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52" r:id="rId2"/>
    <p:sldMasterId id="2147483684" r:id="rId3"/>
    <p:sldMasterId id="2147483781" r:id="rId4"/>
  </p:sldMasterIdLst>
  <p:notesMasterIdLst>
    <p:notesMasterId r:id="rId81"/>
  </p:notesMasterIdLst>
  <p:sldIdLst>
    <p:sldId id="256" r:id="rId5"/>
    <p:sldId id="262" r:id="rId6"/>
    <p:sldId id="261" r:id="rId7"/>
    <p:sldId id="355" r:id="rId8"/>
    <p:sldId id="356" r:id="rId9"/>
    <p:sldId id="357" r:id="rId10"/>
    <p:sldId id="358" r:id="rId11"/>
    <p:sldId id="361" r:id="rId12"/>
    <p:sldId id="359" r:id="rId13"/>
    <p:sldId id="362" r:id="rId14"/>
    <p:sldId id="363" r:id="rId15"/>
    <p:sldId id="364" r:id="rId16"/>
    <p:sldId id="265" r:id="rId17"/>
    <p:sldId id="365" r:id="rId18"/>
    <p:sldId id="366" r:id="rId19"/>
    <p:sldId id="367" r:id="rId20"/>
    <p:sldId id="368" r:id="rId21"/>
    <p:sldId id="369" r:id="rId22"/>
    <p:sldId id="370" r:id="rId23"/>
    <p:sldId id="371" r:id="rId24"/>
    <p:sldId id="372" r:id="rId25"/>
    <p:sldId id="373" r:id="rId26"/>
    <p:sldId id="374" r:id="rId27"/>
    <p:sldId id="375" r:id="rId28"/>
    <p:sldId id="376" r:id="rId29"/>
    <p:sldId id="377" r:id="rId30"/>
    <p:sldId id="378" r:id="rId31"/>
    <p:sldId id="379" r:id="rId32"/>
    <p:sldId id="380" r:id="rId33"/>
    <p:sldId id="381" r:id="rId34"/>
    <p:sldId id="382" r:id="rId35"/>
    <p:sldId id="383" r:id="rId36"/>
    <p:sldId id="384" r:id="rId37"/>
    <p:sldId id="385" r:id="rId38"/>
    <p:sldId id="360" r:id="rId39"/>
    <p:sldId id="311" r:id="rId40"/>
    <p:sldId id="315" r:id="rId41"/>
    <p:sldId id="266" r:id="rId42"/>
    <p:sldId id="285" r:id="rId43"/>
    <p:sldId id="287" r:id="rId44"/>
    <p:sldId id="286" r:id="rId45"/>
    <p:sldId id="312" r:id="rId46"/>
    <p:sldId id="307" r:id="rId47"/>
    <p:sldId id="267" r:id="rId48"/>
    <p:sldId id="295" r:id="rId49"/>
    <p:sldId id="346" r:id="rId50"/>
    <p:sldId id="264" r:id="rId51"/>
    <p:sldId id="292" r:id="rId52"/>
    <p:sldId id="293" r:id="rId53"/>
    <p:sldId id="290" r:id="rId54"/>
    <p:sldId id="316" r:id="rId55"/>
    <p:sldId id="328" r:id="rId56"/>
    <p:sldId id="289" r:id="rId57"/>
    <p:sldId id="345" r:id="rId58"/>
    <p:sldId id="297" r:id="rId59"/>
    <p:sldId id="288" r:id="rId60"/>
    <p:sldId id="321" r:id="rId61"/>
    <p:sldId id="317" r:id="rId62"/>
    <p:sldId id="294" r:id="rId63"/>
    <p:sldId id="347" r:id="rId64"/>
    <p:sldId id="350" r:id="rId65"/>
    <p:sldId id="296" r:id="rId66"/>
    <p:sldId id="308" r:id="rId67"/>
    <p:sldId id="298" r:id="rId68"/>
    <p:sldId id="349" r:id="rId69"/>
    <p:sldId id="271" r:id="rId70"/>
    <p:sldId id="348" r:id="rId71"/>
    <p:sldId id="313" r:id="rId72"/>
    <p:sldId id="354" r:id="rId73"/>
    <p:sldId id="300" r:id="rId74"/>
    <p:sldId id="299" r:id="rId75"/>
    <p:sldId id="260" r:id="rId76"/>
    <p:sldId id="263" r:id="rId77"/>
    <p:sldId id="257" r:id="rId78"/>
    <p:sldId id="258" r:id="rId79"/>
    <p:sldId id="259" r:id="rId80"/>
  </p:sldIdLst>
  <p:sldSz cx="12192000" cy="6858000"/>
  <p:notesSz cx="6858000" cy="9144000"/>
  <p:defaultTextStyle>
    <a:defPPr>
      <a:defRPr lang="en-US"/>
    </a:defPPr>
    <a:lvl1pPr marL="0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4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6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9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71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15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57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00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44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28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98" autoAdjust="0"/>
    <p:restoredTop sz="94390" autoAdjust="0"/>
  </p:normalViewPr>
  <p:slideViewPr>
    <p:cSldViewPr snapToGrid="0">
      <p:cViewPr varScale="1">
        <p:scale>
          <a:sx n="67" d="100"/>
          <a:sy n="67" d="100"/>
        </p:scale>
        <p:origin x="792" y="39"/>
      </p:cViewPr>
      <p:guideLst>
        <p:guide orient="horz" pos="2328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12309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76" Type="http://schemas.openxmlformats.org/officeDocument/2006/relationships/slide" Target="slides/slide72.xml"/><Relationship Id="rId84" Type="http://schemas.openxmlformats.org/officeDocument/2006/relationships/theme" Target="theme/theme1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82" Type="http://schemas.openxmlformats.org/officeDocument/2006/relationships/presProps" Target="presProps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slide" Target="slides/slide73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slide" Target="slides/slide76.xml"/><Relationship Id="rId85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25400">
              <a:solidFill>
                <a:schemeClr val="bg1"/>
              </a:solidFill>
            </a:ln>
          </c:spPr>
          <c:marker>
            <c:symbol val="circle"/>
            <c:size val="7"/>
            <c:spPr>
              <a:solidFill>
                <a:schemeClr val="bg1"/>
              </a:solidFill>
              <a:ln>
                <a:noFill/>
              </a:ln>
            </c:spPr>
          </c:marker>
          <c:cat>
            <c:strRef>
              <c:f>Sheet1!$A$2:$A$8</c:f>
              <c:strCache>
                <c:ptCount val="7"/>
                <c:pt idx="0">
                  <c:v>Item 1</c:v>
                </c:pt>
                <c:pt idx="1">
                  <c:v>Item 2</c:v>
                </c:pt>
                <c:pt idx="2">
                  <c:v>Item 3</c:v>
                </c:pt>
                <c:pt idx="3">
                  <c:v>Item 4</c:v>
                </c:pt>
                <c:pt idx="4">
                  <c:v>Item 5</c:v>
                </c:pt>
                <c:pt idx="5">
                  <c:v>Item 6</c:v>
                </c:pt>
                <c:pt idx="6">
                  <c:v>Item 7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2400</c:v>
                </c:pt>
                <c:pt idx="1">
                  <c:v>4400</c:v>
                </c:pt>
                <c:pt idx="2">
                  <c:v>1800</c:v>
                </c:pt>
                <c:pt idx="3">
                  <c:v>2800</c:v>
                </c:pt>
                <c:pt idx="4">
                  <c:v>6700</c:v>
                </c:pt>
                <c:pt idx="5">
                  <c:v>5900</c:v>
                </c:pt>
                <c:pt idx="6">
                  <c:v>7700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6340-4E95-8333-23A9F681EED9}"/>
            </c:ext>
          </c:extLst>
        </c:ser>
        <c:ser>
          <c:idx val="2"/>
          <c:order val="1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ln w="19050">
              <a:solidFill>
                <a:schemeClr val="accent2"/>
              </a:solidFill>
            </a:ln>
          </c:spPr>
          <c:marker>
            <c:symbol val="circle"/>
            <c:size val="5"/>
            <c:spPr>
              <a:solidFill>
                <a:schemeClr val="accent2"/>
              </a:solidFill>
              <a:ln>
                <a:noFill/>
              </a:ln>
            </c:spPr>
          </c:marker>
          <c:cat>
            <c:strRef>
              <c:f>Sheet1!$A$2:$A$8</c:f>
              <c:strCache>
                <c:ptCount val="7"/>
                <c:pt idx="0">
                  <c:v>Item 1</c:v>
                </c:pt>
                <c:pt idx="1">
                  <c:v>Item 2</c:v>
                </c:pt>
                <c:pt idx="2">
                  <c:v>Item 3</c:v>
                </c:pt>
                <c:pt idx="3">
                  <c:v>Item 4</c:v>
                </c:pt>
                <c:pt idx="4">
                  <c:v>Item 5</c:v>
                </c:pt>
                <c:pt idx="5">
                  <c:v>Item 6</c:v>
                </c:pt>
                <c:pt idx="6">
                  <c:v>Item 7</c:v>
                </c:pt>
              </c:strCache>
            </c:strRef>
          </c:cat>
          <c:val>
            <c:numRef>
              <c:f>Sheet1!$D$2:$D$8</c:f>
              <c:numCache>
                <c:formatCode>General</c:formatCode>
                <c:ptCount val="7"/>
                <c:pt idx="0">
                  <c:v>2300</c:v>
                </c:pt>
                <c:pt idx="1">
                  <c:v>3500</c:v>
                </c:pt>
                <c:pt idx="2">
                  <c:v>3007</c:v>
                </c:pt>
                <c:pt idx="3">
                  <c:v>5200</c:v>
                </c:pt>
                <c:pt idx="4">
                  <c:v>3400</c:v>
                </c:pt>
                <c:pt idx="5">
                  <c:v>3500</c:v>
                </c:pt>
                <c:pt idx="6">
                  <c:v>6400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6340-4E95-8333-23A9F681EED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36246296"/>
        <c:axId val="436257272"/>
      </c:lineChart>
      <c:catAx>
        <c:axId val="43624629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ln w="12700">
            <a:solidFill>
              <a:schemeClr val="bg1"/>
            </a:solidFill>
          </a:ln>
        </c:spPr>
        <c:crossAx val="436257272"/>
        <c:crosses val="autoZero"/>
        <c:auto val="1"/>
        <c:lblAlgn val="ctr"/>
        <c:lblOffset val="100"/>
        <c:noMultiLvlLbl val="0"/>
      </c:catAx>
      <c:valAx>
        <c:axId val="436257272"/>
        <c:scaling>
          <c:orientation val="minMax"/>
        </c:scaling>
        <c:delete val="0"/>
        <c:axPos val="l"/>
        <c:majorGridlines>
          <c:spPr>
            <a:ln>
              <a:solidFill>
                <a:schemeClr val="bg1"/>
              </a:solidFill>
              <a:prstDash val="dash"/>
            </a:ln>
          </c:spPr>
        </c:majorGridlines>
        <c:numFmt formatCode="General" sourceLinked="1"/>
        <c:majorTickMark val="out"/>
        <c:minorTickMark val="none"/>
        <c:tickLblPos val="nextTo"/>
        <c:spPr>
          <a:ln w="12700">
            <a:solidFill>
              <a:schemeClr val="bg1"/>
            </a:solidFill>
          </a:ln>
        </c:spPr>
        <c:crossAx val="4362462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200">
          <a:solidFill>
            <a:schemeClr val="bg1"/>
          </a:solidFill>
        </a:defRPr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5AA91F-5C3B-4DB5-8387-C091B248C10D}" type="datetimeFigureOut">
              <a:rPr lang="en-US" smtClean="0"/>
              <a:t>08/09/2021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5C5BD3-70EF-4C81-AC92-C9BD14DB9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640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1pPr>
    <a:lvl2pPr marL="304770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2pPr>
    <a:lvl3pPr marL="609539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3pPr>
    <a:lvl4pPr marL="914309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4pPr>
    <a:lvl5pPr marL="1219078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5pPr>
    <a:lvl6pPr marL="1523848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6pPr>
    <a:lvl7pPr marL="1828617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7pPr>
    <a:lvl8pPr marL="2133387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8pPr>
    <a:lvl9pPr marL="2438156" algn="l" defTabSz="60953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44B9A4-8AFD-4A4C-9461-D4905E3580AD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20337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44B9A4-8AFD-4A4C-9461-D4905E3580AD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64758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44B9A4-8AFD-4A4C-9461-D4905E3580AD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5621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44B9A4-8AFD-4A4C-9461-D4905E3580AD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05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44B9A4-8AFD-4A4C-9461-D4905E3580AD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1886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5C5BD3-70EF-4C81-AC92-C9BD14DB92A2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5246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5C5BD3-70EF-4C81-AC92-C9BD14DB92A2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7174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5C5BD3-70EF-4C81-AC92-C9BD14DB92A2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1783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5C5BD3-70EF-4C81-AC92-C9BD14DB92A2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2060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78C722-29FD-4A35-8379-A66EF14CB12C}" type="slidenum">
              <a:rPr lang="ko-KR" altLang="en-US" smtClean="0"/>
              <a:t>46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10704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5C5BD3-70EF-4C81-AC92-C9BD14DB92A2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857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5C5BD3-70EF-4C81-AC92-C9BD14DB92A2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573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44B9A4-8AFD-4A4C-9461-D4905E3580AD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9865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22A52-DCF9-4790-BCF7-59F758A67F20}" type="slidenum">
              <a:rPr lang="ko-KR" altLang="en-US" smtClean="0"/>
              <a:t>61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0618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ver slide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reeform: Shape 41">
            <a:extLst>
              <a:ext uri="{FF2B5EF4-FFF2-40B4-BE49-F238E27FC236}">
                <a16:creationId xmlns="" xmlns:a16="http://schemas.microsoft.com/office/drawing/2014/main" id="{276371D3-4FF4-4780-8DCC-1A9DD3FBADB1}"/>
              </a:ext>
            </a:extLst>
          </p:cNvPr>
          <p:cNvSpPr/>
          <p:nvPr/>
        </p:nvSpPr>
        <p:spPr>
          <a:xfrm>
            <a:off x="4" y="10323"/>
            <a:ext cx="12197526" cy="6858000"/>
          </a:xfrm>
          <a:custGeom>
            <a:avLst/>
            <a:gdLst>
              <a:gd name="connsiteX0" fmla="*/ 488332 w 18296289"/>
              <a:gd name="connsiteY0" fmla="*/ 6 h 10287000"/>
              <a:gd name="connsiteX1" fmla="*/ 716342 w 18296289"/>
              <a:gd name="connsiteY1" fmla="*/ 6 h 10287000"/>
              <a:gd name="connsiteX2" fmla="*/ 716342 w 18296289"/>
              <a:gd name="connsiteY2" fmla="*/ 10287000 h 10287000"/>
              <a:gd name="connsiteX3" fmla="*/ 488332 w 18296289"/>
              <a:gd name="connsiteY3" fmla="*/ 10287000 h 10287000"/>
              <a:gd name="connsiteX4" fmla="*/ 0 w 18296289"/>
              <a:gd name="connsiteY4" fmla="*/ 6 h 10287000"/>
              <a:gd name="connsiteX5" fmla="*/ 228011 w 18296289"/>
              <a:gd name="connsiteY5" fmla="*/ 6 h 10287000"/>
              <a:gd name="connsiteX6" fmla="*/ 228011 w 18296289"/>
              <a:gd name="connsiteY6" fmla="*/ 10287000 h 10287000"/>
              <a:gd name="connsiteX7" fmla="*/ 0 w 18296289"/>
              <a:gd name="connsiteY7" fmla="*/ 10287000 h 10287000"/>
              <a:gd name="connsiteX8" fmla="*/ 976663 w 18296289"/>
              <a:gd name="connsiteY8" fmla="*/ 5 h 10287000"/>
              <a:gd name="connsiteX9" fmla="*/ 1204675 w 18296289"/>
              <a:gd name="connsiteY9" fmla="*/ 5 h 10287000"/>
              <a:gd name="connsiteX10" fmla="*/ 1204675 w 18296289"/>
              <a:gd name="connsiteY10" fmla="*/ 10287000 h 10287000"/>
              <a:gd name="connsiteX11" fmla="*/ 976663 w 18296289"/>
              <a:gd name="connsiteY11" fmla="*/ 10287000 h 10287000"/>
              <a:gd name="connsiteX12" fmla="*/ 1464995 w 18296289"/>
              <a:gd name="connsiteY12" fmla="*/ 5 h 10287000"/>
              <a:gd name="connsiteX13" fmla="*/ 1693006 w 18296289"/>
              <a:gd name="connsiteY13" fmla="*/ 5 h 10287000"/>
              <a:gd name="connsiteX14" fmla="*/ 1693006 w 18296289"/>
              <a:gd name="connsiteY14" fmla="*/ 10287000 h 10287000"/>
              <a:gd name="connsiteX15" fmla="*/ 1464995 w 18296289"/>
              <a:gd name="connsiteY15" fmla="*/ 10287000 h 10287000"/>
              <a:gd name="connsiteX16" fmla="*/ 1953326 w 18296289"/>
              <a:gd name="connsiteY16" fmla="*/ 5 h 10287000"/>
              <a:gd name="connsiteX17" fmla="*/ 2181338 w 18296289"/>
              <a:gd name="connsiteY17" fmla="*/ 5 h 10287000"/>
              <a:gd name="connsiteX18" fmla="*/ 2181338 w 18296289"/>
              <a:gd name="connsiteY18" fmla="*/ 10287000 h 10287000"/>
              <a:gd name="connsiteX19" fmla="*/ 1953326 w 18296289"/>
              <a:gd name="connsiteY19" fmla="*/ 10287000 h 10287000"/>
              <a:gd name="connsiteX20" fmla="*/ 2441658 w 18296289"/>
              <a:gd name="connsiteY20" fmla="*/ 5 h 10287000"/>
              <a:gd name="connsiteX21" fmla="*/ 2669670 w 18296289"/>
              <a:gd name="connsiteY21" fmla="*/ 5 h 10287000"/>
              <a:gd name="connsiteX22" fmla="*/ 2669670 w 18296289"/>
              <a:gd name="connsiteY22" fmla="*/ 10287000 h 10287000"/>
              <a:gd name="connsiteX23" fmla="*/ 2441658 w 18296289"/>
              <a:gd name="connsiteY23" fmla="*/ 10287000 h 10287000"/>
              <a:gd name="connsiteX24" fmla="*/ 2929991 w 18296289"/>
              <a:gd name="connsiteY24" fmla="*/ 5 h 10287000"/>
              <a:gd name="connsiteX25" fmla="*/ 3158002 w 18296289"/>
              <a:gd name="connsiteY25" fmla="*/ 5 h 10287000"/>
              <a:gd name="connsiteX26" fmla="*/ 3158002 w 18296289"/>
              <a:gd name="connsiteY26" fmla="*/ 10287000 h 10287000"/>
              <a:gd name="connsiteX27" fmla="*/ 2929991 w 18296289"/>
              <a:gd name="connsiteY27" fmla="*/ 10287000 h 10287000"/>
              <a:gd name="connsiteX28" fmla="*/ 3418323 w 18296289"/>
              <a:gd name="connsiteY28" fmla="*/ 5 h 10287000"/>
              <a:gd name="connsiteX29" fmla="*/ 3646334 w 18296289"/>
              <a:gd name="connsiteY29" fmla="*/ 5 h 10287000"/>
              <a:gd name="connsiteX30" fmla="*/ 3646334 w 18296289"/>
              <a:gd name="connsiteY30" fmla="*/ 10287000 h 10287000"/>
              <a:gd name="connsiteX31" fmla="*/ 3418323 w 18296289"/>
              <a:gd name="connsiteY31" fmla="*/ 10287000 h 10287000"/>
              <a:gd name="connsiteX32" fmla="*/ 3906655 w 18296289"/>
              <a:gd name="connsiteY32" fmla="*/ 5 h 10287000"/>
              <a:gd name="connsiteX33" fmla="*/ 4134665 w 18296289"/>
              <a:gd name="connsiteY33" fmla="*/ 5 h 10287000"/>
              <a:gd name="connsiteX34" fmla="*/ 4134665 w 18296289"/>
              <a:gd name="connsiteY34" fmla="*/ 10287000 h 10287000"/>
              <a:gd name="connsiteX35" fmla="*/ 3906655 w 18296289"/>
              <a:gd name="connsiteY35" fmla="*/ 10287000 h 10287000"/>
              <a:gd name="connsiteX36" fmla="*/ 4394985 w 18296289"/>
              <a:gd name="connsiteY36" fmla="*/ 4 h 10287000"/>
              <a:gd name="connsiteX37" fmla="*/ 4622994 w 18296289"/>
              <a:gd name="connsiteY37" fmla="*/ 4 h 10287000"/>
              <a:gd name="connsiteX38" fmla="*/ 4622994 w 18296289"/>
              <a:gd name="connsiteY38" fmla="*/ 10287000 h 10287000"/>
              <a:gd name="connsiteX39" fmla="*/ 4394985 w 18296289"/>
              <a:gd name="connsiteY39" fmla="*/ 10287000 h 10287000"/>
              <a:gd name="connsiteX40" fmla="*/ 4883318 w 18296289"/>
              <a:gd name="connsiteY40" fmla="*/ 4 h 10287000"/>
              <a:gd name="connsiteX41" fmla="*/ 5111327 w 18296289"/>
              <a:gd name="connsiteY41" fmla="*/ 4 h 10287000"/>
              <a:gd name="connsiteX42" fmla="*/ 5111327 w 18296289"/>
              <a:gd name="connsiteY42" fmla="*/ 10287000 h 10287000"/>
              <a:gd name="connsiteX43" fmla="*/ 4883318 w 18296289"/>
              <a:gd name="connsiteY43" fmla="*/ 10287000 h 10287000"/>
              <a:gd name="connsiteX44" fmla="*/ 5371649 w 18296289"/>
              <a:gd name="connsiteY44" fmla="*/ 4 h 10287000"/>
              <a:gd name="connsiteX45" fmla="*/ 5599660 w 18296289"/>
              <a:gd name="connsiteY45" fmla="*/ 4 h 10287000"/>
              <a:gd name="connsiteX46" fmla="*/ 5599660 w 18296289"/>
              <a:gd name="connsiteY46" fmla="*/ 10287000 h 10287000"/>
              <a:gd name="connsiteX47" fmla="*/ 5371649 w 18296289"/>
              <a:gd name="connsiteY47" fmla="*/ 10287000 h 10287000"/>
              <a:gd name="connsiteX48" fmla="*/ 5859980 w 18296289"/>
              <a:gd name="connsiteY48" fmla="*/ 4 h 10287000"/>
              <a:gd name="connsiteX49" fmla="*/ 6087990 w 18296289"/>
              <a:gd name="connsiteY49" fmla="*/ 4 h 10287000"/>
              <a:gd name="connsiteX50" fmla="*/ 6087990 w 18296289"/>
              <a:gd name="connsiteY50" fmla="*/ 10287000 h 10287000"/>
              <a:gd name="connsiteX51" fmla="*/ 5859980 w 18296289"/>
              <a:gd name="connsiteY51" fmla="*/ 10287000 h 10287000"/>
              <a:gd name="connsiteX52" fmla="*/ 6348314 w 18296289"/>
              <a:gd name="connsiteY52" fmla="*/ 4 h 10287000"/>
              <a:gd name="connsiteX53" fmla="*/ 6576324 w 18296289"/>
              <a:gd name="connsiteY53" fmla="*/ 4 h 10287000"/>
              <a:gd name="connsiteX54" fmla="*/ 6576324 w 18296289"/>
              <a:gd name="connsiteY54" fmla="*/ 10287000 h 10287000"/>
              <a:gd name="connsiteX55" fmla="*/ 6348314 w 18296289"/>
              <a:gd name="connsiteY55" fmla="*/ 10287000 h 10287000"/>
              <a:gd name="connsiteX56" fmla="*/ 6836644 w 18296289"/>
              <a:gd name="connsiteY56" fmla="*/ 4 h 10287000"/>
              <a:gd name="connsiteX57" fmla="*/ 7064654 w 18296289"/>
              <a:gd name="connsiteY57" fmla="*/ 4 h 10287000"/>
              <a:gd name="connsiteX58" fmla="*/ 7064654 w 18296289"/>
              <a:gd name="connsiteY58" fmla="*/ 10287000 h 10287000"/>
              <a:gd name="connsiteX59" fmla="*/ 6836644 w 18296289"/>
              <a:gd name="connsiteY59" fmla="*/ 10287000 h 10287000"/>
              <a:gd name="connsiteX60" fmla="*/ 7324976 w 18296289"/>
              <a:gd name="connsiteY60" fmla="*/ 3 h 10287000"/>
              <a:gd name="connsiteX61" fmla="*/ 7552987 w 18296289"/>
              <a:gd name="connsiteY61" fmla="*/ 3 h 10287000"/>
              <a:gd name="connsiteX62" fmla="*/ 7552987 w 18296289"/>
              <a:gd name="connsiteY62" fmla="*/ 10287000 h 10287000"/>
              <a:gd name="connsiteX63" fmla="*/ 7324976 w 18296289"/>
              <a:gd name="connsiteY63" fmla="*/ 10287000 h 10287000"/>
              <a:gd name="connsiteX64" fmla="*/ 7813308 w 18296289"/>
              <a:gd name="connsiteY64" fmla="*/ 3 h 10287000"/>
              <a:gd name="connsiteX65" fmla="*/ 8041318 w 18296289"/>
              <a:gd name="connsiteY65" fmla="*/ 3 h 10287000"/>
              <a:gd name="connsiteX66" fmla="*/ 8041318 w 18296289"/>
              <a:gd name="connsiteY66" fmla="*/ 10287000 h 10287000"/>
              <a:gd name="connsiteX67" fmla="*/ 7813308 w 18296289"/>
              <a:gd name="connsiteY67" fmla="*/ 10287000 h 10287000"/>
              <a:gd name="connsiteX68" fmla="*/ 8301639 w 18296289"/>
              <a:gd name="connsiteY68" fmla="*/ 3 h 10287000"/>
              <a:gd name="connsiteX69" fmla="*/ 8529649 w 18296289"/>
              <a:gd name="connsiteY69" fmla="*/ 3 h 10287000"/>
              <a:gd name="connsiteX70" fmla="*/ 8529649 w 18296289"/>
              <a:gd name="connsiteY70" fmla="*/ 10287000 h 10287000"/>
              <a:gd name="connsiteX71" fmla="*/ 8301639 w 18296289"/>
              <a:gd name="connsiteY71" fmla="*/ 10287000 h 10287000"/>
              <a:gd name="connsiteX72" fmla="*/ 8789970 w 18296289"/>
              <a:gd name="connsiteY72" fmla="*/ 3 h 10287000"/>
              <a:gd name="connsiteX73" fmla="*/ 9017981 w 18296289"/>
              <a:gd name="connsiteY73" fmla="*/ 3 h 10287000"/>
              <a:gd name="connsiteX74" fmla="*/ 9017981 w 18296289"/>
              <a:gd name="connsiteY74" fmla="*/ 10287000 h 10287000"/>
              <a:gd name="connsiteX75" fmla="*/ 8789970 w 18296289"/>
              <a:gd name="connsiteY75" fmla="*/ 10287000 h 10287000"/>
              <a:gd name="connsiteX76" fmla="*/ 9278302 w 18296289"/>
              <a:gd name="connsiteY76" fmla="*/ 3 h 10287000"/>
              <a:gd name="connsiteX77" fmla="*/ 9506313 w 18296289"/>
              <a:gd name="connsiteY77" fmla="*/ 3 h 10287000"/>
              <a:gd name="connsiteX78" fmla="*/ 9506313 w 18296289"/>
              <a:gd name="connsiteY78" fmla="*/ 10287000 h 10287000"/>
              <a:gd name="connsiteX79" fmla="*/ 9278302 w 18296289"/>
              <a:gd name="connsiteY79" fmla="*/ 10287000 h 10287000"/>
              <a:gd name="connsiteX80" fmla="*/ 9766634 w 18296289"/>
              <a:gd name="connsiteY80" fmla="*/ 3 h 10287000"/>
              <a:gd name="connsiteX81" fmla="*/ 9994645 w 18296289"/>
              <a:gd name="connsiteY81" fmla="*/ 3 h 10287000"/>
              <a:gd name="connsiteX82" fmla="*/ 9994645 w 18296289"/>
              <a:gd name="connsiteY82" fmla="*/ 10287000 h 10287000"/>
              <a:gd name="connsiteX83" fmla="*/ 9766634 w 18296289"/>
              <a:gd name="connsiteY83" fmla="*/ 10287000 h 10287000"/>
              <a:gd name="connsiteX84" fmla="*/ 10254966 w 18296289"/>
              <a:gd name="connsiteY84" fmla="*/ 3 h 10287000"/>
              <a:gd name="connsiteX85" fmla="*/ 10482977 w 18296289"/>
              <a:gd name="connsiteY85" fmla="*/ 3 h 10287000"/>
              <a:gd name="connsiteX86" fmla="*/ 10482977 w 18296289"/>
              <a:gd name="connsiteY86" fmla="*/ 10287000 h 10287000"/>
              <a:gd name="connsiteX87" fmla="*/ 10254966 w 18296289"/>
              <a:gd name="connsiteY87" fmla="*/ 10287000 h 10287000"/>
              <a:gd name="connsiteX88" fmla="*/ 10743298 w 18296289"/>
              <a:gd name="connsiteY88" fmla="*/ 2 h 10287000"/>
              <a:gd name="connsiteX89" fmla="*/ 10971309 w 18296289"/>
              <a:gd name="connsiteY89" fmla="*/ 2 h 10287000"/>
              <a:gd name="connsiteX90" fmla="*/ 10971309 w 18296289"/>
              <a:gd name="connsiteY90" fmla="*/ 10287000 h 10287000"/>
              <a:gd name="connsiteX91" fmla="*/ 10743298 w 18296289"/>
              <a:gd name="connsiteY91" fmla="*/ 10287000 h 10287000"/>
              <a:gd name="connsiteX92" fmla="*/ 11231630 w 18296289"/>
              <a:gd name="connsiteY92" fmla="*/ 2 h 10287000"/>
              <a:gd name="connsiteX93" fmla="*/ 11459641 w 18296289"/>
              <a:gd name="connsiteY93" fmla="*/ 2 h 10287000"/>
              <a:gd name="connsiteX94" fmla="*/ 11459641 w 18296289"/>
              <a:gd name="connsiteY94" fmla="*/ 10287000 h 10287000"/>
              <a:gd name="connsiteX95" fmla="*/ 11231630 w 18296289"/>
              <a:gd name="connsiteY95" fmla="*/ 10287000 h 10287000"/>
              <a:gd name="connsiteX96" fmla="*/ 11719962 w 18296289"/>
              <a:gd name="connsiteY96" fmla="*/ 2 h 10287000"/>
              <a:gd name="connsiteX97" fmla="*/ 11947973 w 18296289"/>
              <a:gd name="connsiteY97" fmla="*/ 2 h 10287000"/>
              <a:gd name="connsiteX98" fmla="*/ 11947973 w 18296289"/>
              <a:gd name="connsiteY98" fmla="*/ 10287000 h 10287000"/>
              <a:gd name="connsiteX99" fmla="*/ 11719962 w 18296289"/>
              <a:gd name="connsiteY99" fmla="*/ 10287000 h 10287000"/>
              <a:gd name="connsiteX100" fmla="*/ 12208294 w 18296289"/>
              <a:gd name="connsiteY100" fmla="*/ 2 h 10287000"/>
              <a:gd name="connsiteX101" fmla="*/ 12436305 w 18296289"/>
              <a:gd name="connsiteY101" fmla="*/ 2 h 10287000"/>
              <a:gd name="connsiteX102" fmla="*/ 12436305 w 18296289"/>
              <a:gd name="connsiteY102" fmla="*/ 10287000 h 10287000"/>
              <a:gd name="connsiteX103" fmla="*/ 12208294 w 18296289"/>
              <a:gd name="connsiteY103" fmla="*/ 10287000 h 10287000"/>
              <a:gd name="connsiteX104" fmla="*/ 12696626 w 18296289"/>
              <a:gd name="connsiteY104" fmla="*/ 2 h 10287000"/>
              <a:gd name="connsiteX105" fmla="*/ 12924637 w 18296289"/>
              <a:gd name="connsiteY105" fmla="*/ 2 h 10287000"/>
              <a:gd name="connsiteX106" fmla="*/ 12924637 w 18296289"/>
              <a:gd name="connsiteY106" fmla="*/ 10287000 h 10287000"/>
              <a:gd name="connsiteX107" fmla="*/ 12696626 w 18296289"/>
              <a:gd name="connsiteY107" fmla="*/ 10287000 h 10287000"/>
              <a:gd name="connsiteX108" fmla="*/ 13184958 w 18296289"/>
              <a:gd name="connsiteY108" fmla="*/ 2 h 10287000"/>
              <a:gd name="connsiteX109" fmla="*/ 13412969 w 18296289"/>
              <a:gd name="connsiteY109" fmla="*/ 2 h 10287000"/>
              <a:gd name="connsiteX110" fmla="*/ 13412969 w 18296289"/>
              <a:gd name="connsiteY110" fmla="*/ 10287000 h 10287000"/>
              <a:gd name="connsiteX111" fmla="*/ 13184958 w 18296289"/>
              <a:gd name="connsiteY111" fmla="*/ 10287000 h 10287000"/>
              <a:gd name="connsiteX112" fmla="*/ 13673290 w 18296289"/>
              <a:gd name="connsiteY112" fmla="*/ 1 h 10287000"/>
              <a:gd name="connsiteX113" fmla="*/ 13901301 w 18296289"/>
              <a:gd name="connsiteY113" fmla="*/ 1 h 10287000"/>
              <a:gd name="connsiteX114" fmla="*/ 13901301 w 18296289"/>
              <a:gd name="connsiteY114" fmla="*/ 10287000 h 10287000"/>
              <a:gd name="connsiteX115" fmla="*/ 13673290 w 18296289"/>
              <a:gd name="connsiteY115" fmla="*/ 10287000 h 10287000"/>
              <a:gd name="connsiteX116" fmla="*/ 14161622 w 18296289"/>
              <a:gd name="connsiteY116" fmla="*/ 1 h 10287000"/>
              <a:gd name="connsiteX117" fmla="*/ 14389633 w 18296289"/>
              <a:gd name="connsiteY117" fmla="*/ 1 h 10287000"/>
              <a:gd name="connsiteX118" fmla="*/ 14389633 w 18296289"/>
              <a:gd name="connsiteY118" fmla="*/ 10287000 h 10287000"/>
              <a:gd name="connsiteX119" fmla="*/ 14161622 w 18296289"/>
              <a:gd name="connsiteY119" fmla="*/ 10287000 h 10287000"/>
              <a:gd name="connsiteX120" fmla="*/ 14649954 w 18296289"/>
              <a:gd name="connsiteY120" fmla="*/ 1 h 10287000"/>
              <a:gd name="connsiteX121" fmla="*/ 14877965 w 18296289"/>
              <a:gd name="connsiteY121" fmla="*/ 1 h 10287000"/>
              <a:gd name="connsiteX122" fmla="*/ 14877965 w 18296289"/>
              <a:gd name="connsiteY122" fmla="*/ 10287000 h 10287000"/>
              <a:gd name="connsiteX123" fmla="*/ 14649954 w 18296289"/>
              <a:gd name="connsiteY123" fmla="*/ 10287000 h 10287000"/>
              <a:gd name="connsiteX124" fmla="*/ 15138286 w 18296289"/>
              <a:gd name="connsiteY124" fmla="*/ 1 h 10287000"/>
              <a:gd name="connsiteX125" fmla="*/ 15366297 w 18296289"/>
              <a:gd name="connsiteY125" fmla="*/ 1 h 10287000"/>
              <a:gd name="connsiteX126" fmla="*/ 15366297 w 18296289"/>
              <a:gd name="connsiteY126" fmla="*/ 10287000 h 10287000"/>
              <a:gd name="connsiteX127" fmla="*/ 15138286 w 18296289"/>
              <a:gd name="connsiteY127" fmla="*/ 10287000 h 10287000"/>
              <a:gd name="connsiteX128" fmla="*/ 15626618 w 18296289"/>
              <a:gd name="connsiteY128" fmla="*/ 1 h 10287000"/>
              <a:gd name="connsiteX129" fmla="*/ 15854629 w 18296289"/>
              <a:gd name="connsiteY129" fmla="*/ 1 h 10287000"/>
              <a:gd name="connsiteX130" fmla="*/ 15854629 w 18296289"/>
              <a:gd name="connsiteY130" fmla="*/ 10287000 h 10287000"/>
              <a:gd name="connsiteX131" fmla="*/ 15626618 w 18296289"/>
              <a:gd name="connsiteY131" fmla="*/ 10287000 h 10287000"/>
              <a:gd name="connsiteX132" fmla="*/ 16114950 w 18296289"/>
              <a:gd name="connsiteY132" fmla="*/ 1 h 10287000"/>
              <a:gd name="connsiteX133" fmla="*/ 16342961 w 18296289"/>
              <a:gd name="connsiteY133" fmla="*/ 1 h 10287000"/>
              <a:gd name="connsiteX134" fmla="*/ 16342961 w 18296289"/>
              <a:gd name="connsiteY134" fmla="*/ 10287000 h 10287000"/>
              <a:gd name="connsiteX135" fmla="*/ 16114950 w 18296289"/>
              <a:gd name="connsiteY135" fmla="*/ 10287000 h 10287000"/>
              <a:gd name="connsiteX136" fmla="*/ 16603282 w 18296289"/>
              <a:gd name="connsiteY136" fmla="*/ 1 h 10287000"/>
              <a:gd name="connsiteX137" fmla="*/ 16831293 w 18296289"/>
              <a:gd name="connsiteY137" fmla="*/ 1 h 10287000"/>
              <a:gd name="connsiteX138" fmla="*/ 16831293 w 18296289"/>
              <a:gd name="connsiteY138" fmla="*/ 10287000 h 10287000"/>
              <a:gd name="connsiteX139" fmla="*/ 16603282 w 18296289"/>
              <a:gd name="connsiteY139" fmla="*/ 10287000 h 10287000"/>
              <a:gd name="connsiteX140" fmla="*/ 17091615 w 18296289"/>
              <a:gd name="connsiteY140" fmla="*/ 0 h 10287000"/>
              <a:gd name="connsiteX141" fmla="*/ 17319625 w 18296289"/>
              <a:gd name="connsiteY141" fmla="*/ 0 h 10287000"/>
              <a:gd name="connsiteX142" fmla="*/ 17319625 w 18296289"/>
              <a:gd name="connsiteY142" fmla="*/ 10287000 h 10287000"/>
              <a:gd name="connsiteX143" fmla="*/ 17091615 w 18296289"/>
              <a:gd name="connsiteY143" fmla="*/ 10287000 h 10287000"/>
              <a:gd name="connsiteX144" fmla="*/ 17579947 w 18296289"/>
              <a:gd name="connsiteY144" fmla="*/ 0 h 10287000"/>
              <a:gd name="connsiteX145" fmla="*/ 17807957 w 18296289"/>
              <a:gd name="connsiteY145" fmla="*/ 0 h 10287000"/>
              <a:gd name="connsiteX146" fmla="*/ 17807957 w 18296289"/>
              <a:gd name="connsiteY146" fmla="*/ 10287000 h 10287000"/>
              <a:gd name="connsiteX147" fmla="*/ 17579947 w 18296289"/>
              <a:gd name="connsiteY147" fmla="*/ 10287000 h 10287000"/>
              <a:gd name="connsiteX148" fmla="*/ 18068279 w 18296289"/>
              <a:gd name="connsiteY148" fmla="*/ 0 h 10287000"/>
              <a:gd name="connsiteX149" fmla="*/ 18296289 w 18296289"/>
              <a:gd name="connsiteY149" fmla="*/ 0 h 10287000"/>
              <a:gd name="connsiteX150" fmla="*/ 18296289 w 18296289"/>
              <a:gd name="connsiteY150" fmla="*/ 10287000 h 10287000"/>
              <a:gd name="connsiteX151" fmla="*/ 18068279 w 18296289"/>
              <a:gd name="connsiteY151" fmla="*/ 10287000 h 1028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18296289" h="10287000">
                <a:moveTo>
                  <a:pt x="488332" y="6"/>
                </a:moveTo>
                <a:lnTo>
                  <a:pt x="716342" y="6"/>
                </a:lnTo>
                <a:lnTo>
                  <a:pt x="716342" y="10287000"/>
                </a:lnTo>
                <a:lnTo>
                  <a:pt x="488332" y="10287000"/>
                </a:lnTo>
                <a:close/>
                <a:moveTo>
                  <a:pt x="0" y="6"/>
                </a:moveTo>
                <a:lnTo>
                  <a:pt x="228011" y="6"/>
                </a:lnTo>
                <a:lnTo>
                  <a:pt x="228011" y="10287000"/>
                </a:lnTo>
                <a:lnTo>
                  <a:pt x="0" y="10287000"/>
                </a:lnTo>
                <a:close/>
                <a:moveTo>
                  <a:pt x="976663" y="5"/>
                </a:moveTo>
                <a:lnTo>
                  <a:pt x="1204675" y="5"/>
                </a:lnTo>
                <a:lnTo>
                  <a:pt x="1204675" y="10287000"/>
                </a:lnTo>
                <a:lnTo>
                  <a:pt x="976663" y="10287000"/>
                </a:lnTo>
                <a:close/>
                <a:moveTo>
                  <a:pt x="1464995" y="5"/>
                </a:moveTo>
                <a:lnTo>
                  <a:pt x="1693006" y="5"/>
                </a:lnTo>
                <a:lnTo>
                  <a:pt x="1693006" y="10287000"/>
                </a:lnTo>
                <a:lnTo>
                  <a:pt x="1464995" y="10287000"/>
                </a:lnTo>
                <a:close/>
                <a:moveTo>
                  <a:pt x="1953326" y="5"/>
                </a:moveTo>
                <a:lnTo>
                  <a:pt x="2181338" y="5"/>
                </a:lnTo>
                <a:lnTo>
                  <a:pt x="2181338" y="10287000"/>
                </a:lnTo>
                <a:lnTo>
                  <a:pt x="1953326" y="10287000"/>
                </a:lnTo>
                <a:close/>
                <a:moveTo>
                  <a:pt x="2441658" y="5"/>
                </a:moveTo>
                <a:lnTo>
                  <a:pt x="2669670" y="5"/>
                </a:lnTo>
                <a:lnTo>
                  <a:pt x="2669670" y="10287000"/>
                </a:lnTo>
                <a:lnTo>
                  <a:pt x="2441658" y="10287000"/>
                </a:lnTo>
                <a:close/>
                <a:moveTo>
                  <a:pt x="2929991" y="5"/>
                </a:moveTo>
                <a:lnTo>
                  <a:pt x="3158002" y="5"/>
                </a:lnTo>
                <a:lnTo>
                  <a:pt x="3158002" y="10287000"/>
                </a:lnTo>
                <a:lnTo>
                  <a:pt x="2929991" y="10287000"/>
                </a:lnTo>
                <a:close/>
                <a:moveTo>
                  <a:pt x="3418323" y="5"/>
                </a:moveTo>
                <a:lnTo>
                  <a:pt x="3646334" y="5"/>
                </a:lnTo>
                <a:lnTo>
                  <a:pt x="3646334" y="10287000"/>
                </a:lnTo>
                <a:lnTo>
                  <a:pt x="3418323" y="10287000"/>
                </a:lnTo>
                <a:close/>
                <a:moveTo>
                  <a:pt x="3906655" y="5"/>
                </a:moveTo>
                <a:lnTo>
                  <a:pt x="4134665" y="5"/>
                </a:lnTo>
                <a:lnTo>
                  <a:pt x="4134665" y="10287000"/>
                </a:lnTo>
                <a:lnTo>
                  <a:pt x="3906655" y="10287000"/>
                </a:lnTo>
                <a:close/>
                <a:moveTo>
                  <a:pt x="4394985" y="4"/>
                </a:moveTo>
                <a:lnTo>
                  <a:pt x="4622994" y="4"/>
                </a:lnTo>
                <a:lnTo>
                  <a:pt x="4622994" y="10287000"/>
                </a:lnTo>
                <a:lnTo>
                  <a:pt x="4394985" y="10287000"/>
                </a:lnTo>
                <a:close/>
                <a:moveTo>
                  <a:pt x="4883318" y="4"/>
                </a:moveTo>
                <a:lnTo>
                  <a:pt x="5111327" y="4"/>
                </a:lnTo>
                <a:lnTo>
                  <a:pt x="5111327" y="10287000"/>
                </a:lnTo>
                <a:lnTo>
                  <a:pt x="4883318" y="10287000"/>
                </a:lnTo>
                <a:close/>
                <a:moveTo>
                  <a:pt x="5371649" y="4"/>
                </a:moveTo>
                <a:lnTo>
                  <a:pt x="5599660" y="4"/>
                </a:lnTo>
                <a:lnTo>
                  <a:pt x="5599660" y="10287000"/>
                </a:lnTo>
                <a:lnTo>
                  <a:pt x="5371649" y="10287000"/>
                </a:lnTo>
                <a:close/>
                <a:moveTo>
                  <a:pt x="5859980" y="4"/>
                </a:moveTo>
                <a:lnTo>
                  <a:pt x="6087990" y="4"/>
                </a:lnTo>
                <a:lnTo>
                  <a:pt x="6087990" y="10287000"/>
                </a:lnTo>
                <a:lnTo>
                  <a:pt x="5859980" y="10287000"/>
                </a:lnTo>
                <a:close/>
                <a:moveTo>
                  <a:pt x="6348314" y="4"/>
                </a:moveTo>
                <a:lnTo>
                  <a:pt x="6576324" y="4"/>
                </a:lnTo>
                <a:lnTo>
                  <a:pt x="6576324" y="10287000"/>
                </a:lnTo>
                <a:lnTo>
                  <a:pt x="6348314" y="10287000"/>
                </a:lnTo>
                <a:close/>
                <a:moveTo>
                  <a:pt x="6836644" y="4"/>
                </a:moveTo>
                <a:lnTo>
                  <a:pt x="7064654" y="4"/>
                </a:lnTo>
                <a:lnTo>
                  <a:pt x="7064654" y="10287000"/>
                </a:lnTo>
                <a:lnTo>
                  <a:pt x="6836644" y="10287000"/>
                </a:lnTo>
                <a:close/>
                <a:moveTo>
                  <a:pt x="7324976" y="3"/>
                </a:moveTo>
                <a:lnTo>
                  <a:pt x="7552987" y="3"/>
                </a:lnTo>
                <a:lnTo>
                  <a:pt x="7552987" y="10287000"/>
                </a:lnTo>
                <a:lnTo>
                  <a:pt x="7324976" y="10287000"/>
                </a:lnTo>
                <a:close/>
                <a:moveTo>
                  <a:pt x="7813308" y="3"/>
                </a:moveTo>
                <a:lnTo>
                  <a:pt x="8041318" y="3"/>
                </a:lnTo>
                <a:lnTo>
                  <a:pt x="8041318" y="10287000"/>
                </a:lnTo>
                <a:lnTo>
                  <a:pt x="7813308" y="10287000"/>
                </a:lnTo>
                <a:close/>
                <a:moveTo>
                  <a:pt x="8301639" y="3"/>
                </a:moveTo>
                <a:lnTo>
                  <a:pt x="8529649" y="3"/>
                </a:lnTo>
                <a:lnTo>
                  <a:pt x="8529649" y="10287000"/>
                </a:lnTo>
                <a:lnTo>
                  <a:pt x="8301639" y="10287000"/>
                </a:lnTo>
                <a:close/>
                <a:moveTo>
                  <a:pt x="8789970" y="3"/>
                </a:moveTo>
                <a:lnTo>
                  <a:pt x="9017981" y="3"/>
                </a:lnTo>
                <a:lnTo>
                  <a:pt x="9017981" y="10287000"/>
                </a:lnTo>
                <a:lnTo>
                  <a:pt x="8789970" y="10287000"/>
                </a:lnTo>
                <a:close/>
                <a:moveTo>
                  <a:pt x="9278302" y="3"/>
                </a:moveTo>
                <a:lnTo>
                  <a:pt x="9506313" y="3"/>
                </a:lnTo>
                <a:lnTo>
                  <a:pt x="9506313" y="10287000"/>
                </a:lnTo>
                <a:lnTo>
                  <a:pt x="9278302" y="10287000"/>
                </a:lnTo>
                <a:close/>
                <a:moveTo>
                  <a:pt x="9766634" y="3"/>
                </a:moveTo>
                <a:lnTo>
                  <a:pt x="9994645" y="3"/>
                </a:lnTo>
                <a:lnTo>
                  <a:pt x="9994645" y="10287000"/>
                </a:lnTo>
                <a:lnTo>
                  <a:pt x="9766634" y="10287000"/>
                </a:lnTo>
                <a:close/>
                <a:moveTo>
                  <a:pt x="10254966" y="3"/>
                </a:moveTo>
                <a:lnTo>
                  <a:pt x="10482977" y="3"/>
                </a:lnTo>
                <a:lnTo>
                  <a:pt x="10482977" y="10287000"/>
                </a:lnTo>
                <a:lnTo>
                  <a:pt x="10254966" y="10287000"/>
                </a:lnTo>
                <a:close/>
                <a:moveTo>
                  <a:pt x="10743298" y="2"/>
                </a:moveTo>
                <a:lnTo>
                  <a:pt x="10971309" y="2"/>
                </a:lnTo>
                <a:lnTo>
                  <a:pt x="10971309" y="10287000"/>
                </a:lnTo>
                <a:lnTo>
                  <a:pt x="10743298" y="10287000"/>
                </a:lnTo>
                <a:close/>
                <a:moveTo>
                  <a:pt x="11231630" y="2"/>
                </a:moveTo>
                <a:lnTo>
                  <a:pt x="11459641" y="2"/>
                </a:lnTo>
                <a:lnTo>
                  <a:pt x="11459641" y="10287000"/>
                </a:lnTo>
                <a:lnTo>
                  <a:pt x="11231630" y="10287000"/>
                </a:lnTo>
                <a:close/>
                <a:moveTo>
                  <a:pt x="11719962" y="2"/>
                </a:moveTo>
                <a:lnTo>
                  <a:pt x="11947973" y="2"/>
                </a:lnTo>
                <a:lnTo>
                  <a:pt x="11947973" y="10287000"/>
                </a:lnTo>
                <a:lnTo>
                  <a:pt x="11719962" y="10287000"/>
                </a:lnTo>
                <a:close/>
                <a:moveTo>
                  <a:pt x="12208294" y="2"/>
                </a:moveTo>
                <a:lnTo>
                  <a:pt x="12436305" y="2"/>
                </a:lnTo>
                <a:lnTo>
                  <a:pt x="12436305" y="10287000"/>
                </a:lnTo>
                <a:lnTo>
                  <a:pt x="12208294" y="10287000"/>
                </a:lnTo>
                <a:close/>
                <a:moveTo>
                  <a:pt x="12696626" y="2"/>
                </a:moveTo>
                <a:lnTo>
                  <a:pt x="12924637" y="2"/>
                </a:lnTo>
                <a:lnTo>
                  <a:pt x="12924637" y="10287000"/>
                </a:lnTo>
                <a:lnTo>
                  <a:pt x="12696626" y="10287000"/>
                </a:lnTo>
                <a:close/>
                <a:moveTo>
                  <a:pt x="13184958" y="2"/>
                </a:moveTo>
                <a:lnTo>
                  <a:pt x="13412969" y="2"/>
                </a:lnTo>
                <a:lnTo>
                  <a:pt x="13412969" y="10287000"/>
                </a:lnTo>
                <a:lnTo>
                  <a:pt x="13184958" y="10287000"/>
                </a:lnTo>
                <a:close/>
                <a:moveTo>
                  <a:pt x="13673290" y="1"/>
                </a:moveTo>
                <a:lnTo>
                  <a:pt x="13901301" y="1"/>
                </a:lnTo>
                <a:lnTo>
                  <a:pt x="13901301" y="10287000"/>
                </a:lnTo>
                <a:lnTo>
                  <a:pt x="13673290" y="10287000"/>
                </a:lnTo>
                <a:close/>
                <a:moveTo>
                  <a:pt x="14161622" y="1"/>
                </a:moveTo>
                <a:lnTo>
                  <a:pt x="14389633" y="1"/>
                </a:lnTo>
                <a:lnTo>
                  <a:pt x="14389633" y="10287000"/>
                </a:lnTo>
                <a:lnTo>
                  <a:pt x="14161622" y="10287000"/>
                </a:lnTo>
                <a:close/>
                <a:moveTo>
                  <a:pt x="14649954" y="1"/>
                </a:moveTo>
                <a:lnTo>
                  <a:pt x="14877965" y="1"/>
                </a:lnTo>
                <a:lnTo>
                  <a:pt x="14877965" y="10287000"/>
                </a:lnTo>
                <a:lnTo>
                  <a:pt x="14649954" y="10287000"/>
                </a:lnTo>
                <a:close/>
                <a:moveTo>
                  <a:pt x="15138286" y="1"/>
                </a:moveTo>
                <a:lnTo>
                  <a:pt x="15366297" y="1"/>
                </a:lnTo>
                <a:lnTo>
                  <a:pt x="15366297" y="10287000"/>
                </a:lnTo>
                <a:lnTo>
                  <a:pt x="15138286" y="10287000"/>
                </a:lnTo>
                <a:close/>
                <a:moveTo>
                  <a:pt x="15626618" y="1"/>
                </a:moveTo>
                <a:lnTo>
                  <a:pt x="15854629" y="1"/>
                </a:lnTo>
                <a:lnTo>
                  <a:pt x="15854629" y="10287000"/>
                </a:lnTo>
                <a:lnTo>
                  <a:pt x="15626618" y="10287000"/>
                </a:lnTo>
                <a:close/>
                <a:moveTo>
                  <a:pt x="16114950" y="1"/>
                </a:moveTo>
                <a:lnTo>
                  <a:pt x="16342961" y="1"/>
                </a:lnTo>
                <a:lnTo>
                  <a:pt x="16342961" y="10287000"/>
                </a:lnTo>
                <a:lnTo>
                  <a:pt x="16114950" y="10287000"/>
                </a:lnTo>
                <a:close/>
                <a:moveTo>
                  <a:pt x="16603282" y="1"/>
                </a:moveTo>
                <a:lnTo>
                  <a:pt x="16831293" y="1"/>
                </a:lnTo>
                <a:lnTo>
                  <a:pt x="16831293" y="10287000"/>
                </a:lnTo>
                <a:lnTo>
                  <a:pt x="16603282" y="10287000"/>
                </a:lnTo>
                <a:close/>
                <a:moveTo>
                  <a:pt x="17091615" y="0"/>
                </a:moveTo>
                <a:lnTo>
                  <a:pt x="17319625" y="0"/>
                </a:lnTo>
                <a:lnTo>
                  <a:pt x="17319625" y="10287000"/>
                </a:lnTo>
                <a:lnTo>
                  <a:pt x="17091615" y="10287000"/>
                </a:lnTo>
                <a:close/>
                <a:moveTo>
                  <a:pt x="17579947" y="0"/>
                </a:moveTo>
                <a:lnTo>
                  <a:pt x="17807957" y="0"/>
                </a:lnTo>
                <a:lnTo>
                  <a:pt x="17807957" y="10287000"/>
                </a:lnTo>
                <a:lnTo>
                  <a:pt x="17579947" y="10287000"/>
                </a:lnTo>
                <a:close/>
                <a:moveTo>
                  <a:pt x="18068279" y="0"/>
                </a:moveTo>
                <a:lnTo>
                  <a:pt x="18296289" y="0"/>
                </a:lnTo>
                <a:lnTo>
                  <a:pt x="18296289" y="10287000"/>
                </a:lnTo>
                <a:lnTo>
                  <a:pt x="18068279" y="10287000"/>
                </a:lnTo>
                <a:close/>
              </a:path>
            </a:pathLst>
          </a:custGeom>
          <a:solidFill>
            <a:schemeClr val="accent1">
              <a:lumMod val="90000"/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41" name="Rectangle 40">
            <a:extLst>
              <a:ext uri="{FF2B5EF4-FFF2-40B4-BE49-F238E27FC236}">
                <a16:creationId xmlns="" xmlns:a16="http://schemas.microsoft.com/office/drawing/2014/main" id="{36F11E1C-D40B-4E44-841A-CDC5A1A8CE5D}"/>
              </a:ext>
            </a:extLst>
          </p:cNvPr>
          <p:cNvSpPr/>
          <p:nvPr userDrawn="1"/>
        </p:nvSpPr>
        <p:spPr>
          <a:xfrm>
            <a:off x="0" y="5670210"/>
            <a:ext cx="12192000" cy="1187791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936750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Break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9">
            <a:extLst>
              <a:ext uri="{FF2B5EF4-FFF2-40B4-BE49-F238E27FC236}">
                <a16:creationId xmlns="" xmlns:a16="http://schemas.microsoft.com/office/drawing/2014/main" id="{15C431FD-5460-4260-B8FE-1385C3A0A93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7255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88839653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tyle slide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="" xmlns:a16="http://schemas.microsoft.com/office/drawing/2014/main" id="{EAF96E15-0CE0-49CA-8B27-4146CE72FB8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7255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0917334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s slide layou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="" xmlns:a16="http://schemas.microsoft.com/office/drawing/2014/main" id="{E5BFE49F-B5E6-4A85-B42A-DBDD013F84A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7255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413964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="" xmlns:a16="http://schemas.microsoft.com/office/drawing/2014/main" id="{CAD834A1-2664-485F-A4FD-2D93E8FE03E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7255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094516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" y="0"/>
            <a:ext cx="5615947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6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4611652" y="514559"/>
            <a:ext cx="1980000" cy="2268000"/>
          </a:xfrm>
          <a:prstGeom prst="rect">
            <a:avLst/>
          </a:prstGeom>
          <a:solidFill>
            <a:schemeClr val="bg1">
              <a:lumMod val="95000"/>
            </a:schemeClr>
          </a:solidFill>
          <a:ln w="889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6959881" y="514559"/>
            <a:ext cx="1980000" cy="2268000"/>
          </a:xfrm>
          <a:prstGeom prst="rect">
            <a:avLst/>
          </a:prstGeom>
          <a:solidFill>
            <a:schemeClr val="bg1">
              <a:lumMod val="95000"/>
            </a:schemeClr>
          </a:solidFill>
          <a:ln w="889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9308109" y="514559"/>
            <a:ext cx="1980000" cy="2268000"/>
          </a:xfrm>
          <a:prstGeom prst="rect">
            <a:avLst/>
          </a:prstGeom>
          <a:solidFill>
            <a:schemeClr val="bg1">
              <a:lumMod val="95000"/>
            </a:schemeClr>
          </a:solidFill>
          <a:ln w="889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4611652" y="3540570"/>
            <a:ext cx="1980000" cy="2268000"/>
          </a:xfrm>
          <a:prstGeom prst="rect">
            <a:avLst/>
          </a:prstGeom>
          <a:solidFill>
            <a:schemeClr val="bg1">
              <a:lumMod val="95000"/>
            </a:schemeClr>
          </a:solidFill>
          <a:ln w="889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0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6959881" y="3540570"/>
            <a:ext cx="1980000" cy="2268000"/>
          </a:xfrm>
          <a:prstGeom prst="rect">
            <a:avLst/>
          </a:prstGeom>
          <a:solidFill>
            <a:schemeClr val="bg1">
              <a:lumMod val="95000"/>
            </a:schemeClr>
          </a:solidFill>
          <a:ln w="889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9308109" y="3540570"/>
            <a:ext cx="1980000" cy="2268000"/>
          </a:xfrm>
          <a:prstGeom prst="rect">
            <a:avLst/>
          </a:prstGeom>
          <a:solidFill>
            <a:schemeClr val="bg1">
              <a:lumMod val="95000"/>
            </a:schemeClr>
          </a:solidFill>
          <a:ln w="889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13861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Images &amp; Contents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03E22A51-FB04-4FB6-8A9D-AE05811C1438}"/>
              </a:ext>
            </a:extLst>
          </p:cNvPr>
          <p:cNvSpPr/>
          <p:nvPr userDrawn="1"/>
        </p:nvSpPr>
        <p:spPr>
          <a:xfrm>
            <a:off x="360608" y="303727"/>
            <a:ext cx="5520743" cy="625054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4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549499" y="523741"/>
            <a:ext cx="3709115" cy="585559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3730988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B7D04CEC-4D5F-45A7-9E19-734ADBE840F9}"/>
              </a:ext>
            </a:extLst>
          </p:cNvPr>
          <p:cNvSpPr/>
          <p:nvPr userDrawn="1"/>
        </p:nvSpPr>
        <p:spPr>
          <a:xfrm>
            <a:off x="0" y="1016001"/>
            <a:ext cx="12192000" cy="358986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4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425753" y="463848"/>
            <a:ext cx="11340495" cy="4142019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lumMod val="6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Arial" pitchFamily="34" charset="0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84855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="" xmlns:a16="http://schemas.microsoft.com/office/drawing/2014/main" id="{72920181-2924-4E1F-891D-E75A99509C25}"/>
              </a:ext>
            </a:extLst>
          </p:cNvPr>
          <p:cNvSpPr/>
          <p:nvPr userDrawn="1"/>
        </p:nvSpPr>
        <p:spPr>
          <a:xfrm>
            <a:off x="-1" y="0"/>
            <a:ext cx="428723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3205316" y="535022"/>
            <a:ext cx="3889913" cy="3542051"/>
          </a:xfrm>
          <a:prstGeom prst="rect">
            <a:avLst/>
          </a:prstGeom>
          <a:solidFill>
            <a:schemeClr val="bg1">
              <a:lumMod val="95000"/>
            </a:schemeClr>
          </a:solidFill>
          <a:ln w="88900">
            <a:solidFill>
              <a:schemeClr val="bg1"/>
            </a:solidFill>
          </a:ln>
        </p:spPr>
        <p:txBody>
          <a:bodyPr tIns="540000" anchor="ctr"/>
          <a:lstStyle>
            <a:lvl1pPr marL="0" marR="0" indent="0" algn="ctr" defTabSz="91444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7244568" y="2025072"/>
            <a:ext cx="2628000" cy="205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360000" anchor="ctr"/>
          <a:lstStyle>
            <a:lvl1pPr marL="0" marR="0" indent="0" algn="ctr" defTabSz="91444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4467228" y="4260714"/>
            <a:ext cx="2628000" cy="205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360000" anchor="ctr"/>
          <a:lstStyle>
            <a:lvl1pPr marL="0" marR="0" indent="0" algn="ctr" defTabSz="91444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</a:t>
            </a:r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75549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="" xmlns:a16="http://schemas.microsoft.com/office/drawing/2014/main" id="{D075C1DE-E117-4FA9-A867-4ED89AC25A98}"/>
              </a:ext>
            </a:extLst>
          </p:cNvPr>
          <p:cNvSpPr/>
          <p:nvPr userDrawn="1"/>
        </p:nvSpPr>
        <p:spPr>
          <a:xfrm>
            <a:off x="-1" y="1"/>
            <a:ext cx="5621868" cy="68579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8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4315581" y="-1"/>
            <a:ext cx="2612571" cy="437363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4315581" y="4567162"/>
            <a:ext cx="7876419" cy="229083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Picture Placeholder 2">
            <a:extLst>
              <a:ext uri="{FF2B5EF4-FFF2-40B4-BE49-F238E27FC236}">
                <a16:creationId xmlns="" xmlns:a16="http://schemas.microsoft.com/office/drawing/2014/main" id="{CE83DDED-D6C7-4848-B289-2830377167D2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532191" y="0"/>
            <a:ext cx="3531809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3396813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56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5215433" y="-1209"/>
            <a:ext cx="2810375" cy="522272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8718247" y="1635276"/>
            <a:ext cx="2810375" cy="522272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176441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AND CONTENTS LAYOUT_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 userDrawn="1"/>
        </p:nvSpPr>
        <p:spPr>
          <a:xfrm>
            <a:off x="-2915" y="0"/>
            <a:ext cx="12196373" cy="6858002"/>
          </a:xfrm>
          <a:custGeom>
            <a:avLst/>
            <a:gdLst>
              <a:gd name="connsiteX0" fmla="*/ 5519956 w 9169167"/>
              <a:gd name="connsiteY0" fmla="*/ 8389 h 6115574"/>
              <a:gd name="connsiteX1" fmla="*/ 0 w 9169167"/>
              <a:gd name="connsiteY1" fmla="*/ 4563611 h 6115574"/>
              <a:gd name="connsiteX2" fmla="*/ 16778 w 9169167"/>
              <a:gd name="connsiteY2" fmla="*/ 6098796 h 6115574"/>
              <a:gd name="connsiteX3" fmla="*/ 3892492 w 9169167"/>
              <a:gd name="connsiteY3" fmla="*/ 6115574 h 6115574"/>
              <a:gd name="connsiteX4" fmla="*/ 9169167 w 9169167"/>
              <a:gd name="connsiteY4" fmla="*/ 1937857 h 6115574"/>
              <a:gd name="connsiteX5" fmla="*/ 9160778 w 9169167"/>
              <a:gd name="connsiteY5" fmla="*/ 0 h 6115574"/>
              <a:gd name="connsiteX6" fmla="*/ 5519956 w 9169167"/>
              <a:gd name="connsiteY6" fmla="*/ 8389 h 6115574"/>
              <a:gd name="connsiteX0" fmla="*/ 5561901 w 9169167"/>
              <a:gd name="connsiteY0" fmla="*/ 0 h 6115574"/>
              <a:gd name="connsiteX1" fmla="*/ 0 w 9169167"/>
              <a:gd name="connsiteY1" fmla="*/ 4563611 h 6115574"/>
              <a:gd name="connsiteX2" fmla="*/ 16778 w 9169167"/>
              <a:gd name="connsiteY2" fmla="*/ 6098796 h 6115574"/>
              <a:gd name="connsiteX3" fmla="*/ 3892492 w 9169167"/>
              <a:gd name="connsiteY3" fmla="*/ 6115574 h 6115574"/>
              <a:gd name="connsiteX4" fmla="*/ 9169167 w 9169167"/>
              <a:gd name="connsiteY4" fmla="*/ 1937857 h 6115574"/>
              <a:gd name="connsiteX5" fmla="*/ 9160778 w 9169167"/>
              <a:gd name="connsiteY5" fmla="*/ 0 h 6115574"/>
              <a:gd name="connsiteX6" fmla="*/ 5561901 w 9169167"/>
              <a:gd name="connsiteY6" fmla="*/ 0 h 6115574"/>
              <a:gd name="connsiteX0" fmla="*/ 5561901 w 9169167"/>
              <a:gd name="connsiteY0" fmla="*/ 0 h 6107185"/>
              <a:gd name="connsiteX1" fmla="*/ 0 w 9169167"/>
              <a:gd name="connsiteY1" fmla="*/ 4563611 h 6107185"/>
              <a:gd name="connsiteX2" fmla="*/ 16778 w 9169167"/>
              <a:gd name="connsiteY2" fmla="*/ 6098796 h 6107185"/>
              <a:gd name="connsiteX3" fmla="*/ 4051883 w 9169167"/>
              <a:gd name="connsiteY3" fmla="*/ 6107185 h 6107185"/>
              <a:gd name="connsiteX4" fmla="*/ 9169167 w 9169167"/>
              <a:gd name="connsiteY4" fmla="*/ 1937857 h 6107185"/>
              <a:gd name="connsiteX5" fmla="*/ 9160778 w 9169167"/>
              <a:gd name="connsiteY5" fmla="*/ 0 h 6107185"/>
              <a:gd name="connsiteX6" fmla="*/ 5561901 w 9169167"/>
              <a:gd name="connsiteY6" fmla="*/ 0 h 6107185"/>
              <a:gd name="connsiteX0" fmla="*/ 5547310 w 9154576"/>
              <a:gd name="connsiteY0" fmla="*/ 0 h 6107185"/>
              <a:gd name="connsiteX1" fmla="*/ 0 w 9154576"/>
              <a:gd name="connsiteY1" fmla="*/ 4563612 h 6107185"/>
              <a:gd name="connsiteX2" fmla="*/ 2187 w 9154576"/>
              <a:gd name="connsiteY2" fmla="*/ 6098796 h 6107185"/>
              <a:gd name="connsiteX3" fmla="*/ 4037292 w 9154576"/>
              <a:gd name="connsiteY3" fmla="*/ 6107185 h 6107185"/>
              <a:gd name="connsiteX4" fmla="*/ 9154576 w 9154576"/>
              <a:gd name="connsiteY4" fmla="*/ 1937857 h 6107185"/>
              <a:gd name="connsiteX5" fmla="*/ 9146187 w 9154576"/>
              <a:gd name="connsiteY5" fmla="*/ 0 h 6107185"/>
              <a:gd name="connsiteX6" fmla="*/ 5547310 w 9154576"/>
              <a:gd name="connsiteY6" fmla="*/ 0 h 6107185"/>
              <a:gd name="connsiteX0" fmla="*/ 5547310 w 9154576"/>
              <a:gd name="connsiteY0" fmla="*/ 0 h 6107185"/>
              <a:gd name="connsiteX1" fmla="*/ 0 w 9154576"/>
              <a:gd name="connsiteY1" fmla="*/ 4563612 h 6107185"/>
              <a:gd name="connsiteX2" fmla="*/ 2187 w 9154576"/>
              <a:gd name="connsiteY2" fmla="*/ 6098796 h 6107185"/>
              <a:gd name="connsiteX3" fmla="*/ 4037292 w 9154576"/>
              <a:gd name="connsiteY3" fmla="*/ 6107185 h 6107185"/>
              <a:gd name="connsiteX4" fmla="*/ 9154576 w 9154576"/>
              <a:gd name="connsiteY4" fmla="*/ 1937857 h 6107185"/>
              <a:gd name="connsiteX5" fmla="*/ 9146187 w 9154576"/>
              <a:gd name="connsiteY5" fmla="*/ 0 h 6107185"/>
              <a:gd name="connsiteX6" fmla="*/ 5547310 w 9154576"/>
              <a:gd name="connsiteY6" fmla="*/ 0 h 6107185"/>
              <a:gd name="connsiteX0" fmla="*/ 5547310 w 9154576"/>
              <a:gd name="connsiteY0" fmla="*/ 0 h 6098796"/>
              <a:gd name="connsiteX1" fmla="*/ 0 w 9154576"/>
              <a:gd name="connsiteY1" fmla="*/ 4563612 h 6098796"/>
              <a:gd name="connsiteX2" fmla="*/ 2187 w 9154576"/>
              <a:gd name="connsiteY2" fmla="*/ 6098796 h 6098796"/>
              <a:gd name="connsiteX3" fmla="*/ 3628730 w 9154576"/>
              <a:gd name="connsiteY3" fmla="*/ 6089860 h 6098796"/>
              <a:gd name="connsiteX4" fmla="*/ 9154576 w 9154576"/>
              <a:gd name="connsiteY4" fmla="*/ 1937857 h 6098796"/>
              <a:gd name="connsiteX5" fmla="*/ 9146187 w 9154576"/>
              <a:gd name="connsiteY5" fmla="*/ 0 h 6098796"/>
              <a:gd name="connsiteX6" fmla="*/ 5547310 w 9154576"/>
              <a:gd name="connsiteY6" fmla="*/ 0 h 6098796"/>
              <a:gd name="connsiteX0" fmla="*/ 5547310 w 9147280"/>
              <a:gd name="connsiteY0" fmla="*/ 0 h 6098796"/>
              <a:gd name="connsiteX1" fmla="*/ 0 w 9147280"/>
              <a:gd name="connsiteY1" fmla="*/ 4563612 h 6098796"/>
              <a:gd name="connsiteX2" fmla="*/ 2187 w 9147280"/>
              <a:gd name="connsiteY2" fmla="*/ 6098796 h 6098796"/>
              <a:gd name="connsiteX3" fmla="*/ 3628730 w 9147280"/>
              <a:gd name="connsiteY3" fmla="*/ 6089860 h 6098796"/>
              <a:gd name="connsiteX4" fmla="*/ 9147280 w 9147280"/>
              <a:gd name="connsiteY4" fmla="*/ 1530712 h 6098796"/>
              <a:gd name="connsiteX5" fmla="*/ 9146187 w 9147280"/>
              <a:gd name="connsiteY5" fmla="*/ 0 h 6098796"/>
              <a:gd name="connsiteX6" fmla="*/ 5547310 w 9147280"/>
              <a:gd name="connsiteY6" fmla="*/ 0 h 6098796"/>
              <a:gd name="connsiteX0" fmla="*/ 5547310 w 9147280"/>
              <a:gd name="connsiteY0" fmla="*/ 0 h 6107186"/>
              <a:gd name="connsiteX1" fmla="*/ 0 w 9147280"/>
              <a:gd name="connsiteY1" fmla="*/ 4563612 h 6107186"/>
              <a:gd name="connsiteX2" fmla="*/ 2187 w 9147280"/>
              <a:gd name="connsiteY2" fmla="*/ 6098796 h 6107186"/>
              <a:gd name="connsiteX3" fmla="*/ 3614138 w 9147280"/>
              <a:gd name="connsiteY3" fmla="*/ 6107186 h 6107186"/>
              <a:gd name="connsiteX4" fmla="*/ 9147280 w 9147280"/>
              <a:gd name="connsiteY4" fmla="*/ 1530712 h 6107186"/>
              <a:gd name="connsiteX5" fmla="*/ 9146187 w 9147280"/>
              <a:gd name="connsiteY5" fmla="*/ 0 h 6107186"/>
              <a:gd name="connsiteX6" fmla="*/ 5547310 w 9147280"/>
              <a:gd name="connsiteY6" fmla="*/ 0 h 6107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7280" h="6107186">
                <a:moveTo>
                  <a:pt x="5547310" y="0"/>
                </a:moveTo>
                <a:lnTo>
                  <a:pt x="0" y="4563612"/>
                </a:lnTo>
                <a:lnTo>
                  <a:pt x="2187" y="6098796"/>
                </a:lnTo>
                <a:lnTo>
                  <a:pt x="3614138" y="6107186"/>
                </a:lnTo>
                <a:lnTo>
                  <a:pt x="9147280" y="1530712"/>
                </a:lnTo>
                <a:cubicBezTo>
                  <a:pt x="9144484" y="884760"/>
                  <a:pt x="9148983" y="645952"/>
                  <a:pt x="9146187" y="0"/>
                </a:cubicBezTo>
                <a:lnTo>
                  <a:pt x="554731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그림 개체 틀 2"/>
          <p:cNvSpPr>
            <a:spLocks noGrp="1"/>
          </p:cNvSpPr>
          <p:nvPr>
            <p:ph type="pic" sz="quarter" idx="65" hasCustomPrompt="1"/>
          </p:nvPr>
        </p:nvSpPr>
        <p:spPr>
          <a:xfrm>
            <a:off x="0" y="916112"/>
            <a:ext cx="6048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0" name="그림 개체 틀 2"/>
          <p:cNvSpPr>
            <a:spLocks noGrp="1"/>
          </p:cNvSpPr>
          <p:nvPr>
            <p:ph type="pic" sz="quarter" idx="66" hasCustomPrompt="1"/>
          </p:nvPr>
        </p:nvSpPr>
        <p:spPr>
          <a:xfrm>
            <a:off x="756000" y="2798746"/>
            <a:ext cx="5292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1" name="그림 개체 틀 2"/>
          <p:cNvSpPr>
            <a:spLocks noGrp="1"/>
          </p:cNvSpPr>
          <p:nvPr>
            <p:ph type="pic" sz="quarter" idx="67" hasCustomPrompt="1"/>
          </p:nvPr>
        </p:nvSpPr>
        <p:spPr>
          <a:xfrm>
            <a:off x="6144000" y="2232281"/>
            <a:ext cx="5292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2" name="그림 개체 틀 2"/>
          <p:cNvSpPr>
            <a:spLocks noGrp="1"/>
          </p:cNvSpPr>
          <p:nvPr>
            <p:ph type="pic" sz="quarter" idx="68" hasCustomPrompt="1"/>
          </p:nvPr>
        </p:nvSpPr>
        <p:spPr>
          <a:xfrm>
            <a:off x="6144000" y="4124643"/>
            <a:ext cx="6048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678953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440">
          <p15:clr>
            <a:srgbClr val="FBAE40"/>
          </p15:clr>
        </p15:guide>
        <p15:guide id="2" pos="256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Images &amp; Contents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3994757" y="0"/>
            <a:ext cx="2520000" cy="432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4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6653378" y="2538000"/>
            <a:ext cx="2520000" cy="432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6653378" y="-2"/>
            <a:ext cx="2520000" cy="237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3994757" y="4482000"/>
            <a:ext cx="2520000" cy="237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414546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AND CONTENTS LAYOUT_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그림 개체 틀 2"/>
          <p:cNvSpPr>
            <a:spLocks noGrp="1"/>
          </p:cNvSpPr>
          <p:nvPr>
            <p:ph type="pic" sz="quarter" idx="47" hasCustomPrompt="1"/>
          </p:nvPr>
        </p:nvSpPr>
        <p:spPr>
          <a:xfrm>
            <a:off x="730232" y="1769006"/>
            <a:ext cx="2052000" cy="29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26" name="그림 개체 틀 2"/>
          <p:cNvSpPr>
            <a:spLocks noGrp="1"/>
          </p:cNvSpPr>
          <p:nvPr>
            <p:ph type="pic" sz="quarter" idx="48" hasCustomPrompt="1"/>
          </p:nvPr>
        </p:nvSpPr>
        <p:spPr>
          <a:xfrm>
            <a:off x="2900507" y="3065006"/>
            <a:ext cx="2052000" cy="1692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27" name="그림 개체 틀 2"/>
          <p:cNvSpPr>
            <a:spLocks noGrp="1"/>
          </p:cNvSpPr>
          <p:nvPr>
            <p:ph type="pic" sz="quarter" idx="49" hasCustomPrompt="1"/>
          </p:nvPr>
        </p:nvSpPr>
        <p:spPr>
          <a:xfrm>
            <a:off x="5070782" y="3061809"/>
            <a:ext cx="2052000" cy="29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31" name="그림 개체 틀 2"/>
          <p:cNvSpPr>
            <a:spLocks noGrp="1"/>
          </p:cNvSpPr>
          <p:nvPr>
            <p:ph type="pic" sz="quarter" idx="51" hasCustomPrompt="1"/>
          </p:nvPr>
        </p:nvSpPr>
        <p:spPr>
          <a:xfrm>
            <a:off x="9411334" y="4357809"/>
            <a:ext cx="2052000" cy="1692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32" name="그림 개체 틀 2"/>
          <p:cNvSpPr>
            <a:spLocks noGrp="1"/>
          </p:cNvSpPr>
          <p:nvPr>
            <p:ph type="pic" sz="quarter" idx="52" hasCustomPrompt="1"/>
          </p:nvPr>
        </p:nvSpPr>
        <p:spPr>
          <a:xfrm>
            <a:off x="7241057" y="4357809"/>
            <a:ext cx="2052000" cy="1692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973682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: Shape 4">
            <a:extLst>
              <a:ext uri="{FF2B5EF4-FFF2-40B4-BE49-F238E27FC236}">
                <a16:creationId xmlns="" xmlns:a16="http://schemas.microsoft.com/office/drawing/2014/main" id="{DED69620-E555-40B2-93DD-C7C19DAE0545}"/>
              </a:ext>
            </a:extLst>
          </p:cNvPr>
          <p:cNvSpPr/>
          <p:nvPr userDrawn="1"/>
        </p:nvSpPr>
        <p:spPr>
          <a:xfrm>
            <a:off x="656282" y="0"/>
            <a:ext cx="8521955" cy="6557065"/>
          </a:xfrm>
          <a:custGeom>
            <a:avLst/>
            <a:gdLst>
              <a:gd name="connsiteX0" fmla="*/ 11254134 w 12594296"/>
              <a:gd name="connsiteY0" fmla="*/ 0 h 9690456"/>
              <a:gd name="connsiteX1" fmla="*/ 12594296 w 12594296"/>
              <a:gd name="connsiteY1" fmla="*/ 0 h 9690456"/>
              <a:gd name="connsiteX2" fmla="*/ 12582464 w 12594296"/>
              <a:gd name="connsiteY2" fmla="*/ 19347 h 9690456"/>
              <a:gd name="connsiteX3" fmla="*/ 7145784 w 12594296"/>
              <a:gd name="connsiteY3" fmla="*/ 7180154 h 9690456"/>
              <a:gd name="connsiteX4" fmla="*/ 6396407 w 12594296"/>
              <a:gd name="connsiteY4" fmla="*/ 7282717 h 9690456"/>
              <a:gd name="connsiteX5" fmla="*/ 6396408 w 12594296"/>
              <a:gd name="connsiteY5" fmla="*/ 7282715 h 9690456"/>
              <a:gd name="connsiteX6" fmla="*/ 6293848 w 12594296"/>
              <a:gd name="connsiteY6" fmla="*/ 6533339 h 9690456"/>
              <a:gd name="connsiteX7" fmla="*/ 9774266 w 12594296"/>
              <a:gd name="connsiteY7" fmla="*/ 0 h 9690456"/>
              <a:gd name="connsiteX8" fmla="*/ 11117286 w 12594296"/>
              <a:gd name="connsiteY8" fmla="*/ 0 h 9690456"/>
              <a:gd name="connsiteX9" fmla="*/ 4208364 w 12594296"/>
              <a:gd name="connsiteY9" fmla="*/ 9099941 h 9690456"/>
              <a:gd name="connsiteX10" fmla="*/ 3458987 w 12594296"/>
              <a:gd name="connsiteY10" fmla="*/ 9202502 h 9690456"/>
              <a:gd name="connsiteX11" fmla="*/ 3458988 w 12594296"/>
              <a:gd name="connsiteY11" fmla="*/ 9202502 h 9690456"/>
              <a:gd name="connsiteX12" fmla="*/ 3356428 w 12594296"/>
              <a:gd name="connsiteY12" fmla="*/ 8453124 h 9690456"/>
              <a:gd name="connsiteX13" fmla="*/ 8294394 w 12594296"/>
              <a:gd name="connsiteY13" fmla="*/ 0 h 9690456"/>
              <a:gd name="connsiteX14" fmla="*/ 9637414 w 12594296"/>
              <a:gd name="connsiteY14" fmla="*/ 0 h 9690456"/>
              <a:gd name="connsiteX15" fmla="*/ 3727151 w 12594296"/>
              <a:gd name="connsiteY15" fmla="*/ 7784579 h 9690456"/>
              <a:gd name="connsiteX16" fmla="*/ 3070193 w 12594296"/>
              <a:gd name="connsiteY16" fmla="*/ 7943663 h 9690456"/>
              <a:gd name="connsiteX17" fmla="*/ 2977775 w 12594296"/>
              <a:gd name="connsiteY17" fmla="*/ 7887140 h 9690456"/>
              <a:gd name="connsiteX18" fmla="*/ 2898498 w 12594296"/>
              <a:gd name="connsiteY18" fmla="*/ 7813309 h 9690456"/>
              <a:gd name="connsiteX19" fmla="*/ 2875214 w 12594296"/>
              <a:gd name="connsiteY19" fmla="*/ 7137763 h 9690456"/>
              <a:gd name="connsiteX20" fmla="*/ 6814526 w 12594296"/>
              <a:gd name="connsiteY20" fmla="*/ 0 h 9690456"/>
              <a:gd name="connsiteX21" fmla="*/ 8157545 w 12594296"/>
              <a:gd name="connsiteY21" fmla="*/ 0 h 9690456"/>
              <a:gd name="connsiteX22" fmla="*/ 960827 w 12594296"/>
              <a:gd name="connsiteY22" fmla="*/ 9479004 h 9690456"/>
              <a:gd name="connsiteX23" fmla="*/ 211450 w 12594296"/>
              <a:gd name="connsiteY23" fmla="*/ 9581567 h 9690456"/>
              <a:gd name="connsiteX24" fmla="*/ 211451 w 12594296"/>
              <a:gd name="connsiteY24" fmla="*/ 9581567 h 9690456"/>
              <a:gd name="connsiteX25" fmla="*/ 108890 w 12594296"/>
              <a:gd name="connsiteY25" fmla="*/ 8832189 h 9690456"/>
              <a:gd name="connsiteX26" fmla="*/ 5334653 w 12594296"/>
              <a:gd name="connsiteY26" fmla="*/ 0 h 9690456"/>
              <a:gd name="connsiteX27" fmla="*/ 6677672 w 12594296"/>
              <a:gd name="connsiteY27" fmla="*/ 0 h 9690456"/>
              <a:gd name="connsiteX28" fmla="*/ 1067450 w 12594296"/>
              <a:gd name="connsiteY28" fmla="*/ 7389388 h 9690456"/>
              <a:gd name="connsiteX29" fmla="*/ 318072 w 12594296"/>
              <a:gd name="connsiteY29" fmla="*/ 7491950 h 9690456"/>
              <a:gd name="connsiteX30" fmla="*/ 318074 w 12594296"/>
              <a:gd name="connsiteY30" fmla="*/ 7491950 h 9690456"/>
              <a:gd name="connsiteX31" fmla="*/ 215512 w 12594296"/>
              <a:gd name="connsiteY31" fmla="*/ 6742571 h 9690456"/>
              <a:gd name="connsiteX32" fmla="*/ 3854783 w 12594296"/>
              <a:gd name="connsiteY32" fmla="*/ 0 h 9690456"/>
              <a:gd name="connsiteX33" fmla="*/ 5197800 w 12594296"/>
              <a:gd name="connsiteY33" fmla="*/ 0 h 9690456"/>
              <a:gd name="connsiteX34" fmla="*/ 1581006 w 12594296"/>
              <a:gd name="connsiteY34" fmla="*/ 4763784 h 9690456"/>
              <a:gd name="connsiteX35" fmla="*/ 831629 w 12594296"/>
              <a:gd name="connsiteY35" fmla="*/ 4866347 h 9690456"/>
              <a:gd name="connsiteX36" fmla="*/ 831630 w 12594296"/>
              <a:gd name="connsiteY36" fmla="*/ 4866347 h 9690456"/>
              <a:gd name="connsiteX37" fmla="*/ 729070 w 12594296"/>
              <a:gd name="connsiteY37" fmla="*/ 4116969 h 9690456"/>
              <a:gd name="connsiteX38" fmla="*/ 2374910 w 12594296"/>
              <a:gd name="connsiteY38" fmla="*/ 0 h 9690456"/>
              <a:gd name="connsiteX39" fmla="*/ 3717928 w 12594296"/>
              <a:gd name="connsiteY39" fmla="*/ 0 h 9690456"/>
              <a:gd name="connsiteX40" fmla="*/ 1403742 w 12594296"/>
              <a:gd name="connsiteY40" fmla="*/ 3048080 h 9690456"/>
              <a:gd name="connsiteX41" fmla="*/ 654366 w 12594296"/>
              <a:gd name="connsiteY41" fmla="*/ 3150642 h 9690456"/>
              <a:gd name="connsiteX42" fmla="*/ 654366 w 12594296"/>
              <a:gd name="connsiteY42" fmla="*/ 3150641 h 9690456"/>
              <a:gd name="connsiteX43" fmla="*/ 551807 w 12594296"/>
              <a:gd name="connsiteY43" fmla="*/ 2401265 h 9690456"/>
              <a:gd name="connsiteX44" fmla="*/ 895038 w 12594296"/>
              <a:gd name="connsiteY44" fmla="*/ 0 h 9690456"/>
              <a:gd name="connsiteX45" fmla="*/ 2238056 w 12594296"/>
              <a:gd name="connsiteY45" fmla="*/ 0 h 9690456"/>
              <a:gd name="connsiteX46" fmla="*/ 1276448 w 12594296"/>
              <a:gd name="connsiteY46" fmla="*/ 1266560 h 9690456"/>
              <a:gd name="connsiteX47" fmla="*/ 527072 w 12594296"/>
              <a:gd name="connsiteY47" fmla="*/ 1369122 h 9690456"/>
              <a:gd name="connsiteX48" fmla="*/ 527074 w 12594296"/>
              <a:gd name="connsiteY48" fmla="*/ 1369122 h 9690456"/>
              <a:gd name="connsiteX49" fmla="*/ 424511 w 12594296"/>
              <a:gd name="connsiteY49" fmla="*/ 619745 h 9690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2594296" h="9690456">
                <a:moveTo>
                  <a:pt x="11254134" y="0"/>
                </a:moveTo>
                <a:lnTo>
                  <a:pt x="12594296" y="0"/>
                </a:lnTo>
                <a:lnTo>
                  <a:pt x="12582464" y="19347"/>
                </a:lnTo>
                <a:cubicBezTo>
                  <a:pt x="10770238" y="2406284"/>
                  <a:pt x="8958010" y="4793217"/>
                  <a:pt x="7145784" y="7180154"/>
                </a:cubicBezTo>
                <a:cubicBezTo>
                  <a:pt x="6967172" y="7415411"/>
                  <a:pt x="6631664" y="7461331"/>
                  <a:pt x="6396407" y="7282717"/>
                </a:cubicBezTo>
                <a:lnTo>
                  <a:pt x="6396408" y="7282715"/>
                </a:lnTo>
                <a:cubicBezTo>
                  <a:pt x="6161153" y="7104103"/>
                  <a:pt x="6115235" y="6768596"/>
                  <a:pt x="6293848" y="6533339"/>
                </a:cubicBezTo>
                <a:close/>
                <a:moveTo>
                  <a:pt x="9774266" y="0"/>
                </a:moveTo>
                <a:lnTo>
                  <a:pt x="11117286" y="0"/>
                </a:lnTo>
                <a:lnTo>
                  <a:pt x="4208364" y="9099941"/>
                </a:lnTo>
                <a:cubicBezTo>
                  <a:pt x="4029750" y="9335196"/>
                  <a:pt x="3694244" y="9381116"/>
                  <a:pt x="3458987" y="9202502"/>
                </a:cubicBezTo>
                <a:lnTo>
                  <a:pt x="3458988" y="9202502"/>
                </a:lnTo>
                <a:cubicBezTo>
                  <a:pt x="3223732" y="9023889"/>
                  <a:pt x="3177814" y="8688381"/>
                  <a:pt x="3356428" y="8453124"/>
                </a:cubicBezTo>
                <a:close/>
                <a:moveTo>
                  <a:pt x="8294394" y="0"/>
                </a:moveTo>
                <a:lnTo>
                  <a:pt x="9637414" y="0"/>
                </a:lnTo>
                <a:lnTo>
                  <a:pt x="3727151" y="7784579"/>
                </a:lnTo>
                <a:cubicBezTo>
                  <a:pt x="3570864" y="7990429"/>
                  <a:pt x="3294455" y="8051315"/>
                  <a:pt x="3070193" y="7943663"/>
                </a:cubicBezTo>
                <a:lnTo>
                  <a:pt x="2977775" y="7887140"/>
                </a:lnTo>
                <a:lnTo>
                  <a:pt x="2898498" y="7813309"/>
                </a:lnTo>
                <a:cubicBezTo>
                  <a:pt x="2734547" y="7626217"/>
                  <a:pt x="2718928" y="7343612"/>
                  <a:pt x="2875214" y="7137763"/>
                </a:cubicBezTo>
                <a:close/>
                <a:moveTo>
                  <a:pt x="6814526" y="0"/>
                </a:moveTo>
                <a:lnTo>
                  <a:pt x="8157545" y="0"/>
                </a:lnTo>
                <a:lnTo>
                  <a:pt x="960827" y="9479004"/>
                </a:lnTo>
                <a:cubicBezTo>
                  <a:pt x="782213" y="9714262"/>
                  <a:pt x="446706" y="9760180"/>
                  <a:pt x="211450" y="9581567"/>
                </a:cubicBezTo>
                <a:lnTo>
                  <a:pt x="211451" y="9581567"/>
                </a:lnTo>
                <a:cubicBezTo>
                  <a:pt x="-23806" y="9402953"/>
                  <a:pt x="-69724" y="9067446"/>
                  <a:pt x="108890" y="8832189"/>
                </a:cubicBezTo>
                <a:close/>
                <a:moveTo>
                  <a:pt x="5334653" y="0"/>
                </a:moveTo>
                <a:lnTo>
                  <a:pt x="6677672" y="0"/>
                </a:lnTo>
                <a:lnTo>
                  <a:pt x="1067450" y="7389388"/>
                </a:lnTo>
                <a:cubicBezTo>
                  <a:pt x="888834" y="7624646"/>
                  <a:pt x="553328" y="7670563"/>
                  <a:pt x="318072" y="7491950"/>
                </a:cubicBezTo>
                <a:lnTo>
                  <a:pt x="318074" y="7491950"/>
                </a:lnTo>
                <a:cubicBezTo>
                  <a:pt x="82817" y="7313338"/>
                  <a:pt x="36898" y="6977830"/>
                  <a:pt x="215512" y="6742571"/>
                </a:cubicBezTo>
                <a:close/>
                <a:moveTo>
                  <a:pt x="3854783" y="0"/>
                </a:moveTo>
                <a:lnTo>
                  <a:pt x="5197800" y="0"/>
                </a:lnTo>
                <a:lnTo>
                  <a:pt x="1581006" y="4763784"/>
                </a:lnTo>
                <a:cubicBezTo>
                  <a:pt x="1402392" y="4999042"/>
                  <a:pt x="1066886" y="5044960"/>
                  <a:pt x="831629" y="4866347"/>
                </a:cubicBezTo>
                <a:lnTo>
                  <a:pt x="831630" y="4866347"/>
                </a:lnTo>
                <a:cubicBezTo>
                  <a:pt x="596374" y="4687733"/>
                  <a:pt x="550456" y="4352226"/>
                  <a:pt x="729070" y="4116969"/>
                </a:cubicBezTo>
                <a:close/>
                <a:moveTo>
                  <a:pt x="2374910" y="0"/>
                </a:moveTo>
                <a:lnTo>
                  <a:pt x="3717928" y="0"/>
                </a:lnTo>
                <a:lnTo>
                  <a:pt x="1403742" y="3048080"/>
                </a:lnTo>
                <a:cubicBezTo>
                  <a:pt x="1225130" y="3283337"/>
                  <a:pt x="889622" y="3329255"/>
                  <a:pt x="654366" y="3150642"/>
                </a:cubicBezTo>
                <a:lnTo>
                  <a:pt x="654366" y="3150641"/>
                </a:lnTo>
                <a:cubicBezTo>
                  <a:pt x="419111" y="2972028"/>
                  <a:pt x="373193" y="2636522"/>
                  <a:pt x="551807" y="2401265"/>
                </a:cubicBezTo>
                <a:close/>
                <a:moveTo>
                  <a:pt x="895038" y="0"/>
                </a:moveTo>
                <a:lnTo>
                  <a:pt x="2238056" y="0"/>
                </a:lnTo>
                <a:lnTo>
                  <a:pt x="1276448" y="1266560"/>
                </a:lnTo>
                <a:cubicBezTo>
                  <a:pt x="1097836" y="1501817"/>
                  <a:pt x="762328" y="1547736"/>
                  <a:pt x="527072" y="1369122"/>
                </a:cubicBezTo>
                <a:lnTo>
                  <a:pt x="527074" y="1369122"/>
                </a:lnTo>
                <a:cubicBezTo>
                  <a:pt x="291816" y="1190508"/>
                  <a:pt x="245898" y="855002"/>
                  <a:pt x="424511" y="619745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17" name="그림 개체 틀 16">
            <a:extLst>
              <a:ext uri="{FF2B5EF4-FFF2-40B4-BE49-F238E27FC236}">
                <a16:creationId xmlns="" xmlns:a16="http://schemas.microsoft.com/office/drawing/2014/main" id="{07163F96-C234-481E-88AF-E4A1C0E9A1DC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535328" y="1"/>
            <a:ext cx="8396198" cy="6460303"/>
          </a:xfrm>
          <a:custGeom>
            <a:avLst/>
            <a:gdLst>
              <a:gd name="connsiteX0" fmla="*/ 1985184 w 8396198"/>
              <a:gd name="connsiteY0" fmla="*/ 5258093 h 6460303"/>
              <a:gd name="connsiteX1" fmla="*/ 1985184 w 8396198"/>
              <a:gd name="connsiteY1" fmla="*/ 5258093 h 6460303"/>
              <a:gd name="connsiteX2" fmla="*/ 1985184 w 8396198"/>
              <a:gd name="connsiteY2" fmla="*/ 5258093 h 6460303"/>
              <a:gd name="connsiteX3" fmla="*/ 7502757 w 8396198"/>
              <a:gd name="connsiteY3" fmla="*/ 0 h 6460303"/>
              <a:gd name="connsiteX4" fmla="*/ 8396198 w 8396198"/>
              <a:gd name="connsiteY4" fmla="*/ 0 h 6460303"/>
              <a:gd name="connsiteX5" fmla="*/ 8388310 w 8396198"/>
              <a:gd name="connsiteY5" fmla="*/ 12898 h 6460303"/>
              <a:gd name="connsiteX6" fmla="*/ 4763857 w 8396198"/>
              <a:gd name="connsiteY6" fmla="*/ 4786769 h 6460303"/>
              <a:gd name="connsiteX7" fmla="*/ 4264272 w 8396198"/>
              <a:gd name="connsiteY7" fmla="*/ 4855144 h 6460303"/>
              <a:gd name="connsiteX8" fmla="*/ 4264273 w 8396198"/>
              <a:gd name="connsiteY8" fmla="*/ 4855143 h 6460303"/>
              <a:gd name="connsiteX9" fmla="*/ 4195899 w 8396198"/>
              <a:gd name="connsiteY9" fmla="*/ 4355559 h 6460303"/>
              <a:gd name="connsiteX10" fmla="*/ 6516179 w 8396198"/>
              <a:gd name="connsiteY10" fmla="*/ 0 h 6460303"/>
              <a:gd name="connsiteX11" fmla="*/ 7411525 w 8396198"/>
              <a:gd name="connsiteY11" fmla="*/ 0 h 6460303"/>
              <a:gd name="connsiteX12" fmla="*/ 2805577 w 8396198"/>
              <a:gd name="connsiteY12" fmla="*/ 6066627 h 6460303"/>
              <a:gd name="connsiteX13" fmla="*/ 2305992 w 8396198"/>
              <a:gd name="connsiteY13" fmla="*/ 6135001 h 6460303"/>
              <a:gd name="connsiteX14" fmla="*/ 2305993 w 8396198"/>
              <a:gd name="connsiteY14" fmla="*/ 6135001 h 6460303"/>
              <a:gd name="connsiteX15" fmla="*/ 2237619 w 8396198"/>
              <a:gd name="connsiteY15" fmla="*/ 5635416 h 6460303"/>
              <a:gd name="connsiteX16" fmla="*/ 5529597 w 8396198"/>
              <a:gd name="connsiteY16" fmla="*/ 0 h 6460303"/>
              <a:gd name="connsiteX17" fmla="*/ 6424943 w 8396198"/>
              <a:gd name="connsiteY17" fmla="*/ 0 h 6460303"/>
              <a:gd name="connsiteX18" fmla="*/ 2484768 w 8396198"/>
              <a:gd name="connsiteY18" fmla="*/ 5189719 h 6460303"/>
              <a:gd name="connsiteX19" fmla="*/ 2046796 w 8396198"/>
              <a:gd name="connsiteY19" fmla="*/ 5295775 h 6460303"/>
              <a:gd name="connsiteX20" fmla="*/ 1985184 w 8396198"/>
              <a:gd name="connsiteY20" fmla="*/ 5258093 h 6460303"/>
              <a:gd name="connsiteX21" fmla="*/ 1932333 w 8396198"/>
              <a:gd name="connsiteY21" fmla="*/ 5208872 h 6460303"/>
              <a:gd name="connsiteX22" fmla="*/ 1916810 w 8396198"/>
              <a:gd name="connsiteY22" fmla="*/ 4758508 h 6460303"/>
              <a:gd name="connsiteX23" fmla="*/ 4543018 w 8396198"/>
              <a:gd name="connsiteY23" fmla="*/ 0 h 6460303"/>
              <a:gd name="connsiteX24" fmla="*/ 5438364 w 8396198"/>
              <a:gd name="connsiteY24" fmla="*/ 0 h 6460303"/>
              <a:gd name="connsiteX25" fmla="*/ 640552 w 8396198"/>
              <a:gd name="connsiteY25" fmla="*/ 6319336 h 6460303"/>
              <a:gd name="connsiteX26" fmla="*/ 140967 w 8396198"/>
              <a:gd name="connsiteY26" fmla="*/ 6387711 h 6460303"/>
              <a:gd name="connsiteX27" fmla="*/ 140968 w 8396198"/>
              <a:gd name="connsiteY27" fmla="*/ 6387711 h 6460303"/>
              <a:gd name="connsiteX28" fmla="*/ 72594 w 8396198"/>
              <a:gd name="connsiteY28" fmla="*/ 5888126 h 6460303"/>
              <a:gd name="connsiteX29" fmla="*/ 3556436 w 8396198"/>
              <a:gd name="connsiteY29" fmla="*/ 0 h 6460303"/>
              <a:gd name="connsiteX30" fmla="*/ 4451782 w 8396198"/>
              <a:gd name="connsiteY30" fmla="*/ 0 h 6460303"/>
              <a:gd name="connsiteX31" fmla="*/ 711634 w 8396198"/>
              <a:gd name="connsiteY31" fmla="*/ 4926258 h 6460303"/>
              <a:gd name="connsiteX32" fmla="*/ 212049 w 8396198"/>
              <a:gd name="connsiteY32" fmla="*/ 4994633 h 6460303"/>
              <a:gd name="connsiteX33" fmla="*/ 212050 w 8396198"/>
              <a:gd name="connsiteY33" fmla="*/ 4994633 h 6460303"/>
              <a:gd name="connsiteX34" fmla="*/ 143675 w 8396198"/>
              <a:gd name="connsiteY34" fmla="*/ 4495047 h 6460303"/>
              <a:gd name="connsiteX35" fmla="*/ 2569856 w 8396198"/>
              <a:gd name="connsiteY35" fmla="*/ 0 h 6460303"/>
              <a:gd name="connsiteX36" fmla="*/ 3465201 w 8396198"/>
              <a:gd name="connsiteY36" fmla="*/ 0 h 6460303"/>
              <a:gd name="connsiteX37" fmla="*/ 1054005 w 8396198"/>
              <a:gd name="connsiteY37" fmla="*/ 3175856 h 6460303"/>
              <a:gd name="connsiteX38" fmla="*/ 554420 w 8396198"/>
              <a:gd name="connsiteY38" fmla="*/ 3244231 h 6460303"/>
              <a:gd name="connsiteX39" fmla="*/ 554421 w 8396198"/>
              <a:gd name="connsiteY39" fmla="*/ 3244231 h 6460303"/>
              <a:gd name="connsiteX40" fmla="*/ 486047 w 8396198"/>
              <a:gd name="connsiteY40" fmla="*/ 2744646 h 6460303"/>
              <a:gd name="connsiteX41" fmla="*/ 1583274 w 8396198"/>
              <a:gd name="connsiteY41" fmla="*/ 0 h 6460303"/>
              <a:gd name="connsiteX42" fmla="*/ 2478619 w 8396198"/>
              <a:gd name="connsiteY42" fmla="*/ 0 h 6460303"/>
              <a:gd name="connsiteX43" fmla="*/ 935829 w 8396198"/>
              <a:gd name="connsiteY43" fmla="*/ 2032053 h 6460303"/>
              <a:gd name="connsiteX44" fmla="*/ 436245 w 8396198"/>
              <a:gd name="connsiteY44" fmla="*/ 2100428 h 6460303"/>
              <a:gd name="connsiteX45" fmla="*/ 436245 w 8396198"/>
              <a:gd name="connsiteY45" fmla="*/ 2100427 h 6460303"/>
              <a:gd name="connsiteX46" fmla="*/ 367872 w 8396198"/>
              <a:gd name="connsiteY46" fmla="*/ 1600843 h 6460303"/>
              <a:gd name="connsiteX47" fmla="*/ 596693 w 8396198"/>
              <a:gd name="connsiteY47" fmla="*/ 0 h 6460303"/>
              <a:gd name="connsiteX48" fmla="*/ 1492038 w 8396198"/>
              <a:gd name="connsiteY48" fmla="*/ 0 h 6460303"/>
              <a:gd name="connsiteX49" fmla="*/ 850966 w 8396198"/>
              <a:gd name="connsiteY49" fmla="*/ 844373 h 6460303"/>
              <a:gd name="connsiteX50" fmla="*/ 351382 w 8396198"/>
              <a:gd name="connsiteY50" fmla="*/ 912748 h 6460303"/>
              <a:gd name="connsiteX51" fmla="*/ 351383 w 8396198"/>
              <a:gd name="connsiteY51" fmla="*/ 912748 h 6460303"/>
              <a:gd name="connsiteX52" fmla="*/ 283008 w 8396198"/>
              <a:gd name="connsiteY52" fmla="*/ 413163 h 6460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8396198" h="6460303">
                <a:moveTo>
                  <a:pt x="1985184" y="5258093"/>
                </a:moveTo>
                <a:lnTo>
                  <a:pt x="1985184" y="5258093"/>
                </a:lnTo>
                <a:lnTo>
                  <a:pt x="1985184" y="5258093"/>
                </a:lnTo>
                <a:close/>
                <a:moveTo>
                  <a:pt x="7502757" y="0"/>
                </a:moveTo>
                <a:lnTo>
                  <a:pt x="8396198" y="0"/>
                </a:lnTo>
                <a:lnTo>
                  <a:pt x="8388310" y="12898"/>
                </a:lnTo>
                <a:cubicBezTo>
                  <a:pt x="7180160" y="1604189"/>
                  <a:pt x="5972008" y="3195478"/>
                  <a:pt x="4763857" y="4786769"/>
                </a:cubicBezTo>
                <a:cubicBezTo>
                  <a:pt x="4644782" y="4943607"/>
                  <a:pt x="4421110" y="4974220"/>
                  <a:pt x="4264272" y="4855144"/>
                </a:cubicBezTo>
                <a:lnTo>
                  <a:pt x="4264273" y="4855143"/>
                </a:lnTo>
                <a:cubicBezTo>
                  <a:pt x="4107436" y="4736068"/>
                  <a:pt x="4076824" y="4512397"/>
                  <a:pt x="4195899" y="4355559"/>
                </a:cubicBezTo>
                <a:close/>
                <a:moveTo>
                  <a:pt x="6516179" y="0"/>
                </a:moveTo>
                <a:lnTo>
                  <a:pt x="7411525" y="0"/>
                </a:lnTo>
                <a:lnTo>
                  <a:pt x="2805577" y="6066627"/>
                </a:lnTo>
                <a:cubicBezTo>
                  <a:pt x="2686501" y="6223464"/>
                  <a:pt x="2462830" y="6254077"/>
                  <a:pt x="2305992" y="6135001"/>
                </a:cubicBezTo>
                <a:lnTo>
                  <a:pt x="2305993" y="6135001"/>
                </a:lnTo>
                <a:cubicBezTo>
                  <a:pt x="2149155" y="6015926"/>
                  <a:pt x="2118543" y="5792254"/>
                  <a:pt x="2237619" y="5635416"/>
                </a:cubicBezTo>
                <a:close/>
                <a:moveTo>
                  <a:pt x="5529597" y="0"/>
                </a:moveTo>
                <a:lnTo>
                  <a:pt x="6424943" y="0"/>
                </a:lnTo>
                <a:lnTo>
                  <a:pt x="2484768" y="5189719"/>
                </a:lnTo>
                <a:cubicBezTo>
                  <a:pt x="2380577" y="5326952"/>
                  <a:pt x="2196304" y="5367543"/>
                  <a:pt x="2046796" y="5295775"/>
                </a:cubicBezTo>
                <a:lnTo>
                  <a:pt x="1985184" y="5258093"/>
                </a:lnTo>
                <a:lnTo>
                  <a:pt x="1932333" y="5208872"/>
                </a:lnTo>
                <a:cubicBezTo>
                  <a:pt x="1823032" y="5084144"/>
                  <a:pt x="1812619" y="4895741"/>
                  <a:pt x="1916810" y="4758508"/>
                </a:cubicBezTo>
                <a:close/>
                <a:moveTo>
                  <a:pt x="4543018" y="0"/>
                </a:moveTo>
                <a:lnTo>
                  <a:pt x="5438364" y="0"/>
                </a:lnTo>
                <a:lnTo>
                  <a:pt x="640552" y="6319336"/>
                </a:lnTo>
                <a:cubicBezTo>
                  <a:pt x="521476" y="6476174"/>
                  <a:pt x="297805" y="6506786"/>
                  <a:pt x="140967" y="6387711"/>
                </a:cubicBezTo>
                <a:lnTo>
                  <a:pt x="140968" y="6387711"/>
                </a:lnTo>
                <a:cubicBezTo>
                  <a:pt x="-15870" y="6268635"/>
                  <a:pt x="-46482" y="6044964"/>
                  <a:pt x="72594" y="5888126"/>
                </a:cubicBezTo>
                <a:close/>
                <a:moveTo>
                  <a:pt x="3556436" y="0"/>
                </a:moveTo>
                <a:lnTo>
                  <a:pt x="4451782" y="0"/>
                </a:lnTo>
                <a:lnTo>
                  <a:pt x="711634" y="4926258"/>
                </a:lnTo>
                <a:cubicBezTo>
                  <a:pt x="592557" y="5083097"/>
                  <a:pt x="368886" y="5113708"/>
                  <a:pt x="212049" y="4994633"/>
                </a:cubicBezTo>
                <a:lnTo>
                  <a:pt x="212050" y="4994633"/>
                </a:lnTo>
                <a:cubicBezTo>
                  <a:pt x="55212" y="4875558"/>
                  <a:pt x="24599" y="4651886"/>
                  <a:pt x="143675" y="4495047"/>
                </a:cubicBezTo>
                <a:close/>
                <a:moveTo>
                  <a:pt x="2569856" y="0"/>
                </a:moveTo>
                <a:lnTo>
                  <a:pt x="3465201" y="0"/>
                </a:lnTo>
                <a:lnTo>
                  <a:pt x="1054005" y="3175856"/>
                </a:lnTo>
                <a:cubicBezTo>
                  <a:pt x="934929" y="3332694"/>
                  <a:pt x="711258" y="3363306"/>
                  <a:pt x="554420" y="3244231"/>
                </a:cubicBezTo>
                <a:lnTo>
                  <a:pt x="554421" y="3244231"/>
                </a:lnTo>
                <a:cubicBezTo>
                  <a:pt x="397583" y="3125155"/>
                  <a:pt x="366971" y="2901484"/>
                  <a:pt x="486047" y="2744646"/>
                </a:cubicBezTo>
                <a:close/>
                <a:moveTo>
                  <a:pt x="1583274" y="0"/>
                </a:moveTo>
                <a:lnTo>
                  <a:pt x="2478619" y="0"/>
                </a:lnTo>
                <a:lnTo>
                  <a:pt x="935829" y="2032053"/>
                </a:lnTo>
                <a:cubicBezTo>
                  <a:pt x="816754" y="2188891"/>
                  <a:pt x="593082" y="2219503"/>
                  <a:pt x="436245" y="2100428"/>
                </a:cubicBezTo>
                <a:lnTo>
                  <a:pt x="436245" y="2100427"/>
                </a:lnTo>
                <a:cubicBezTo>
                  <a:pt x="279408" y="1981352"/>
                  <a:pt x="248796" y="1757681"/>
                  <a:pt x="367872" y="1600843"/>
                </a:cubicBezTo>
                <a:close/>
                <a:moveTo>
                  <a:pt x="596693" y="0"/>
                </a:moveTo>
                <a:lnTo>
                  <a:pt x="1492038" y="0"/>
                </a:lnTo>
                <a:lnTo>
                  <a:pt x="850966" y="844373"/>
                </a:lnTo>
                <a:cubicBezTo>
                  <a:pt x="731891" y="1001211"/>
                  <a:pt x="508219" y="1031824"/>
                  <a:pt x="351382" y="912748"/>
                </a:cubicBezTo>
                <a:lnTo>
                  <a:pt x="351383" y="912748"/>
                </a:lnTo>
                <a:cubicBezTo>
                  <a:pt x="194545" y="793672"/>
                  <a:pt x="163933" y="570001"/>
                  <a:pt x="283008" y="41316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latin typeface="Arial" pitchFamily="34" charset="0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824249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LAYOUT</a:t>
            </a:r>
          </a:p>
        </p:txBody>
      </p:sp>
    </p:spTree>
    <p:extLst>
      <p:ext uri="{BB962C8B-B14F-4D97-AF65-F5344CB8AC3E}">
        <p14:creationId xmlns:p14="http://schemas.microsoft.com/office/powerpoint/2010/main" val="6918493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=""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=""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=""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=""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42092860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Images and Contents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4">
            <a:extLst>
              <a:ext uri="{FF2B5EF4-FFF2-40B4-BE49-F238E27FC236}">
                <a16:creationId xmlns="" xmlns:a16="http://schemas.microsoft.com/office/drawing/2014/main" id="{A2A84B4A-CEB2-40FB-A02E-8EB2AF478368}"/>
              </a:ext>
            </a:extLst>
          </p:cNvPr>
          <p:cNvGrpSpPr/>
          <p:nvPr userDrawn="1"/>
        </p:nvGrpSpPr>
        <p:grpSpPr>
          <a:xfrm>
            <a:off x="6473211" y="396281"/>
            <a:ext cx="5760640" cy="2937987"/>
            <a:chOff x="-612576" y="1705002"/>
            <a:chExt cx="5688632" cy="2537858"/>
          </a:xfrm>
        </p:grpSpPr>
        <p:sp>
          <p:nvSpPr>
            <p:cNvPr id="13" name="Oval 5">
              <a:extLst>
                <a:ext uri="{FF2B5EF4-FFF2-40B4-BE49-F238E27FC236}">
                  <a16:creationId xmlns="" xmlns:a16="http://schemas.microsoft.com/office/drawing/2014/main" id="{F8CA4E56-5CF0-4C8C-A69B-FEC333052C4C}"/>
                </a:ext>
              </a:extLst>
            </p:cNvPr>
            <p:cNvSpPr/>
            <p:nvPr userDrawn="1"/>
          </p:nvSpPr>
          <p:spPr>
            <a:xfrm>
              <a:off x="-612576" y="3738804"/>
              <a:ext cx="5688632" cy="504056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>
              <a:softEdge rad="2032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/>
            </a:p>
          </p:txBody>
        </p:sp>
        <p:pic>
          <p:nvPicPr>
            <p:cNvPr id="19" name="Picture 2" descr="E:\002-KIMS BUSINESS\000-B-KIMS-소스 분류-2014\00-kims-작업건별-재료모음\002-일러-모니터-모바일-타블렛\laptop-01.png">
              <a:extLst>
                <a:ext uri="{FF2B5EF4-FFF2-40B4-BE49-F238E27FC236}">
                  <a16:creationId xmlns="" xmlns:a16="http://schemas.microsoft.com/office/drawing/2014/main" id="{DBFF776C-2C37-432F-8D95-5002FD9DE658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358" y="1705002"/>
              <a:ext cx="4456634" cy="25165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0" name="Picture Placeholder 2">
            <a:extLst>
              <a:ext uri="{FF2B5EF4-FFF2-40B4-BE49-F238E27FC236}">
                <a16:creationId xmlns="" xmlns:a16="http://schemas.microsoft.com/office/drawing/2014/main" id="{07A15BD4-6D7E-4517-BDED-81FD478CEDAB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8035116" y="765234"/>
            <a:ext cx="2736304" cy="203702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grpSp>
        <p:nvGrpSpPr>
          <p:cNvPr id="21" name="Group 14">
            <a:extLst>
              <a:ext uri="{FF2B5EF4-FFF2-40B4-BE49-F238E27FC236}">
                <a16:creationId xmlns="" xmlns:a16="http://schemas.microsoft.com/office/drawing/2014/main" id="{FB0AFAFC-8EB9-4974-915A-249E7E1C57A2}"/>
              </a:ext>
            </a:extLst>
          </p:cNvPr>
          <p:cNvGrpSpPr/>
          <p:nvPr userDrawn="1"/>
        </p:nvGrpSpPr>
        <p:grpSpPr>
          <a:xfrm>
            <a:off x="6473211" y="3496948"/>
            <a:ext cx="5760640" cy="2937987"/>
            <a:chOff x="-612576" y="1705002"/>
            <a:chExt cx="5688632" cy="2537858"/>
          </a:xfrm>
        </p:grpSpPr>
        <p:sp>
          <p:nvSpPr>
            <p:cNvPr id="22" name="Oval 15">
              <a:extLst>
                <a:ext uri="{FF2B5EF4-FFF2-40B4-BE49-F238E27FC236}">
                  <a16:creationId xmlns="" xmlns:a16="http://schemas.microsoft.com/office/drawing/2014/main" id="{59FEB9C5-5FA6-4880-B618-058738C37AD1}"/>
                </a:ext>
              </a:extLst>
            </p:cNvPr>
            <p:cNvSpPr/>
            <p:nvPr userDrawn="1"/>
          </p:nvSpPr>
          <p:spPr>
            <a:xfrm>
              <a:off x="-612576" y="3738804"/>
              <a:ext cx="5688632" cy="504056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>
              <a:softEdge rad="2032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/>
            </a:p>
          </p:txBody>
        </p:sp>
        <p:pic>
          <p:nvPicPr>
            <p:cNvPr id="23" name="Picture 2" descr="E:\002-KIMS BUSINESS\000-B-KIMS-소스 분류-2014\00-kims-작업건별-재료모음\002-일러-모니터-모바일-타블렛\laptop-01.png">
              <a:extLst>
                <a:ext uri="{FF2B5EF4-FFF2-40B4-BE49-F238E27FC236}">
                  <a16:creationId xmlns="" xmlns:a16="http://schemas.microsoft.com/office/drawing/2014/main" id="{3B06E91A-2C0E-4BB0-889E-F881F2C268AA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358" y="1705002"/>
              <a:ext cx="4456634" cy="25165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4" name="Picture Placeholder 2">
            <a:extLst>
              <a:ext uri="{FF2B5EF4-FFF2-40B4-BE49-F238E27FC236}">
                <a16:creationId xmlns="" xmlns:a16="http://schemas.microsoft.com/office/drawing/2014/main" id="{CDA76C3D-8C5A-4664-AF41-B36993816A44}"/>
              </a:ext>
            </a:extLst>
          </p:cNvPr>
          <p:cNvSpPr>
            <a:spLocks noGrp="1"/>
          </p:cNvSpPr>
          <p:nvPr>
            <p:ph type="pic" idx="10" hasCustomPrompt="1"/>
          </p:nvPr>
        </p:nvSpPr>
        <p:spPr>
          <a:xfrm>
            <a:off x="8035116" y="3865902"/>
            <a:ext cx="2736304" cy="203702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85995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ver slide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reeform: Shape 41">
            <a:extLst>
              <a:ext uri="{FF2B5EF4-FFF2-40B4-BE49-F238E27FC236}">
                <a16:creationId xmlns="" xmlns:a16="http://schemas.microsoft.com/office/drawing/2014/main" id="{276371D3-4FF4-4780-8DCC-1A9DD3FBADB1}"/>
              </a:ext>
            </a:extLst>
          </p:cNvPr>
          <p:cNvSpPr/>
          <p:nvPr/>
        </p:nvSpPr>
        <p:spPr>
          <a:xfrm>
            <a:off x="4" y="10323"/>
            <a:ext cx="12197526" cy="6858000"/>
          </a:xfrm>
          <a:custGeom>
            <a:avLst/>
            <a:gdLst>
              <a:gd name="connsiteX0" fmla="*/ 488332 w 18296289"/>
              <a:gd name="connsiteY0" fmla="*/ 6 h 10287000"/>
              <a:gd name="connsiteX1" fmla="*/ 716342 w 18296289"/>
              <a:gd name="connsiteY1" fmla="*/ 6 h 10287000"/>
              <a:gd name="connsiteX2" fmla="*/ 716342 w 18296289"/>
              <a:gd name="connsiteY2" fmla="*/ 10287000 h 10287000"/>
              <a:gd name="connsiteX3" fmla="*/ 488332 w 18296289"/>
              <a:gd name="connsiteY3" fmla="*/ 10287000 h 10287000"/>
              <a:gd name="connsiteX4" fmla="*/ 0 w 18296289"/>
              <a:gd name="connsiteY4" fmla="*/ 6 h 10287000"/>
              <a:gd name="connsiteX5" fmla="*/ 228011 w 18296289"/>
              <a:gd name="connsiteY5" fmla="*/ 6 h 10287000"/>
              <a:gd name="connsiteX6" fmla="*/ 228011 w 18296289"/>
              <a:gd name="connsiteY6" fmla="*/ 10287000 h 10287000"/>
              <a:gd name="connsiteX7" fmla="*/ 0 w 18296289"/>
              <a:gd name="connsiteY7" fmla="*/ 10287000 h 10287000"/>
              <a:gd name="connsiteX8" fmla="*/ 976663 w 18296289"/>
              <a:gd name="connsiteY8" fmla="*/ 5 h 10287000"/>
              <a:gd name="connsiteX9" fmla="*/ 1204675 w 18296289"/>
              <a:gd name="connsiteY9" fmla="*/ 5 h 10287000"/>
              <a:gd name="connsiteX10" fmla="*/ 1204675 w 18296289"/>
              <a:gd name="connsiteY10" fmla="*/ 10287000 h 10287000"/>
              <a:gd name="connsiteX11" fmla="*/ 976663 w 18296289"/>
              <a:gd name="connsiteY11" fmla="*/ 10287000 h 10287000"/>
              <a:gd name="connsiteX12" fmla="*/ 1464995 w 18296289"/>
              <a:gd name="connsiteY12" fmla="*/ 5 h 10287000"/>
              <a:gd name="connsiteX13" fmla="*/ 1693006 w 18296289"/>
              <a:gd name="connsiteY13" fmla="*/ 5 h 10287000"/>
              <a:gd name="connsiteX14" fmla="*/ 1693006 w 18296289"/>
              <a:gd name="connsiteY14" fmla="*/ 10287000 h 10287000"/>
              <a:gd name="connsiteX15" fmla="*/ 1464995 w 18296289"/>
              <a:gd name="connsiteY15" fmla="*/ 10287000 h 10287000"/>
              <a:gd name="connsiteX16" fmla="*/ 1953326 w 18296289"/>
              <a:gd name="connsiteY16" fmla="*/ 5 h 10287000"/>
              <a:gd name="connsiteX17" fmla="*/ 2181338 w 18296289"/>
              <a:gd name="connsiteY17" fmla="*/ 5 h 10287000"/>
              <a:gd name="connsiteX18" fmla="*/ 2181338 w 18296289"/>
              <a:gd name="connsiteY18" fmla="*/ 10287000 h 10287000"/>
              <a:gd name="connsiteX19" fmla="*/ 1953326 w 18296289"/>
              <a:gd name="connsiteY19" fmla="*/ 10287000 h 10287000"/>
              <a:gd name="connsiteX20" fmla="*/ 2441658 w 18296289"/>
              <a:gd name="connsiteY20" fmla="*/ 5 h 10287000"/>
              <a:gd name="connsiteX21" fmla="*/ 2669670 w 18296289"/>
              <a:gd name="connsiteY21" fmla="*/ 5 h 10287000"/>
              <a:gd name="connsiteX22" fmla="*/ 2669670 w 18296289"/>
              <a:gd name="connsiteY22" fmla="*/ 10287000 h 10287000"/>
              <a:gd name="connsiteX23" fmla="*/ 2441658 w 18296289"/>
              <a:gd name="connsiteY23" fmla="*/ 10287000 h 10287000"/>
              <a:gd name="connsiteX24" fmla="*/ 2929991 w 18296289"/>
              <a:gd name="connsiteY24" fmla="*/ 5 h 10287000"/>
              <a:gd name="connsiteX25" fmla="*/ 3158002 w 18296289"/>
              <a:gd name="connsiteY25" fmla="*/ 5 h 10287000"/>
              <a:gd name="connsiteX26" fmla="*/ 3158002 w 18296289"/>
              <a:gd name="connsiteY26" fmla="*/ 10287000 h 10287000"/>
              <a:gd name="connsiteX27" fmla="*/ 2929991 w 18296289"/>
              <a:gd name="connsiteY27" fmla="*/ 10287000 h 10287000"/>
              <a:gd name="connsiteX28" fmla="*/ 3418323 w 18296289"/>
              <a:gd name="connsiteY28" fmla="*/ 5 h 10287000"/>
              <a:gd name="connsiteX29" fmla="*/ 3646334 w 18296289"/>
              <a:gd name="connsiteY29" fmla="*/ 5 h 10287000"/>
              <a:gd name="connsiteX30" fmla="*/ 3646334 w 18296289"/>
              <a:gd name="connsiteY30" fmla="*/ 10287000 h 10287000"/>
              <a:gd name="connsiteX31" fmla="*/ 3418323 w 18296289"/>
              <a:gd name="connsiteY31" fmla="*/ 10287000 h 10287000"/>
              <a:gd name="connsiteX32" fmla="*/ 3906655 w 18296289"/>
              <a:gd name="connsiteY32" fmla="*/ 5 h 10287000"/>
              <a:gd name="connsiteX33" fmla="*/ 4134665 w 18296289"/>
              <a:gd name="connsiteY33" fmla="*/ 5 h 10287000"/>
              <a:gd name="connsiteX34" fmla="*/ 4134665 w 18296289"/>
              <a:gd name="connsiteY34" fmla="*/ 10287000 h 10287000"/>
              <a:gd name="connsiteX35" fmla="*/ 3906655 w 18296289"/>
              <a:gd name="connsiteY35" fmla="*/ 10287000 h 10287000"/>
              <a:gd name="connsiteX36" fmla="*/ 4394985 w 18296289"/>
              <a:gd name="connsiteY36" fmla="*/ 4 h 10287000"/>
              <a:gd name="connsiteX37" fmla="*/ 4622994 w 18296289"/>
              <a:gd name="connsiteY37" fmla="*/ 4 h 10287000"/>
              <a:gd name="connsiteX38" fmla="*/ 4622994 w 18296289"/>
              <a:gd name="connsiteY38" fmla="*/ 10287000 h 10287000"/>
              <a:gd name="connsiteX39" fmla="*/ 4394985 w 18296289"/>
              <a:gd name="connsiteY39" fmla="*/ 10287000 h 10287000"/>
              <a:gd name="connsiteX40" fmla="*/ 4883318 w 18296289"/>
              <a:gd name="connsiteY40" fmla="*/ 4 h 10287000"/>
              <a:gd name="connsiteX41" fmla="*/ 5111327 w 18296289"/>
              <a:gd name="connsiteY41" fmla="*/ 4 h 10287000"/>
              <a:gd name="connsiteX42" fmla="*/ 5111327 w 18296289"/>
              <a:gd name="connsiteY42" fmla="*/ 10287000 h 10287000"/>
              <a:gd name="connsiteX43" fmla="*/ 4883318 w 18296289"/>
              <a:gd name="connsiteY43" fmla="*/ 10287000 h 10287000"/>
              <a:gd name="connsiteX44" fmla="*/ 5371649 w 18296289"/>
              <a:gd name="connsiteY44" fmla="*/ 4 h 10287000"/>
              <a:gd name="connsiteX45" fmla="*/ 5599660 w 18296289"/>
              <a:gd name="connsiteY45" fmla="*/ 4 h 10287000"/>
              <a:gd name="connsiteX46" fmla="*/ 5599660 w 18296289"/>
              <a:gd name="connsiteY46" fmla="*/ 10287000 h 10287000"/>
              <a:gd name="connsiteX47" fmla="*/ 5371649 w 18296289"/>
              <a:gd name="connsiteY47" fmla="*/ 10287000 h 10287000"/>
              <a:gd name="connsiteX48" fmla="*/ 5859980 w 18296289"/>
              <a:gd name="connsiteY48" fmla="*/ 4 h 10287000"/>
              <a:gd name="connsiteX49" fmla="*/ 6087990 w 18296289"/>
              <a:gd name="connsiteY49" fmla="*/ 4 h 10287000"/>
              <a:gd name="connsiteX50" fmla="*/ 6087990 w 18296289"/>
              <a:gd name="connsiteY50" fmla="*/ 10287000 h 10287000"/>
              <a:gd name="connsiteX51" fmla="*/ 5859980 w 18296289"/>
              <a:gd name="connsiteY51" fmla="*/ 10287000 h 10287000"/>
              <a:gd name="connsiteX52" fmla="*/ 6348314 w 18296289"/>
              <a:gd name="connsiteY52" fmla="*/ 4 h 10287000"/>
              <a:gd name="connsiteX53" fmla="*/ 6576324 w 18296289"/>
              <a:gd name="connsiteY53" fmla="*/ 4 h 10287000"/>
              <a:gd name="connsiteX54" fmla="*/ 6576324 w 18296289"/>
              <a:gd name="connsiteY54" fmla="*/ 10287000 h 10287000"/>
              <a:gd name="connsiteX55" fmla="*/ 6348314 w 18296289"/>
              <a:gd name="connsiteY55" fmla="*/ 10287000 h 10287000"/>
              <a:gd name="connsiteX56" fmla="*/ 6836644 w 18296289"/>
              <a:gd name="connsiteY56" fmla="*/ 4 h 10287000"/>
              <a:gd name="connsiteX57" fmla="*/ 7064654 w 18296289"/>
              <a:gd name="connsiteY57" fmla="*/ 4 h 10287000"/>
              <a:gd name="connsiteX58" fmla="*/ 7064654 w 18296289"/>
              <a:gd name="connsiteY58" fmla="*/ 10287000 h 10287000"/>
              <a:gd name="connsiteX59" fmla="*/ 6836644 w 18296289"/>
              <a:gd name="connsiteY59" fmla="*/ 10287000 h 10287000"/>
              <a:gd name="connsiteX60" fmla="*/ 7324976 w 18296289"/>
              <a:gd name="connsiteY60" fmla="*/ 3 h 10287000"/>
              <a:gd name="connsiteX61" fmla="*/ 7552987 w 18296289"/>
              <a:gd name="connsiteY61" fmla="*/ 3 h 10287000"/>
              <a:gd name="connsiteX62" fmla="*/ 7552987 w 18296289"/>
              <a:gd name="connsiteY62" fmla="*/ 10287000 h 10287000"/>
              <a:gd name="connsiteX63" fmla="*/ 7324976 w 18296289"/>
              <a:gd name="connsiteY63" fmla="*/ 10287000 h 10287000"/>
              <a:gd name="connsiteX64" fmla="*/ 7813308 w 18296289"/>
              <a:gd name="connsiteY64" fmla="*/ 3 h 10287000"/>
              <a:gd name="connsiteX65" fmla="*/ 8041318 w 18296289"/>
              <a:gd name="connsiteY65" fmla="*/ 3 h 10287000"/>
              <a:gd name="connsiteX66" fmla="*/ 8041318 w 18296289"/>
              <a:gd name="connsiteY66" fmla="*/ 10287000 h 10287000"/>
              <a:gd name="connsiteX67" fmla="*/ 7813308 w 18296289"/>
              <a:gd name="connsiteY67" fmla="*/ 10287000 h 10287000"/>
              <a:gd name="connsiteX68" fmla="*/ 8301639 w 18296289"/>
              <a:gd name="connsiteY68" fmla="*/ 3 h 10287000"/>
              <a:gd name="connsiteX69" fmla="*/ 8529649 w 18296289"/>
              <a:gd name="connsiteY69" fmla="*/ 3 h 10287000"/>
              <a:gd name="connsiteX70" fmla="*/ 8529649 w 18296289"/>
              <a:gd name="connsiteY70" fmla="*/ 10287000 h 10287000"/>
              <a:gd name="connsiteX71" fmla="*/ 8301639 w 18296289"/>
              <a:gd name="connsiteY71" fmla="*/ 10287000 h 10287000"/>
              <a:gd name="connsiteX72" fmla="*/ 8789970 w 18296289"/>
              <a:gd name="connsiteY72" fmla="*/ 3 h 10287000"/>
              <a:gd name="connsiteX73" fmla="*/ 9017981 w 18296289"/>
              <a:gd name="connsiteY73" fmla="*/ 3 h 10287000"/>
              <a:gd name="connsiteX74" fmla="*/ 9017981 w 18296289"/>
              <a:gd name="connsiteY74" fmla="*/ 10287000 h 10287000"/>
              <a:gd name="connsiteX75" fmla="*/ 8789970 w 18296289"/>
              <a:gd name="connsiteY75" fmla="*/ 10287000 h 10287000"/>
              <a:gd name="connsiteX76" fmla="*/ 9278302 w 18296289"/>
              <a:gd name="connsiteY76" fmla="*/ 3 h 10287000"/>
              <a:gd name="connsiteX77" fmla="*/ 9506313 w 18296289"/>
              <a:gd name="connsiteY77" fmla="*/ 3 h 10287000"/>
              <a:gd name="connsiteX78" fmla="*/ 9506313 w 18296289"/>
              <a:gd name="connsiteY78" fmla="*/ 10287000 h 10287000"/>
              <a:gd name="connsiteX79" fmla="*/ 9278302 w 18296289"/>
              <a:gd name="connsiteY79" fmla="*/ 10287000 h 10287000"/>
              <a:gd name="connsiteX80" fmla="*/ 9766634 w 18296289"/>
              <a:gd name="connsiteY80" fmla="*/ 3 h 10287000"/>
              <a:gd name="connsiteX81" fmla="*/ 9994645 w 18296289"/>
              <a:gd name="connsiteY81" fmla="*/ 3 h 10287000"/>
              <a:gd name="connsiteX82" fmla="*/ 9994645 w 18296289"/>
              <a:gd name="connsiteY82" fmla="*/ 10287000 h 10287000"/>
              <a:gd name="connsiteX83" fmla="*/ 9766634 w 18296289"/>
              <a:gd name="connsiteY83" fmla="*/ 10287000 h 10287000"/>
              <a:gd name="connsiteX84" fmla="*/ 10254966 w 18296289"/>
              <a:gd name="connsiteY84" fmla="*/ 3 h 10287000"/>
              <a:gd name="connsiteX85" fmla="*/ 10482977 w 18296289"/>
              <a:gd name="connsiteY85" fmla="*/ 3 h 10287000"/>
              <a:gd name="connsiteX86" fmla="*/ 10482977 w 18296289"/>
              <a:gd name="connsiteY86" fmla="*/ 10287000 h 10287000"/>
              <a:gd name="connsiteX87" fmla="*/ 10254966 w 18296289"/>
              <a:gd name="connsiteY87" fmla="*/ 10287000 h 10287000"/>
              <a:gd name="connsiteX88" fmla="*/ 10743298 w 18296289"/>
              <a:gd name="connsiteY88" fmla="*/ 2 h 10287000"/>
              <a:gd name="connsiteX89" fmla="*/ 10971309 w 18296289"/>
              <a:gd name="connsiteY89" fmla="*/ 2 h 10287000"/>
              <a:gd name="connsiteX90" fmla="*/ 10971309 w 18296289"/>
              <a:gd name="connsiteY90" fmla="*/ 10287000 h 10287000"/>
              <a:gd name="connsiteX91" fmla="*/ 10743298 w 18296289"/>
              <a:gd name="connsiteY91" fmla="*/ 10287000 h 10287000"/>
              <a:gd name="connsiteX92" fmla="*/ 11231630 w 18296289"/>
              <a:gd name="connsiteY92" fmla="*/ 2 h 10287000"/>
              <a:gd name="connsiteX93" fmla="*/ 11459641 w 18296289"/>
              <a:gd name="connsiteY93" fmla="*/ 2 h 10287000"/>
              <a:gd name="connsiteX94" fmla="*/ 11459641 w 18296289"/>
              <a:gd name="connsiteY94" fmla="*/ 10287000 h 10287000"/>
              <a:gd name="connsiteX95" fmla="*/ 11231630 w 18296289"/>
              <a:gd name="connsiteY95" fmla="*/ 10287000 h 10287000"/>
              <a:gd name="connsiteX96" fmla="*/ 11719962 w 18296289"/>
              <a:gd name="connsiteY96" fmla="*/ 2 h 10287000"/>
              <a:gd name="connsiteX97" fmla="*/ 11947973 w 18296289"/>
              <a:gd name="connsiteY97" fmla="*/ 2 h 10287000"/>
              <a:gd name="connsiteX98" fmla="*/ 11947973 w 18296289"/>
              <a:gd name="connsiteY98" fmla="*/ 10287000 h 10287000"/>
              <a:gd name="connsiteX99" fmla="*/ 11719962 w 18296289"/>
              <a:gd name="connsiteY99" fmla="*/ 10287000 h 10287000"/>
              <a:gd name="connsiteX100" fmla="*/ 12208294 w 18296289"/>
              <a:gd name="connsiteY100" fmla="*/ 2 h 10287000"/>
              <a:gd name="connsiteX101" fmla="*/ 12436305 w 18296289"/>
              <a:gd name="connsiteY101" fmla="*/ 2 h 10287000"/>
              <a:gd name="connsiteX102" fmla="*/ 12436305 w 18296289"/>
              <a:gd name="connsiteY102" fmla="*/ 10287000 h 10287000"/>
              <a:gd name="connsiteX103" fmla="*/ 12208294 w 18296289"/>
              <a:gd name="connsiteY103" fmla="*/ 10287000 h 10287000"/>
              <a:gd name="connsiteX104" fmla="*/ 12696626 w 18296289"/>
              <a:gd name="connsiteY104" fmla="*/ 2 h 10287000"/>
              <a:gd name="connsiteX105" fmla="*/ 12924637 w 18296289"/>
              <a:gd name="connsiteY105" fmla="*/ 2 h 10287000"/>
              <a:gd name="connsiteX106" fmla="*/ 12924637 w 18296289"/>
              <a:gd name="connsiteY106" fmla="*/ 10287000 h 10287000"/>
              <a:gd name="connsiteX107" fmla="*/ 12696626 w 18296289"/>
              <a:gd name="connsiteY107" fmla="*/ 10287000 h 10287000"/>
              <a:gd name="connsiteX108" fmla="*/ 13184958 w 18296289"/>
              <a:gd name="connsiteY108" fmla="*/ 2 h 10287000"/>
              <a:gd name="connsiteX109" fmla="*/ 13412969 w 18296289"/>
              <a:gd name="connsiteY109" fmla="*/ 2 h 10287000"/>
              <a:gd name="connsiteX110" fmla="*/ 13412969 w 18296289"/>
              <a:gd name="connsiteY110" fmla="*/ 10287000 h 10287000"/>
              <a:gd name="connsiteX111" fmla="*/ 13184958 w 18296289"/>
              <a:gd name="connsiteY111" fmla="*/ 10287000 h 10287000"/>
              <a:gd name="connsiteX112" fmla="*/ 13673290 w 18296289"/>
              <a:gd name="connsiteY112" fmla="*/ 1 h 10287000"/>
              <a:gd name="connsiteX113" fmla="*/ 13901301 w 18296289"/>
              <a:gd name="connsiteY113" fmla="*/ 1 h 10287000"/>
              <a:gd name="connsiteX114" fmla="*/ 13901301 w 18296289"/>
              <a:gd name="connsiteY114" fmla="*/ 10287000 h 10287000"/>
              <a:gd name="connsiteX115" fmla="*/ 13673290 w 18296289"/>
              <a:gd name="connsiteY115" fmla="*/ 10287000 h 10287000"/>
              <a:gd name="connsiteX116" fmla="*/ 14161622 w 18296289"/>
              <a:gd name="connsiteY116" fmla="*/ 1 h 10287000"/>
              <a:gd name="connsiteX117" fmla="*/ 14389633 w 18296289"/>
              <a:gd name="connsiteY117" fmla="*/ 1 h 10287000"/>
              <a:gd name="connsiteX118" fmla="*/ 14389633 w 18296289"/>
              <a:gd name="connsiteY118" fmla="*/ 10287000 h 10287000"/>
              <a:gd name="connsiteX119" fmla="*/ 14161622 w 18296289"/>
              <a:gd name="connsiteY119" fmla="*/ 10287000 h 10287000"/>
              <a:gd name="connsiteX120" fmla="*/ 14649954 w 18296289"/>
              <a:gd name="connsiteY120" fmla="*/ 1 h 10287000"/>
              <a:gd name="connsiteX121" fmla="*/ 14877965 w 18296289"/>
              <a:gd name="connsiteY121" fmla="*/ 1 h 10287000"/>
              <a:gd name="connsiteX122" fmla="*/ 14877965 w 18296289"/>
              <a:gd name="connsiteY122" fmla="*/ 10287000 h 10287000"/>
              <a:gd name="connsiteX123" fmla="*/ 14649954 w 18296289"/>
              <a:gd name="connsiteY123" fmla="*/ 10287000 h 10287000"/>
              <a:gd name="connsiteX124" fmla="*/ 15138286 w 18296289"/>
              <a:gd name="connsiteY124" fmla="*/ 1 h 10287000"/>
              <a:gd name="connsiteX125" fmla="*/ 15366297 w 18296289"/>
              <a:gd name="connsiteY125" fmla="*/ 1 h 10287000"/>
              <a:gd name="connsiteX126" fmla="*/ 15366297 w 18296289"/>
              <a:gd name="connsiteY126" fmla="*/ 10287000 h 10287000"/>
              <a:gd name="connsiteX127" fmla="*/ 15138286 w 18296289"/>
              <a:gd name="connsiteY127" fmla="*/ 10287000 h 10287000"/>
              <a:gd name="connsiteX128" fmla="*/ 15626618 w 18296289"/>
              <a:gd name="connsiteY128" fmla="*/ 1 h 10287000"/>
              <a:gd name="connsiteX129" fmla="*/ 15854629 w 18296289"/>
              <a:gd name="connsiteY129" fmla="*/ 1 h 10287000"/>
              <a:gd name="connsiteX130" fmla="*/ 15854629 w 18296289"/>
              <a:gd name="connsiteY130" fmla="*/ 10287000 h 10287000"/>
              <a:gd name="connsiteX131" fmla="*/ 15626618 w 18296289"/>
              <a:gd name="connsiteY131" fmla="*/ 10287000 h 10287000"/>
              <a:gd name="connsiteX132" fmla="*/ 16114950 w 18296289"/>
              <a:gd name="connsiteY132" fmla="*/ 1 h 10287000"/>
              <a:gd name="connsiteX133" fmla="*/ 16342961 w 18296289"/>
              <a:gd name="connsiteY133" fmla="*/ 1 h 10287000"/>
              <a:gd name="connsiteX134" fmla="*/ 16342961 w 18296289"/>
              <a:gd name="connsiteY134" fmla="*/ 10287000 h 10287000"/>
              <a:gd name="connsiteX135" fmla="*/ 16114950 w 18296289"/>
              <a:gd name="connsiteY135" fmla="*/ 10287000 h 10287000"/>
              <a:gd name="connsiteX136" fmla="*/ 16603282 w 18296289"/>
              <a:gd name="connsiteY136" fmla="*/ 1 h 10287000"/>
              <a:gd name="connsiteX137" fmla="*/ 16831293 w 18296289"/>
              <a:gd name="connsiteY137" fmla="*/ 1 h 10287000"/>
              <a:gd name="connsiteX138" fmla="*/ 16831293 w 18296289"/>
              <a:gd name="connsiteY138" fmla="*/ 10287000 h 10287000"/>
              <a:gd name="connsiteX139" fmla="*/ 16603282 w 18296289"/>
              <a:gd name="connsiteY139" fmla="*/ 10287000 h 10287000"/>
              <a:gd name="connsiteX140" fmla="*/ 17091615 w 18296289"/>
              <a:gd name="connsiteY140" fmla="*/ 0 h 10287000"/>
              <a:gd name="connsiteX141" fmla="*/ 17319625 w 18296289"/>
              <a:gd name="connsiteY141" fmla="*/ 0 h 10287000"/>
              <a:gd name="connsiteX142" fmla="*/ 17319625 w 18296289"/>
              <a:gd name="connsiteY142" fmla="*/ 10287000 h 10287000"/>
              <a:gd name="connsiteX143" fmla="*/ 17091615 w 18296289"/>
              <a:gd name="connsiteY143" fmla="*/ 10287000 h 10287000"/>
              <a:gd name="connsiteX144" fmla="*/ 17579947 w 18296289"/>
              <a:gd name="connsiteY144" fmla="*/ 0 h 10287000"/>
              <a:gd name="connsiteX145" fmla="*/ 17807957 w 18296289"/>
              <a:gd name="connsiteY145" fmla="*/ 0 h 10287000"/>
              <a:gd name="connsiteX146" fmla="*/ 17807957 w 18296289"/>
              <a:gd name="connsiteY146" fmla="*/ 10287000 h 10287000"/>
              <a:gd name="connsiteX147" fmla="*/ 17579947 w 18296289"/>
              <a:gd name="connsiteY147" fmla="*/ 10287000 h 10287000"/>
              <a:gd name="connsiteX148" fmla="*/ 18068279 w 18296289"/>
              <a:gd name="connsiteY148" fmla="*/ 0 h 10287000"/>
              <a:gd name="connsiteX149" fmla="*/ 18296289 w 18296289"/>
              <a:gd name="connsiteY149" fmla="*/ 0 h 10287000"/>
              <a:gd name="connsiteX150" fmla="*/ 18296289 w 18296289"/>
              <a:gd name="connsiteY150" fmla="*/ 10287000 h 10287000"/>
              <a:gd name="connsiteX151" fmla="*/ 18068279 w 18296289"/>
              <a:gd name="connsiteY151" fmla="*/ 10287000 h 1028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18296289" h="10287000">
                <a:moveTo>
                  <a:pt x="488332" y="6"/>
                </a:moveTo>
                <a:lnTo>
                  <a:pt x="716342" y="6"/>
                </a:lnTo>
                <a:lnTo>
                  <a:pt x="716342" y="10287000"/>
                </a:lnTo>
                <a:lnTo>
                  <a:pt x="488332" y="10287000"/>
                </a:lnTo>
                <a:close/>
                <a:moveTo>
                  <a:pt x="0" y="6"/>
                </a:moveTo>
                <a:lnTo>
                  <a:pt x="228011" y="6"/>
                </a:lnTo>
                <a:lnTo>
                  <a:pt x="228011" y="10287000"/>
                </a:lnTo>
                <a:lnTo>
                  <a:pt x="0" y="10287000"/>
                </a:lnTo>
                <a:close/>
                <a:moveTo>
                  <a:pt x="976663" y="5"/>
                </a:moveTo>
                <a:lnTo>
                  <a:pt x="1204675" y="5"/>
                </a:lnTo>
                <a:lnTo>
                  <a:pt x="1204675" y="10287000"/>
                </a:lnTo>
                <a:lnTo>
                  <a:pt x="976663" y="10287000"/>
                </a:lnTo>
                <a:close/>
                <a:moveTo>
                  <a:pt x="1464995" y="5"/>
                </a:moveTo>
                <a:lnTo>
                  <a:pt x="1693006" y="5"/>
                </a:lnTo>
                <a:lnTo>
                  <a:pt x="1693006" y="10287000"/>
                </a:lnTo>
                <a:lnTo>
                  <a:pt x="1464995" y="10287000"/>
                </a:lnTo>
                <a:close/>
                <a:moveTo>
                  <a:pt x="1953326" y="5"/>
                </a:moveTo>
                <a:lnTo>
                  <a:pt x="2181338" y="5"/>
                </a:lnTo>
                <a:lnTo>
                  <a:pt x="2181338" y="10287000"/>
                </a:lnTo>
                <a:lnTo>
                  <a:pt x="1953326" y="10287000"/>
                </a:lnTo>
                <a:close/>
                <a:moveTo>
                  <a:pt x="2441658" y="5"/>
                </a:moveTo>
                <a:lnTo>
                  <a:pt x="2669670" y="5"/>
                </a:lnTo>
                <a:lnTo>
                  <a:pt x="2669670" y="10287000"/>
                </a:lnTo>
                <a:lnTo>
                  <a:pt x="2441658" y="10287000"/>
                </a:lnTo>
                <a:close/>
                <a:moveTo>
                  <a:pt x="2929991" y="5"/>
                </a:moveTo>
                <a:lnTo>
                  <a:pt x="3158002" y="5"/>
                </a:lnTo>
                <a:lnTo>
                  <a:pt x="3158002" y="10287000"/>
                </a:lnTo>
                <a:lnTo>
                  <a:pt x="2929991" y="10287000"/>
                </a:lnTo>
                <a:close/>
                <a:moveTo>
                  <a:pt x="3418323" y="5"/>
                </a:moveTo>
                <a:lnTo>
                  <a:pt x="3646334" y="5"/>
                </a:lnTo>
                <a:lnTo>
                  <a:pt x="3646334" y="10287000"/>
                </a:lnTo>
                <a:lnTo>
                  <a:pt x="3418323" y="10287000"/>
                </a:lnTo>
                <a:close/>
                <a:moveTo>
                  <a:pt x="3906655" y="5"/>
                </a:moveTo>
                <a:lnTo>
                  <a:pt x="4134665" y="5"/>
                </a:lnTo>
                <a:lnTo>
                  <a:pt x="4134665" y="10287000"/>
                </a:lnTo>
                <a:lnTo>
                  <a:pt x="3906655" y="10287000"/>
                </a:lnTo>
                <a:close/>
                <a:moveTo>
                  <a:pt x="4394985" y="4"/>
                </a:moveTo>
                <a:lnTo>
                  <a:pt x="4622994" y="4"/>
                </a:lnTo>
                <a:lnTo>
                  <a:pt x="4622994" y="10287000"/>
                </a:lnTo>
                <a:lnTo>
                  <a:pt x="4394985" y="10287000"/>
                </a:lnTo>
                <a:close/>
                <a:moveTo>
                  <a:pt x="4883318" y="4"/>
                </a:moveTo>
                <a:lnTo>
                  <a:pt x="5111327" y="4"/>
                </a:lnTo>
                <a:lnTo>
                  <a:pt x="5111327" y="10287000"/>
                </a:lnTo>
                <a:lnTo>
                  <a:pt x="4883318" y="10287000"/>
                </a:lnTo>
                <a:close/>
                <a:moveTo>
                  <a:pt x="5371649" y="4"/>
                </a:moveTo>
                <a:lnTo>
                  <a:pt x="5599660" y="4"/>
                </a:lnTo>
                <a:lnTo>
                  <a:pt x="5599660" y="10287000"/>
                </a:lnTo>
                <a:lnTo>
                  <a:pt x="5371649" y="10287000"/>
                </a:lnTo>
                <a:close/>
                <a:moveTo>
                  <a:pt x="5859980" y="4"/>
                </a:moveTo>
                <a:lnTo>
                  <a:pt x="6087990" y="4"/>
                </a:lnTo>
                <a:lnTo>
                  <a:pt x="6087990" y="10287000"/>
                </a:lnTo>
                <a:lnTo>
                  <a:pt x="5859980" y="10287000"/>
                </a:lnTo>
                <a:close/>
                <a:moveTo>
                  <a:pt x="6348314" y="4"/>
                </a:moveTo>
                <a:lnTo>
                  <a:pt x="6576324" y="4"/>
                </a:lnTo>
                <a:lnTo>
                  <a:pt x="6576324" y="10287000"/>
                </a:lnTo>
                <a:lnTo>
                  <a:pt x="6348314" y="10287000"/>
                </a:lnTo>
                <a:close/>
                <a:moveTo>
                  <a:pt x="6836644" y="4"/>
                </a:moveTo>
                <a:lnTo>
                  <a:pt x="7064654" y="4"/>
                </a:lnTo>
                <a:lnTo>
                  <a:pt x="7064654" y="10287000"/>
                </a:lnTo>
                <a:lnTo>
                  <a:pt x="6836644" y="10287000"/>
                </a:lnTo>
                <a:close/>
                <a:moveTo>
                  <a:pt x="7324976" y="3"/>
                </a:moveTo>
                <a:lnTo>
                  <a:pt x="7552987" y="3"/>
                </a:lnTo>
                <a:lnTo>
                  <a:pt x="7552987" y="10287000"/>
                </a:lnTo>
                <a:lnTo>
                  <a:pt x="7324976" y="10287000"/>
                </a:lnTo>
                <a:close/>
                <a:moveTo>
                  <a:pt x="7813308" y="3"/>
                </a:moveTo>
                <a:lnTo>
                  <a:pt x="8041318" y="3"/>
                </a:lnTo>
                <a:lnTo>
                  <a:pt x="8041318" y="10287000"/>
                </a:lnTo>
                <a:lnTo>
                  <a:pt x="7813308" y="10287000"/>
                </a:lnTo>
                <a:close/>
                <a:moveTo>
                  <a:pt x="8301639" y="3"/>
                </a:moveTo>
                <a:lnTo>
                  <a:pt x="8529649" y="3"/>
                </a:lnTo>
                <a:lnTo>
                  <a:pt x="8529649" y="10287000"/>
                </a:lnTo>
                <a:lnTo>
                  <a:pt x="8301639" y="10287000"/>
                </a:lnTo>
                <a:close/>
                <a:moveTo>
                  <a:pt x="8789970" y="3"/>
                </a:moveTo>
                <a:lnTo>
                  <a:pt x="9017981" y="3"/>
                </a:lnTo>
                <a:lnTo>
                  <a:pt x="9017981" y="10287000"/>
                </a:lnTo>
                <a:lnTo>
                  <a:pt x="8789970" y="10287000"/>
                </a:lnTo>
                <a:close/>
                <a:moveTo>
                  <a:pt x="9278302" y="3"/>
                </a:moveTo>
                <a:lnTo>
                  <a:pt x="9506313" y="3"/>
                </a:lnTo>
                <a:lnTo>
                  <a:pt x="9506313" y="10287000"/>
                </a:lnTo>
                <a:lnTo>
                  <a:pt x="9278302" y="10287000"/>
                </a:lnTo>
                <a:close/>
                <a:moveTo>
                  <a:pt x="9766634" y="3"/>
                </a:moveTo>
                <a:lnTo>
                  <a:pt x="9994645" y="3"/>
                </a:lnTo>
                <a:lnTo>
                  <a:pt x="9994645" y="10287000"/>
                </a:lnTo>
                <a:lnTo>
                  <a:pt x="9766634" y="10287000"/>
                </a:lnTo>
                <a:close/>
                <a:moveTo>
                  <a:pt x="10254966" y="3"/>
                </a:moveTo>
                <a:lnTo>
                  <a:pt x="10482977" y="3"/>
                </a:lnTo>
                <a:lnTo>
                  <a:pt x="10482977" y="10287000"/>
                </a:lnTo>
                <a:lnTo>
                  <a:pt x="10254966" y="10287000"/>
                </a:lnTo>
                <a:close/>
                <a:moveTo>
                  <a:pt x="10743298" y="2"/>
                </a:moveTo>
                <a:lnTo>
                  <a:pt x="10971309" y="2"/>
                </a:lnTo>
                <a:lnTo>
                  <a:pt x="10971309" y="10287000"/>
                </a:lnTo>
                <a:lnTo>
                  <a:pt x="10743298" y="10287000"/>
                </a:lnTo>
                <a:close/>
                <a:moveTo>
                  <a:pt x="11231630" y="2"/>
                </a:moveTo>
                <a:lnTo>
                  <a:pt x="11459641" y="2"/>
                </a:lnTo>
                <a:lnTo>
                  <a:pt x="11459641" y="10287000"/>
                </a:lnTo>
                <a:lnTo>
                  <a:pt x="11231630" y="10287000"/>
                </a:lnTo>
                <a:close/>
                <a:moveTo>
                  <a:pt x="11719962" y="2"/>
                </a:moveTo>
                <a:lnTo>
                  <a:pt x="11947973" y="2"/>
                </a:lnTo>
                <a:lnTo>
                  <a:pt x="11947973" y="10287000"/>
                </a:lnTo>
                <a:lnTo>
                  <a:pt x="11719962" y="10287000"/>
                </a:lnTo>
                <a:close/>
                <a:moveTo>
                  <a:pt x="12208294" y="2"/>
                </a:moveTo>
                <a:lnTo>
                  <a:pt x="12436305" y="2"/>
                </a:lnTo>
                <a:lnTo>
                  <a:pt x="12436305" y="10287000"/>
                </a:lnTo>
                <a:lnTo>
                  <a:pt x="12208294" y="10287000"/>
                </a:lnTo>
                <a:close/>
                <a:moveTo>
                  <a:pt x="12696626" y="2"/>
                </a:moveTo>
                <a:lnTo>
                  <a:pt x="12924637" y="2"/>
                </a:lnTo>
                <a:lnTo>
                  <a:pt x="12924637" y="10287000"/>
                </a:lnTo>
                <a:lnTo>
                  <a:pt x="12696626" y="10287000"/>
                </a:lnTo>
                <a:close/>
                <a:moveTo>
                  <a:pt x="13184958" y="2"/>
                </a:moveTo>
                <a:lnTo>
                  <a:pt x="13412969" y="2"/>
                </a:lnTo>
                <a:lnTo>
                  <a:pt x="13412969" y="10287000"/>
                </a:lnTo>
                <a:lnTo>
                  <a:pt x="13184958" y="10287000"/>
                </a:lnTo>
                <a:close/>
                <a:moveTo>
                  <a:pt x="13673290" y="1"/>
                </a:moveTo>
                <a:lnTo>
                  <a:pt x="13901301" y="1"/>
                </a:lnTo>
                <a:lnTo>
                  <a:pt x="13901301" y="10287000"/>
                </a:lnTo>
                <a:lnTo>
                  <a:pt x="13673290" y="10287000"/>
                </a:lnTo>
                <a:close/>
                <a:moveTo>
                  <a:pt x="14161622" y="1"/>
                </a:moveTo>
                <a:lnTo>
                  <a:pt x="14389633" y="1"/>
                </a:lnTo>
                <a:lnTo>
                  <a:pt x="14389633" y="10287000"/>
                </a:lnTo>
                <a:lnTo>
                  <a:pt x="14161622" y="10287000"/>
                </a:lnTo>
                <a:close/>
                <a:moveTo>
                  <a:pt x="14649954" y="1"/>
                </a:moveTo>
                <a:lnTo>
                  <a:pt x="14877965" y="1"/>
                </a:lnTo>
                <a:lnTo>
                  <a:pt x="14877965" y="10287000"/>
                </a:lnTo>
                <a:lnTo>
                  <a:pt x="14649954" y="10287000"/>
                </a:lnTo>
                <a:close/>
                <a:moveTo>
                  <a:pt x="15138286" y="1"/>
                </a:moveTo>
                <a:lnTo>
                  <a:pt x="15366297" y="1"/>
                </a:lnTo>
                <a:lnTo>
                  <a:pt x="15366297" y="10287000"/>
                </a:lnTo>
                <a:lnTo>
                  <a:pt x="15138286" y="10287000"/>
                </a:lnTo>
                <a:close/>
                <a:moveTo>
                  <a:pt x="15626618" y="1"/>
                </a:moveTo>
                <a:lnTo>
                  <a:pt x="15854629" y="1"/>
                </a:lnTo>
                <a:lnTo>
                  <a:pt x="15854629" y="10287000"/>
                </a:lnTo>
                <a:lnTo>
                  <a:pt x="15626618" y="10287000"/>
                </a:lnTo>
                <a:close/>
                <a:moveTo>
                  <a:pt x="16114950" y="1"/>
                </a:moveTo>
                <a:lnTo>
                  <a:pt x="16342961" y="1"/>
                </a:lnTo>
                <a:lnTo>
                  <a:pt x="16342961" y="10287000"/>
                </a:lnTo>
                <a:lnTo>
                  <a:pt x="16114950" y="10287000"/>
                </a:lnTo>
                <a:close/>
                <a:moveTo>
                  <a:pt x="16603282" y="1"/>
                </a:moveTo>
                <a:lnTo>
                  <a:pt x="16831293" y="1"/>
                </a:lnTo>
                <a:lnTo>
                  <a:pt x="16831293" y="10287000"/>
                </a:lnTo>
                <a:lnTo>
                  <a:pt x="16603282" y="10287000"/>
                </a:lnTo>
                <a:close/>
                <a:moveTo>
                  <a:pt x="17091615" y="0"/>
                </a:moveTo>
                <a:lnTo>
                  <a:pt x="17319625" y="0"/>
                </a:lnTo>
                <a:lnTo>
                  <a:pt x="17319625" y="10287000"/>
                </a:lnTo>
                <a:lnTo>
                  <a:pt x="17091615" y="10287000"/>
                </a:lnTo>
                <a:close/>
                <a:moveTo>
                  <a:pt x="17579947" y="0"/>
                </a:moveTo>
                <a:lnTo>
                  <a:pt x="17807957" y="0"/>
                </a:lnTo>
                <a:lnTo>
                  <a:pt x="17807957" y="10287000"/>
                </a:lnTo>
                <a:lnTo>
                  <a:pt x="17579947" y="10287000"/>
                </a:lnTo>
                <a:close/>
                <a:moveTo>
                  <a:pt x="18068279" y="0"/>
                </a:moveTo>
                <a:lnTo>
                  <a:pt x="18296289" y="0"/>
                </a:lnTo>
                <a:lnTo>
                  <a:pt x="18296289" y="10287000"/>
                </a:lnTo>
                <a:lnTo>
                  <a:pt x="18068279" y="10287000"/>
                </a:lnTo>
                <a:close/>
              </a:path>
            </a:pathLst>
          </a:custGeom>
          <a:solidFill>
            <a:schemeClr val="accent1">
              <a:lumMod val="90000"/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41" name="Rectangle 40">
            <a:extLst>
              <a:ext uri="{FF2B5EF4-FFF2-40B4-BE49-F238E27FC236}">
                <a16:creationId xmlns="" xmlns:a16="http://schemas.microsoft.com/office/drawing/2014/main" id="{36F11E1C-D40B-4E44-841A-CDC5A1A8CE5D}"/>
              </a:ext>
            </a:extLst>
          </p:cNvPr>
          <p:cNvSpPr/>
          <p:nvPr userDrawn="1"/>
        </p:nvSpPr>
        <p:spPr>
          <a:xfrm>
            <a:off x="0" y="5670210"/>
            <a:ext cx="12192000" cy="1187791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26378487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601556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Break Slide layou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663097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Break Slide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272075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Break Slide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2888574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Break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9">
            <a:extLst>
              <a:ext uri="{FF2B5EF4-FFF2-40B4-BE49-F238E27FC236}">
                <a16:creationId xmlns="" xmlns:a16="http://schemas.microsoft.com/office/drawing/2014/main" id="{15C431FD-5460-4260-B8FE-1385C3A0A93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7255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69256171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tyle slide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="" xmlns:a16="http://schemas.microsoft.com/office/drawing/2014/main" id="{EAF96E15-0CE0-49CA-8B27-4146CE72FB8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7255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402250454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s slide layou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="" xmlns:a16="http://schemas.microsoft.com/office/drawing/2014/main" id="{E5BFE49F-B5E6-4A85-B42A-DBDD013F84A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7255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1040192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="" xmlns:a16="http://schemas.microsoft.com/office/drawing/2014/main" id="{CAD834A1-2664-485F-A4FD-2D93E8FE03E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7255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76963647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" y="0"/>
            <a:ext cx="5615947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4611652" y="514559"/>
            <a:ext cx="1980000" cy="2268000"/>
          </a:xfrm>
          <a:prstGeom prst="rect">
            <a:avLst/>
          </a:prstGeom>
          <a:solidFill>
            <a:schemeClr val="bg1">
              <a:lumMod val="95000"/>
            </a:schemeClr>
          </a:solidFill>
          <a:ln w="889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6959881" y="514559"/>
            <a:ext cx="1980000" cy="2268000"/>
          </a:xfrm>
          <a:prstGeom prst="rect">
            <a:avLst/>
          </a:prstGeom>
          <a:solidFill>
            <a:schemeClr val="bg1">
              <a:lumMod val="95000"/>
            </a:schemeClr>
          </a:solidFill>
          <a:ln w="889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9308109" y="514559"/>
            <a:ext cx="1980000" cy="2268000"/>
          </a:xfrm>
          <a:prstGeom prst="rect">
            <a:avLst/>
          </a:prstGeom>
          <a:solidFill>
            <a:schemeClr val="bg1">
              <a:lumMod val="95000"/>
            </a:schemeClr>
          </a:solidFill>
          <a:ln w="889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4611652" y="3540570"/>
            <a:ext cx="1980000" cy="2268000"/>
          </a:xfrm>
          <a:prstGeom prst="rect">
            <a:avLst/>
          </a:prstGeom>
          <a:solidFill>
            <a:schemeClr val="bg1">
              <a:lumMod val="95000"/>
            </a:schemeClr>
          </a:solidFill>
          <a:ln w="889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0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6959881" y="3540570"/>
            <a:ext cx="1980000" cy="2268000"/>
          </a:xfrm>
          <a:prstGeom prst="rect">
            <a:avLst/>
          </a:prstGeom>
          <a:solidFill>
            <a:schemeClr val="bg1">
              <a:lumMod val="95000"/>
            </a:schemeClr>
          </a:solidFill>
          <a:ln w="889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9308109" y="3540570"/>
            <a:ext cx="1980000" cy="2268000"/>
          </a:xfrm>
          <a:prstGeom prst="rect">
            <a:avLst/>
          </a:prstGeom>
          <a:solidFill>
            <a:schemeClr val="bg1">
              <a:lumMod val="95000"/>
            </a:schemeClr>
          </a:solidFill>
          <a:ln w="889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9345050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Images &amp; Contents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03E22A51-FB04-4FB6-8A9D-AE05811C1438}"/>
              </a:ext>
            </a:extLst>
          </p:cNvPr>
          <p:cNvSpPr/>
          <p:nvPr userDrawn="1"/>
        </p:nvSpPr>
        <p:spPr>
          <a:xfrm>
            <a:off x="360608" y="303727"/>
            <a:ext cx="5520743" cy="625054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prstClr val="white"/>
              </a:solidFill>
            </a:endParaRPr>
          </a:p>
        </p:txBody>
      </p:sp>
      <p:sp>
        <p:nvSpPr>
          <p:cNvPr id="4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549499" y="523741"/>
            <a:ext cx="3709115" cy="585559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4156975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B7D04CEC-4D5F-45A7-9E19-734ADBE840F9}"/>
              </a:ext>
            </a:extLst>
          </p:cNvPr>
          <p:cNvSpPr/>
          <p:nvPr userDrawn="1"/>
        </p:nvSpPr>
        <p:spPr>
          <a:xfrm>
            <a:off x="0" y="1016001"/>
            <a:ext cx="12192000" cy="358986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prstClr val="white"/>
              </a:solidFill>
            </a:endParaRPr>
          </a:p>
        </p:txBody>
      </p:sp>
      <p:sp>
        <p:nvSpPr>
          <p:cNvPr id="4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425753" y="463848"/>
            <a:ext cx="11340495" cy="4142019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lumMod val="6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Arial" pitchFamily="34" charset="0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1357213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="" xmlns:a16="http://schemas.microsoft.com/office/drawing/2014/main" id="{72920181-2924-4E1F-891D-E75A99509C25}"/>
              </a:ext>
            </a:extLst>
          </p:cNvPr>
          <p:cNvSpPr/>
          <p:nvPr userDrawn="1"/>
        </p:nvSpPr>
        <p:spPr>
          <a:xfrm>
            <a:off x="-1" y="0"/>
            <a:ext cx="428723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3205316" y="535022"/>
            <a:ext cx="3889913" cy="3542051"/>
          </a:xfrm>
          <a:prstGeom prst="rect">
            <a:avLst/>
          </a:prstGeom>
          <a:solidFill>
            <a:schemeClr val="bg1">
              <a:lumMod val="95000"/>
            </a:schemeClr>
          </a:solidFill>
          <a:ln w="88900">
            <a:solidFill>
              <a:schemeClr val="bg1"/>
            </a:solidFill>
          </a:ln>
        </p:spPr>
        <p:txBody>
          <a:bodyPr tIns="540000" anchor="ctr"/>
          <a:lstStyle>
            <a:lvl1pPr marL="0" marR="0" indent="0" algn="ctr" defTabSz="91444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7244568" y="2025072"/>
            <a:ext cx="2628000" cy="205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360000" anchor="ctr"/>
          <a:lstStyle>
            <a:lvl1pPr marL="0" marR="0" indent="0" algn="ctr" defTabSz="91444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4467228" y="4260714"/>
            <a:ext cx="2628000" cy="205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360000" anchor="ctr"/>
          <a:lstStyle>
            <a:lvl1pPr marL="0" marR="0" indent="0" algn="ctr" defTabSz="914446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</a:t>
            </a:r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231617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="" xmlns:a16="http://schemas.microsoft.com/office/drawing/2014/main" id="{D075C1DE-E117-4FA9-A867-4ED89AC25A98}"/>
              </a:ext>
            </a:extLst>
          </p:cNvPr>
          <p:cNvSpPr/>
          <p:nvPr userDrawn="1"/>
        </p:nvSpPr>
        <p:spPr>
          <a:xfrm>
            <a:off x="-1" y="1"/>
            <a:ext cx="5621868" cy="68579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8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4315581" y="-1"/>
            <a:ext cx="2612571" cy="437363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4315581" y="4567162"/>
            <a:ext cx="7876419" cy="229083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Picture Placeholder 2">
            <a:extLst>
              <a:ext uri="{FF2B5EF4-FFF2-40B4-BE49-F238E27FC236}">
                <a16:creationId xmlns="" xmlns:a16="http://schemas.microsoft.com/office/drawing/2014/main" id="{CE83DDED-D6C7-4848-B289-2830377167D2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532191" y="0"/>
            <a:ext cx="3531809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614336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560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5215433" y="-1209"/>
            <a:ext cx="2810375" cy="522272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8718247" y="1635276"/>
            <a:ext cx="2810375" cy="522272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1379911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AND CONTENTS LAYOUT_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 userDrawn="1"/>
        </p:nvSpPr>
        <p:spPr>
          <a:xfrm>
            <a:off x="-2915" y="0"/>
            <a:ext cx="12196373" cy="6858002"/>
          </a:xfrm>
          <a:custGeom>
            <a:avLst/>
            <a:gdLst>
              <a:gd name="connsiteX0" fmla="*/ 5519956 w 9169167"/>
              <a:gd name="connsiteY0" fmla="*/ 8389 h 6115574"/>
              <a:gd name="connsiteX1" fmla="*/ 0 w 9169167"/>
              <a:gd name="connsiteY1" fmla="*/ 4563611 h 6115574"/>
              <a:gd name="connsiteX2" fmla="*/ 16778 w 9169167"/>
              <a:gd name="connsiteY2" fmla="*/ 6098796 h 6115574"/>
              <a:gd name="connsiteX3" fmla="*/ 3892492 w 9169167"/>
              <a:gd name="connsiteY3" fmla="*/ 6115574 h 6115574"/>
              <a:gd name="connsiteX4" fmla="*/ 9169167 w 9169167"/>
              <a:gd name="connsiteY4" fmla="*/ 1937857 h 6115574"/>
              <a:gd name="connsiteX5" fmla="*/ 9160778 w 9169167"/>
              <a:gd name="connsiteY5" fmla="*/ 0 h 6115574"/>
              <a:gd name="connsiteX6" fmla="*/ 5519956 w 9169167"/>
              <a:gd name="connsiteY6" fmla="*/ 8389 h 6115574"/>
              <a:gd name="connsiteX0" fmla="*/ 5561901 w 9169167"/>
              <a:gd name="connsiteY0" fmla="*/ 0 h 6115574"/>
              <a:gd name="connsiteX1" fmla="*/ 0 w 9169167"/>
              <a:gd name="connsiteY1" fmla="*/ 4563611 h 6115574"/>
              <a:gd name="connsiteX2" fmla="*/ 16778 w 9169167"/>
              <a:gd name="connsiteY2" fmla="*/ 6098796 h 6115574"/>
              <a:gd name="connsiteX3" fmla="*/ 3892492 w 9169167"/>
              <a:gd name="connsiteY3" fmla="*/ 6115574 h 6115574"/>
              <a:gd name="connsiteX4" fmla="*/ 9169167 w 9169167"/>
              <a:gd name="connsiteY4" fmla="*/ 1937857 h 6115574"/>
              <a:gd name="connsiteX5" fmla="*/ 9160778 w 9169167"/>
              <a:gd name="connsiteY5" fmla="*/ 0 h 6115574"/>
              <a:gd name="connsiteX6" fmla="*/ 5561901 w 9169167"/>
              <a:gd name="connsiteY6" fmla="*/ 0 h 6115574"/>
              <a:gd name="connsiteX0" fmla="*/ 5561901 w 9169167"/>
              <a:gd name="connsiteY0" fmla="*/ 0 h 6107185"/>
              <a:gd name="connsiteX1" fmla="*/ 0 w 9169167"/>
              <a:gd name="connsiteY1" fmla="*/ 4563611 h 6107185"/>
              <a:gd name="connsiteX2" fmla="*/ 16778 w 9169167"/>
              <a:gd name="connsiteY2" fmla="*/ 6098796 h 6107185"/>
              <a:gd name="connsiteX3" fmla="*/ 4051883 w 9169167"/>
              <a:gd name="connsiteY3" fmla="*/ 6107185 h 6107185"/>
              <a:gd name="connsiteX4" fmla="*/ 9169167 w 9169167"/>
              <a:gd name="connsiteY4" fmla="*/ 1937857 h 6107185"/>
              <a:gd name="connsiteX5" fmla="*/ 9160778 w 9169167"/>
              <a:gd name="connsiteY5" fmla="*/ 0 h 6107185"/>
              <a:gd name="connsiteX6" fmla="*/ 5561901 w 9169167"/>
              <a:gd name="connsiteY6" fmla="*/ 0 h 6107185"/>
              <a:gd name="connsiteX0" fmla="*/ 5547310 w 9154576"/>
              <a:gd name="connsiteY0" fmla="*/ 0 h 6107185"/>
              <a:gd name="connsiteX1" fmla="*/ 0 w 9154576"/>
              <a:gd name="connsiteY1" fmla="*/ 4563612 h 6107185"/>
              <a:gd name="connsiteX2" fmla="*/ 2187 w 9154576"/>
              <a:gd name="connsiteY2" fmla="*/ 6098796 h 6107185"/>
              <a:gd name="connsiteX3" fmla="*/ 4037292 w 9154576"/>
              <a:gd name="connsiteY3" fmla="*/ 6107185 h 6107185"/>
              <a:gd name="connsiteX4" fmla="*/ 9154576 w 9154576"/>
              <a:gd name="connsiteY4" fmla="*/ 1937857 h 6107185"/>
              <a:gd name="connsiteX5" fmla="*/ 9146187 w 9154576"/>
              <a:gd name="connsiteY5" fmla="*/ 0 h 6107185"/>
              <a:gd name="connsiteX6" fmla="*/ 5547310 w 9154576"/>
              <a:gd name="connsiteY6" fmla="*/ 0 h 6107185"/>
              <a:gd name="connsiteX0" fmla="*/ 5547310 w 9154576"/>
              <a:gd name="connsiteY0" fmla="*/ 0 h 6107185"/>
              <a:gd name="connsiteX1" fmla="*/ 0 w 9154576"/>
              <a:gd name="connsiteY1" fmla="*/ 4563612 h 6107185"/>
              <a:gd name="connsiteX2" fmla="*/ 2187 w 9154576"/>
              <a:gd name="connsiteY2" fmla="*/ 6098796 h 6107185"/>
              <a:gd name="connsiteX3" fmla="*/ 4037292 w 9154576"/>
              <a:gd name="connsiteY3" fmla="*/ 6107185 h 6107185"/>
              <a:gd name="connsiteX4" fmla="*/ 9154576 w 9154576"/>
              <a:gd name="connsiteY4" fmla="*/ 1937857 h 6107185"/>
              <a:gd name="connsiteX5" fmla="*/ 9146187 w 9154576"/>
              <a:gd name="connsiteY5" fmla="*/ 0 h 6107185"/>
              <a:gd name="connsiteX6" fmla="*/ 5547310 w 9154576"/>
              <a:gd name="connsiteY6" fmla="*/ 0 h 6107185"/>
              <a:gd name="connsiteX0" fmla="*/ 5547310 w 9154576"/>
              <a:gd name="connsiteY0" fmla="*/ 0 h 6098796"/>
              <a:gd name="connsiteX1" fmla="*/ 0 w 9154576"/>
              <a:gd name="connsiteY1" fmla="*/ 4563612 h 6098796"/>
              <a:gd name="connsiteX2" fmla="*/ 2187 w 9154576"/>
              <a:gd name="connsiteY2" fmla="*/ 6098796 h 6098796"/>
              <a:gd name="connsiteX3" fmla="*/ 3628730 w 9154576"/>
              <a:gd name="connsiteY3" fmla="*/ 6089860 h 6098796"/>
              <a:gd name="connsiteX4" fmla="*/ 9154576 w 9154576"/>
              <a:gd name="connsiteY4" fmla="*/ 1937857 h 6098796"/>
              <a:gd name="connsiteX5" fmla="*/ 9146187 w 9154576"/>
              <a:gd name="connsiteY5" fmla="*/ 0 h 6098796"/>
              <a:gd name="connsiteX6" fmla="*/ 5547310 w 9154576"/>
              <a:gd name="connsiteY6" fmla="*/ 0 h 6098796"/>
              <a:gd name="connsiteX0" fmla="*/ 5547310 w 9147280"/>
              <a:gd name="connsiteY0" fmla="*/ 0 h 6098796"/>
              <a:gd name="connsiteX1" fmla="*/ 0 w 9147280"/>
              <a:gd name="connsiteY1" fmla="*/ 4563612 h 6098796"/>
              <a:gd name="connsiteX2" fmla="*/ 2187 w 9147280"/>
              <a:gd name="connsiteY2" fmla="*/ 6098796 h 6098796"/>
              <a:gd name="connsiteX3" fmla="*/ 3628730 w 9147280"/>
              <a:gd name="connsiteY3" fmla="*/ 6089860 h 6098796"/>
              <a:gd name="connsiteX4" fmla="*/ 9147280 w 9147280"/>
              <a:gd name="connsiteY4" fmla="*/ 1530712 h 6098796"/>
              <a:gd name="connsiteX5" fmla="*/ 9146187 w 9147280"/>
              <a:gd name="connsiteY5" fmla="*/ 0 h 6098796"/>
              <a:gd name="connsiteX6" fmla="*/ 5547310 w 9147280"/>
              <a:gd name="connsiteY6" fmla="*/ 0 h 6098796"/>
              <a:gd name="connsiteX0" fmla="*/ 5547310 w 9147280"/>
              <a:gd name="connsiteY0" fmla="*/ 0 h 6107186"/>
              <a:gd name="connsiteX1" fmla="*/ 0 w 9147280"/>
              <a:gd name="connsiteY1" fmla="*/ 4563612 h 6107186"/>
              <a:gd name="connsiteX2" fmla="*/ 2187 w 9147280"/>
              <a:gd name="connsiteY2" fmla="*/ 6098796 h 6107186"/>
              <a:gd name="connsiteX3" fmla="*/ 3614138 w 9147280"/>
              <a:gd name="connsiteY3" fmla="*/ 6107186 h 6107186"/>
              <a:gd name="connsiteX4" fmla="*/ 9147280 w 9147280"/>
              <a:gd name="connsiteY4" fmla="*/ 1530712 h 6107186"/>
              <a:gd name="connsiteX5" fmla="*/ 9146187 w 9147280"/>
              <a:gd name="connsiteY5" fmla="*/ 0 h 6107186"/>
              <a:gd name="connsiteX6" fmla="*/ 5547310 w 9147280"/>
              <a:gd name="connsiteY6" fmla="*/ 0 h 6107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7280" h="6107186">
                <a:moveTo>
                  <a:pt x="5547310" y="0"/>
                </a:moveTo>
                <a:lnTo>
                  <a:pt x="0" y="4563612"/>
                </a:lnTo>
                <a:lnTo>
                  <a:pt x="2187" y="6098796"/>
                </a:lnTo>
                <a:lnTo>
                  <a:pt x="3614138" y="6107186"/>
                </a:lnTo>
                <a:lnTo>
                  <a:pt x="9147280" y="1530712"/>
                </a:lnTo>
                <a:cubicBezTo>
                  <a:pt x="9144484" y="884760"/>
                  <a:pt x="9148983" y="645952"/>
                  <a:pt x="9146187" y="0"/>
                </a:cubicBezTo>
                <a:lnTo>
                  <a:pt x="554731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그림 개체 틀 2"/>
          <p:cNvSpPr>
            <a:spLocks noGrp="1"/>
          </p:cNvSpPr>
          <p:nvPr>
            <p:ph type="pic" sz="quarter" idx="65" hasCustomPrompt="1"/>
          </p:nvPr>
        </p:nvSpPr>
        <p:spPr>
          <a:xfrm>
            <a:off x="0" y="916112"/>
            <a:ext cx="6048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0" name="그림 개체 틀 2"/>
          <p:cNvSpPr>
            <a:spLocks noGrp="1"/>
          </p:cNvSpPr>
          <p:nvPr>
            <p:ph type="pic" sz="quarter" idx="66" hasCustomPrompt="1"/>
          </p:nvPr>
        </p:nvSpPr>
        <p:spPr>
          <a:xfrm>
            <a:off x="756000" y="2798746"/>
            <a:ext cx="5292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1" name="그림 개체 틀 2"/>
          <p:cNvSpPr>
            <a:spLocks noGrp="1"/>
          </p:cNvSpPr>
          <p:nvPr>
            <p:ph type="pic" sz="quarter" idx="67" hasCustomPrompt="1"/>
          </p:nvPr>
        </p:nvSpPr>
        <p:spPr>
          <a:xfrm>
            <a:off x="6144000" y="2232281"/>
            <a:ext cx="5292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2" name="그림 개체 틀 2"/>
          <p:cNvSpPr>
            <a:spLocks noGrp="1"/>
          </p:cNvSpPr>
          <p:nvPr>
            <p:ph type="pic" sz="quarter" idx="68" hasCustomPrompt="1"/>
          </p:nvPr>
        </p:nvSpPr>
        <p:spPr>
          <a:xfrm>
            <a:off x="6144000" y="4124643"/>
            <a:ext cx="6048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4962524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440">
          <p15:clr>
            <a:srgbClr val="FBAE40"/>
          </p15:clr>
        </p15:guide>
        <p15:guide id="2" pos="2560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Images &amp; Contents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3994757" y="0"/>
            <a:ext cx="2520000" cy="432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4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6653378" y="2538000"/>
            <a:ext cx="2520000" cy="432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6653378" y="-2"/>
            <a:ext cx="2520000" cy="237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3994757" y="4482000"/>
            <a:ext cx="2520000" cy="237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7812390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AND CONTENTS LAYOUT_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그림 개체 틀 2"/>
          <p:cNvSpPr>
            <a:spLocks noGrp="1"/>
          </p:cNvSpPr>
          <p:nvPr>
            <p:ph type="pic" sz="quarter" idx="47" hasCustomPrompt="1"/>
          </p:nvPr>
        </p:nvSpPr>
        <p:spPr>
          <a:xfrm>
            <a:off x="730232" y="1769006"/>
            <a:ext cx="2052000" cy="29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26" name="그림 개체 틀 2"/>
          <p:cNvSpPr>
            <a:spLocks noGrp="1"/>
          </p:cNvSpPr>
          <p:nvPr>
            <p:ph type="pic" sz="quarter" idx="48" hasCustomPrompt="1"/>
          </p:nvPr>
        </p:nvSpPr>
        <p:spPr>
          <a:xfrm>
            <a:off x="2900507" y="3065006"/>
            <a:ext cx="2052000" cy="1692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27" name="그림 개체 틀 2"/>
          <p:cNvSpPr>
            <a:spLocks noGrp="1"/>
          </p:cNvSpPr>
          <p:nvPr>
            <p:ph type="pic" sz="quarter" idx="49" hasCustomPrompt="1"/>
          </p:nvPr>
        </p:nvSpPr>
        <p:spPr>
          <a:xfrm>
            <a:off x="5070782" y="3061809"/>
            <a:ext cx="2052000" cy="2988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31" name="그림 개체 틀 2"/>
          <p:cNvSpPr>
            <a:spLocks noGrp="1"/>
          </p:cNvSpPr>
          <p:nvPr>
            <p:ph type="pic" sz="quarter" idx="51" hasCustomPrompt="1"/>
          </p:nvPr>
        </p:nvSpPr>
        <p:spPr>
          <a:xfrm>
            <a:off x="9411334" y="4357809"/>
            <a:ext cx="2052000" cy="1692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32" name="그림 개체 틀 2"/>
          <p:cNvSpPr>
            <a:spLocks noGrp="1"/>
          </p:cNvSpPr>
          <p:nvPr>
            <p:ph type="pic" sz="quarter" idx="52" hasCustomPrompt="1"/>
          </p:nvPr>
        </p:nvSpPr>
        <p:spPr>
          <a:xfrm>
            <a:off x="7241057" y="4357809"/>
            <a:ext cx="2052000" cy="1692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428289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: Shape 4">
            <a:extLst>
              <a:ext uri="{FF2B5EF4-FFF2-40B4-BE49-F238E27FC236}">
                <a16:creationId xmlns="" xmlns:a16="http://schemas.microsoft.com/office/drawing/2014/main" id="{DED69620-E555-40B2-93DD-C7C19DAE0545}"/>
              </a:ext>
            </a:extLst>
          </p:cNvPr>
          <p:cNvSpPr/>
          <p:nvPr userDrawn="1"/>
        </p:nvSpPr>
        <p:spPr>
          <a:xfrm>
            <a:off x="656282" y="0"/>
            <a:ext cx="8521955" cy="6557065"/>
          </a:xfrm>
          <a:custGeom>
            <a:avLst/>
            <a:gdLst>
              <a:gd name="connsiteX0" fmla="*/ 11254134 w 12594296"/>
              <a:gd name="connsiteY0" fmla="*/ 0 h 9690456"/>
              <a:gd name="connsiteX1" fmla="*/ 12594296 w 12594296"/>
              <a:gd name="connsiteY1" fmla="*/ 0 h 9690456"/>
              <a:gd name="connsiteX2" fmla="*/ 12582464 w 12594296"/>
              <a:gd name="connsiteY2" fmla="*/ 19347 h 9690456"/>
              <a:gd name="connsiteX3" fmla="*/ 7145784 w 12594296"/>
              <a:gd name="connsiteY3" fmla="*/ 7180154 h 9690456"/>
              <a:gd name="connsiteX4" fmla="*/ 6396407 w 12594296"/>
              <a:gd name="connsiteY4" fmla="*/ 7282717 h 9690456"/>
              <a:gd name="connsiteX5" fmla="*/ 6396408 w 12594296"/>
              <a:gd name="connsiteY5" fmla="*/ 7282715 h 9690456"/>
              <a:gd name="connsiteX6" fmla="*/ 6293848 w 12594296"/>
              <a:gd name="connsiteY6" fmla="*/ 6533339 h 9690456"/>
              <a:gd name="connsiteX7" fmla="*/ 9774266 w 12594296"/>
              <a:gd name="connsiteY7" fmla="*/ 0 h 9690456"/>
              <a:gd name="connsiteX8" fmla="*/ 11117286 w 12594296"/>
              <a:gd name="connsiteY8" fmla="*/ 0 h 9690456"/>
              <a:gd name="connsiteX9" fmla="*/ 4208364 w 12594296"/>
              <a:gd name="connsiteY9" fmla="*/ 9099941 h 9690456"/>
              <a:gd name="connsiteX10" fmla="*/ 3458987 w 12594296"/>
              <a:gd name="connsiteY10" fmla="*/ 9202502 h 9690456"/>
              <a:gd name="connsiteX11" fmla="*/ 3458988 w 12594296"/>
              <a:gd name="connsiteY11" fmla="*/ 9202502 h 9690456"/>
              <a:gd name="connsiteX12" fmla="*/ 3356428 w 12594296"/>
              <a:gd name="connsiteY12" fmla="*/ 8453124 h 9690456"/>
              <a:gd name="connsiteX13" fmla="*/ 8294394 w 12594296"/>
              <a:gd name="connsiteY13" fmla="*/ 0 h 9690456"/>
              <a:gd name="connsiteX14" fmla="*/ 9637414 w 12594296"/>
              <a:gd name="connsiteY14" fmla="*/ 0 h 9690456"/>
              <a:gd name="connsiteX15" fmla="*/ 3727151 w 12594296"/>
              <a:gd name="connsiteY15" fmla="*/ 7784579 h 9690456"/>
              <a:gd name="connsiteX16" fmla="*/ 3070193 w 12594296"/>
              <a:gd name="connsiteY16" fmla="*/ 7943663 h 9690456"/>
              <a:gd name="connsiteX17" fmla="*/ 2977775 w 12594296"/>
              <a:gd name="connsiteY17" fmla="*/ 7887140 h 9690456"/>
              <a:gd name="connsiteX18" fmla="*/ 2898498 w 12594296"/>
              <a:gd name="connsiteY18" fmla="*/ 7813309 h 9690456"/>
              <a:gd name="connsiteX19" fmla="*/ 2875214 w 12594296"/>
              <a:gd name="connsiteY19" fmla="*/ 7137763 h 9690456"/>
              <a:gd name="connsiteX20" fmla="*/ 6814526 w 12594296"/>
              <a:gd name="connsiteY20" fmla="*/ 0 h 9690456"/>
              <a:gd name="connsiteX21" fmla="*/ 8157545 w 12594296"/>
              <a:gd name="connsiteY21" fmla="*/ 0 h 9690456"/>
              <a:gd name="connsiteX22" fmla="*/ 960827 w 12594296"/>
              <a:gd name="connsiteY22" fmla="*/ 9479004 h 9690456"/>
              <a:gd name="connsiteX23" fmla="*/ 211450 w 12594296"/>
              <a:gd name="connsiteY23" fmla="*/ 9581567 h 9690456"/>
              <a:gd name="connsiteX24" fmla="*/ 211451 w 12594296"/>
              <a:gd name="connsiteY24" fmla="*/ 9581567 h 9690456"/>
              <a:gd name="connsiteX25" fmla="*/ 108890 w 12594296"/>
              <a:gd name="connsiteY25" fmla="*/ 8832189 h 9690456"/>
              <a:gd name="connsiteX26" fmla="*/ 5334653 w 12594296"/>
              <a:gd name="connsiteY26" fmla="*/ 0 h 9690456"/>
              <a:gd name="connsiteX27" fmla="*/ 6677672 w 12594296"/>
              <a:gd name="connsiteY27" fmla="*/ 0 h 9690456"/>
              <a:gd name="connsiteX28" fmla="*/ 1067450 w 12594296"/>
              <a:gd name="connsiteY28" fmla="*/ 7389388 h 9690456"/>
              <a:gd name="connsiteX29" fmla="*/ 318072 w 12594296"/>
              <a:gd name="connsiteY29" fmla="*/ 7491950 h 9690456"/>
              <a:gd name="connsiteX30" fmla="*/ 318074 w 12594296"/>
              <a:gd name="connsiteY30" fmla="*/ 7491950 h 9690456"/>
              <a:gd name="connsiteX31" fmla="*/ 215512 w 12594296"/>
              <a:gd name="connsiteY31" fmla="*/ 6742571 h 9690456"/>
              <a:gd name="connsiteX32" fmla="*/ 3854783 w 12594296"/>
              <a:gd name="connsiteY32" fmla="*/ 0 h 9690456"/>
              <a:gd name="connsiteX33" fmla="*/ 5197800 w 12594296"/>
              <a:gd name="connsiteY33" fmla="*/ 0 h 9690456"/>
              <a:gd name="connsiteX34" fmla="*/ 1581006 w 12594296"/>
              <a:gd name="connsiteY34" fmla="*/ 4763784 h 9690456"/>
              <a:gd name="connsiteX35" fmla="*/ 831629 w 12594296"/>
              <a:gd name="connsiteY35" fmla="*/ 4866347 h 9690456"/>
              <a:gd name="connsiteX36" fmla="*/ 831630 w 12594296"/>
              <a:gd name="connsiteY36" fmla="*/ 4866347 h 9690456"/>
              <a:gd name="connsiteX37" fmla="*/ 729070 w 12594296"/>
              <a:gd name="connsiteY37" fmla="*/ 4116969 h 9690456"/>
              <a:gd name="connsiteX38" fmla="*/ 2374910 w 12594296"/>
              <a:gd name="connsiteY38" fmla="*/ 0 h 9690456"/>
              <a:gd name="connsiteX39" fmla="*/ 3717928 w 12594296"/>
              <a:gd name="connsiteY39" fmla="*/ 0 h 9690456"/>
              <a:gd name="connsiteX40" fmla="*/ 1403742 w 12594296"/>
              <a:gd name="connsiteY40" fmla="*/ 3048080 h 9690456"/>
              <a:gd name="connsiteX41" fmla="*/ 654366 w 12594296"/>
              <a:gd name="connsiteY41" fmla="*/ 3150642 h 9690456"/>
              <a:gd name="connsiteX42" fmla="*/ 654366 w 12594296"/>
              <a:gd name="connsiteY42" fmla="*/ 3150641 h 9690456"/>
              <a:gd name="connsiteX43" fmla="*/ 551807 w 12594296"/>
              <a:gd name="connsiteY43" fmla="*/ 2401265 h 9690456"/>
              <a:gd name="connsiteX44" fmla="*/ 895038 w 12594296"/>
              <a:gd name="connsiteY44" fmla="*/ 0 h 9690456"/>
              <a:gd name="connsiteX45" fmla="*/ 2238056 w 12594296"/>
              <a:gd name="connsiteY45" fmla="*/ 0 h 9690456"/>
              <a:gd name="connsiteX46" fmla="*/ 1276448 w 12594296"/>
              <a:gd name="connsiteY46" fmla="*/ 1266560 h 9690456"/>
              <a:gd name="connsiteX47" fmla="*/ 527072 w 12594296"/>
              <a:gd name="connsiteY47" fmla="*/ 1369122 h 9690456"/>
              <a:gd name="connsiteX48" fmla="*/ 527074 w 12594296"/>
              <a:gd name="connsiteY48" fmla="*/ 1369122 h 9690456"/>
              <a:gd name="connsiteX49" fmla="*/ 424511 w 12594296"/>
              <a:gd name="connsiteY49" fmla="*/ 619745 h 9690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2594296" h="9690456">
                <a:moveTo>
                  <a:pt x="11254134" y="0"/>
                </a:moveTo>
                <a:lnTo>
                  <a:pt x="12594296" y="0"/>
                </a:lnTo>
                <a:lnTo>
                  <a:pt x="12582464" y="19347"/>
                </a:lnTo>
                <a:cubicBezTo>
                  <a:pt x="10770238" y="2406284"/>
                  <a:pt x="8958010" y="4793217"/>
                  <a:pt x="7145784" y="7180154"/>
                </a:cubicBezTo>
                <a:cubicBezTo>
                  <a:pt x="6967172" y="7415411"/>
                  <a:pt x="6631664" y="7461331"/>
                  <a:pt x="6396407" y="7282717"/>
                </a:cubicBezTo>
                <a:lnTo>
                  <a:pt x="6396408" y="7282715"/>
                </a:lnTo>
                <a:cubicBezTo>
                  <a:pt x="6161153" y="7104103"/>
                  <a:pt x="6115235" y="6768596"/>
                  <a:pt x="6293848" y="6533339"/>
                </a:cubicBezTo>
                <a:close/>
                <a:moveTo>
                  <a:pt x="9774266" y="0"/>
                </a:moveTo>
                <a:lnTo>
                  <a:pt x="11117286" y="0"/>
                </a:lnTo>
                <a:lnTo>
                  <a:pt x="4208364" y="9099941"/>
                </a:lnTo>
                <a:cubicBezTo>
                  <a:pt x="4029750" y="9335196"/>
                  <a:pt x="3694244" y="9381116"/>
                  <a:pt x="3458987" y="9202502"/>
                </a:cubicBezTo>
                <a:lnTo>
                  <a:pt x="3458988" y="9202502"/>
                </a:lnTo>
                <a:cubicBezTo>
                  <a:pt x="3223732" y="9023889"/>
                  <a:pt x="3177814" y="8688381"/>
                  <a:pt x="3356428" y="8453124"/>
                </a:cubicBezTo>
                <a:close/>
                <a:moveTo>
                  <a:pt x="8294394" y="0"/>
                </a:moveTo>
                <a:lnTo>
                  <a:pt x="9637414" y="0"/>
                </a:lnTo>
                <a:lnTo>
                  <a:pt x="3727151" y="7784579"/>
                </a:lnTo>
                <a:cubicBezTo>
                  <a:pt x="3570864" y="7990429"/>
                  <a:pt x="3294455" y="8051315"/>
                  <a:pt x="3070193" y="7943663"/>
                </a:cubicBezTo>
                <a:lnTo>
                  <a:pt x="2977775" y="7887140"/>
                </a:lnTo>
                <a:lnTo>
                  <a:pt x="2898498" y="7813309"/>
                </a:lnTo>
                <a:cubicBezTo>
                  <a:pt x="2734547" y="7626217"/>
                  <a:pt x="2718928" y="7343612"/>
                  <a:pt x="2875214" y="7137763"/>
                </a:cubicBezTo>
                <a:close/>
                <a:moveTo>
                  <a:pt x="6814526" y="0"/>
                </a:moveTo>
                <a:lnTo>
                  <a:pt x="8157545" y="0"/>
                </a:lnTo>
                <a:lnTo>
                  <a:pt x="960827" y="9479004"/>
                </a:lnTo>
                <a:cubicBezTo>
                  <a:pt x="782213" y="9714262"/>
                  <a:pt x="446706" y="9760180"/>
                  <a:pt x="211450" y="9581567"/>
                </a:cubicBezTo>
                <a:lnTo>
                  <a:pt x="211451" y="9581567"/>
                </a:lnTo>
                <a:cubicBezTo>
                  <a:pt x="-23806" y="9402953"/>
                  <a:pt x="-69724" y="9067446"/>
                  <a:pt x="108890" y="8832189"/>
                </a:cubicBezTo>
                <a:close/>
                <a:moveTo>
                  <a:pt x="5334653" y="0"/>
                </a:moveTo>
                <a:lnTo>
                  <a:pt x="6677672" y="0"/>
                </a:lnTo>
                <a:lnTo>
                  <a:pt x="1067450" y="7389388"/>
                </a:lnTo>
                <a:cubicBezTo>
                  <a:pt x="888834" y="7624646"/>
                  <a:pt x="553328" y="7670563"/>
                  <a:pt x="318072" y="7491950"/>
                </a:cubicBezTo>
                <a:lnTo>
                  <a:pt x="318074" y="7491950"/>
                </a:lnTo>
                <a:cubicBezTo>
                  <a:pt x="82817" y="7313338"/>
                  <a:pt x="36898" y="6977830"/>
                  <a:pt x="215512" y="6742571"/>
                </a:cubicBezTo>
                <a:close/>
                <a:moveTo>
                  <a:pt x="3854783" y="0"/>
                </a:moveTo>
                <a:lnTo>
                  <a:pt x="5197800" y="0"/>
                </a:lnTo>
                <a:lnTo>
                  <a:pt x="1581006" y="4763784"/>
                </a:lnTo>
                <a:cubicBezTo>
                  <a:pt x="1402392" y="4999042"/>
                  <a:pt x="1066886" y="5044960"/>
                  <a:pt x="831629" y="4866347"/>
                </a:cubicBezTo>
                <a:lnTo>
                  <a:pt x="831630" y="4866347"/>
                </a:lnTo>
                <a:cubicBezTo>
                  <a:pt x="596374" y="4687733"/>
                  <a:pt x="550456" y="4352226"/>
                  <a:pt x="729070" y="4116969"/>
                </a:cubicBezTo>
                <a:close/>
                <a:moveTo>
                  <a:pt x="2374910" y="0"/>
                </a:moveTo>
                <a:lnTo>
                  <a:pt x="3717928" y="0"/>
                </a:lnTo>
                <a:lnTo>
                  <a:pt x="1403742" y="3048080"/>
                </a:lnTo>
                <a:cubicBezTo>
                  <a:pt x="1225130" y="3283337"/>
                  <a:pt x="889622" y="3329255"/>
                  <a:pt x="654366" y="3150642"/>
                </a:cubicBezTo>
                <a:lnTo>
                  <a:pt x="654366" y="3150641"/>
                </a:lnTo>
                <a:cubicBezTo>
                  <a:pt x="419111" y="2972028"/>
                  <a:pt x="373193" y="2636522"/>
                  <a:pt x="551807" y="2401265"/>
                </a:cubicBezTo>
                <a:close/>
                <a:moveTo>
                  <a:pt x="895038" y="0"/>
                </a:moveTo>
                <a:lnTo>
                  <a:pt x="2238056" y="0"/>
                </a:lnTo>
                <a:lnTo>
                  <a:pt x="1276448" y="1266560"/>
                </a:lnTo>
                <a:cubicBezTo>
                  <a:pt x="1097836" y="1501817"/>
                  <a:pt x="762328" y="1547736"/>
                  <a:pt x="527072" y="1369122"/>
                </a:cubicBezTo>
                <a:lnTo>
                  <a:pt x="527074" y="1369122"/>
                </a:lnTo>
                <a:cubicBezTo>
                  <a:pt x="291816" y="1190508"/>
                  <a:pt x="245898" y="855002"/>
                  <a:pt x="424511" y="619745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prstClr val="white"/>
              </a:solidFill>
            </a:endParaRPr>
          </a:p>
        </p:txBody>
      </p:sp>
      <p:sp>
        <p:nvSpPr>
          <p:cNvPr id="17" name="그림 개체 틀 16">
            <a:extLst>
              <a:ext uri="{FF2B5EF4-FFF2-40B4-BE49-F238E27FC236}">
                <a16:creationId xmlns="" xmlns:a16="http://schemas.microsoft.com/office/drawing/2014/main" id="{07163F96-C234-481E-88AF-E4A1C0E9A1DC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535328" y="1"/>
            <a:ext cx="8396198" cy="6460303"/>
          </a:xfrm>
          <a:custGeom>
            <a:avLst/>
            <a:gdLst>
              <a:gd name="connsiteX0" fmla="*/ 1985184 w 8396198"/>
              <a:gd name="connsiteY0" fmla="*/ 5258093 h 6460303"/>
              <a:gd name="connsiteX1" fmla="*/ 1985184 w 8396198"/>
              <a:gd name="connsiteY1" fmla="*/ 5258093 h 6460303"/>
              <a:gd name="connsiteX2" fmla="*/ 1985184 w 8396198"/>
              <a:gd name="connsiteY2" fmla="*/ 5258093 h 6460303"/>
              <a:gd name="connsiteX3" fmla="*/ 7502757 w 8396198"/>
              <a:gd name="connsiteY3" fmla="*/ 0 h 6460303"/>
              <a:gd name="connsiteX4" fmla="*/ 8396198 w 8396198"/>
              <a:gd name="connsiteY4" fmla="*/ 0 h 6460303"/>
              <a:gd name="connsiteX5" fmla="*/ 8388310 w 8396198"/>
              <a:gd name="connsiteY5" fmla="*/ 12898 h 6460303"/>
              <a:gd name="connsiteX6" fmla="*/ 4763857 w 8396198"/>
              <a:gd name="connsiteY6" fmla="*/ 4786769 h 6460303"/>
              <a:gd name="connsiteX7" fmla="*/ 4264272 w 8396198"/>
              <a:gd name="connsiteY7" fmla="*/ 4855144 h 6460303"/>
              <a:gd name="connsiteX8" fmla="*/ 4264273 w 8396198"/>
              <a:gd name="connsiteY8" fmla="*/ 4855143 h 6460303"/>
              <a:gd name="connsiteX9" fmla="*/ 4195899 w 8396198"/>
              <a:gd name="connsiteY9" fmla="*/ 4355559 h 6460303"/>
              <a:gd name="connsiteX10" fmla="*/ 6516179 w 8396198"/>
              <a:gd name="connsiteY10" fmla="*/ 0 h 6460303"/>
              <a:gd name="connsiteX11" fmla="*/ 7411525 w 8396198"/>
              <a:gd name="connsiteY11" fmla="*/ 0 h 6460303"/>
              <a:gd name="connsiteX12" fmla="*/ 2805577 w 8396198"/>
              <a:gd name="connsiteY12" fmla="*/ 6066627 h 6460303"/>
              <a:gd name="connsiteX13" fmla="*/ 2305992 w 8396198"/>
              <a:gd name="connsiteY13" fmla="*/ 6135001 h 6460303"/>
              <a:gd name="connsiteX14" fmla="*/ 2305993 w 8396198"/>
              <a:gd name="connsiteY14" fmla="*/ 6135001 h 6460303"/>
              <a:gd name="connsiteX15" fmla="*/ 2237619 w 8396198"/>
              <a:gd name="connsiteY15" fmla="*/ 5635416 h 6460303"/>
              <a:gd name="connsiteX16" fmla="*/ 5529597 w 8396198"/>
              <a:gd name="connsiteY16" fmla="*/ 0 h 6460303"/>
              <a:gd name="connsiteX17" fmla="*/ 6424943 w 8396198"/>
              <a:gd name="connsiteY17" fmla="*/ 0 h 6460303"/>
              <a:gd name="connsiteX18" fmla="*/ 2484768 w 8396198"/>
              <a:gd name="connsiteY18" fmla="*/ 5189719 h 6460303"/>
              <a:gd name="connsiteX19" fmla="*/ 2046796 w 8396198"/>
              <a:gd name="connsiteY19" fmla="*/ 5295775 h 6460303"/>
              <a:gd name="connsiteX20" fmla="*/ 1985184 w 8396198"/>
              <a:gd name="connsiteY20" fmla="*/ 5258093 h 6460303"/>
              <a:gd name="connsiteX21" fmla="*/ 1932333 w 8396198"/>
              <a:gd name="connsiteY21" fmla="*/ 5208872 h 6460303"/>
              <a:gd name="connsiteX22" fmla="*/ 1916810 w 8396198"/>
              <a:gd name="connsiteY22" fmla="*/ 4758508 h 6460303"/>
              <a:gd name="connsiteX23" fmla="*/ 4543018 w 8396198"/>
              <a:gd name="connsiteY23" fmla="*/ 0 h 6460303"/>
              <a:gd name="connsiteX24" fmla="*/ 5438364 w 8396198"/>
              <a:gd name="connsiteY24" fmla="*/ 0 h 6460303"/>
              <a:gd name="connsiteX25" fmla="*/ 640552 w 8396198"/>
              <a:gd name="connsiteY25" fmla="*/ 6319336 h 6460303"/>
              <a:gd name="connsiteX26" fmla="*/ 140967 w 8396198"/>
              <a:gd name="connsiteY26" fmla="*/ 6387711 h 6460303"/>
              <a:gd name="connsiteX27" fmla="*/ 140968 w 8396198"/>
              <a:gd name="connsiteY27" fmla="*/ 6387711 h 6460303"/>
              <a:gd name="connsiteX28" fmla="*/ 72594 w 8396198"/>
              <a:gd name="connsiteY28" fmla="*/ 5888126 h 6460303"/>
              <a:gd name="connsiteX29" fmla="*/ 3556436 w 8396198"/>
              <a:gd name="connsiteY29" fmla="*/ 0 h 6460303"/>
              <a:gd name="connsiteX30" fmla="*/ 4451782 w 8396198"/>
              <a:gd name="connsiteY30" fmla="*/ 0 h 6460303"/>
              <a:gd name="connsiteX31" fmla="*/ 711634 w 8396198"/>
              <a:gd name="connsiteY31" fmla="*/ 4926258 h 6460303"/>
              <a:gd name="connsiteX32" fmla="*/ 212049 w 8396198"/>
              <a:gd name="connsiteY32" fmla="*/ 4994633 h 6460303"/>
              <a:gd name="connsiteX33" fmla="*/ 212050 w 8396198"/>
              <a:gd name="connsiteY33" fmla="*/ 4994633 h 6460303"/>
              <a:gd name="connsiteX34" fmla="*/ 143675 w 8396198"/>
              <a:gd name="connsiteY34" fmla="*/ 4495047 h 6460303"/>
              <a:gd name="connsiteX35" fmla="*/ 2569856 w 8396198"/>
              <a:gd name="connsiteY35" fmla="*/ 0 h 6460303"/>
              <a:gd name="connsiteX36" fmla="*/ 3465201 w 8396198"/>
              <a:gd name="connsiteY36" fmla="*/ 0 h 6460303"/>
              <a:gd name="connsiteX37" fmla="*/ 1054005 w 8396198"/>
              <a:gd name="connsiteY37" fmla="*/ 3175856 h 6460303"/>
              <a:gd name="connsiteX38" fmla="*/ 554420 w 8396198"/>
              <a:gd name="connsiteY38" fmla="*/ 3244231 h 6460303"/>
              <a:gd name="connsiteX39" fmla="*/ 554421 w 8396198"/>
              <a:gd name="connsiteY39" fmla="*/ 3244231 h 6460303"/>
              <a:gd name="connsiteX40" fmla="*/ 486047 w 8396198"/>
              <a:gd name="connsiteY40" fmla="*/ 2744646 h 6460303"/>
              <a:gd name="connsiteX41" fmla="*/ 1583274 w 8396198"/>
              <a:gd name="connsiteY41" fmla="*/ 0 h 6460303"/>
              <a:gd name="connsiteX42" fmla="*/ 2478619 w 8396198"/>
              <a:gd name="connsiteY42" fmla="*/ 0 h 6460303"/>
              <a:gd name="connsiteX43" fmla="*/ 935829 w 8396198"/>
              <a:gd name="connsiteY43" fmla="*/ 2032053 h 6460303"/>
              <a:gd name="connsiteX44" fmla="*/ 436245 w 8396198"/>
              <a:gd name="connsiteY44" fmla="*/ 2100428 h 6460303"/>
              <a:gd name="connsiteX45" fmla="*/ 436245 w 8396198"/>
              <a:gd name="connsiteY45" fmla="*/ 2100427 h 6460303"/>
              <a:gd name="connsiteX46" fmla="*/ 367872 w 8396198"/>
              <a:gd name="connsiteY46" fmla="*/ 1600843 h 6460303"/>
              <a:gd name="connsiteX47" fmla="*/ 596693 w 8396198"/>
              <a:gd name="connsiteY47" fmla="*/ 0 h 6460303"/>
              <a:gd name="connsiteX48" fmla="*/ 1492038 w 8396198"/>
              <a:gd name="connsiteY48" fmla="*/ 0 h 6460303"/>
              <a:gd name="connsiteX49" fmla="*/ 850966 w 8396198"/>
              <a:gd name="connsiteY49" fmla="*/ 844373 h 6460303"/>
              <a:gd name="connsiteX50" fmla="*/ 351382 w 8396198"/>
              <a:gd name="connsiteY50" fmla="*/ 912748 h 6460303"/>
              <a:gd name="connsiteX51" fmla="*/ 351383 w 8396198"/>
              <a:gd name="connsiteY51" fmla="*/ 912748 h 6460303"/>
              <a:gd name="connsiteX52" fmla="*/ 283008 w 8396198"/>
              <a:gd name="connsiteY52" fmla="*/ 413163 h 6460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8396198" h="6460303">
                <a:moveTo>
                  <a:pt x="1985184" y="5258093"/>
                </a:moveTo>
                <a:lnTo>
                  <a:pt x="1985184" y="5258093"/>
                </a:lnTo>
                <a:lnTo>
                  <a:pt x="1985184" y="5258093"/>
                </a:lnTo>
                <a:close/>
                <a:moveTo>
                  <a:pt x="7502757" y="0"/>
                </a:moveTo>
                <a:lnTo>
                  <a:pt x="8396198" y="0"/>
                </a:lnTo>
                <a:lnTo>
                  <a:pt x="8388310" y="12898"/>
                </a:lnTo>
                <a:cubicBezTo>
                  <a:pt x="7180160" y="1604189"/>
                  <a:pt x="5972008" y="3195478"/>
                  <a:pt x="4763857" y="4786769"/>
                </a:cubicBezTo>
                <a:cubicBezTo>
                  <a:pt x="4644782" y="4943607"/>
                  <a:pt x="4421110" y="4974220"/>
                  <a:pt x="4264272" y="4855144"/>
                </a:cubicBezTo>
                <a:lnTo>
                  <a:pt x="4264273" y="4855143"/>
                </a:lnTo>
                <a:cubicBezTo>
                  <a:pt x="4107436" y="4736068"/>
                  <a:pt x="4076824" y="4512397"/>
                  <a:pt x="4195899" y="4355559"/>
                </a:cubicBezTo>
                <a:close/>
                <a:moveTo>
                  <a:pt x="6516179" y="0"/>
                </a:moveTo>
                <a:lnTo>
                  <a:pt x="7411525" y="0"/>
                </a:lnTo>
                <a:lnTo>
                  <a:pt x="2805577" y="6066627"/>
                </a:lnTo>
                <a:cubicBezTo>
                  <a:pt x="2686501" y="6223464"/>
                  <a:pt x="2462830" y="6254077"/>
                  <a:pt x="2305992" y="6135001"/>
                </a:cubicBezTo>
                <a:lnTo>
                  <a:pt x="2305993" y="6135001"/>
                </a:lnTo>
                <a:cubicBezTo>
                  <a:pt x="2149155" y="6015926"/>
                  <a:pt x="2118543" y="5792254"/>
                  <a:pt x="2237619" y="5635416"/>
                </a:cubicBezTo>
                <a:close/>
                <a:moveTo>
                  <a:pt x="5529597" y="0"/>
                </a:moveTo>
                <a:lnTo>
                  <a:pt x="6424943" y="0"/>
                </a:lnTo>
                <a:lnTo>
                  <a:pt x="2484768" y="5189719"/>
                </a:lnTo>
                <a:cubicBezTo>
                  <a:pt x="2380577" y="5326952"/>
                  <a:pt x="2196304" y="5367543"/>
                  <a:pt x="2046796" y="5295775"/>
                </a:cubicBezTo>
                <a:lnTo>
                  <a:pt x="1985184" y="5258093"/>
                </a:lnTo>
                <a:lnTo>
                  <a:pt x="1932333" y="5208872"/>
                </a:lnTo>
                <a:cubicBezTo>
                  <a:pt x="1823032" y="5084144"/>
                  <a:pt x="1812619" y="4895741"/>
                  <a:pt x="1916810" y="4758508"/>
                </a:cubicBezTo>
                <a:close/>
                <a:moveTo>
                  <a:pt x="4543018" y="0"/>
                </a:moveTo>
                <a:lnTo>
                  <a:pt x="5438364" y="0"/>
                </a:lnTo>
                <a:lnTo>
                  <a:pt x="640552" y="6319336"/>
                </a:lnTo>
                <a:cubicBezTo>
                  <a:pt x="521476" y="6476174"/>
                  <a:pt x="297805" y="6506786"/>
                  <a:pt x="140967" y="6387711"/>
                </a:cubicBezTo>
                <a:lnTo>
                  <a:pt x="140968" y="6387711"/>
                </a:lnTo>
                <a:cubicBezTo>
                  <a:pt x="-15870" y="6268635"/>
                  <a:pt x="-46482" y="6044964"/>
                  <a:pt x="72594" y="5888126"/>
                </a:cubicBezTo>
                <a:close/>
                <a:moveTo>
                  <a:pt x="3556436" y="0"/>
                </a:moveTo>
                <a:lnTo>
                  <a:pt x="4451782" y="0"/>
                </a:lnTo>
                <a:lnTo>
                  <a:pt x="711634" y="4926258"/>
                </a:lnTo>
                <a:cubicBezTo>
                  <a:pt x="592557" y="5083097"/>
                  <a:pt x="368886" y="5113708"/>
                  <a:pt x="212049" y="4994633"/>
                </a:cubicBezTo>
                <a:lnTo>
                  <a:pt x="212050" y="4994633"/>
                </a:lnTo>
                <a:cubicBezTo>
                  <a:pt x="55212" y="4875558"/>
                  <a:pt x="24599" y="4651886"/>
                  <a:pt x="143675" y="4495047"/>
                </a:cubicBezTo>
                <a:close/>
                <a:moveTo>
                  <a:pt x="2569856" y="0"/>
                </a:moveTo>
                <a:lnTo>
                  <a:pt x="3465201" y="0"/>
                </a:lnTo>
                <a:lnTo>
                  <a:pt x="1054005" y="3175856"/>
                </a:lnTo>
                <a:cubicBezTo>
                  <a:pt x="934929" y="3332694"/>
                  <a:pt x="711258" y="3363306"/>
                  <a:pt x="554420" y="3244231"/>
                </a:cubicBezTo>
                <a:lnTo>
                  <a:pt x="554421" y="3244231"/>
                </a:lnTo>
                <a:cubicBezTo>
                  <a:pt x="397583" y="3125155"/>
                  <a:pt x="366971" y="2901484"/>
                  <a:pt x="486047" y="2744646"/>
                </a:cubicBezTo>
                <a:close/>
                <a:moveTo>
                  <a:pt x="1583274" y="0"/>
                </a:moveTo>
                <a:lnTo>
                  <a:pt x="2478619" y="0"/>
                </a:lnTo>
                <a:lnTo>
                  <a:pt x="935829" y="2032053"/>
                </a:lnTo>
                <a:cubicBezTo>
                  <a:pt x="816754" y="2188891"/>
                  <a:pt x="593082" y="2219503"/>
                  <a:pt x="436245" y="2100428"/>
                </a:cubicBezTo>
                <a:lnTo>
                  <a:pt x="436245" y="2100427"/>
                </a:lnTo>
                <a:cubicBezTo>
                  <a:pt x="279408" y="1981352"/>
                  <a:pt x="248796" y="1757681"/>
                  <a:pt x="367872" y="1600843"/>
                </a:cubicBezTo>
                <a:close/>
                <a:moveTo>
                  <a:pt x="596693" y="0"/>
                </a:moveTo>
                <a:lnTo>
                  <a:pt x="1492038" y="0"/>
                </a:lnTo>
                <a:lnTo>
                  <a:pt x="850966" y="844373"/>
                </a:lnTo>
                <a:cubicBezTo>
                  <a:pt x="731891" y="1001211"/>
                  <a:pt x="508219" y="1031824"/>
                  <a:pt x="351382" y="912748"/>
                </a:cubicBezTo>
                <a:lnTo>
                  <a:pt x="351383" y="912748"/>
                </a:lnTo>
                <a:cubicBezTo>
                  <a:pt x="194545" y="793672"/>
                  <a:pt x="163933" y="570001"/>
                  <a:pt x="283008" y="41316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latin typeface="Arial" pitchFamily="34" charset="0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5774440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LAYOUT</a:t>
            </a:r>
          </a:p>
        </p:txBody>
      </p:sp>
    </p:spTree>
    <p:extLst>
      <p:ext uri="{BB962C8B-B14F-4D97-AF65-F5344CB8AC3E}">
        <p14:creationId xmlns:p14="http://schemas.microsoft.com/office/powerpoint/2010/main" val="274920763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prstClr val="white"/>
              </a:solidFill>
            </a:endParaRPr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prstClr val="white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=""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=""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Line Color</a:t>
            </a:r>
            <a:endParaRPr lang="ko-KR" altLang="en-US" sz="14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=""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prstClr val="white"/>
                </a:solidFill>
                <a:cs typeface="Arial" pitchFamily="34" charset="0"/>
              </a:rPr>
              <a:t>www.allppt.com</a:t>
            </a:r>
            <a:endParaRPr lang="ko-KR" altLang="en-US" sz="140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=""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prstClr val="white"/>
                </a:solidFill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prstClr val="white"/>
                </a:solidFill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221608612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Images and Contents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4">
            <a:extLst>
              <a:ext uri="{FF2B5EF4-FFF2-40B4-BE49-F238E27FC236}">
                <a16:creationId xmlns="" xmlns:a16="http://schemas.microsoft.com/office/drawing/2014/main" id="{A2A84B4A-CEB2-40FB-A02E-8EB2AF478368}"/>
              </a:ext>
            </a:extLst>
          </p:cNvPr>
          <p:cNvGrpSpPr/>
          <p:nvPr userDrawn="1"/>
        </p:nvGrpSpPr>
        <p:grpSpPr>
          <a:xfrm>
            <a:off x="6473211" y="396281"/>
            <a:ext cx="5760640" cy="2937987"/>
            <a:chOff x="-612576" y="1705002"/>
            <a:chExt cx="5688632" cy="2537858"/>
          </a:xfrm>
        </p:grpSpPr>
        <p:sp>
          <p:nvSpPr>
            <p:cNvPr id="13" name="Oval 5">
              <a:extLst>
                <a:ext uri="{FF2B5EF4-FFF2-40B4-BE49-F238E27FC236}">
                  <a16:creationId xmlns="" xmlns:a16="http://schemas.microsoft.com/office/drawing/2014/main" id="{F8CA4E56-5CF0-4C8C-A69B-FEC333052C4C}"/>
                </a:ext>
              </a:extLst>
            </p:cNvPr>
            <p:cNvSpPr/>
            <p:nvPr userDrawn="1"/>
          </p:nvSpPr>
          <p:spPr>
            <a:xfrm>
              <a:off x="-612576" y="3738804"/>
              <a:ext cx="5688632" cy="504056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>
              <a:softEdge rad="2032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pic>
          <p:nvPicPr>
            <p:cNvPr id="19" name="Picture 2" descr="E:\002-KIMS BUSINESS\000-B-KIMS-소스 분류-2014\00-kims-작업건별-재료모음\002-일러-모니터-모바일-타블렛\laptop-01.png">
              <a:extLst>
                <a:ext uri="{FF2B5EF4-FFF2-40B4-BE49-F238E27FC236}">
                  <a16:creationId xmlns="" xmlns:a16="http://schemas.microsoft.com/office/drawing/2014/main" id="{DBFF776C-2C37-432F-8D95-5002FD9DE658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358" y="1705002"/>
              <a:ext cx="4456634" cy="25165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0" name="Picture Placeholder 2">
            <a:extLst>
              <a:ext uri="{FF2B5EF4-FFF2-40B4-BE49-F238E27FC236}">
                <a16:creationId xmlns="" xmlns:a16="http://schemas.microsoft.com/office/drawing/2014/main" id="{07A15BD4-6D7E-4517-BDED-81FD478CEDAB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8035116" y="765234"/>
            <a:ext cx="2736304" cy="203702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grpSp>
        <p:nvGrpSpPr>
          <p:cNvPr id="21" name="Group 14">
            <a:extLst>
              <a:ext uri="{FF2B5EF4-FFF2-40B4-BE49-F238E27FC236}">
                <a16:creationId xmlns="" xmlns:a16="http://schemas.microsoft.com/office/drawing/2014/main" id="{FB0AFAFC-8EB9-4974-915A-249E7E1C57A2}"/>
              </a:ext>
            </a:extLst>
          </p:cNvPr>
          <p:cNvGrpSpPr/>
          <p:nvPr userDrawn="1"/>
        </p:nvGrpSpPr>
        <p:grpSpPr>
          <a:xfrm>
            <a:off x="6473211" y="3496948"/>
            <a:ext cx="5760640" cy="2937987"/>
            <a:chOff x="-612576" y="1705002"/>
            <a:chExt cx="5688632" cy="2537858"/>
          </a:xfrm>
        </p:grpSpPr>
        <p:sp>
          <p:nvSpPr>
            <p:cNvPr id="22" name="Oval 15">
              <a:extLst>
                <a:ext uri="{FF2B5EF4-FFF2-40B4-BE49-F238E27FC236}">
                  <a16:creationId xmlns="" xmlns:a16="http://schemas.microsoft.com/office/drawing/2014/main" id="{59FEB9C5-5FA6-4880-B618-058738C37AD1}"/>
                </a:ext>
              </a:extLst>
            </p:cNvPr>
            <p:cNvSpPr/>
            <p:nvPr userDrawn="1"/>
          </p:nvSpPr>
          <p:spPr>
            <a:xfrm>
              <a:off x="-612576" y="3738804"/>
              <a:ext cx="5688632" cy="504056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>
              <a:softEdge rad="2032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pic>
          <p:nvPicPr>
            <p:cNvPr id="23" name="Picture 2" descr="E:\002-KIMS BUSINESS\000-B-KIMS-소스 분류-2014\00-kims-작업건별-재료모음\002-일러-모니터-모바일-타블렛\laptop-01.png">
              <a:extLst>
                <a:ext uri="{FF2B5EF4-FFF2-40B4-BE49-F238E27FC236}">
                  <a16:creationId xmlns="" xmlns:a16="http://schemas.microsoft.com/office/drawing/2014/main" id="{3B06E91A-2C0E-4BB0-889E-F881F2C268AA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358" y="1705002"/>
              <a:ext cx="4456634" cy="25165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4" name="Picture Placeholder 2">
            <a:extLst>
              <a:ext uri="{FF2B5EF4-FFF2-40B4-BE49-F238E27FC236}">
                <a16:creationId xmlns="" xmlns:a16="http://schemas.microsoft.com/office/drawing/2014/main" id="{CDA76C3D-8C5A-4664-AF41-B36993816A44}"/>
              </a:ext>
            </a:extLst>
          </p:cNvPr>
          <p:cNvSpPr>
            <a:spLocks noGrp="1"/>
          </p:cNvSpPr>
          <p:nvPr>
            <p:ph type="pic" idx="10" hasCustomPrompt="1"/>
          </p:nvPr>
        </p:nvSpPr>
        <p:spPr>
          <a:xfrm>
            <a:off x="8035116" y="3865902"/>
            <a:ext cx="2736304" cy="203702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02722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17" Type="http://schemas.openxmlformats.org/officeDocument/2006/relationships/slideLayout" Target="../slideLayouts/slideLayout40.xml"/><Relationship Id="rId2" Type="http://schemas.openxmlformats.org/officeDocument/2006/relationships/slideLayout" Target="../slideLayouts/slideLayout25.xml"/><Relationship Id="rId16" Type="http://schemas.openxmlformats.org/officeDocument/2006/relationships/slideLayout" Target="../slideLayouts/slideLayout39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1046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0174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5" r:id="rId3"/>
    <p:sldLayoutId id="2147483769" r:id="rId4"/>
    <p:sldLayoutId id="2147483764" r:id="rId5"/>
    <p:sldLayoutId id="2147483766" r:id="rId6"/>
    <p:sldLayoutId id="2147483767" r:id="rId7"/>
    <p:sldLayoutId id="2147483768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8" r:id="rId15"/>
    <p:sldLayoutId id="2147483779" r:id="rId16"/>
    <p:sldLayoutId id="2147483780" r:id="rId17"/>
    <p:sldLayoutId id="2147483800" r:id="rId18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5178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8" r:id="rId2"/>
    <p:sldLayoutId id="2147483689" r:id="rId3"/>
    <p:sldLayoutId id="2147483690" r:id="rId4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2908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1" r:id="rId9"/>
    <p:sldLayoutId id="2147483792" r:id="rId10"/>
    <p:sldLayoutId id="2147483793" r:id="rId11"/>
    <p:sldLayoutId id="2147483794" r:id="rId12"/>
    <p:sldLayoutId id="2147483795" r:id="rId13"/>
    <p:sldLayoutId id="2147483796" r:id="rId14"/>
    <p:sldLayoutId id="2147483797" r:id="rId15"/>
    <p:sldLayoutId id="2147483798" r:id="rId16"/>
    <p:sldLayoutId id="2147483799" r:id="rId17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ree-powerpoint-templates-design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em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ree-powerpoint-templates-design.com/" TargetMode="External"/><Relationship Id="rId1" Type="http://schemas.openxmlformats.org/officeDocument/2006/relationships/slideLayout" Target="../slideLayouts/slideLayout19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hlinkClick r:id="rId2"/>
          </p:cNvPr>
          <p:cNvSpPr txBox="1"/>
          <p:nvPr/>
        </p:nvSpPr>
        <p:spPr>
          <a:xfrm>
            <a:off x="8958262" y="6052251"/>
            <a:ext cx="260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2800" dirty="0" smtClean="0">
                <a:solidFill>
                  <a:schemeClr val="bg1"/>
                </a:solidFill>
                <a:cs typeface="Arial" pitchFamily="34" charset="0"/>
              </a:rPr>
              <a:t>12</a:t>
            </a:r>
            <a:r>
              <a:rPr lang="en-US" altLang="ko-KR" sz="2800" baseline="30000" dirty="0" smtClean="0">
                <a:solidFill>
                  <a:schemeClr val="bg1"/>
                </a:solidFill>
                <a:cs typeface="Arial" pitchFamily="34" charset="0"/>
              </a:rPr>
              <a:t>th</a:t>
            </a:r>
            <a:r>
              <a:rPr lang="en-US" altLang="ko-KR" sz="2800" dirty="0" smtClean="0">
                <a:solidFill>
                  <a:schemeClr val="bg1"/>
                </a:solidFill>
                <a:cs typeface="Arial" pitchFamily="34" charset="0"/>
              </a:rPr>
              <a:t> class</a:t>
            </a:r>
            <a:endParaRPr lang="ko-KR" altLang="en-US" sz="28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221F751-3C5B-4561-AD14-8637C5B66736}"/>
              </a:ext>
            </a:extLst>
          </p:cNvPr>
          <p:cNvSpPr txBox="1"/>
          <p:nvPr/>
        </p:nvSpPr>
        <p:spPr>
          <a:xfrm>
            <a:off x="6881604" y="196754"/>
            <a:ext cx="4631741" cy="304698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4800" dirty="0"/>
              <a:t> </a:t>
            </a:r>
          </a:p>
          <a:p>
            <a:r>
              <a:rPr lang="en-US" sz="4800" b="1" dirty="0"/>
              <a:t>Accounting for Not-for-Profit </a:t>
            </a:r>
            <a:r>
              <a:rPr lang="en-US" sz="4800" b="1" dirty="0" err="1"/>
              <a:t>Organisation</a:t>
            </a:r>
            <a:endParaRPr lang="en-US" sz="4800" dirty="0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F166F6B-B975-4F3C-BCF2-9971086140FB}"/>
              </a:ext>
            </a:extLst>
          </p:cNvPr>
          <p:cNvSpPr txBox="1"/>
          <p:nvPr/>
        </p:nvSpPr>
        <p:spPr>
          <a:xfrm>
            <a:off x="6837139" y="3254160"/>
            <a:ext cx="4631685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3200" dirty="0" smtClean="0">
                <a:solidFill>
                  <a:schemeClr val="bg1"/>
                </a:solidFill>
                <a:cs typeface="Arial" pitchFamily="34" charset="0"/>
              </a:rPr>
              <a:t>Chapter 1</a:t>
            </a:r>
            <a:endParaRPr lang="ko-KR" altLang="en-US" sz="3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19" name="Freeform: Shape 118">
            <a:extLst>
              <a:ext uri="{FF2B5EF4-FFF2-40B4-BE49-F238E27FC236}">
                <a16:creationId xmlns="" xmlns:a16="http://schemas.microsoft.com/office/drawing/2014/main" id="{6ED142D3-29FB-4AB3-80DF-6B614B73C5D2}"/>
              </a:ext>
            </a:extLst>
          </p:cNvPr>
          <p:cNvSpPr/>
          <p:nvPr/>
        </p:nvSpPr>
        <p:spPr>
          <a:xfrm>
            <a:off x="3749423" y="622301"/>
            <a:ext cx="7845677" cy="3622629"/>
          </a:xfrm>
          <a:custGeom>
            <a:avLst/>
            <a:gdLst>
              <a:gd name="connsiteX0" fmla="*/ 0 w 11768516"/>
              <a:gd name="connsiteY0" fmla="*/ 0 h 5433944"/>
              <a:gd name="connsiteX1" fmla="*/ 11768516 w 11768516"/>
              <a:gd name="connsiteY1" fmla="*/ 0 h 5433944"/>
              <a:gd name="connsiteX2" fmla="*/ 11768516 w 11768516"/>
              <a:gd name="connsiteY2" fmla="*/ 5433944 h 5433944"/>
              <a:gd name="connsiteX3" fmla="*/ 3711365 w 11768516"/>
              <a:gd name="connsiteY3" fmla="*/ 5433944 h 5433944"/>
              <a:gd name="connsiteX4" fmla="*/ 3711365 w 11768516"/>
              <a:gd name="connsiteY4" fmla="*/ 5233214 h 5433944"/>
              <a:gd name="connsiteX5" fmla="*/ 11567786 w 11768516"/>
              <a:gd name="connsiteY5" fmla="*/ 5233214 h 5433944"/>
              <a:gd name="connsiteX6" fmla="*/ 11567786 w 11768516"/>
              <a:gd name="connsiteY6" fmla="*/ 200730 h 5433944"/>
              <a:gd name="connsiteX7" fmla="*/ 200730 w 11768516"/>
              <a:gd name="connsiteY7" fmla="*/ 200730 h 5433944"/>
              <a:gd name="connsiteX8" fmla="*/ 200730 w 11768516"/>
              <a:gd name="connsiteY8" fmla="*/ 3480926 h 5433944"/>
              <a:gd name="connsiteX9" fmla="*/ 0 w 11768516"/>
              <a:gd name="connsiteY9" fmla="*/ 3480926 h 5433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768516" h="5433944">
                <a:moveTo>
                  <a:pt x="0" y="0"/>
                </a:moveTo>
                <a:lnTo>
                  <a:pt x="11768516" y="0"/>
                </a:lnTo>
                <a:lnTo>
                  <a:pt x="11768516" y="5433944"/>
                </a:lnTo>
                <a:lnTo>
                  <a:pt x="3711365" y="5433944"/>
                </a:lnTo>
                <a:lnTo>
                  <a:pt x="3711365" y="5233214"/>
                </a:lnTo>
                <a:lnTo>
                  <a:pt x="11567786" y="5233214"/>
                </a:lnTo>
                <a:lnTo>
                  <a:pt x="11567786" y="200730"/>
                </a:lnTo>
                <a:lnTo>
                  <a:pt x="200730" y="200730"/>
                </a:lnTo>
                <a:lnTo>
                  <a:pt x="200730" y="3480926"/>
                </a:lnTo>
                <a:lnTo>
                  <a:pt x="0" y="348092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tx1"/>
              </a:solidFill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="" xmlns:a16="http://schemas.microsoft.com/office/drawing/2014/main" id="{9A03E388-9BAB-4F1E-ACB7-1669E3F7E764}"/>
              </a:ext>
            </a:extLst>
          </p:cNvPr>
          <p:cNvGrpSpPr/>
          <p:nvPr/>
        </p:nvGrpSpPr>
        <p:grpSpPr>
          <a:xfrm>
            <a:off x="3275908" y="2108047"/>
            <a:ext cx="3244291" cy="3000067"/>
            <a:chOff x="8479089" y="1262387"/>
            <a:chExt cx="6147593" cy="5684813"/>
          </a:xfrm>
        </p:grpSpPr>
        <p:grpSp>
          <p:nvGrpSpPr>
            <p:cNvPr id="17" name="Group 16">
              <a:extLst>
                <a:ext uri="{FF2B5EF4-FFF2-40B4-BE49-F238E27FC236}">
                  <a16:creationId xmlns="" xmlns:a16="http://schemas.microsoft.com/office/drawing/2014/main" id="{6DFB59B6-3382-47AE-AAE5-C0AFB4E35EE9}"/>
                </a:ext>
              </a:extLst>
            </p:cNvPr>
            <p:cNvGrpSpPr/>
            <p:nvPr/>
          </p:nvGrpSpPr>
          <p:grpSpPr>
            <a:xfrm rot="20275744" flipH="1">
              <a:off x="9114364" y="4275293"/>
              <a:ext cx="965714" cy="1155036"/>
              <a:chOff x="5704433" y="717502"/>
              <a:chExt cx="7365528" cy="8809481"/>
            </a:xfrm>
          </p:grpSpPr>
          <p:sp>
            <p:nvSpPr>
              <p:cNvPr id="106" name="Freeform: Shape 105">
                <a:extLst>
                  <a:ext uri="{FF2B5EF4-FFF2-40B4-BE49-F238E27FC236}">
                    <a16:creationId xmlns="" xmlns:a16="http://schemas.microsoft.com/office/drawing/2014/main" id="{0FE219E2-BED5-40DF-B4AE-A2B0F98EF35F}"/>
                  </a:ext>
                </a:extLst>
              </p:cNvPr>
              <p:cNvSpPr/>
              <p:nvPr/>
            </p:nvSpPr>
            <p:spPr>
              <a:xfrm>
                <a:off x="11674968" y="8268753"/>
                <a:ext cx="765879" cy="1258230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6700" h="438150">
                    <a:moveTo>
                      <a:pt x="0" y="0"/>
                    </a:moveTo>
                    <a:lnTo>
                      <a:pt x="19050" y="438150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7" name="Freeform: Shape 106">
                <a:extLst>
                  <a:ext uri="{FF2B5EF4-FFF2-40B4-BE49-F238E27FC236}">
                    <a16:creationId xmlns="" xmlns:a16="http://schemas.microsoft.com/office/drawing/2014/main" id="{760B529C-0824-4515-BB90-4F2A23E61057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8" name="Freeform: Shape 107">
                <a:extLst>
                  <a:ext uri="{FF2B5EF4-FFF2-40B4-BE49-F238E27FC236}">
                    <a16:creationId xmlns="" xmlns:a16="http://schemas.microsoft.com/office/drawing/2014/main" id="{1A1B5FBD-480E-486F-84F2-9BEEE8B6810D}"/>
                  </a:ext>
                </a:extLst>
              </p:cNvPr>
              <p:cNvSpPr/>
              <p:nvPr/>
            </p:nvSpPr>
            <p:spPr>
              <a:xfrm>
                <a:off x="5704433" y="5540923"/>
                <a:ext cx="793232" cy="589649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76225" h="205332">
                    <a:moveTo>
                      <a:pt x="157232" y="0"/>
                    </a:moveTo>
                    <a:lnTo>
                      <a:pt x="0" y="205332"/>
                    </a:lnTo>
                    <a:lnTo>
                      <a:pt x="276225" y="157707"/>
                    </a:lnTo>
                    <a:lnTo>
                      <a:pt x="15723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9" name="Freeform: Shape 108">
                <a:extLst>
                  <a:ext uri="{FF2B5EF4-FFF2-40B4-BE49-F238E27FC236}">
                    <a16:creationId xmlns="" xmlns:a16="http://schemas.microsoft.com/office/drawing/2014/main" id="{45E97D55-1A29-4ABE-B23A-52B9D0F56293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10" name="Freeform: Shape 109">
                <a:extLst>
                  <a:ext uri="{FF2B5EF4-FFF2-40B4-BE49-F238E27FC236}">
                    <a16:creationId xmlns="" xmlns:a16="http://schemas.microsoft.com/office/drawing/2014/main" id="{A674B560-08BC-493A-BEB3-17217BCE660C}"/>
                  </a:ext>
                </a:extLst>
              </p:cNvPr>
              <p:cNvSpPr/>
              <p:nvPr/>
            </p:nvSpPr>
            <p:spPr>
              <a:xfrm>
                <a:off x="10143209" y="2425829"/>
                <a:ext cx="2926752" cy="3993512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19175" h="1390650">
                    <a:moveTo>
                      <a:pt x="1019175" y="0"/>
                    </a:moveTo>
                    <a:lnTo>
                      <a:pt x="0" y="295275"/>
                    </a:lnTo>
                    <a:lnTo>
                      <a:pt x="19050" y="1390650"/>
                    </a:lnTo>
                    <a:lnTo>
                      <a:pt x="101917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11" name="Freeform: Shape 110">
                <a:extLst>
                  <a:ext uri="{FF2B5EF4-FFF2-40B4-BE49-F238E27FC236}">
                    <a16:creationId xmlns="" xmlns:a16="http://schemas.microsoft.com/office/drawing/2014/main" id="{A609599D-CB93-4845-9B8E-C8A407CDF7BA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12" name="Freeform: Shape 111">
                <a:extLst>
                  <a:ext uri="{FF2B5EF4-FFF2-40B4-BE49-F238E27FC236}">
                    <a16:creationId xmlns="" xmlns:a16="http://schemas.microsoft.com/office/drawing/2014/main" id="{18D7141E-3E01-4877-B1E7-2FB9489576F5}"/>
                  </a:ext>
                </a:extLst>
              </p:cNvPr>
              <p:cNvSpPr/>
              <p:nvPr/>
            </p:nvSpPr>
            <p:spPr>
              <a:xfrm>
                <a:off x="7708809" y="717502"/>
                <a:ext cx="2543812" cy="6236443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171700">
                    <a:moveTo>
                      <a:pt x="0" y="914400"/>
                    </a:moveTo>
                    <a:lnTo>
                      <a:pt x="871538" y="0"/>
                    </a:lnTo>
                    <a:cubicBezTo>
                      <a:pt x="876300" y="723900"/>
                      <a:pt x="881063" y="1447800"/>
                      <a:pt x="885825" y="2171700"/>
                    </a:cubicBezTo>
                    <a:lnTo>
                      <a:pt x="0" y="91440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="" xmlns:a16="http://schemas.microsoft.com/office/drawing/2014/main" id="{61EE2201-2FD3-435F-A07C-D09FFE6146C3}"/>
                </a:ext>
              </a:extLst>
            </p:cNvPr>
            <p:cNvGrpSpPr/>
            <p:nvPr/>
          </p:nvGrpSpPr>
          <p:grpSpPr>
            <a:xfrm rot="20275744" flipH="1">
              <a:off x="8479089" y="5341625"/>
              <a:ext cx="1416763" cy="1605575"/>
              <a:chOff x="5365048" y="479821"/>
              <a:chExt cx="8036930" cy="9108010"/>
            </a:xfrm>
          </p:grpSpPr>
          <p:sp>
            <p:nvSpPr>
              <p:cNvPr id="99" name="Freeform: Shape 98">
                <a:extLst>
                  <a:ext uri="{FF2B5EF4-FFF2-40B4-BE49-F238E27FC236}">
                    <a16:creationId xmlns="" xmlns:a16="http://schemas.microsoft.com/office/drawing/2014/main" id="{C38FBDB8-70EB-4F7B-87EA-E213DE6AB812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0" name="Freeform: Shape 99">
                <a:extLst>
                  <a:ext uri="{FF2B5EF4-FFF2-40B4-BE49-F238E27FC236}">
                    <a16:creationId xmlns="" xmlns:a16="http://schemas.microsoft.com/office/drawing/2014/main" id="{1E66548C-71B6-471E-8C87-3900F09FD786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1" name="Freeform: Shape 100">
                <a:extLst>
                  <a:ext uri="{FF2B5EF4-FFF2-40B4-BE49-F238E27FC236}">
                    <a16:creationId xmlns="" xmlns:a16="http://schemas.microsoft.com/office/drawing/2014/main" id="{79A4AE8E-40D8-4081-B62F-15A1938C11CF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2" name="Freeform: Shape 101">
                <a:extLst>
                  <a:ext uri="{FF2B5EF4-FFF2-40B4-BE49-F238E27FC236}">
                    <a16:creationId xmlns="" xmlns:a16="http://schemas.microsoft.com/office/drawing/2014/main" id="{BAFC1D33-3C39-4879-B1A4-2BEE377C2E0F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3" name="Freeform: Shape 102">
                <a:extLst>
                  <a:ext uri="{FF2B5EF4-FFF2-40B4-BE49-F238E27FC236}">
                    <a16:creationId xmlns="" xmlns:a16="http://schemas.microsoft.com/office/drawing/2014/main" id="{E82D3C89-C7BB-417E-BE98-A49AD6203D96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4" name="Freeform: Shape 103">
                <a:extLst>
                  <a:ext uri="{FF2B5EF4-FFF2-40B4-BE49-F238E27FC236}">
                    <a16:creationId xmlns="" xmlns:a16="http://schemas.microsoft.com/office/drawing/2014/main" id="{8F587926-8F95-42C0-842D-E38CBAAC7597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5" name="Freeform: Shape 104">
                <a:extLst>
                  <a:ext uri="{FF2B5EF4-FFF2-40B4-BE49-F238E27FC236}">
                    <a16:creationId xmlns="" xmlns:a16="http://schemas.microsoft.com/office/drawing/2014/main" id="{0A8F6546-3A7E-486A-80AB-1B93764116FB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9" name="Group 18">
              <a:extLst>
                <a:ext uri="{FF2B5EF4-FFF2-40B4-BE49-F238E27FC236}">
                  <a16:creationId xmlns="" xmlns:a16="http://schemas.microsoft.com/office/drawing/2014/main" id="{4AE3CE47-66EF-4B91-AE28-182BE821CFA5}"/>
                </a:ext>
              </a:extLst>
            </p:cNvPr>
            <p:cNvGrpSpPr/>
            <p:nvPr/>
          </p:nvGrpSpPr>
          <p:grpSpPr>
            <a:xfrm rot="20275744" flipH="1">
              <a:off x="10278521" y="5974428"/>
              <a:ext cx="496268" cy="512648"/>
              <a:chOff x="5365048" y="1982197"/>
              <a:chExt cx="7362621" cy="7605634"/>
            </a:xfrm>
          </p:grpSpPr>
          <p:sp>
            <p:nvSpPr>
              <p:cNvPr id="92" name="Freeform: Shape 91">
                <a:extLst>
                  <a:ext uri="{FF2B5EF4-FFF2-40B4-BE49-F238E27FC236}">
                    <a16:creationId xmlns="" xmlns:a16="http://schemas.microsoft.com/office/drawing/2014/main" id="{60F9631F-CF20-4497-A7A0-5E42637FEE72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3" name="Freeform: Shape 92">
                <a:extLst>
                  <a:ext uri="{FF2B5EF4-FFF2-40B4-BE49-F238E27FC236}">
                    <a16:creationId xmlns="" xmlns:a16="http://schemas.microsoft.com/office/drawing/2014/main" id="{B231E4A5-F67A-4206-9BE7-18B302529CB9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4" name="Freeform: Shape 93">
                <a:extLst>
                  <a:ext uri="{FF2B5EF4-FFF2-40B4-BE49-F238E27FC236}">
                    <a16:creationId xmlns="" xmlns:a16="http://schemas.microsoft.com/office/drawing/2014/main" id="{7B94567D-9A0D-4BCA-8FAE-4777C8EE4605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5" name="Freeform: Shape 94">
                <a:extLst>
                  <a:ext uri="{FF2B5EF4-FFF2-40B4-BE49-F238E27FC236}">
                    <a16:creationId xmlns="" xmlns:a16="http://schemas.microsoft.com/office/drawing/2014/main" id="{0ABA9635-313D-473B-BA77-DA14528910D2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6" name="Freeform: Shape 95">
                <a:extLst>
                  <a:ext uri="{FF2B5EF4-FFF2-40B4-BE49-F238E27FC236}">
                    <a16:creationId xmlns="" xmlns:a16="http://schemas.microsoft.com/office/drawing/2014/main" id="{57B0118B-B35B-49D5-8D4F-D00EEE4396F0}"/>
                  </a:ext>
                </a:extLst>
              </p:cNvPr>
              <p:cNvSpPr/>
              <p:nvPr/>
            </p:nvSpPr>
            <p:spPr>
              <a:xfrm>
                <a:off x="9871173" y="3444023"/>
                <a:ext cx="1940058" cy="2975318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  <a:gd name="connsiteX0" fmla="*/ 1247497 w 1247497"/>
                  <a:gd name="connsiteY0" fmla="*/ 0 h 1024830"/>
                  <a:gd name="connsiteX1" fmla="*/ 0 w 1247497"/>
                  <a:gd name="connsiteY1" fmla="*/ 277330 h 1024830"/>
                  <a:gd name="connsiteX2" fmla="*/ 113780 w 1247497"/>
                  <a:gd name="connsiteY2" fmla="*/ 1024830 h 1024830"/>
                  <a:gd name="connsiteX3" fmla="*/ 1247497 w 1247497"/>
                  <a:gd name="connsiteY3" fmla="*/ 0 h 1024830"/>
                  <a:gd name="connsiteX0" fmla="*/ 675581 w 675581"/>
                  <a:gd name="connsiteY0" fmla="*/ 0 h 1036087"/>
                  <a:gd name="connsiteX1" fmla="*/ 0 w 675581"/>
                  <a:gd name="connsiteY1" fmla="*/ 288587 h 1036087"/>
                  <a:gd name="connsiteX2" fmla="*/ 113780 w 675581"/>
                  <a:gd name="connsiteY2" fmla="*/ 1036087 h 1036087"/>
                  <a:gd name="connsiteX3" fmla="*/ 675581 w 675581"/>
                  <a:gd name="connsiteY3" fmla="*/ 0 h 10360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5581" h="1036087">
                    <a:moveTo>
                      <a:pt x="675581" y="0"/>
                    </a:moveTo>
                    <a:lnTo>
                      <a:pt x="0" y="288587"/>
                    </a:lnTo>
                    <a:lnTo>
                      <a:pt x="113780" y="1036087"/>
                    </a:lnTo>
                    <a:lnTo>
                      <a:pt x="675581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7" name="Freeform: Shape 96">
                <a:extLst>
                  <a:ext uri="{FF2B5EF4-FFF2-40B4-BE49-F238E27FC236}">
                    <a16:creationId xmlns="" xmlns:a16="http://schemas.microsoft.com/office/drawing/2014/main" id="{19A46A83-2DB9-4779-A800-7D745426240C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8" name="Freeform: Shape 97">
                <a:extLst>
                  <a:ext uri="{FF2B5EF4-FFF2-40B4-BE49-F238E27FC236}">
                    <a16:creationId xmlns="" xmlns:a16="http://schemas.microsoft.com/office/drawing/2014/main" id="{5FEFBC12-2ACF-419F-A13F-CA7CBC552D4A}"/>
                  </a:ext>
                </a:extLst>
              </p:cNvPr>
              <p:cNvSpPr/>
              <p:nvPr/>
            </p:nvSpPr>
            <p:spPr>
              <a:xfrm>
                <a:off x="7708809" y="1982197"/>
                <a:ext cx="2543813" cy="4971750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  <a:gd name="connsiteX0" fmla="*/ 0 w 993639"/>
                  <a:gd name="connsiteY0" fmla="*/ 595440 h 1852740"/>
                  <a:gd name="connsiteX1" fmla="*/ 993498 w 993639"/>
                  <a:gd name="connsiteY1" fmla="*/ 0 h 1852740"/>
                  <a:gd name="connsiteX2" fmla="*/ 885825 w 993639"/>
                  <a:gd name="connsiteY2" fmla="*/ 1852740 h 1852740"/>
                  <a:gd name="connsiteX3" fmla="*/ 0 w 993639"/>
                  <a:gd name="connsiteY3" fmla="*/ 595440 h 1852740"/>
                  <a:gd name="connsiteX0" fmla="*/ 0 w 885825"/>
                  <a:gd name="connsiteY0" fmla="*/ 473999 h 1731299"/>
                  <a:gd name="connsiteX1" fmla="*/ 784851 w 885825"/>
                  <a:gd name="connsiteY1" fmla="*/ 0 h 1731299"/>
                  <a:gd name="connsiteX2" fmla="*/ 885825 w 885825"/>
                  <a:gd name="connsiteY2" fmla="*/ 1731299 h 1731299"/>
                  <a:gd name="connsiteX3" fmla="*/ 0 w 885825"/>
                  <a:gd name="connsiteY3" fmla="*/ 473999 h 17312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1731299">
                    <a:moveTo>
                      <a:pt x="0" y="473999"/>
                    </a:moveTo>
                    <a:lnTo>
                      <a:pt x="784851" y="0"/>
                    </a:lnTo>
                    <a:cubicBezTo>
                      <a:pt x="789613" y="723900"/>
                      <a:pt x="881063" y="1007399"/>
                      <a:pt x="885825" y="1731299"/>
                    </a:cubicBezTo>
                    <a:lnTo>
                      <a:pt x="0" y="473999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20" name="Group 19">
              <a:extLst>
                <a:ext uri="{FF2B5EF4-FFF2-40B4-BE49-F238E27FC236}">
                  <a16:creationId xmlns="" xmlns:a16="http://schemas.microsoft.com/office/drawing/2014/main" id="{940133F7-DCF5-4682-A5BD-1BE01D4BA622}"/>
                </a:ext>
              </a:extLst>
            </p:cNvPr>
            <p:cNvGrpSpPr/>
            <p:nvPr/>
          </p:nvGrpSpPr>
          <p:grpSpPr>
            <a:xfrm rot="20275744" flipH="1">
              <a:off x="11620616" y="3813253"/>
              <a:ext cx="1199247" cy="1359069"/>
              <a:chOff x="5365051" y="479822"/>
              <a:chExt cx="8036930" cy="9108006"/>
            </a:xfrm>
          </p:grpSpPr>
          <p:sp>
            <p:nvSpPr>
              <p:cNvPr id="85" name="Freeform: Shape 84">
                <a:extLst>
                  <a:ext uri="{FF2B5EF4-FFF2-40B4-BE49-F238E27FC236}">
                    <a16:creationId xmlns="" xmlns:a16="http://schemas.microsoft.com/office/drawing/2014/main" id="{D6BEBB27-095C-4AFA-B403-17C76B0DFB21}"/>
                  </a:ext>
                </a:extLst>
              </p:cNvPr>
              <p:cNvSpPr/>
              <p:nvPr/>
            </p:nvSpPr>
            <p:spPr>
              <a:xfrm>
                <a:off x="11674978" y="8268752"/>
                <a:ext cx="1052698" cy="1319076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6" name="Freeform: Shape 85">
                <a:extLst>
                  <a:ext uri="{FF2B5EF4-FFF2-40B4-BE49-F238E27FC236}">
                    <a16:creationId xmlns="" xmlns:a16="http://schemas.microsoft.com/office/drawing/2014/main" id="{8D19BA74-FF22-4761-B6B0-956F195A6D99}"/>
                  </a:ext>
                </a:extLst>
              </p:cNvPr>
              <p:cNvSpPr/>
              <p:nvPr/>
            </p:nvSpPr>
            <p:spPr>
              <a:xfrm>
                <a:off x="9107333" y="6879848"/>
                <a:ext cx="3333521" cy="1613813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7" name="Freeform: Shape 86">
                <a:extLst>
                  <a:ext uri="{FF2B5EF4-FFF2-40B4-BE49-F238E27FC236}">
                    <a16:creationId xmlns="" xmlns:a16="http://schemas.microsoft.com/office/drawing/2014/main" id="{84079D17-A7B8-41ED-AA14-FFCC27781402}"/>
                  </a:ext>
                </a:extLst>
              </p:cNvPr>
              <p:cNvSpPr/>
              <p:nvPr/>
            </p:nvSpPr>
            <p:spPr>
              <a:xfrm>
                <a:off x="5365051" y="5540920"/>
                <a:ext cx="1132614" cy="452887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8" name="Freeform: Shape 87">
                <a:extLst>
                  <a:ext uri="{FF2B5EF4-FFF2-40B4-BE49-F238E27FC236}">
                    <a16:creationId xmlns="" xmlns:a16="http://schemas.microsoft.com/office/drawing/2014/main" id="{5A153433-C2BE-4FC2-9938-946FA50DABBC}"/>
                  </a:ext>
                </a:extLst>
              </p:cNvPr>
              <p:cNvSpPr/>
              <p:nvPr/>
            </p:nvSpPr>
            <p:spPr>
              <a:xfrm>
                <a:off x="6149703" y="5215816"/>
                <a:ext cx="1586462" cy="2373445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9" name="Freeform: Shape 88">
                <a:extLst>
                  <a:ext uri="{FF2B5EF4-FFF2-40B4-BE49-F238E27FC236}">
                    <a16:creationId xmlns="" xmlns:a16="http://schemas.microsoft.com/office/drawing/2014/main" id="{E497F288-FA17-44BC-99E1-44CB677F74EF}"/>
                  </a:ext>
                </a:extLst>
              </p:cNvPr>
              <p:cNvSpPr/>
              <p:nvPr/>
            </p:nvSpPr>
            <p:spPr>
              <a:xfrm>
                <a:off x="9871175" y="2566273"/>
                <a:ext cx="3530806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0" name="Freeform: Shape 89">
                <a:extLst>
                  <a:ext uri="{FF2B5EF4-FFF2-40B4-BE49-F238E27FC236}">
                    <a16:creationId xmlns="" xmlns:a16="http://schemas.microsoft.com/office/drawing/2014/main" id="{ADB712A1-4C82-4915-9CAE-EC905DCE0276}"/>
                  </a:ext>
                </a:extLst>
              </p:cNvPr>
              <p:cNvSpPr/>
              <p:nvPr/>
            </p:nvSpPr>
            <p:spPr>
              <a:xfrm>
                <a:off x="7585443" y="3324704"/>
                <a:ext cx="2667181" cy="4626400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1" name="Freeform: Shape 90">
                <a:extLst>
                  <a:ext uri="{FF2B5EF4-FFF2-40B4-BE49-F238E27FC236}">
                    <a16:creationId xmlns="" xmlns:a16="http://schemas.microsoft.com/office/drawing/2014/main" id="{DA9CB4A5-03BD-4C87-9BBE-26024EDEC045}"/>
                  </a:ext>
                </a:extLst>
              </p:cNvPr>
              <p:cNvSpPr/>
              <p:nvPr/>
            </p:nvSpPr>
            <p:spPr>
              <a:xfrm>
                <a:off x="7708807" y="479822"/>
                <a:ext cx="2543816" cy="6474125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21" name="Group 20">
              <a:extLst>
                <a:ext uri="{FF2B5EF4-FFF2-40B4-BE49-F238E27FC236}">
                  <a16:creationId xmlns="" xmlns:a16="http://schemas.microsoft.com/office/drawing/2014/main" id="{2BEA25B0-6ADB-4E65-A885-91605593EF76}"/>
                </a:ext>
              </a:extLst>
            </p:cNvPr>
            <p:cNvGrpSpPr/>
            <p:nvPr/>
          </p:nvGrpSpPr>
          <p:grpSpPr>
            <a:xfrm rot="20073958" flipH="1">
              <a:off x="10116519" y="4915091"/>
              <a:ext cx="1567652" cy="1079675"/>
              <a:chOff x="3667032" y="1708483"/>
              <a:chExt cx="8105829" cy="5582653"/>
            </a:xfrm>
          </p:grpSpPr>
          <p:sp>
            <p:nvSpPr>
              <p:cNvPr id="78" name="Freeform: Shape 77">
                <a:extLst>
                  <a:ext uri="{FF2B5EF4-FFF2-40B4-BE49-F238E27FC236}">
                    <a16:creationId xmlns="" xmlns:a16="http://schemas.microsoft.com/office/drawing/2014/main" id="{008703A4-BAA0-4F5F-9B10-0BBAA113032A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9" name="Freeform: Shape 78">
                <a:extLst>
                  <a:ext uri="{FF2B5EF4-FFF2-40B4-BE49-F238E27FC236}">
                    <a16:creationId xmlns="" xmlns:a16="http://schemas.microsoft.com/office/drawing/2014/main" id="{AAD0819E-5EAE-42CC-B768-6E7B0A2B9116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0" name="Freeform: Shape 79">
                <a:extLst>
                  <a:ext uri="{FF2B5EF4-FFF2-40B4-BE49-F238E27FC236}">
                    <a16:creationId xmlns="" xmlns:a16="http://schemas.microsoft.com/office/drawing/2014/main" id="{E5247C33-6FF5-4BA0-9003-8730281C36B6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1" name="Freeform: Shape 80">
                <a:extLst>
                  <a:ext uri="{FF2B5EF4-FFF2-40B4-BE49-F238E27FC236}">
                    <a16:creationId xmlns="" xmlns:a16="http://schemas.microsoft.com/office/drawing/2014/main" id="{0D5EE29B-A225-4F5E-B847-6E0C79A9FA25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2" name="Freeform: Shape 81">
                <a:extLst>
                  <a:ext uri="{FF2B5EF4-FFF2-40B4-BE49-F238E27FC236}">
                    <a16:creationId xmlns="" xmlns:a16="http://schemas.microsoft.com/office/drawing/2014/main" id="{AC1EB51F-FE37-483B-A305-E0C24C334166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3" name="Freeform: Shape 82">
                <a:extLst>
                  <a:ext uri="{FF2B5EF4-FFF2-40B4-BE49-F238E27FC236}">
                    <a16:creationId xmlns="" xmlns:a16="http://schemas.microsoft.com/office/drawing/2014/main" id="{48CD9D1C-AC91-4B64-BB60-82D3B7EB8610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4" name="Freeform: Shape 83">
                <a:extLst>
                  <a:ext uri="{FF2B5EF4-FFF2-40B4-BE49-F238E27FC236}">
                    <a16:creationId xmlns="" xmlns:a16="http://schemas.microsoft.com/office/drawing/2014/main" id="{2F647630-00A7-4047-AC99-F551EA2565AA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 dirty="0"/>
              </a:p>
            </p:txBody>
          </p:sp>
        </p:grpSp>
        <p:grpSp>
          <p:nvGrpSpPr>
            <p:cNvPr id="22" name="Group 21">
              <a:extLst>
                <a:ext uri="{FF2B5EF4-FFF2-40B4-BE49-F238E27FC236}">
                  <a16:creationId xmlns="" xmlns:a16="http://schemas.microsoft.com/office/drawing/2014/main" id="{A7528805-8D13-4693-BE99-BCA03E9788AB}"/>
                </a:ext>
              </a:extLst>
            </p:cNvPr>
            <p:cNvGrpSpPr/>
            <p:nvPr/>
          </p:nvGrpSpPr>
          <p:grpSpPr>
            <a:xfrm rot="20073958" flipH="1">
              <a:off x="10286237" y="3877079"/>
              <a:ext cx="981094" cy="675699"/>
              <a:chOff x="3667032" y="1708483"/>
              <a:chExt cx="8105829" cy="5582653"/>
            </a:xfrm>
          </p:grpSpPr>
          <p:sp>
            <p:nvSpPr>
              <p:cNvPr id="71" name="Freeform: Shape 70">
                <a:extLst>
                  <a:ext uri="{FF2B5EF4-FFF2-40B4-BE49-F238E27FC236}">
                    <a16:creationId xmlns="" xmlns:a16="http://schemas.microsoft.com/office/drawing/2014/main" id="{D3EC2A60-F9FB-4471-B449-39059652BB57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2" name="Freeform: Shape 71">
                <a:extLst>
                  <a:ext uri="{FF2B5EF4-FFF2-40B4-BE49-F238E27FC236}">
                    <a16:creationId xmlns="" xmlns:a16="http://schemas.microsoft.com/office/drawing/2014/main" id="{28BC0636-1D4E-4CFB-91C9-EDBAA49753C8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3" name="Freeform: Shape 72">
                <a:extLst>
                  <a:ext uri="{FF2B5EF4-FFF2-40B4-BE49-F238E27FC236}">
                    <a16:creationId xmlns="" xmlns:a16="http://schemas.microsoft.com/office/drawing/2014/main" id="{6B28CBF5-45CD-49CB-96E5-50B20A26078A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4" name="Freeform: Shape 73">
                <a:extLst>
                  <a:ext uri="{FF2B5EF4-FFF2-40B4-BE49-F238E27FC236}">
                    <a16:creationId xmlns="" xmlns:a16="http://schemas.microsoft.com/office/drawing/2014/main" id="{49D4DFC2-725D-4BCF-A10B-BB15DF395B7E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5" name="Freeform: Shape 74">
                <a:extLst>
                  <a:ext uri="{FF2B5EF4-FFF2-40B4-BE49-F238E27FC236}">
                    <a16:creationId xmlns="" xmlns:a16="http://schemas.microsoft.com/office/drawing/2014/main" id="{98A9D4C7-E532-4FB6-BC6A-9D5B7D8FAABE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6" name="Freeform: Shape 75">
                <a:extLst>
                  <a:ext uri="{FF2B5EF4-FFF2-40B4-BE49-F238E27FC236}">
                    <a16:creationId xmlns="" xmlns:a16="http://schemas.microsoft.com/office/drawing/2014/main" id="{E6CA5827-46B2-4DBE-99DD-E30487914114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7" name="Freeform: Shape 76">
                <a:extLst>
                  <a:ext uri="{FF2B5EF4-FFF2-40B4-BE49-F238E27FC236}">
                    <a16:creationId xmlns="" xmlns:a16="http://schemas.microsoft.com/office/drawing/2014/main" id="{83B6924C-1237-49BB-96BB-BBE34ACC612E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23" name="Group 22">
              <a:extLst>
                <a:ext uri="{FF2B5EF4-FFF2-40B4-BE49-F238E27FC236}">
                  <a16:creationId xmlns="" xmlns:a16="http://schemas.microsoft.com/office/drawing/2014/main" id="{75BD27C1-2908-4FE4-9450-C1BFDABB535B}"/>
                </a:ext>
              </a:extLst>
            </p:cNvPr>
            <p:cNvGrpSpPr/>
            <p:nvPr/>
          </p:nvGrpSpPr>
          <p:grpSpPr>
            <a:xfrm rot="20275744" flipH="1">
              <a:off x="10178216" y="1637990"/>
              <a:ext cx="1416763" cy="1605575"/>
              <a:chOff x="5365048" y="479821"/>
              <a:chExt cx="8036930" cy="9108010"/>
            </a:xfrm>
          </p:grpSpPr>
          <p:sp>
            <p:nvSpPr>
              <p:cNvPr id="64" name="Freeform: Shape 63">
                <a:extLst>
                  <a:ext uri="{FF2B5EF4-FFF2-40B4-BE49-F238E27FC236}">
                    <a16:creationId xmlns="" xmlns:a16="http://schemas.microsoft.com/office/drawing/2014/main" id="{A9D5CFE7-A417-439B-86D7-D8421C9E12FE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5" name="Freeform: Shape 64">
                <a:extLst>
                  <a:ext uri="{FF2B5EF4-FFF2-40B4-BE49-F238E27FC236}">
                    <a16:creationId xmlns="" xmlns:a16="http://schemas.microsoft.com/office/drawing/2014/main" id="{FE9AB9B6-11AE-469F-8932-A35799250133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6" name="Freeform: Shape 65">
                <a:extLst>
                  <a:ext uri="{FF2B5EF4-FFF2-40B4-BE49-F238E27FC236}">
                    <a16:creationId xmlns="" xmlns:a16="http://schemas.microsoft.com/office/drawing/2014/main" id="{2AE25715-8623-4E93-AE80-524A427AAEB1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7" name="Freeform: Shape 66">
                <a:extLst>
                  <a:ext uri="{FF2B5EF4-FFF2-40B4-BE49-F238E27FC236}">
                    <a16:creationId xmlns="" xmlns:a16="http://schemas.microsoft.com/office/drawing/2014/main" id="{95E419DC-3900-4B7E-A244-1205F9A87959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8" name="Freeform: Shape 67">
                <a:extLst>
                  <a:ext uri="{FF2B5EF4-FFF2-40B4-BE49-F238E27FC236}">
                    <a16:creationId xmlns="" xmlns:a16="http://schemas.microsoft.com/office/drawing/2014/main" id="{82FE00A3-9100-4885-8ECF-CB470CE36F32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9" name="Freeform: Shape 68">
                <a:extLst>
                  <a:ext uri="{FF2B5EF4-FFF2-40B4-BE49-F238E27FC236}">
                    <a16:creationId xmlns="" xmlns:a16="http://schemas.microsoft.com/office/drawing/2014/main" id="{0DDAC6FE-FCDE-4D2C-B938-054DDDD8ACCF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0" name="Freeform: Shape 69">
                <a:extLst>
                  <a:ext uri="{FF2B5EF4-FFF2-40B4-BE49-F238E27FC236}">
                    <a16:creationId xmlns="" xmlns:a16="http://schemas.microsoft.com/office/drawing/2014/main" id="{D1D7C540-22E3-4711-AB84-89F6592B86D8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24" name="Group 23">
              <a:extLst>
                <a:ext uri="{FF2B5EF4-FFF2-40B4-BE49-F238E27FC236}">
                  <a16:creationId xmlns="" xmlns:a16="http://schemas.microsoft.com/office/drawing/2014/main" id="{744CBA99-087B-4F40-B4C6-09285F0A87F7}"/>
                </a:ext>
              </a:extLst>
            </p:cNvPr>
            <p:cNvGrpSpPr/>
            <p:nvPr/>
          </p:nvGrpSpPr>
          <p:grpSpPr>
            <a:xfrm rot="20275744" flipH="1">
              <a:off x="11852978" y="2424207"/>
              <a:ext cx="1074020" cy="1217154"/>
              <a:chOff x="5365048" y="479821"/>
              <a:chExt cx="8036930" cy="9108010"/>
            </a:xfrm>
          </p:grpSpPr>
          <p:sp>
            <p:nvSpPr>
              <p:cNvPr id="57" name="Freeform: Shape 56">
                <a:extLst>
                  <a:ext uri="{FF2B5EF4-FFF2-40B4-BE49-F238E27FC236}">
                    <a16:creationId xmlns="" xmlns:a16="http://schemas.microsoft.com/office/drawing/2014/main" id="{327AFD2C-F2AA-4193-8CA0-162EB635D8E1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8" name="Freeform: Shape 57">
                <a:extLst>
                  <a:ext uri="{FF2B5EF4-FFF2-40B4-BE49-F238E27FC236}">
                    <a16:creationId xmlns="" xmlns:a16="http://schemas.microsoft.com/office/drawing/2014/main" id="{8CE7568C-BA63-4361-AF9A-5390E0B456FC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9" name="Freeform: Shape 58">
                <a:extLst>
                  <a:ext uri="{FF2B5EF4-FFF2-40B4-BE49-F238E27FC236}">
                    <a16:creationId xmlns="" xmlns:a16="http://schemas.microsoft.com/office/drawing/2014/main" id="{9E9A3C6F-51F8-4BB6-8552-DF5746FB05EB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0" name="Freeform: Shape 59">
                <a:extLst>
                  <a:ext uri="{FF2B5EF4-FFF2-40B4-BE49-F238E27FC236}">
                    <a16:creationId xmlns="" xmlns:a16="http://schemas.microsoft.com/office/drawing/2014/main" id="{2DCE7116-ED1F-4644-813C-26E532A941D6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1" name="Freeform: Shape 60">
                <a:extLst>
                  <a:ext uri="{FF2B5EF4-FFF2-40B4-BE49-F238E27FC236}">
                    <a16:creationId xmlns="" xmlns:a16="http://schemas.microsoft.com/office/drawing/2014/main" id="{BE1164F5-B81D-4C5A-A41F-0DBD9CBDAF8C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2" name="Freeform: Shape 61">
                <a:extLst>
                  <a:ext uri="{FF2B5EF4-FFF2-40B4-BE49-F238E27FC236}">
                    <a16:creationId xmlns="" xmlns:a16="http://schemas.microsoft.com/office/drawing/2014/main" id="{7624041E-4628-4F22-8DEC-332A1DEB08C0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3" name="Freeform: Shape 62">
                <a:extLst>
                  <a:ext uri="{FF2B5EF4-FFF2-40B4-BE49-F238E27FC236}">
                    <a16:creationId xmlns="" xmlns:a16="http://schemas.microsoft.com/office/drawing/2014/main" id="{288DD19C-2E47-4654-A1C9-084B9712F128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25" name="Group 24">
              <a:extLst>
                <a:ext uri="{FF2B5EF4-FFF2-40B4-BE49-F238E27FC236}">
                  <a16:creationId xmlns="" xmlns:a16="http://schemas.microsoft.com/office/drawing/2014/main" id="{D6377AC3-ED99-468F-8753-77701B417695}"/>
                </a:ext>
              </a:extLst>
            </p:cNvPr>
            <p:cNvGrpSpPr/>
            <p:nvPr/>
          </p:nvGrpSpPr>
          <p:grpSpPr>
            <a:xfrm rot="21043784" flipH="1">
              <a:off x="12949687" y="4848328"/>
              <a:ext cx="885221" cy="609671"/>
              <a:chOff x="3667032" y="1708483"/>
              <a:chExt cx="8105829" cy="5582653"/>
            </a:xfrm>
          </p:grpSpPr>
          <p:sp>
            <p:nvSpPr>
              <p:cNvPr id="50" name="Freeform: Shape 49">
                <a:extLst>
                  <a:ext uri="{FF2B5EF4-FFF2-40B4-BE49-F238E27FC236}">
                    <a16:creationId xmlns="" xmlns:a16="http://schemas.microsoft.com/office/drawing/2014/main" id="{A915AEA8-71B2-4AC1-B73A-E1A20A560743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="" xmlns:a16="http://schemas.microsoft.com/office/drawing/2014/main" id="{8CDE1446-1F0E-4440-A018-3127FA216255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="" xmlns:a16="http://schemas.microsoft.com/office/drawing/2014/main" id="{2F8DD070-9918-4EEC-9C8A-6EE61B6B9484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3" name="Freeform: Shape 52">
                <a:extLst>
                  <a:ext uri="{FF2B5EF4-FFF2-40B4-BE49-F238E27FC236}">
                    <a16:creationId xmlns="" xmlns:a16="http://schemas.microsoft.com/office/drawing/2014/main" id="{7FE28E48-09F5-454C-9C41-3A0CF199E40A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4" name="Freeform: Shape 53">
                <a:extLst>
                  <a:ext uri="{FF2B5EF4-FFF2-40B4-BE49-F238E27FC236}">
                    <a16:creationId xmlns="" xmlns:a16="http://schemas.microsoft.com/office/drawing/2014/main" id="{B9AC060A-C647-41C5-8483-6E67DC67AE41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5" name="Freeform: Shape 54">
                <a:extLst>
                  <a:ext uri="{FF2B5EF4-FFF2-40B4-BE49-F238E27FC236}">
                    <a16:creationId xmlns="" xmlns:a16="http://schemas.microsoft.com/office/drawing/2014/main" id="{54BD020A-8867-4A5D-9680-3828AD26F98C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6" name="Freeform: Shape 55">
                <a:extLst>
                  <a:ext uri="{FF2B5EF4-FFF2-40B4-BE49-F238E27FC236}">
                    <a16:creationId xmlns="" xmlns:a16="http://schemas.microsoft.com/office/drawing/2014/main" id="{B7A2BFE3-CCC5-4901-B06E-F99B1EDD7A38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26" name="Group 25">
              <a:extLst>
                <a:ext uri="{FF2B5EF4-FFF2-40B4-BE49-F238E27FC236}">
                  <a16:creationId xmlns="" xmlns:a16="http://schemas.microsoft.com/office/drawing/2014/main" id="{505C8009-255E-44E4-AE34-CE6B584A4F81}"/>
                </a:ext>
              </a:extLst>
            </p:cNvPr>
            <p:cNvGrpSpPr/>
            <p:nvPr/>
          </p:nvGrpSpPr>
          <p:grpSpPr>
            <a:xfrm rot="21043784" flipH="1">
              <a:off x="9098407" y="3250270"/>
              <a:ext cx="740471" cy="509978"/>
              <a:chOff x="3667032" y="1708483"/>
              <a:chExt cx="8105829" cy="5582653"/>
            </a:xfrm>
          </p:grpSpPr>
          <p:sp>
            <p:nvSpPr>
              <p:cNvPr id="43" name="Freeform: Shape 42">
                <a:extLst>
                  <a:ext uri="{FF2B5EF4-FFF2-40B4-BE49-F238E27FC236}">
                    <a16:creationId xmlns="" xmlns:a16="http://schemas.microsoft.com/office/drawing/2014/main" id="{6805E76B-C1FF-4BF2-832D-11AD0ED5C27C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4" name="Freeform: Shape 43">
                <a:extLst>
                  <a:ext uri="{FF2B5EF4-FFF2-40B4-BE49-F238E27FC236}">
                    <a16:creationId xmlns="" xmlns:a16="http://schemas.microsoft.com/office/drawing/2014/main" id="{5782E0B9-C6C8-4B36-A147-8A232F53445D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5" name="Freeform: Shape 44">
                <a:extLst>
                  <a:ext uri="{FF2B5EF4-FFF2-40B4-BE49-F238E27FC236}">
                    <a16:creationId xmlns="" xmlns:a16="http://schemas.microsoft.com/office/drawing/2014/main" id="{71D9905D-95DC-43F1-A06F-77EA09CB113D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6" name="Freeform: Shape 45">
                <a:extLst>
                  <a:ext uri="{FF2B5EF4-FFF2-40B4-BE49-F238E27FC236}">
                    <a16:creationId xmlns="" xmlns:a16="http://schemas.microsoft.com/office/drawing/2014/main" id="{31CBE348-D29E-4D12-8EBA-3A10A62E651A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7" name="Freeform: Shape 46">
                <a:extLst>
                  <a:ext uri="{FF2B5EF4-FFF2-40B4-BE49-F238E27FC236}">
                    <a16:creationId xmlns="" xmlns:a16="http://schemas.microsoft.com/office/drawing/2014/main" id="{EF15391B-7E7B-4D97-A92F-F52794BAA5B9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8" name="Freeform: Shape 47">
                <a:extLst>
                  <a:ext uri="{FF2B5EF4-FFF2-40B4-BE49-F238E27FC236}">
                    <a16:creationId xmlns="" xmlns:a16="http://schemas.microsoft.com/office/drawing/2014/main" id="{07565C43-D2C7-430D-8258-D900EFD403DA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9" name="Freeform: Shape 48">
                <a:extLst>
                  <a:ext uri="{FF2B5EF4-FFF2-40B4-BE49-F238E27FC236}">
                    <a16:creationId xmlns="" xmlns:a16="http://schemas.microsoft.com/office/drawing/2014/main" id="{F9CB13AC-A08D-4EC6-AC11-22AC3443F18E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27" name="Group 26">
              <a:extLst>
                <a:ext uri="{FF2B5EF4-FFF2-40B4-BE49-F238E27FC236}">
                  <a16:creationId xmlns="" xmlns:a16="http://schemas.microsoft.com/office/drawing/2014/main" id="{C9CF4153-1A76-423F-A578-7FA035624371}"/>
                </a:ext>
              </a:extLst>
            </p:cNvPr>
            <p:cNvGrpSpPr/>
            <p:nvPr/>
          </p:nvGrpSpPr>
          <p:grpSpPr>
            <a:xfrm rot="20275744" flipH="1">
              <a:off x="12999428" y="1262387"/>
              <a:ext cx="1627254" cy="1844118"/>
              <a:chOff x="5365048" y="479821"/>
              <a:chExt cx="8036930" cy="9108010"/>
            </a:xfrm>
          </p:grpSpPr>
          <p:sp>
            <p:nvSpPr>
              <p:cNvPr id="36" name="Freeform: Shape 35">
                <a:extLst>
                  <a:ext uri="{FF2B5EF4-FFF2-40B4-BE49-F238E27FC236}">
                    <a16:creationId xmlns="" xmlns:a16="http://schemas.microsoft.com/office/drawing/2014/main" id="{20E57069-86FB-4A4E-83B8-FC38BFB4FAE0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7" name="Freeform: Shape 36">
                <a:extLst>
                  <a:ext uri="{FF2B5EF4-FFF2-40B4-BE49-F238E27FC236}">
                    <a16:creationId xmlns="" xmlns:a16="http://schemas.microsoft.com/office/drawing/2014/main" id="{C1C39E1D-15EE-48C8-B55B-08022A7729C5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8" name="Freeform: Shape 37">
                <a:extLst>
                  <a:ext uri="{FF2B5EF4-FFF2-40B4-BE49-F238E27FC236}">
                    <a16:creationId xmlns="" xmlns:a16="http://schemas.microsoft.com/office/drawing/2014/main" id="{ED577E0C-07FB-4231-8072-5DF3B44C16C1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9" name="Freeform: Shape 38">
                <a:extLst>
                  <a:ext uri="{FF2B5EF4-FFF2-40B4-BE49-F238E27FC236}">
                    <a16:creationId xmlns="" xmlns:a16="http://schemas.microsoft.com/office/drawing/2014/main" id="{29A40F15-538E-41E9-9E19-C63D93F43875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0" name="Freeform: Shape 39">
                <a:extLst>
                  <a:ext uri="{FF2B5EF4-FFF2-40B4-BE49-F238E27FC236}">
                    <a16:creationId xmlns="" xmlns:a16="http://schemas.microsoft.com/office/drawing/2014/main" id="{A5416930-B926-43E8-BDE5-C5D1981F11E6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1" name="Freeform: Shape 40">
                <a:extLst>
                  <a:ext uri="{FF2B5EF4-FFF2-40B4-BE49-F238E27FC236}">
                    <a16:creationId xmlns="" xmlns:a16="http://schemas.microsoft.com/office/drawing/2014/main" id="{A6E4E422-62CE-47A9-AEAD-0EDA876D5C71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2" name="Freeform: Shape 41">
                <a:extLst>
                  <a:ext uri="{FF2B5EF4-FFF2-40B4-BE49-F238E27FC236}">
                    <a16:creationId xmlns="" xmlns:a16="http://schemas.microsoft.com/office/drawing/2014/main" id="{9983AB29-8A3C-45C2-9A8C-0BF94A1E3FAC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28" name="Group 27">
              <a:extLst>
                <a:ext uri="{FF2B5EF4-FFF2-40B4-BE49-F238E27FC236}">
                  <a16:creationId xmlns="" xmlns:a16="http://schemas.microsoft.com/office/drawing/2014/main" id="{35467981-2AFE-480C-BFAA-BE450B41E130}"/>
                </a:ext>
              </a:extLst>
            </p:cNvPr>
            <p:cNvGrpSpPr/>
            <p:nvPr/>
          </p:nvGrpSpPr>
          <p:grpSpPr>
            <a:xfrm rot="19361629" flipH="1">
              <a:off x="13519304" y="3604291"/>
              <a:ext cx="825203" cy="568334"/>
              <a:chOff x="3667032" y="1708483"/>
              <a:chExt cx="8105829" cy="5582653"/>
            </a:xfrm>
          </p:grpSpPr>
          <p:sp>
            <p:nvSpPr>
              <p:cNvPr id="29" name="Freeform: Shape 28">
                <a:extLst>
                  <a:ext uri="{FF2B5EF4-FFF2-40B4-BE49-F238E27FC236}">
                    <a16:creationId xmlns="" xmlns:a16="http://schemas.microsoft.com/office/drawing/2014/main" id="{27667868-145A-4811-A4E6-5D7AE07EC3C2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="" xmlns:a16="http://schemas.microsoft.com/office/drawing/2014/main" id="{6A12FE78-44F7-4267-AE79-0AD4F7348346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="" xmlns:a16="http://schemas.microsoft.com/office/drawing/2014/main" id="{8020F11C-E489-465D-9DED-1A0D1CFB1332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="" xmlns:a16="http://schemas.microsoft.com/office/drawing/2014/main" id="{000FF429-5E8B-43CC-ACC3-2B1E0E89096A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="" xmlns:a16="http://schemas.microsoft.com/office/drawing/2014/main" id="{0F33EE23-C8C6-42A3-BEF4-66847440BE3A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4" name="Freeform: Shape 33">
                <a:extLst>
                  <a:ext uri="{FF2B5EF4-FFF2-40B4-BE49-F238E27FC236}">
                    <a16:creationId xmlns="" xmlns:a16="http://schemas.microsoft.com/office/drawing/2014/main" id="{A8C0CBCF-D596-4B50-AA5C-2DE18B2DE665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5" name="Freeform: Shape 34">
                <a:extLst>
                  <a:ext uri="{FF2B5EF4-FFF2-40B4-BE49-F238E27FC236}">
                    <a16:creationId xmlns="" xmlns:a16="http://schemas.microsoft.com/office/drawing/2014/main" id="{0AE9311A-B6D9-48D6-9A10-E7CCE2DBF58D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</p:grpSp>
      <p:grpSp>
        <p:nvGrpSpPr>
          <p:cNvPr id="113" name="Group 112">
            <a:extLst>
              <a:ext uri="{FF2B5EF4-FFF2-40B4-BE49-F238E27FC236}">
                <a16:creationId xmlns="" xmlns:a16="http://schemas.microsoft.com/office/drawing/2014/main" id="{31F27109-B9F6-4669-B633-B3038D2645A7}"/>
              </a:ext>
            </a:extLst>
          </p:cNvPr>
          <p:cNvGrpSpPr/>
          <p:nvPr/>
        </p:nvGrpSpPr>
        <p:grpSpPr>
          <a:xfrm>
            <a:off x="580029" y="4595774"/>
            <a:ext cx="5643636" cy="1501886"/>
            <a:chOff x="3960971" y="2767117"/>
            <a:chExt cx="4267200" cy="1321489"/>
          </a:xfrm>
        </p:grpSpPr>
        <p:sp>
          <p:nvSpPr>
            <p:cNvPr id="114" name="Freeform: Shape 113">
              <a:extLst>
                <a:ext uri="{FF2B5EF4-FFF2-40B4-BE49-F238E27FC236}">
                  <a16:creationId xmlns="" xmlns:a16="http://schemas.microsoft.com/office/drawing/2014/main" id="{222850DF-6339-45A0-9715-5EFBF62D4ECC}"/>
                </a:ext>
              </a:extLst>
            </p:cNvPr>
            <p:cNvSpPr/>
            <p:nvPr/>
          </p:nvSpPr>
          <p:spPr>
            <a:xfrm>
              <a:off x="4049553" y="3359522"/>
              <a:ext cx="4086225" cy="657225"/>
            </a:xfrm>
            <a:custGeom>
              <a:avLst/>
              <a:gdLst>
                <a:gd name="connsiteX0" fmla="*/ 3881914 w 4086225"/>
                <a:gd name="connsiteY0" fmla="*/ 86622 h 657225"/>
                <a:gd name="connsiteX1" fmla="*/ 2049304 w 4086225"/>
                <a:gd name="connsiteY1" fmla="*/ 319032 h 657225"/>
                <a:gd name="connsiteX2" fmla="*/ 2049304 w 4086225"/>
                <a:gd name="connsiteY2" fmla="*/ 313317 h 657225"/>
                <a:gd name="connsiteX3" fmla="*/ 210979 w 4086225"/>
                <a:gd name="connsiteY3" fmla="*/ 78050 h 657225"/>
                <a:gd name="connsiteX4" fmla="*/ 7144 w 4086225"/>
                <a:gd name="connsiteY4" fmla="*/ 603830 h 657225"/>
                <a:gd name="connsiteX5" fmla="*/ 1779746 w 4086225"/>
                <a:gd name="connsiteY5" fmla="*/ 375230 h 657225"/>
                <a:gd name="connsiteX6" fmla="*/ 2043589 w 4086225"/>
                <a:gd name="connsiteY6" fmla="*/ 643835 h 657225"/>
                <a:gd name="connsiteX7" fmla="*/ 2043589 w 4086225"/>
                <a:gd name="connsiteY7" fmla="*/ 652407 h 657225"/>
                <a:gd name="connsiteX8" fmla="*/ 2312194 w 4086225"/>
                <a:gd name="connsiteY8" fmla="*/ 383802 h 657225"/>
                <a:gd name="connsiteX9" fmla="*/ 4084796 w 4086225"/>
                <a:gd name="connsiteY9" fmla="*/ 612402 h 657225"/>
                <a:gd name="connsiteX10" fmla="*/ 3881914 w 4086225"/>
                <a:gd name="connsiteY10" fmla="*/ 86622 h 65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086225" h="657225">
                  <a:moveTo>
                    <a:pt x="3881914" y="86622"/>
                  </a:moveTo>
                  <a:cubicBezTo>
                    <a:pt x="3555206" y="-1960"/>
                    <a:pt x="2711291" y="-80065"/>
                    <a:pt x="2049304" y="319032"/>
                  </a:cubicBezTo>
                  <a:lnTo>
                    <a:pt x="2049304" y="313317"/>
                  </a:lnTo>
                  <a:cubicBezTo>
                    <a:pt x="1385411" y="-88638"/>
                    <a:pt x="538639" y="-9580"/>
                    <a:pt x="210979" y="78050"/>
                  </a:cubicBezTo>
                  <a:cubicBezTo>
                    <a:pt x="210979" y="78050"/>
                    <a:pt x="17621" y="294267"/>
                    <a:pt x="7144" y="603830"/>
                  </a:cubicBezTo>
                  <a:lnTo>
                    <a:pt x="1779746" y="375230"/>
                  </a:lnTo>
                  <a:cubicBezTo>
                    <a:pt x="1779746" y="521915"/>
                    <a:pt x="1897856" y="640977"/>
                    <a:pt x="2043589" y="643835"/>
                  </a:cubicBezTo>
                  <a:lnTo>
                    <a:pt x="2043589" y="652407"/>
                  </a:lnTo>
                  <a:cubicBezTo>
                    <a:pt x="2192179" y="652407"/>
                    <a:pt x="2312194" y="532392"/>
                    <a:pt x="2312194" y="383802"/>
                  </a:cubicBezTo>
                  <a:lnTo>
                    <a:pt x="4084796" y="612402"/>
                  </a:lnTo>
                  <a:cubicBezTo>
                    <a:pt x="4076224" y="302840"/>
                    <a:pt x="3881914" y="86622"/>
                    <a:pt x="3881914" y="86622"/>
                  </a:cubicBezTo>
                  <a:close/>
                </a:path>
              </a:pathLst>
            </a:custGeom>
            <a:solidFill>
              <a:srgbClr val="F9F8F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/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="" xmlns:a16="http://schemas.microsoft.com/office/drawing/2014/main" id="{09F7AC77-C86D-41F2-941E-BD42FC797410}"/>
                </a:ext>
              </a:extLst>
            </p:cNvPr>
            <p:cNvSpPr/>
            <p:nvPr/>
          </p:nvSpPr>
          <p:spPr>
            <a:xfrm>
              <a:off x="3960971" y="3698081"/>
              <a:ext cx="4267200" cy="390525"/>
            </a:xfrm>
            <a:custGeom>
              <a:avLst/>
              <a:gdLst>
                <a:gd name="connsiteX0" fmla="*/ 2127409 w 4267200"/>
                <a:gd name="connsiteY0" fmla="*/ 389096 h 390525"/>
                <a:gd name="connsiteX1" fmla="*/ 1806416 w 4267200"/>
                <a:gd name="connsiteY1" fmla="*/ 120491 h 390525"/>
                <a:gd name="connsiteX2" fmla="*/ 51911 w 4267200"/>
                <a:gd name="connsiteY2" fmla="*/ 330041 h 390525"/>
                <a:gd name="connsiteX3" fmla="*/ 7144 w 4267200"/>
                <a:gd name="connsiteY3" fmla="*/ 294799 h 390525"/>
                <a:gd name="connsiteX4" fmla="*/ 7144 w 4267200"/>
                <a:gd name="connsiteY4" fmla="*/ 251936 h 390525"/>
                <a:gd name="connsiteX5" fmla="*/ 51911 w 4267200"/>
                <a:gd name="connsiteY5" fmla="*/ 216694 h 390525"/>
                <a:gd name="connsiteX6" fmla="*/ 1859756 w 4267200"/>
                <a:gd name="connsiteY6" fmla="*/ 7144 h 390525"/>
                <a:gd name="connsiteX7" fmla="*/ 1915954 w 4267200"/>
                <a:gd name="connsiteY7" fmla="*/ 65246 h 390525"/>
                <a:gd name="connsiteX8" fmla="*/ 2127409 w 4267200"/>
                <a:gd name="connsiteY8" fmla="*/ 275749 h 390525"/>
                <a:gd name="connsiteX9" fmla="*/ 2338864 w 4267200"/>
                <a:gd name="connsiteY9" fmla="*/ 65246 h 390525"/>
                <a:gd name="connsiteX10" fmla="*/ 2395061 w 4267200"/>
                <a:gd name="connsiteY10" fmla="*/ 7144 h 390525"/>
                <a:gd name="connsiteX11" fmla="*/ 4231482 w 4267200"/>
                <a:gd name="connsiteY11" fmla="*/ 216694 h 390525"/>
                <a:gd name="connsiteX12" fmla="*/ 4266724 w 4267200"/>
                <a:gd name="connsiteY12" fmla="*/ 251936 h 390525"/>
                <a:gd name="connsiteX13" fmla="*/ 4266724 w 4267200"/>
                <a:gd name="connsiteY13" fmla="*/ 294799 h 390525"/>
                <a:gd name="connsiteX14" fmla="*/ 4231482 w 4267200"/>
                <a:gd name="connsiteY14" fmla="*/ 330041 h 390525"/>
                <a:gd name="connsiteX15" fmla="*/ 2448401 w 4267200"/>
                <a:gd name="connsiteY15" fmla="*/ 120491 h 390525"/>
                <a:gd name="connsiteX16" fmla="*/ 2127409 w 4267200"/>
                <a:gd name="connsiteY16" fmla="*/ 389096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67200" h="390525">
                  <a:moveTo>
                    <a:pt x="2127409" y="389096"/>
                  </a:moveTo>
                  <a:cubicBezTo>
                    <a:pt x="1967389" y="389096"/>
                    <a:pt x="1834039" y="272891"/>
                    <a:pt x="1806416" y="120491"/>
                  </a:cubicBezTo>
                  <a:lnTo>
                    <a:pt x="51911" y="330041"/>
                  </a:lnTo>
                  <a:cubicBezTo>
                    <a:pt x="31909" y="330041"/>
                    <a:pt x="7144" y="313849"/>
                    <a:pt x="7144" y="294799"/>
                  </a:cubicBezTo>
                  <a:lnTo>
                    <a:pt x="7144" y="251936"/>
                  </a:lnTo>
                  <a:cubicBezTo>
                    <a:pt x="7144" y="231934"/>
                    <a:pt x="32861" y="216694"/>
                    <a:pt x="51911" y="216694"/>
                  </a:cubicBezTo>
                  <a:lnTo>
                    <a:pt x="1859756" y="7144"/>
                  </a:lnTo>
                  <a:cubicBezTo>
                    <a:pt x="1891189" y="7144"/>
                    <a:pt x="1915954" y="32861"/>
                    <a:pt x="1915954" y="65246"/>
                  </a:cubicBezTo>
                  <a:cubicBezTo>
                    <a:pt x="1915954" y="181451"/>
                    <a:pt x="2011204" y="275749"/>
                    <a:pt x="2127409" y="275749"/>
                  </a:cubicBezTo>
                  <a:cubicBezTo>
                    <a:pt x="2243614" y="275749"/>
                    <a:pt x="2338864" y="181451"/>
                    <a:pt x="2338864" y="65246"/>
                  </a:cubicBezTo>
                  <a:cubicBezTo>
                    <a:pt x="2338864" y="33814"/>
                    <a:pt x="2363629" y="7144"/>
                    <a:pt x="2395061" y="7144"/>
                  </a:cubicBezTo>
                  <a:lnTo>
                    <a:pt x="4231482" y="216694"/>
                  </a:lnTo>
                  <a:cubicBezTo>
                    <a:pt x="4251484" y="216694"/>
                    <a:pt x="4266724" y="232886"/>
                    <a:pt x="4266724" y="251936"/>
                  </a:cubicBezTo>
                  <a:lnTo>
                    <a:pt x="4266724" y="294799"/>
                  </a:lnTo>
                  <a:cubicBezTo>
                    <a:pt x="4266724" y="314801"/>
                    <a:pt x="4250532" y="330041"/>
                    <a:pt x="4231482" y="330041"/>
                  </a:cubicBezTo>
                  <a:lnTo>
                    <a:pt x="2448401" y="120491"/>
                  </a:lnTo>
                  <a:cubicBezTo>
                    <a:pt x="2420779" y="272891"/>
                    <a:pt x="2287429" y="389096"/>
                    <a:pt x="2127409" y="389096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/>
            </a:p>
          </p:txBody>
        </p:sp>
        <p:sp>
          <p:nvSpPr>
            <p:cNvPr id="116" name="Freeform: Shape 115">
              <a:extLst>
                <a:ext uri="{FF2B5EF4-FFF2-40B4-BE49-F238E27FC236}">
                  <a16:creationId xmlns="" xmlns:a16="http://schemas.microsoft.com/office/drawing/2014/main" id="{2B9C10CB-44CB-46F4-8C4A-2BD8013C237F}"/>
                </a:ext>
              </a:extLst>
            </p:cNvPr>
            <p:cNvSpPr/>
            <p:nvPr/>
          </p:nvSpPr>
          <p:spPr>
            <a:xfrm>
              <a:off x="6068849" y="2857621"/>
              <a:ext cx="1809750" cy="857250"/>
            </a:xfrm>
            <a:custGeom>
              <a:avLst/>
              <a:gdLst>
                <a:gd name="connsiteX0" fmla="*/ 1806416 w 1809750"/>
                <a:gd name="connsiteY0" fmla="*/ 463748 h 857250"/>
                <a:gd name="connsiteX1" fmla="*/ 423386 w 1809750"/>
                <a:gd name="connsiteY1" fmla="*/ 638056 h 857250"/>
                <a:gd name="connsiteX2" fmla="*/ 437674 w 1809750"/>
                <a:gd name="connsiteY2" fmla="*/ 632341 h 857250"/>
                <a:gd name="connsiteX3" fmla="*/ 1751171 w 1809750"/>
                <a:gd name="connsiteY3" fmla="*/ 395168 h 857250"/>
                <a:gd name="connsiteX4" fmla="*/ 1769269 w 1809750"/>
                <a:gd name="connsiteY4" fmla="*/ 375166 h 857250"/>
                <a:gd name="connsiteX5" fmla="*/ 1749266 w 1809750"/>
                <a:gd name="connsiteY5" fmla="*/ 357068 h 857250"/>
                <a:gd name="connsiteX6" fmla="*/ 421481 w 1809750"/>
                <a:gd name="connsiteY6" fmla="*/ 598051 h 857250"/>
                <a:gd name="connsiteX7" fmla="*/ 343376 w 1809750"/>
                <a:gd name="connsiteY7" fmla="*/ 631388 h 857250"/>
                <a:gd name="connsiteX8" fmla="*/ 1721644 w 1809750"/>
                <a:gd name="connsiteY8" fmla="*/ 305633 h 857250"/>
                <a:gd name="connsiteX9" fmla="*/ 1726406 w 1809750"/>
                <a:gd name="connsiteY9" fmla="*/ 300871 h 857250"/>
                <a:gd name="connsiteX10" fmla="*/ 1721644 w 1809750"/>
                <a:gd name="connsiteY10" fmla="*/ 296108 h 857250"/>
                <a:gd name="connsiteX11" fmla="*/ 381476 w 1809750"/>
                <a:gd name="connsiteY11" fmla="*/ 603766 h 857250"/>
                <a:gd name="connsiteX12" fmla="*/ 454819 w 1809750"/>
                <a:gd name="connsiteY12" fmla="*/ 566618 h 857250"/>
                <a:gd name="connsiteX13" fmla="*/ 1654016 w 1809750"/>
                <a:gd name="connsiteY13" fmla="*/ 252293 h 857250"/>
                <a:gd name="connsiteX14" fmla="*/ 1671161 w 1809750"/>
                <a:gd name="connsiteY14" fmla="*/ 232291 h 857250"/>
                <a:gd name="connsiteX15" fmla="*/ 1650206 w 1809750"/>
                <a:gd name="connsiteY15" fmla="*/ 214193 h 857250"/>
                <a:gd name="connsiteX16" fmla="*/ 435769 w 1809750"/>
                <a:gd name="connsiteY16" fmla="*/ 532328 h 857250"/>
                <a:gd name="connsiteX17" fmla="*/ 104299 w 1809750"/>
                <a:gd name="connsiteY17" fmla="*/ 725686 h 857250"/>
                <a:gd name="connsiteX18" fmla="*/ 1428274 w 1809750"/>
                <a:gd name="connsiteY18" fmla="*/ 17026 h 857250"/>
                <a:gd name="connsiteX19" fmla="*/ 1431131 w 1809750"/>
                <a:gd name="connsiteY19" fmla="*/ 10358 h 857250"/>
                <a:gd name="connsiteX20" fmla="*/ 1424464 w 1809750"/>
                <a:gd name="connsiteY20" fmla="*/ 7501 h 857250"/>
                <a:gd name="connsiteX21" fmla="*/ 57626 w 1809750"/>
                <a:gd name="connsiteY21" fmla="*/ 759023 h 857250"/>
                <a:gd name="connsiteX22" fmla="*/ 9049 w 1809750"/>
                <a:gd name="connsiteY22" fmla="*/ 799028 h 857250"/>
                <a:gd name="connsiteX23" fmla="*/ 21431 w 1809750"/>
                <a:gd name="connsiteY23" fmla="*/ 812363 h 857250"/>
                <a:gd name="connsiteX24" fmla="*/ 7144 w 1809750"/>
                <a:gd name="connsiteY24" fmla="*/ 823793 h 857250"/>
                <a:gd name="connsiteX25" fmla="*/ 31909 w 1809750"/>
                <a:gd name="connsiteY25" fmla="*/ 852368 h 857250"/>
                <a:gd name="connsiteX26" fmla="*/ 327184 w 1809750"/>
                <a:gd name="connsiteY26" fmla="*/ 679013 h 857250"/>
                <a:gd name="connsiteX27" fmla="*/ 330994 w 1809750"/>
                <a:gd name="connsiteY27" fmla="*/ 681871 h 857250"/>
                <a:gd name="connsiteX28" fmla="*/ 332899 w 1809750"/>
                <a:gd name="connsiteY28" fmla="*/ 681871 h 857250"/>
                <a:gd name="connsiteX29" fmla="*/ 1805464 w 1809750"/>
                <a:gd name="connsiteY29" fmla="*/ 472321 h 857250"/>
                <a:gd name="connsiteX30" fmla="*/ 1810226 w 1809750"/>
                <a:gd name="connsiteY30" fmla="*/ 467558 h 857250"/>
                <a:gd name="connsiteX31" fmla="*/ 1806416 w 1809750"/>
                <a:gd name="connsiteY31" fmla="*/ 463748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09750" h="857250">
                  <a:moveTo>
                    <a:pt x="1806416" y="463748"/>
                  </a:moveTo>
                  <a:cubicBezTo>
                    <a:pt x="1798796" y="463748"/>
                    <a:pt x="1060609" y="411361"/>
                    <a:pt x="423386" y="638056"/>
                  </a:cubicBezTo>
                  <a:cubicBezTo>
                    <a:pt x="428149" y="636151"/>
                    <a:pt x="432911" y="634246"/>
                    <a:pt x="437674" y="632341"/>
                  </a:cubicBezTo>
                  <a:cubicBezTo>
                    <a:pt x="691039" y="529471"/>
                    <a:pt x="1122521" y="420886"/>
                    <a:pt x="1751171" y="395168"/>
                  </a:cubicBezTo>
                  <a:cubicBezTo>
                    <a:pt x="1761649" y="395168"/>
                    <a:pt x="1770221" y="385643"/>
                    <a:pt x="1769269" y="375166"/>
                  </a:cubicBezTo>
                  <a:cubicBezTo>
                    <a:pt x="1769269" y="364688"/>
                    <a:pt x="1759744" y="356116"/>
                    <a:pt x="1749266" y="357068"/>
                  </a:cubicBezTo>
                  <a:cubicBezTo>
                    <a:pt x="1114901" y="383738"/>
                    <a:pt x="676751" y="494228"/>
                    <a:pt x="421481" y="598051"/>
                  </a:cubicBezTo>
                  <a:cubicBezTo>
                    <a:pt x="393859" y="609481"/>
                    <a:pt x="368141" y="619958"/>
                    <a:pt x="343376" y="631388"/>
                  </a:cubicBezTo>
                  <a:cubicBezTo>
                    <a:pt x="999649" y="316111"/>
                    <a:pt x="1713071" y="305633"/>
                    <a:pt x="1721644" y="305633"/>
                  </a:cubicBezTo>
                  <a:cubicBezTo>
                    <a:pt x="1724501" y="305633"/>
                    <a:pt x="1726406" y="303728"/>
                    <a:pt x="1726406" y="300871"/>
                  </a:cubicBezTo>
                  <a:cubicBezTo>
                    <a:pt x="1726406" y="298013"/>
                    <a:pt x="1724501" y="296108"/>
                    <a:pt x="1721644" y="296108"/>
                  </a:cubicBezTo>
                  <a:cubicBezTo>
                    <a:pt x="1713071" y="296108"/>
                    <a:pt x="1027271" y="306586"/>
                    <a:pt x="381476" y="603766"/>
                  </a:cubicBezTo>
                  <a:cubicBezTo>
                    <a:pt x="404336" y="591383"/>
                    <a:pt x="429101" y="579001"/>
                    <a:pt x="454819" y="566618"/>
                  </a:cubicBezTo>
                  <a:cubicBezTo>
                    <a:pt x="708184" y="443746"/>
                    <a:pt x="1073944" y="298013"/>
                    <a:pt x="1654016" y="252293"/>
                  </a:cubicBezTo>
                  <a:cubicBezTo>
                    <a:pt x="1664494" y="251341"/>
                    <a:pt x="1672114" y="242768"/>
                    <a:pt x="1671161" y="232291"/>
                  </a:cubicBezTo>
                  <a:cubicBezTo>
                    <a:pt x="1670209" y="221813"/>
                    <a:pt x="1660684" y="214193"/>
                    <a:pt x="1650206" y="214193"/>
                  </a:cubicBezTo>
                  <a:cubicBezTo>
                    <a:pt x="1062514" y="259913"/>
                    <a:pt x="691991" y="407551"/>
                    <a:pt x="435769" y="532328"/>
                  </a:cubicBezTo>
                  <a:cubicBezTo>
                    <a:pt x="284321" y="605671"/>
                    <a:pt x="174784" y="676156"/>
                    <a:pt x="104299" y="725686"/>
                  </a:cubicBezTo>
                  <a:cubicBezTo>
                    <a:pt x="620554" y="206573"/>
                    <a:pt x="1420654" y="19883"/>
                    <a:pt x="1428274" y="17026"/>
                  </a:cubicBezTo>
                  <a:cubicBezTo>
                    <a:pt x="1431131" y="16073"/>
                    <a:pt x="1432084" y="13216"/>
                    <a:pt x="1431131" y="10358"/>
                  </a:cubicBezTo>
                  <a:cubicBezTo>
                    <a:pt x="1430179" y="7501"/>
                    <a:pt x="1427321" y="6548"/>
                    <a:pt x="1424464" y="7501"/>
                  </a:cubicBezTo>
                  <a:cubicBezTo>
                    <a:pt x="1415891" y="11311"/>
                    <a:pt x="573881" y="207526"/>
                    <a:pt x="57626" y="759023"/>
                  </a:cubicBezTo>
                  <a:cubicBezTo>
                    <a:pt x="27146" y="782836"/>
                    <a:pt x="10954" y="797123"/>
                    <a:pt x="9049" y="799028"/>
                  </a:cubicBezTo>
                  <a:lnTo>
                    <a:pt x="21431" y="812363"/>
                  </a:lnTo>
                  <a:cubicBezTo>
                    <a:pt x="12859" y="819031"/>
                    <a:pt x="8096" y="822841"/>
                    <a:pt x="7144" y="823793"/>
                  </a:cubicBezTo>
                  <a:lnTo>
                    <a:pt x="31909" y="852368"/>
                  </a:lnTo>
                  <a:cubicBezTo>
                    <a:pt x="32861" y="851416"/>
                    <a:pt x="126206" y="772358"/>
                    <a:pt x="327184" y="679013"/>
                  </a:cubicBezTo>
                  <a:cubicBezTo>
                    <a:pt x="328136" y="680918"/>
                    <a:pt x="329089" y="681871"/>
                    <a:pt x="330994" y="681871"/>
                  </a:cubicBezTo>
                  <a:cubicBezTo>
                    <a:pt x="331946" y="681871"/>
                    <a:pt x="332899" y="681871"/>
                    <a:pt x="332899" y="681871"/>
                  </a:cubicBezTo>
                  <a:cubicBezTo>
                    <a:pt x="986314" y="414218"/>
                    <a:pt x="1797844" y="472321"/>
                    <a:pt x="1805464" y="472321"/>
                  </a:cubicBezTo>
                  <a:cubicBezTo>
                    <a:pt x="1808321" y="472321"/>
                    <a:pt x="1810226" y="470416"/>
                    <a:pt x="1810226" y="467558"/>
                  </a:cubicBezTo>
                  <a:cubicBezTo>
                    <a:pt x="1811179" y="465653"/>
                    <a:pt x="1808321" y="463748"/>
                    <a:pt x="1806416" y="463748"/>
                  </a:cubicBezTo>
                  <a:close/>
                </a:path>
              </a:pathLst>
            </a:custGeom>
            <a:solidFill>
              <a:srgbClr val="F9F8F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 dirty="0"/>
            </a:p>
          </p:txBody>
        </p:sp>
        <p:sp>
          <p:nvSpPr>
            <p:cNvPr id="117" name="Freeform: Shape 116">
              <a:extLst>
                <a:ext uri="{FF2B5EF4-FFF2-40B4-BE49-F238E27FC236}">
                  <a16:creationId xmlns="" xmlns:a16="http://schemas.microsoft.com/office/drawing/2014/main" id="{8EB2E6BD-2396-48EF-BEFF-AD7EDF7F8A75}"/>
                </a:ext>
              </a:extLst>
            </p:cNvPr>
            <p:cNvSpPr/>
            <p:nvPr/>
          </p:nvSpPr>
          <p:spPr>
            <a:xfrm>
              <a:off x="4297199" y="2767117"/>
              <a:ext cx="1809750" cy="942975"/>
            </a:xfrm>
            <a:custGeom>
              <a:avLst/>
              <a:gdLst>
                <a:gd name="connsiteX0" fmla="*/ 1811179 w 1809750"/>
                <a:gd name="connsiteY0" fmla="*/ 915250 h 942975"/>
                <a:gd name="connsiteX1" fmla="*/ 1796891 w 1809750"/>
                <a:gd name="connsiteY1" fmla="*/ 903820 h 942975"/>
                <a:gd name="connsiteX2" fmla="*/ 1809274 w 1809750"/>
                <a:gd name="connsiteY2" fmla="*/ 890485 h 942975"/>
                <a:gd name="connsiteX3" fmla="*/ 1779746 w 1809750"/>
                <a:gd name="connsiteY3" fmla="*/ 865720 h 942975"/>
                <a:gd name="connsiteX4" fmla="*/ 451009 w 1809750"/>
                <a:gd name="connsiteY4" fmla="*/ 7517 h 942975"/>
                <a:gd name="connsiteX5" fmla="*/ 444341 w 1809750"/>
                <a:gd name="connsiteY5" fmla="*/ 9422 h 942975"/>
                <a:gd name="connsiteX6" fmla="*/ 446246 w 1809750"/>
                <a:gd name="connsiteY6" fmla="*/ 16090 h 942975"/>
                <a:gd name="connsiteX7" fmla="*/ 1745456 w 1809750"/>
                <a:gd name="connsiteY7" fmla="*/ 839050 h 942975"/>
                <a:gd name="connsiteX8" fmla="*/ 1381601 w 1809750"/>
                <a:gd name="connsiteY8" fmla="*/ 621880 h 942975"/>
                <a:gd name="connsiteX9" fmla="*/ 168116 w 1809750"/>
                <a:gd name="connsiteY9" fmla="*/ 304697 h 942975"/>
                <a:gd name="connsiteX10" fmla="*/ 147161 w 1809750"/>
                <a:gd name="connsiteY10" fmla="*/ 322795 h 942975"/>
                <a:gd name="connsiteX11" fmla="*/ 164306 w 1809750"/>
                <a:gd name="connsiteY11" fmla="*/ 342797 h 942975"/>
                <a:gd name="connsiteX12" fmla="*/ 1363504 w 1809750"/>
                <a:gd name="connsiteY12" fmla="*/ 657122 h 942975"/>
                <a:gd name="connsiteX13" fmla="*/ 1436846 w 1809750"/>
                <a:gd name="connsiteY13" fmla="*/ 694270 h 942975"/>
                <a:gd name="connsiteX14" fmla="*/ 97631 w 1809750"/>
                <a:gd name="connsiteY14" fmla="*/ 385660 h 942975"/>
                <a:gd name="connsiteX15" fmla="*/ 92869 w 1809750"/>
                <a:gd name="connsiteY15" fmla="*/ 390422 h 942975"/>
                <a:gd name="connsiteX16" fmla="*/ 97631 w 1809750"/>
                <a:gd name="connsiteY16" fmla="*/ 395185 h 942975"/>
                <a:gd name="connsiteX17" fmla="*/ 1475899 w 1809750"/>
                <a:gd name="connsiteY17" fmla="*/ 720940 h 942975"/>
                <a:gd name="connsiteX18" fmla="*/ 1397794 w 1809750"/>
                <a:gd name="connsiteY18" fmla="*/ 687602 h 942975"/>
                <a:gd name="connsiteX19" fmla="*/ 70009 w 1809750"/>
                <a:gd name="connsiteY19" fmla="*/ 446620 h 942975"/>
                <a:gd name="connsiteX20" fmla="*/ 50006 w 1809750"/>
                <a:gd name="connsiteY20" fmla="*/ 464717 h 942975"/>
                <a:gd name="connsiteX21" fmla="*/ 68104 w 1809750"/>
                <a:gd name="connsiteY21" fmla="*/ 484720 h 942975"/>
                <a:gd name="connsiteX22" fmla="*/ 1381601 w 1809750"/>
                <a:gd name="connsiteY22" fmla="*/ 721892 h 942975"/>
                <a:gd name="connsiteX23" fmla="*/ 1395889 w 1809750"/>
                <a:gd name="connsiteY23" fmla="*/ 727607 h 942975"/>
                <a:gd name="connsiteX24" fmla="*/ 11906 w 1809750"/>
                <a:gd name="connsiteY24" fmla="*/ 554252 h 942975"/>
                <a:gd name="connsiteX25" fmla="*/ 7144 w 1809750"/>
                <a:gd name="connsiteY25" fmla="*/ 559015 h 942975"/>
                <a:gd name="connsiteX26" fmla="*/ 11906 w 1809750"/>
                <a:gd name="connsiteY26" fmla="*/ 563777 h 942975"/>
                <a:gd name="connsiteX27" fmla="*/ 1484471 w 1809750"/>
                <a:gd name="connsiteY27" fmla="*/ 773327 h 942975"/>
                <a:gd name="connsiteX28" fmla="*/ 1486376 w 1809750"/>
                <a:gd name="connsiteY28" fmla="*/ 773327 h 942975"/>
                <a:gd name="connsiteX29" fmla="*/ 1490186 w 1809750"/>
                <a:gd name="connsiteY29" fmla="*/ 770470 h 942975"/>
                <a:gd name="connsiteX30" fmla="*/ 1785461 w 1809750"/>
                <a:gd name="connsiteY30" fmla="*/ 943825 h 942975"/>
                <a:gd name="connsiteX31" fmla="*/ 1811179 w 1809750"/>
                <a:gd name="connsiteY31" fmla="*/ 915250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09750" h="942975">
                  <a:moveTo>
                    <a:pt x="1811179" y="915250"/>
                  </a:moveTo>
                  <a:cubicBezTo>
                    <a:pt x="1810226" y="914297"/>
                    <a:pt x="1805464" y="910487"/>
                    <a:pt x="1796891" y="903820"/>
                  </a:cubicBezTo>
                  <a:lnTo>
                    <a:pt x="1809274" y="890485"/>
                  </a:lnTo>
                  <a:cubicBezTo>
                    <a:pt x="1807369" y="889532"/>
                    <a:pt x="1797844" y="880007"/>
                    <a:pt x="1779746" y="865720"/>
                  </a:cubicBezTo>
                  <a:cubicBezTo>
                    <a:pt x="1303496" y="268502"/>
                    <a:pt x="459581" y="12280"/>
                    <a:pt x="451009" y="7517"/>
                  </a:cubicBezTo>
                  <a:cubicBezTo>
                    <a:pt x="448151" y="6565"/>
                    <a:pt x="446246" y="7517"/>
                    <a:pt x="444341" y="9422"/>
                  </a:cubicBezTo>
                  <a:cubicBezTo>
                    <a:pt x="443389" y="11327"/>
                    <a:pt x="444341" y="14185"/>
                    <a:pt x="446246" y="16090"/>
                  </a:cubicBezTo>
                  <a:cubicBezTo>
                    <a:pt x="453866" y="19900"/>
                    <a:pt x="1267301" y="266597"/>
                    <a:pt x="1745456" y="839050"/>
                  </a:cubicBezTo>
                  <a:cubicBezTo>
                    <a:pt x="1678781" y="789520"/>
                    <a:pt x="1558766" y="707605"/>
                    <a:pt x="1381601" y="621880"/>
                  </a:cubicBezTo>
                  <a:cubicBezTo>
                    <a:pt x="1126331" y="498055"/>
                    <a:pt x="754856" y="350417"/>
                    <a:pt x="168116" y="304697"/>
                  </a:cubicBezTo>
                  <a:cubicBezTo>
                    <a:pt x="157639" y="303745"/>
                    <a:pt x="148114" y="311365"/>
                    <a:pt x="147161" y="322795"/>
                  </a:cubicBezTo>
                  <a:cubicBezTo>
                    <a:pt x="146209" y="333272"/>
                    <a:pt x="153829" y="341845"/>
                    <a:pt x="164306" y="342797"/>
                  </a:cubicBezTo>
                  <a:cubicBezTo>
                    <a:pt x="744379" y="388517"/>
                    <a:pt x="1110139" y="534250"/>
                    <a:pt x="1363504" y="657122"/>
                  </a:cubicBezTo>
                  <a:cubicBezTo>
                    <a:pt x="1389221" y="669505"/>
                    <a:pt x="1413986" y="681887"/>
                    <a:pt x="1436846" y="694270"/>
                  </a:cubicBezTo>
                  <a:cubicBezTo>
                    <a:pt x="791051" y="396137"/>
                    <a:pt x="105251" y="385660"/>
                    <a:pt x="97631" y="385660"/>
                  </a:cubicBezTo>
                  <a:cubicBezTo>
                    <a:pt x="94774" y="385660"/>
                    <a:pt x="92869" y="387565"/>
                    <a:pt x="92869" y="390422"/>
                  </a:cubicBezTo>
                  <a:cubicBezTo>
                    <a:pt x="92869" y="393280"/>
                    <a:pt x="94774" y="395185"/>
                    <a:pt x="97631" y="395185"/>
                  </a:cubicBezTo>
                  <a:cubicBezTo>
                    <a:pt x="106204" y="395185"/>
                    <a:pt x="819626" y="405662"/>
                    <a:pt x="1475899" y="720940"/>
                  </a:cubicBezTo>
                  <a:cubicBezTo>
                    <a:pt x="1451134" y="710462"/>
                    <a:pt x="1425416" y="699032"/>
                    <a:pt x="1397794" y="687602"/>
                  </a:cubicBezTo>
                  <a:cubicBezTo>
                    <a:pt x="1141571" y="582827"/>
                    <a:pt x="704374" y="473290"/>
                    <a:pt x="70009" y="446620"/>
                  </a:cubicBezTo>
                  <a:cubicBezTo>
                    <a:pt x="59531" y="446620"/>
                    <a:pt x="50959" y="454240"/>
                    <a:pt x="50006" y="464717"/>
                  </a:cubicBezTo>
                  <a:cubicBezTo>
                    <a:pt x="50006" y="475195"/>
                    <a:pt x="57626" y="483767"/>
                    <a:pt x="68104" y="484720"/>
                  </a:cubicBezTo>
                  <a:cubicBezTo>
                    <a:pt x="695801" y="511390"/>
                    <a:pt x="1128236" y="619975"/>
                    <a:pt x="1381601" y="721892"/>
                  </a:cubicBezTo>
                  <a:cubicBezTo>
                    <a:pt x="1386364" y="723797"/>
                    <a:pt x="1391126" y="725702"/>
                    <a:pt x="1395889" y="727607"/>
                  </a:cubicBezTo>
                  <a:cubicBezTo>
                    <a:pt x="758666" y="501865"/>
                    <a:pt x="19526" y="554252"/>
                    <a:pt x="11906" y="554252"/>
                  </a:cubicBezTo>
                  <a:cubicBezTo>
                    <a:pt x="9049" y="554252"/>
                    <a:pt x="7144" y="556157"/>
                    <a:pt x="7144" y="559015"/>
                  </a:cubicBezTo>
                  <a:cubicBezTo>
                    <a:pt x="7144" y="561872"/>
                    <a:pt x="9049" y="563777"/>
                    <a:pt x="11906" y="563777"/>
                  </a:cubicBezTo>
                  <a:cubicBezTo>
                    <a:pt x="20479" y="563777"/>
                    <a:pt x="831056" y="505675"/>
                    <a:pt x="1484471" y="773327"/>
                  </a:cubicBezTo>
                  <a:cubicBezTo>
                    <a:pt x="1485424" y="773327"/>
                    <a:pt x="1486376" y="773327"/>
                    <a:pt x="1486376" y="773327"/>
                  </a:cubicBezTo>
                  <a:cubicBezTo>
                    <a:pt x="1488281" y="773327"/>
                    <a:pt x="1489234" y="772375"/>
                    <a:pt x="1490186" y="770470"/>
                  </a:cubicBezTo>
                  <a:cubicBezTo>
                    <a:pt x="1690211" y="863815"/>
                    <a:pt x="1783556" y="942872"/>
                    <a:pt x="1785461" y="943825"/>
                  </a:cubicBezTo>
                  <a:lnTo>
                    <a:pt x="1811179" y="915250"/>
                  </a:lnTo>
                  <a:close/>
                </a:path>
              </a:pathLst>
            </a:custGeom>
            <a:solidFill>
              <a:srgbClr val="F9F8F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/>
            </a:p>
          </p:txBody>
        </p:sp>
      </p:grpSp>
    </p:spTree>
    <p:extLst>
      <p:ext uri="{BB962C8B-B14F-4D97-AF65-F5344CB8AC3E}">
        <p14:creationId xmlns:p14="http://schemas.microsoft.com/office/powerpoint/2010/main" val="4032476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14" grpId="0"/>
      <p:bldP spid="1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Rectangle 168">
            <a:extLst>
              <a:ext uri="{FF2B5EF4-FFF2-40B4-BE49-F238E27FC236}">
                <a16:creationId xmlns="" xmlns:a16="http://schemas.microsoft.com/office/drawing/2014/main" id="{1F2EE7B8-F388-4721-93F9-22A69C7EBA74}"/>
              </a:ext>
            </a:extLst>
          </p:cNvPr>
          <p:cNvSpPr/>
          <p:nvPr/>
        </p:nvSpPr>
        <p:spPr>
          <a:xfrm>
            <a:off x="11582400" y="53"/>
            <a:ext cx="6096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160" name="Freeform: Shape 159">
            <a:extLst>
              <a:ext uri="{FF2B5EF4-FFF2-40B4-BE49-F238E27FC236}">
                <a16:creationId xmlns="" xmlns:a16="http://schemas.microsoft.com/office/drawing/2014/main" id="{EB84A709-C8AC-4938-A2D2-479A91F72D9C}"/>
              </a:ext>
            </a:extLst>
          </p:cNvPr>
          <p:cNvSpPr/>
          <p:nvPr/>
        </p:nvSpPr>
        <p:spPr>
          <a:xfrm rot="2082592">
            <a:off x="-448300" y="618593"/>
            <a:ext cx="4907674" cy="5645087"/>
          </a:xfrm>
          <a:custGeom>
            <a:avLst/>
            <a:gdLst>
              <a:gd name="connsiteX0" fmla="*/ 7329514 w 7361511"/>
              <a:gd name="connsiteY0" fmla="*/ 6454811 h 8467631"/>
              <a:gd name="connsiteX1" fmla="*/ 7361511 w 7361511"/>
              <a:gd name="connsiteY1" fmla="*/ 6501004 h 8467631"/>
              <a:gd name="connsiteX2" fmla="*/ 7329514 w 7361511"/>
              <a:gd name="connsiteY2" fmla="*/ 6523168 h 8467631"/>
              <a:gd name="connsiteX3" fmla="*/ 6718721 w 7361511"/>
              <a:gd name="connsiteY3" fmla="*/ 5573039 h 8467631"/>
              <a:gd name="connsiteX4" fmla="*/ 7003911 w 7361511"/>
              <a:gd name="connsiteY4" fmla="*/ 5984755 h 8467631"/>
              <a:gd name="connsiteX5" fmla="*/ 7003911 w 7361511"/>
              <a:gd name="connsiteY5" fmla="*/ 6748710 h 8467631"/>
              <a:gd name="connsiteX6" fmla="*/ 6718721 w 7361511"/>
              <a:gd name="connsiteY6" fmla="*/ 6946257 h 8467631"/>
              <a:gd name="connsiteX7" fmla="*/ 6107928 w 7361511"/>
              <a:gd name="connsiteY7" fmla="*/ 4691266 h 8467631"/>
              <a:gd name="connsiteX8" fmla="*/ 6393118 w 7361511"/>
              <a:gd name="connsiteY8" fmla="*/ 5102982 h 8467631"/>
              <a:gd name="connsiteX9" fmla="*/ 6393118 w 7361511"/>
              <a:gd name="connsiteY9" fmla="*/ 7171798 h 8467631"/>
              <a:gd name="connsiteX10" fmla="*/ 6107927 w 7361511"/>
              <a:gd name="connsiteY10" fmla="*/ 7369346 h 8467631"/>
              <a:gd name="connsiteX11" fmla="*/ 5497135 w 7361511"/>
              <a:gd name="connsiteY11" fmla="*/ 3809494 h 8467631"/>
              <a:gd name="connsiteX12" fmla="*/ 5782325 w 7361511"/>
              <a:gd name="connsiteY12" fmla="*/ 4221209 h 8467631"/>
              <a:gd name="connsiteX13" fmla="*/ 5782325 w 7361511"/>
              <a:gd name="connsiteY13" fmla="*/ 7594887 h 8467631"/>
              <a:gd name="connsiteX14" fmla="*/ 5497135 w 7361511"/>
              <a:gd name="connsiteY14" fmla="*/ 7792435 h 8467631"/>
              <a:gd name="connsiteX15" fmla="*/ 4886343 w 7361511"/>
              <a:gd name="connsiteY15" fmla="*/ 2927723 h 8467631"/>
              <a:gd name="connsiteX16" fmla="*/ 5171533 w 7361511"/>
              <a:gd name="connsiteY16" fmla="*/ 3339438 h 8467631"/>
              <a:gd name="connsiteX17" fmla="*/ 5171533 w 7361511"/>
              <a:gd name="connsiteY17" fmla="*/ 8017975 h 8467631"/>
              <a:gd name="connsiteX18" fmla="*/ 4886344 w 7361511"/>
              <a:gd name="connsiteY18" fmla="*/ 8215522 h 8467631"/>
              <a:gd name="connsiteX19" fmla="*/ 4275550 w 7361511"/>
              <a:gd name="connsiteY19" fmla="*/ 2045951 h 8467631"/>
              <a:gd name="connsiteX20" fmla="*/ 4560740 w 7361511"/>
              <a:gd name="connsiteY20" fmla="*/ 2457665 h 8467631"/>
              <a:gd name="connsiteX21" fmla="*/ 4560740 w 7361511"/>
              <a:gd name="connsiteY21" fmla="*/ 8441064 h 8467631"/>
              <a:gd name="connsiteX22" fmla="*/ 4522386 w 7361511"/>
              <a:gd name="connsiteY22" fmla="*/ 8467631 h 8467631"/>
              <a:gd name="connsiteX23" fmla="*/ 4275550 w 7361511"/>
              <a:gd name="connsiteY23" fmla="*/ 8111286 h 8467631"/>
              <a:gd name="connsiteX24" fmla="*/ 3664757 w 7361511"/>
              <a:gd name="connsiteY24" fmla="*/ 1164178 h 8467631"/>
              <a:gd name="connsiteX25" fmla="*/ 3949947 w 7361511"/>
              <a:gd name="connsiteY25" fmla="*/ 1575893 h 8467631"/>
              <a:gd name="connsiteX26" fmla="*/ 3949947 w 7361511"/>
              <a:gd name="connsiteY26" fmla="*/ 7641229 h 8467631"/>
              <a:gd name="connsiteX27" fmla="*/ 3664757 w 7361511"/>
              <a:gd name="connsiteY27" fmla="*/ 7229513 h 8467631"/>
              <a:gd name="connsiteX28" fmla="*/ 3053964 w 7361511"/>
              <a:gd name="connsiteY28" fmla="*/ 282405 h 8467631"/>
              <a:gd name="connsiteX29" fmla="*/ 3339155 w 7361511"/>
              <a:gd name="connsiteY29" fmla="*/ 694122 h 8467631"/>
              <a:gd name="connsiteX30" fmla="*/ 3339154 w 7361511"/>
              <a:gd name="connsiteY30" fmla="*/ 6759456 h 8467631"/>
              <a:gd name="connsiteX31" fmla="*/ 3053964 w 7361511"/>
              <a:gd name="connsiteY31" fmla="*/ 6347740 h 8467631"/>
              <a:gd name="connsiteX32" fmla="*/ 895983 w 7361511"/>
              <a:gd name="connsiteY32" fmla="*/ 1269266 h 8467631"/>
              <a:gd name="connsiteX33" fmla="*/ 895983 w 7361511"/>
              <a:gd name="connsiteY33" fmla="*/ 3232367 h 8467631"/>
              <a:gd name="connsiteX34" fmla="*/ 610794 w 7361511"/>
              <a:gd name="connsiteY34" fmla="*/ 2820653 h 8467631"/>
              <a:gd name="connsiteX35" fmla="*/ 610794 w 7361511"/>
              <a:gd name="connsiteY35" fmla="*/ 1466813 h 8467631"/>
              <a:gd name="connsiteX36" fmla="*/ 2728361 w 7361511"/>
              <a:gd name="connsiteY36" fmla="*/ 0 h 8467631"/>
              <a:gd name="connsiteX37" fmla="*/ 2728361 w 7361511"/>
              <a:gd name="connsiteY37" fmla="*/ 5877683 h 8467631"/>
              <a:gd name="connsiteX38" fmla="*/ 2443171 w 7361511"/>
              <a:gd name="connsiteY38" fmla="*/ 5465968 h 8467631"/>
              <a:gd name="connsiteX39" fmla="*/ 2443171 w 7361511"/>
              <a:gd name="connsiteY39" fmla="*/ 197548 h 8467631"/>
              <a:gd name="connsiteX40" fmla="*/ 0 w 7361511"/>
              <a:gd name="connsiteY40" fmla="*/ 1889902 h 8467631"/>
              <a:gd name="connsiteX41" fmla="*/ 285190 w 7361511"/>
              <a:gd name="connsiteY41" fmla="*/ 1692355 h 8467631"/>
              <a:gd name="connsiteX42" fmla="*/ 285190 w 7361511"/>
              <a:gd name="connsiteY42" fmla="*/ 2350594 h 8467631"/>
              <a:gd name="connsiteX43" fmla="*/ 0 w 7361511"/>
              <a:gd name="connsiteY43" fmla="*/ 1938879 h 8467631"/>
              <a:gd name="connsiteX44" fmla="*/ 2117569 w 7361511"/>
              <a:gd name="connsiteY44" fmla="*/ 423088 h 8467631"/>
              <a:gd name="connsiteX45" fmla="*/ 2117569 w 7361511"/>
              <a:gd name="connsiteY45" fmla="*/ 4995912 h 8467631"/>
              <a:gd name="connsiteX46" fmla="*/ 1832379 w 7361511"/>
              <a:gd name="connsiteY46" fmla="*/ 4584197 h 8467631"/>
              <a:gd name="connsiteX47" fmla="*/ 1832379 w 7361511"/>
              <a:gd name="connsiteY47" fmla="*/ 620636 h 8467631"/>
              <a:gd name="connsiteX48" fmla="*/ 1506777 w 7361511"/>
              <a:gd name="connsiteY48" fmla="*/ 846176 h 8467631"/>
              <a:gd name="connsiteX49" fmla="*/ 1506777 w 7361511"/>
              <a:gd name="connsiteY49" fmla="*/ 4114141 h 8467631"/>
              <a:gd name="connsiteX50" fmla="*/ 1221587 w 7361511"/>
              <a:gd name="connsiteY50" fmla="*/ 3702425 h 8467631"/>
              <a:gd name="connsiteX51" fmla="*/ 1221587 w 7361511"/>
              <a:gd name="connsiteY51" fmla="*/ 1043724 h 8467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7361511" h="8467631">
                <a:moveTo>
                  <a:pt x="7329514" y="6454811"/>
                </a:moveTo>
                <a:lnTo>
                  <a:pt x="7361511" y="6501004"/>
                </a:lnTo>
                <a:lnTo>
                  <a:pt x="7329514" y="6523168"/>
                </a:lnTo>
                <a:close/>
                <a:moveTo>
                  <a:pt x="6718721" y="5573039"/>
                </a:moveTo>
                <a:lnTo>
                  <a:pt x="7003911" y="5984755"/>
                </a:lnTo>
                <a:lnTo>
                  <a:pt x="7003911" y="6748710"/>
                </a:lnTo>
                <a:lnTo>
                  <a:pt x="6718721" y="6946257"/>
                </a:lnTo>
                <a:close/>
                <a:moveTo>
                  <a:pt x="6107928" y="4691266"/>
                </a:moveTo>
                <a:lnTo>
                  <a:pt x="6393118" y="5102982"/>
                </a:lnTo>
                <a:lnTo>
                  <a:pt x="6393118" y="7171798"/>
                </a:lnTo>
                <a:lnTo>
                  <a:pt x="6107927" y="7369346"/>
                </a:lnTo>
                <a:close/>
                <a:moveTo>
                  <a:pt x="5497135" y="3809494"/>
                </a:moveTo>
                <a:lnTo>
                  <a:pt x="5782325" y="4221209"/>
                </a:lnTo>
                <a:lnTo>
                  <a:pt x="5782325" y="7594887"/>
                </a:lnTo>
                <a:lnTo>
                  <a:pt x="5497135" y="7792435"/>
                </a:lnTo>
                <a:close/>
                <a:moveTo>
                  <a:pt x="4886343" y="2927723"/>
                </a:moveTo>
                <a:lnTo>
                  <a:pt x="5171533" y="3339438"/>
                </a:lnTo>
                <a:lnTo>
                  <a:pt x="5171533" y="8017975"/>
                </a:lnTo>
                <a:lnTo>
                  <a:pt x="4886344" y="8215522"/>
                </a:lnTo>
                <a:close/>
                <a:moveTo>
                  <a:pt x="4275550" y="2045951"/>
                </a:moveTo>
                <a:lnTo>
                  <a:pt x="4560740" y="2457665"/>
                </a:lnTo>
                <a:lnTo>
                  <a:pt x="4560740" y="8441064"/>
                </a:lnTo>
                <a:lnTo>
                  <a:pt x="4522386" y="8467631"/>
                </a:lnTo>
                <a:lnTo>
                  <a:pt x="4275550" y="8111286"/>
                </a:lnTo>
                <a:close/>
                <a:moveTo>
                  <a:pt x="3664757" y="1164178"/>
                </a:moveTo>
                <a:lnTo>
                  <a:pt x="3949947" y="1575893"/>
                </a:lnTo>
                <a:lnTo>
                  <a:pt x="3949947" y="7641229"/>
                </a:lnTo>
                <a:lnTo>
                  <a:pt x="3664757" y="7229513"/>
                </a:lnTo>
                <a:close/>
                <a:moveTo>
                  <a:pt x="3053964" y="282405"/>
                </a:moveTo>
                <a:lnTo>
                  <a:pt x="3339155" y="694122"/>
                </a:lnTo>
                <a:lnTo>
                  <a:pt x="3339154" y="6759456"/>
                </a:lnTo>
                <a:lnTo>
                  <a:pt x="3053964" y="6347740"/>
                </a:lnTo>
                <a:close/>
                <a:moveTo>
                  <a:pt x="895983" y="1269266"/>
                </a:moveTo>
                <a:lnTo>
                  <a:pt x="895983" y="3232367"/>
                </a:lnTo>
                <a:lnTo>
                  <a:pt x="610794" y="2820653"/>
                </a:lnTo>
                <a:lnTo>
                  <a:pt x="610794" y="1466813"/>
                </a:lnTo>
                <a:close/>
                <a:moveTo>
                  <a:pt x="2728361" y="0"/>
                </a:moveTo>
                <a:lnTo>
                  <a:pt x="2728361" y="5877683"/>
                </a:lnTo>
                <a:lnTo>
                  <a:pt x="2443171" y="5465968"/>
                </a:lnTo>
                <a:lnTo>
                  <a:pt x="2443171" y="197548"/>
                </a:lnTo>
                <a:close/>
                <a:moveTo>
                  <a:pt x="0" y="1889902"/>
                </a:moveTo>
                <a:lnTo>
                  <a:pt x="285190" y="1692355"/>
                </a:lnTo>
                <a:lnTo>
                  <a:pt x="285190" y="2350594"/>
                </a:lnTo>
                <a:lnTo>
                  <a:pt x="0" y="1938879"/>
                </a:lnTo>
                <a:close/>
                <a:moveTo>
                  <a:pt x="2117569" y="423088"/>
                </a:moveTo>
                <a:lnTo>
                  <a:pt x="2117569" y="4995912"/>
                </a:lnTo>
                <a:lnTo>
                  <a:pt x="1832379" y="4584197"/>
                </a:lnTo>
                <a:lnTo>
                  <a:pt x="1832379" y="620636"/>
                </a:lnTo>
                <a:close/>
                <a:moveTo>
                  <a:pt x="1506777" y="846176"/>
                </a:moveTo>
                <a:lnTo>
                  <a:pt x="1506777" y="4114141"/>
                </a:lnTo>
                <a:lnTo>
                  <a:pt x="1221587" y="3702425"/>
                </a:lnTo>
                <a:lnTo>
                  <a:pt x="1221587" y="1043724"/>
                </a:lnTo>
                <a:close/>
              </a:path>
            </a:pathLst>
          </a:custGeom>
          <a:solidFill>
            <a:schemeClr val="accent1">
              <a:lumMod val="90000"/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grpSp>
        <p:nvGrpSpPr>
          <p:cNvPr id="166" name="Group 165">
            <a:extLst>
              <a:ext uri="{FF2B5EF4-FFF2-40B4-BE49-F238E27FC236}">
                <a16:creationId xmlns="" xmlns:a16="http://schemas.microsoft.com/office/drawing/2014/main" id="{B69A2C4E-6FCC-4024-83C7-2C116167424C}"/>
              </a:ext>
            </a:extLst>
          </p:cNvPr>
          <p:cNvGrpSpPr/>
          <p:nvPr/>
        </p:nvGrpSpPr>
        <p:grpSpPr>
          <a:xfrm>
            <a:off x="5583755" y="451098"/>
            <a:ext cx="5465788" cy="797530"/>
            <a:chOff x="8070832" y="2399494"/>
            <a:chExt cx="8198682" cy="1196295"/>
          </a:xfrm>
        </p:grpSpPr>
        <p:sp>
          <p:nvSpPr>
            <p:cNvPr id="9" name="TextBox 8"/>
            <p:cNvSpPr txBox="1"/>
            <p:nvPr/>
          </p:nvSpPr>
          <p:spPr>
            <a:xfrm>
              <a:off x="9507976" y="2399494"/>
              <a:ext cx="6761538" cy="692498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en-US" altLang="ko-KR" sz="2400" b="1" dirty="0" smtClean="0">
                  <a:solidFill>
                    <a:schemeClr val="bg1"/>
                  </a:solidFill>
                  <a:cs typeface="Arial" pitchFamily="34" charset="0"/>
                </a:rPr>
                <a:t>Meaning</a:t>
              </a:r>
              <a:endParaRPr lang="ko-KR" altLang="en-US" sz="2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70832" y="2441627"/>
              <a:ext cx="1437144" cy="1154162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4400" b="1" dirty="0">
                  <a:solidFill>
                    <a:schemeClr val="bg1"/>
                  </a:solidFill>
                  <a:cs typeface="Arial" pitchFamily="34" charset="0"/>
                </a:rPr>
                <a:t>01</a:t>
              </a:r>
              <a:endParaRPr lang="ko-KR" altLang="en-US" sz="4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168" name="Freeform: Shape 167">
            <a:extLst>
              <a:ext uri="{FF2B5EF4-FFF2-40B4-BE49-F238E27FC236}">
                <a16:creationId xmlns="" xmlns:a16="http://schemas.microsoft.com/office/drawing/2014/main" id="{5234D4CF-C1FA-40A3-A0CF-9CDBD6DC754C}"/>
              </a:ext>
            </a:extLst>
          </p:cNvPr>
          <p:cNvSpPr/>
          <p:nvPr/>
        </p:nvSpPr>
        <p:spPr>
          <a:xfrm>
            <a:off x="812801" y="711200"/>
            <a:ext cx="2388771" cy="5435600"/>
          </a:xfrm>
          <a:custGeom>
            <a:avLst/>
            <a:gdLst>
              <a:gd name="connsiteX0" fmla="*/ 0 w 3583156"/>
              <a:gd name="connsiteY0" fmla="*/ 0 h 8153400"/>
              <a:gd name="connsiteX1" fmla="*/ 3583156 w 3583156"/>
              <a:gd name="connsiteY1" fmla="*/ 0 h 8153400"/>
              <a:gd name="connsiteX2" fmla="*/ 3583156 w 3583156"/>
              <a:gd name="connsiteY2" fmla="*/ 3894509 h 8153400"/>
              <a:gd name="connsiteX3" fmla="*/ 3443915 w 3583156"/>
              <a:gd name="connsiteY3" fmla="*/ 3894509 h 8153400"/>
              <a:gd name="connsiteX4" fmla="*/ 3443915 w 3583156"/>
              <a:gd name="connsiteY4" fmla="*/ 139241 h 8153400"/>
              <a:gd name="connsiteX5" fmla="*/ 139241 w 3583156"/>
              <a:gd name="connsiteY5" fmla="*/ 139241 h 8153400"/>
              <a:gd name="connsiteX6" fmla="*/ 139241 w 3583156"/>
              <a:gd name="connsiteY6" fmla="*/ 8014159 h 8153400"/>
              <a:gd name="connsiteX7" fmla="*/ 323849 w 3583156"/>
              <a:gd name="connsiteY7" fmla="*/ 8014159 h 8153400"/>
              <a:gd name="connsiteX8" fmla="*/ 323849 w 3583156"/>
              <a:gd name="connsiteY8" fmla="*/ 8153400 h 8153400"/>
              <a:gd name="connsiteX9" fmla="*/ 0 w 3583156"/>
              <a:gd name="connsiteY9" fmla="*/ 8153400 h 815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583156" h="8153400">
                <a:moveTo>
                  <a:pt x="0" y="0"/>
                </a:moveTo>
                <a:lnTo>
                  <a:pt x="3583156" y="0"/>
                </a:lnTo>
                <a:lnTo>
                  <a:pt x="3583156" y="3894509"/>
                </a:lnTo>
                <a:lnTo>
                  <a:pt x="3443915" y="3894509"/>
                </a:lnTo>
                <a:lnTo>
                  <a:pt x="3443915" y="139241"/>
                </a:lnTo>
                <a:lnTo>
                  <a:pt x="139241" y="139241"/>
                </a:lnTo>
                <a:lnTo>
                  <a:pt x="139241" y="8014159"/>
                </a:lnTo>
                <a:lnTo>
                  <a:pt x="323849" y="8014159"/>
                </a:lnTo>
                <a:lnTo>
                  <a:pt x="323849" y="8153400"/>
                </a:lnTo>
                <a:lnTo>
                  <a:pt x="0" y="81534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12801" y="47719"/>
            <a:ext cx="2953621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4800" dirty="0" smtClean="0">
                <a:solidFill>
                  <a:schemeClr val="bg1"/>
                </a:solidFill>
                <a:cs typeface="Arial" pitchFamily="34" charset="0"/>
              </a:rPr>
              <a:t>Index</a:t>
            </a:r>
            <a:endParaRPr lang="ko-KR" altLang="en-US" sz="4800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="" xmlns:a16="http://schemas.microsoft.com/office/drawing/2014/main" id="{AB418A56-7D2A-4130-8498-5C5D15390FEB}"/>
              </a:ext>
            </a:extLst>
          </p:cNvPr>
          <p:cNvGrpSpPr/>
          <p:nvPr/>
        </p:nvGrpSpPr>
        <p:grpSpPr>
          <a:xfrm rot="20788243">
            <a:off x="2688422" y="3181703"/>
            <a:ext cx="2315135" cy="2140856"/>
            <a:chOff x="8479089" y="1262387"/>
            <a:chExt cx="6147593" cy="5684813"/>
          </a:xfrm>
        </p:grpSpPr>
        <p:grpSp>
          <p:nvGrpSpPr>
            <p:cNvPr id="50" name="Group 49">
              <a:extLst>
                <a:ext uri="{FF2B5EF4-FFF2-40B4-BE49-F238E27FC236}">
                  <a16:creationId xmlns="" xmlns:a16="http://schemas.microsoft.com/office/drawing/2014/main" id="{6B738F09-BE00-45D3-88A5-FDB1618D8D19}"/>
                </a:ext>
              </a:extLst>
            </p:cNvPr>
            <p:cNvGrpSpPr/>
            <p:nvPr/>
          </p:nvGrpSpPr>
          <p:grpSpPr>
            <a:xfrm rot="20275744" flipH="1">
              <a:off x="9114364" y="4275293"/>
              <a:ext cx="965714" cy="1155036"/>
              <a:chOff x="5704433" y="717502"/>
              <a:chExt cx="7365528" cy="8809481"/>
            </a:xfrm>
          </p:grpSpPr>
          <p:sp>
            <p:nvSpPr>
              <p:cNvPr id="139" name="Freeform: Shape 138">
                <a:extLst>
                  <a:ext uri="{FF2B5EF4-FFF2-40B4-BE49-F238E27FC236}">
                    <a16:creationId xmlns="" xmlns:a16="http://schemas.microsoft.com/office/drawing/2014/main" id="{B7DC8659-9D27-456B-9E4E-B4A13119D357}"/>
                  </a:ext>
                </a:extLst>
              </p:cNvPr>
              <p:cNvSpPr/>
              <p:nvPr/>
            </p:nvSpPr>
            <p:spPr>
              <a:xfrm>
                <a:off x="11674968" y="8268753"/>
                <a:ext cx="765879" cy="1258230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6700" h="438150">
                    <a:moveTo>
                      <a:pt x="0" y="0"/>
                    </a:moveTo>
                    <a:lnTo>
                      <a:pt x="19050" y="438150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40" name="Freeform: Shape 139">
                <a:extLst>
                  <a:ext uri="{FF2B5EF4-FFF2-40B4-BE49-F238E27FC236}">
                    <a16:creationId xmlns="" xmlns:a16="http://schemas.microsoft.com/office/drawing/2014/main" id="{3A8E1560-9381-49AF-96E5-169BE3FD3DCE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41" name="Freeform: Shape 140">
                <a:extLst>
                  <a:ext uri="{FF2B5EF4-FFF2-40B4-BE49-F238E27FC236}">
                    <a16:creationId xmlns="" xmlns:a16="http://schemas.microsoft.com/office/drawing/2014/main" id="{585072EC-EAC1-4A8C-A727-218C44150C9A}"/>
                  </a:ext>
                </a:extLst>
              </p:cNvPr>
              <p:cNvSpPr/>
              <p:nvPr/>
            </p:nvSpPr>
            <p:spPr>
              <a:xfrm>
                <a:off x="5704433" y="5540923"/>
                <a:ext cx="793232" cy="589649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76225" h="205332">
                    <a:moveTo>
                      <a:pt x="157232" y="0"/>
                    </a:moveTo>
                    <a:lnTo>
                      <a:pt x="0" y="205332"/>
                    </a:lnTo>
                    <a:lnTo>
                      <a:pt x="276225" y="157707"/>
                    </a:lnTo>
                    <a:lnTo>
                      <a:pt x="15723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42" name="Freeform: Shape 141">
                <a:extLst>
                  <a:ext uri="{FF2B5EF4-FFF2-40B4-BE49-F238E27FC236}">
                    <a16:creationId xmlns="" xmlns:a16="http://schemas.microsoft.com/office/drawing/2014/main" id="{2C63F105-6E15-46F1-9DCD-F9479B05DEE5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43" name="Freeform: Shape 142">
                <a:extLst>
                  <a:ext uri="{FF2B5EF4-FFF2-40B4-BE49-F238E27FC236}">
                    <a16:creationId xmlns="" xmlns:a16="http://schemas.microsoft.com/office/drawing/2014/main" id="{0430C843-00CE-447B-8F31-3A35BF7F4D19}"/>
                  </a:ext>
                </a:extLst>
              </p:cNvPr>
              <p:cNvSpPr/>
              <p:nvPr/>
            </p:nvSpPr>
            <p:spPr>
              <a:xfrm>
                <a:off x="10143209" y="2425829"/>
                <a:ext cx="2926752" cy="3993512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19175" h="1390650">
                    <a:moveTo>
                      <a:pt x="1019175" y="0"/>
                    </a:moveTo>
                    <a:lnTo>
                      <a:pt x="0" y="295275"/>
                    </a:lnTo>
                    <a:lnTo>
                      <a:pt x="19050" y="1390650"/>
                    </a:lnTo>
                    <a:lnTo>
                      <a:pt x="101917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44" name="Freeform: Shape 143">
                <a:extLst>
                  <a:ext uri="{FF2B5EF4-FFF2-40B4-BE49-F238E27FC236}">
                    <a16:creationId xmlns="" xmlns:a16="http://schemas.microsoft.com/office/drawing/2014/main" id="{230D7E1F-305A-450C-84D1-009E7FA1308B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45" name="Freeform: Shape 144">
                <a:extLst>
                  <a:ext uri="{FF2B5EF4-FFF2-40B4-BE49-F238E27FC236}">
                    <a16:creationId xmlns="" xmlns:a16="http://schemas.microsoft.com/office/drawing/2014/main" id="{7FDEF37D-0B4C-4463-837A-9B5CC6542C5E}"/>
                  </a:ext>
                </a:extLst>
              </p:cNvPr>
              <p:cNvSpPr/>
              <p:nvPr/>
            </p:nvSpPr>
            <p:spPr>
              <a:xfrm>
                <a:off x="7708809" y="717502"/>
                <a:ext cx="2543812" cy="6236443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171700">
                    <a:moveTo>
                      <a:pt x="0" y="914400"/>
                    </a:moveTo>
                    <a:lnTo>
                      <a:pt x="871538" y="0"/>
                    </a:lnTo>
                    <a:cubicBezTo>
                      <a:pt x="876300" y="723900"/>
                      <a:pt x="881063" y="1447800"/>
                      <a:pt x="885825" y="2171700"/>
                    </a:cubicBezTo>
                    <a:lnTo>
                      <a:pt x="0" y="91440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51" name="Group 50">
              <a:extLst>
                <a:ext uri="{FF2B5EF4-FFF2-40B4-BE49-F238E27FC236}">
                  <a16:creationId xmlns="" xmlns:a16="http://schemas.microsoft.com/office/drawing/2014/main" id="{6700D410-542E-4490-AC2E-5733428A9F83}"/>
                </a:ext>
              </a:extLst>
            </p:cNvPr>
            <p:cNvGrpSpPr/>
            <p:nvPr/>
          </p:nvGrpSpPr>
          <p:grpSpPr>
            <a:xfrm rot="20275744" flipH="1">
              <a:off x="8479089" y="5341625"/>
              <a:ext cx="1416763" cy="1605575"/>
              <a:chOff x="5365048" y="479821"/>
              <a:chExt cx="8036930" cy="9108010"/>
            </a:xfrm>
          </p:grpSpPr>
          <p:sp>
            <p:nvSpPr>
              <p:cNvPr id="132" name="Freeform: Shape 131">
                <a:extLst>
                  <a:ext uri="{FF2B5EF4-FFF2-40B4-BE49-F238E27FC236}">
                    <a16:creationId xmlns="" xmlns:a16="http://schemas.microsoft.com/office/drawing/2014/main" id="{FC3E2579-7C0E-49CE-A38F-AD49B5FF5C18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33" name="Freeform: Shape 132">
                <a:extLst>
                  <a:ext uri="{FF2B5EF4-FFF2-40B4-BE49-F238E27FC236}">
                    <a16:creationId xmlns="" xmlns:a16="http://schemas.microsoft.com/office/drawing/2014/main" id="{F720685C-A63C-4EE8-A0F3-8B5F5E67F007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34" name="Freeform: Shape 133">
                <a:extLst>
                  <a:ext uri="{FF2B5EF4-FFF2-40B4-BE49-F238E27FC236}">
                    <a16:creationId xmlns="" xmlns:a16="http://schemas.microsoft.com/office/drawing/2014/main" id="{6DE35E59-3952-4EEF-909A-DF104EB419D6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35" name="Freeform: Shape 134">
                <a:extLst>
                  <a:ext uri="{FF2B5EF4-FFF2-40B4-BE49-F238E27FC236}">
                    <a16:creationId xmlns="" xmlns:a16="http://schemas.microsoft.com/office/drawing/2014/main" id="{501B19BB-6475-456B-B918-41FBADBDFD38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36" name="Freeform: Shape 135">
                <a:extLst>
                  <a:ext uri="{FF2B5EF4-FFF2-40B4-BE49-F238E27FC236}">
                    <a16:creationId xmlns="" xmlns:a16="http://schemas.microsoft.com/office/drawing/2014/main" id="{8C2EA56C-7A9A-4469-A4AE-1EA267D79667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37" name="Freeform: Shape 136">
                <a:extLst>
                  <a:ext uri="{FF2B5EF4-FFF2-40B4-BE49-F238E27FC236}">
                    <a16:creationId xmlns="" xmlns:a16="http://schemas.microsoft.com/office/drawing/2014/main" id="{86FA2514-C561-429A-BF52-4E36E2723D8C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38" name="Freeform: Shape 137">
                <a:extLst>
                  <a:ext uri="{FF2B5EF4-FFF2-40B4-BE49-F238E27FC236}">
                    <a16:creationId xmlns="" xmlns:a16="http://schemas.microsoft.com/office/drawing/2014/main" id="{E31D85F1-37B9-4685-82B7-A8D035891475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52" name="Group 51">
              <a:extLst>
                <a:ext uri="{FF2B5EF4-FFF2-40B4-BE49-F238E27FC236}">
                  <a16:creationId xmlns="" xmlns:a16="http://schemas.microsoft.com/office/drawing/2014/main" id="{F4632AC1-AF4C-4594-996E-7255A1A0B775}"/>
                </a:ext>
              </a:extLst>
            </p:cNvPr>
            <p:cNvGrpSpPr/>
            <p:nvPr/>
          </p:nvGrpSpPr>
          <p:grpSpPr>
            <a:xfrm rot="20275744" flipH="1">
              <a:off x="10278521" y="5974428"/>
              <a:ext cx="496268" cy="512648"/>
              <a:chOff x="5365048" y="1982197"/>
              <a:chExt cx="7362621" cy="7605634"/>
            </a:xfrm>
          </p:grpSpPr>
          <p:sp>
            <p:nvSpPr>
              <p:cNvPr id="125" name="Freeform: Shape 124">
                <a:extLst>
                  <a:ext uri="{FF2B5EF4-FFF2-40B4-BE49-F238E27FC236}">
                    <a16:creationId xmlns="" xmlns:a16="http://schemas.microsoft.com/office/drawing/2014/main" id="{89B70B08-F517-40CC-8C79-7C67CBA9FD67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26" name="Freeform: Shape 125">
                <a:extLst>
                  <a:ext uri="{FF2B5EF4-FFF2-40B4-BE49-F238E27FC236}">
                    <a16:creationId xmlns="" xmlns:a16="http://schemas.microsoft.com/office/drawing/2014/main" id="{5BD33883-AAD7-44F7-BD37-9B8ECADB67A7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27" name="Freeform: Shape 126">
                <a:extLst>
                  <a:ext uri="{FF2B5EF4-FFF2-40B4-BE49-F238E27FC236}">
                    <a16:creationId xmlns="" xmlns:a16="http://schemas.microsoft.com/office/drawing/2014/main" id="{307A9DD2-FFCD-4720-94D7-F30DB64636B8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28" name="Freeform: Shape 127">
                <a:extLst>
                  <a:ext uri="{FF2B5EF4-FFF2-40B4-BE49-F238E27FC236}">
                    <a16:creationId xmlns="" xmlns:a16="http://schemas.microsoft.com/office/drawing/2014/main" id="{AD2DFBBD-AAD1-447F-BB48-1B2BCB778C17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29" name="Freeform: Shape 128">
                <a:extLst>
                  <a:ext uri="{FF2B5EF4-FFF2-40B4-BE49-F238E27FC236}">
                    <a16:creationId xmlns="" xmlns:a16="http://schemas.microsoft.com/office/drawing/2014/main" id="{7E774126-BA1E-4A48-8286-FFA0F8E3F8D0}"/>
                  </a:ext>
                </a:extLst>
              </p:cNvPr>
              <p:cNvSpPr/>
              <p:nvPr/>
            </p:nvSpPr>
            <p:spPr>
              <a:xfrm>
                <a:off x="9871173" y="3444023"/>
                <a:ext cx="1940058" cy="2975318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  <a:gd name="connsiteX0" fmla="*/ 1247497 w 1247497"/>
                  <a:gd name="connsiteY0" fmla="*/ 0 h 1024830"/>
                  <a:gd name="connsiteX1" fmla="*/ 0 w 1247497"/>
                  <a:gd name="connsiteY1" fmla="*/ 277330 h 1024830"/>
                  <a:gd name="connsiteX2" fmla="*/ 113780 w 1247497"/>
                  <a:gd name="connsiteY2" fmla="*/ 1024830 h 1024830"/>
                  <a:gd name="connsiteX3" fmla="*/ 1247497 w 1247497"/>
                  <a:gd name="connsiteY3" fmla="*/ 0 h 1024830"/>
                  <a:gd name="connsiteX0" fmla="*/ 675581 w 675581"/>
                  <a:gd name="connsiteY0" fmla="*/ 0 h 1036087"/>
                  <a:gd name="connsiteX1" fmla="*/ 0 w 675581"/>
                  <a:gd name="connsiteY1" fmla="*/ 288587 h 1036087"/>
                  <a:gd name="connsiteX2" fmla="*/ 113780 w 675581"/>
                  <a:gd name="connsiteY2" fmla="*/ 1036087 h 1036087"/>
                  <a:gd name="connsiteX3" fmla="*/ 675581 w 675581"/>
                  <a:gd name="connsiteY3" fmla="*/ 0 h 10360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5581" h="1036087">
                    <a:moveTo>
                      <a:pt x="675581" y="0"/>
                    </a:moveTo>
                    <a:lnTo>
                      <a:pt x="0" y="288587"/>
                    </a:lnTo>
                    <a:lnTo>
                      <a:pt x="113780" y="1036087"/>
                    </a:lnTo>
                    <a:lnTo>
                      <a:pt x="675581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30" name="Freeform: Shape 129">
                <a:extLst>
                  <a:ext uri="{FF2B5EF4-FFF2-40B4-BE49-F238E27FC236}">
                    <a16:creationId xmlns="" xmlns:a16="http://schemas.microsoft.com/office/drawing/2014/main" id="{82E37550-39D3-476A-9D0C-CB0EE00DFCD5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31" name="Freeform: Shape 130">
                <a:extLst>
                  <a:ext uri="{FF2B5EF4-FFF2-40B4-BE49-F238E27FC236}">
                    <a16:creationId xmlns="" xmlns:a16="http://schemas.microsoft.com/office/drawing/2014/main" id="{5C742560-5EB7-40E4-8A20-8D18F0243DAB}"/>
                  </a:ext>
                </a:extLst>
              </p:cNvPr>
              <p:cNvSpPr/>
              <p:nvPr/>
            </p:nvSpPr>
            <p:spPr>
              <a:xfrm>
                <a:off x="7708809" y="1982197"/>
                <a:ext cx="2543813" cy="4971750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  <a:gd name="connsiteX0" fmla="*/ 0 w 993639"/>
                  <a:gd name="connsiteY0" fmla="*/ 595440 h 1852740"/>
                  <a:gd name="connsiteX1" fmla="*/ 993498 w 993639"/>
                  <a:gd name="connsiteY1" fmla="*/ 0 h 1852740"/>
                  <a:gd name="connsiteX2" fmla="*/ 885825 w 993639"/>
                  <a:gd name="connsiteY2" fmla="*/ 1852740 h 1852740"/>
                  <a:gd name="connsiteX3" fmla="*/ 0 w 993639"/>
                  <a:gd name="connsiteY3" fmla="*/ 595440 h 1852740"/>
                  <a:gd name="connsiteX0" fmla="*/ 0 w 885825"/>
                  <a:gd name="connsiteY0" fmla="*/ 473999 h 1731299"/>
                  <a:gd name="connsiteX1" fmla="*/ 784851 w 885825"/>
                  <a:gd name="connsiteY1" fmla="*/ 0 h 1731299"/>
                  <a:gd name="connsiteX2" fmla="*/ 885825 w 885825"/>
                  <a:gd name="connsiteY2" fmla="*/ 1731299 h 1731299"/>
                  <a:gd name="connsiteX3" fmla="*/ 0 w 885825"/>
                  <a:gd name="connsiteY3" fmla="*/ 473999 h 17312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1731299">
                    <a:moveTo>
                      <a:pt x="0" y="473999"/>
                    </a:moveTo>
                    <a:lnTo>
                      <a:pt x="784851" y="0"/>
                    </a:lnTo>
                    <a:cubicBezTo>
                      <a:pt x="789613" y="723900"/>
                      <a:pt x="881063" y="1007399"/>
                      <a:pt x="885825" y="1731299"/>
                    </a:cubicBezTo>
                    <a:lnTo>
                      <a:pt x="0" y="473999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53" name="Group 52">
              <a:extLst>
                <a:ext uri="{FF2B5EF4-FFF2-40B4-BE49-F238E27FC236}">
                  <a16:creationId xmlns="" xmlns:a16="http://schemas.microsoft.com/office/drawing/2014/main" id="{8524E513-E2C8-468A-A58A-CFC7E25F7891}"/>
                </a:ext>
              </a:extLst>
            </p:cNvPr>
            <p:cNvGrpSpPr/>
            <p:nvPr/>
          </p:nvGrpSpPr>
          <p:grpSpPr>
            <a:xfrm rot="20275744" flipH="1">
              <a:off x="11620616" y="3813253"/>
              <a:ext cx="1199247" cy="1359069"/>
              <a:chOff x="5365051" y="479822"/>
              <a:chExt cx="8036930" cy="9108006"/>
            </a:xfrm>
          </p:grpSpPr>
          <p:sp>
            <p:nvSpPr>
              <p:cNvPr id="118" name="Freeform: Shape 117">
                <a:extLst>
                  <a:ext uri="{FF2B5EF4-FFF2-40B4-BE49-F238E27FC236}">
                    <a16:creationId xmlns="" xmlns:a16="http://schemas.microsoft.com/office/drawing/2014/main" id="{2169EB12-DA5E-44B6-8F39-54A0F020640E}"/>
                  </a:ext>
                </a:extLst>
              </p:cNvPr>
              <p:cNvSpPr/>
              <p:nvPr/>
            </p:nvSpPr>
            <p:spPr>
              <a:xfrm>
                <a:off x="11674978" y="8268752"/>
                <a:ext cx="1052698" cy="1319076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19" name="Freeform: Shape 118">
                <a:extLst>
                  <a:ext uri="{FF2B5EF4-FFF2-40B4-BE49-F238E27FC236}">
                    <a16:creationId xmlns="" xmlns:a16="http://schemas.microsoft.com/office/drawing/2014/main" id="{8C6E7EBD-1C9C-466A-AD4E-1DB6D8D8C9F9}"/>
                  </a:ext>
                </a:extLst>
              </p:cNvPr>
              <p:cNvSpPr/>
              <p:nvPr/>
            </p:nvSpPr>
            <p:spPr>
              <a:xfrm>
                <a:off x="9107333" y="6879848"/>
                <a:ext cx="3333521" cy="1613813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20" name="Freeform: Shape 119">
                <a:extLst>
                  <a:ext uri="{FF2B5EF4-FFF2-40B4-BE49-F238E27FC236}">
                    <a16:creationId xmlns="" xmlns:a16="http://schemas.microsoft.com/office/drawing/2014/main" id="{570A29CA-6CC1-490C-9C31-08B6E00B3901}"/>
                  </a:ext>
                </a:extLst>
              </p:cNvPr>
              <p:cNvSpPr/>
              <p:nvPr/>
            </p:nvSpPr>
            <p:spPr>
              <a:xfrm>
                <a:off x="5365051" y="5540920"/>
                <a:ext cx="1132614" cy="452887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21" name="Freeform: Shape 120">
                <a:extLst>
                  <a:ext uri="{FF2B5EF4-FFF2-40B4-BE49-F238E27FC236}">
                    <a16:creationId xmlns="" xmlns:a16="http://schemas.microsoft.com/office/drawing/2014/main" id="{C891C4E6-CB29-4C2D-90B2-D70B47755178}"/>
                  </a:ext>
                </a:extLst>
              </p:cNvPr>
              <p:cNvSpPr/>
              <p:nvPr/>
            </p:nvSpPr>
            <p:spPr>
              <a:xfrm>
                <a:off x="6149703" y="5215816"/>
                <a:ext cx="1586462" cy="2373445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22" name="Freeform: Shape 121">
                <a:extLst>
                  <a:ext uri="{FF2B5EF4-FFF2-40B4-BE49-F238E27FC236}">
                    <a16:creationId xmlns="" xmlns:a16="http://schemas.microsoft.com/office/drawing/2014/main" id="{1E1001C2-8267-477D-89A7-F90FDF5DB246}"/>
                  </a:ext>
                </a:extLst>
              </p:cNvPr>
              <p:cNvSpPr/>
              <p:nvPr/>
            </p:nvSpPr>
            <p:spPr>
              <a:xfrm>
                <a:off x="9871175" y="2566273"/>
                <a:ext cx="3530806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23" name="Freeform: Shape 122">
                <a:extLst>
                  <a:ext uri="{FF2B5EF4-FFF2-40B4-BE49-F238E27FC236}">
                    <a16:creationId xmlns="" xmlns:a16="http://schemas.microsoft.com/office/drawing/2014/main" id="{66729FEA-1322-4C15-BE3C-1C6A37D38183}"/>
                  </a:ext>
                </a:extLst>
              </p:cNvPr>
              <p:cNvSpPr/>
              <p:nvPr/>
            </p:nvSpPr>
            <p:spPr>
              <a:xfrm>
                <a:off x="7585443" y="3324704"/>
                <a:ext cx="2667181" cy="4626400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24" name="Freeform: Shape 123">
                <a:extLst>
                  <a:ext uri="{FF2B5EF4-FFF2-40B4-BE49-F238E27FC236}">
                    <a16:creationId xmlns="" xmlns:a16="http://schemas.microsoft.com/office/drawing/2014/main" id="{9C27F096-CD01-4245-8DA2-8C084E2D4440}"/>
                  </a:ext>
                </a:extLst>
              </p:cNvPr>
              <p:cNvSpPr/>
              <p:nvPr/>
            </p:nvSpPr>
            <p:spPr>
              <a:xfrm>
                <a:off x="7708807" y="479822"/>
                <a:ext cx="2543816" cy="6474125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54" name="Group 53">
              <a:extLst>
                <a:ext uri="{FF2B5EF4-FFF2-40B4-BE49-F238E27FC236}">
                  <a16:creationId xmlns="" xmlns:a16="http://schemas.microsoft.com/office/drawing/2014/main" id="{78CEB3E5-BC80-48C6-8415-C2DFAE3BD223}"/>
                </a:ext>
              </a:extLst>
            </p:cNvPr>
            <p:cNvGrpSpPr/>
            <p:nvPr/>
          </p:nvGrpSpPr>
          <p:grpSpPr>
            <a:xfrm rot="20073958" flipH="1">
              <a:off x="10116519" y="4915091"/>
              <a:ext cx="1567652" cy="1079675"/>
              <a:chOff x="3667032" y="1708483"/>
              <a:chExt cx="8105829" cy="5582653"/>
            </a:xfrm>
          </p:grpSpPr>
          <p:sp>
            <p:nvSpPr>
              <p:cNvPr id="111" name="Freeform: Shape 110">
                <a:extLst>
                  <a:ext uri="{FF2B5EF4-FFF2-40B4-BE49-F238E27FC236}">
                    <a16:creationId xmlns="" xmlns:a16="http://schemas.microsoft.com/office/drawing/2014/main" id="{FCC0AB56-626B-44BB-897D-173DA3087149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12" name="Freeform: Shape 111">
                <a:extLst>
                  <a:ext uri="{FF2B5EF4-FFF2-40B4-BE49-F238E27FC236}">
                    <a16:creationId xmlns="" xmlns:a16="http://schemas.microsoft.com/office/drawing/2014/main" id="{9F5555B2-70BE-43DD-B410-FF80124DFB2B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13" name="Freeform: Shape 112">
                <a:extLst>
                  <a:ext uri="{FF2B5EF4-FFF2-40B4-BE49-F238E27FC236}">
                    <a16:creationId xmlns="" xmlns:a16="http://schemas.microsoft.com/office/drawing/2014/main" id="{7C6CB87F-E252-406E-BD88-096A9A34CCA3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14" name="Freeform: Shape 113">
                <a:extLst>
                  <a:ext uri="{FF2B5EF4-FFF2-40B4-BE49-F238E27FC236}">
                    <a16:creationId xmlns="" xmlns:a16="http://schemas.microsoft.com/office/drawing/2014/main" id="{F6737F00-F775-4784-B59F-E5F4A06D5344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15" name="Freeform: Shape 114">
                <a:extLst>
                  <a:ext uri="{FF2B5EF4-FFF2-40B4-BE49-F238E27FC236}">
                    <a16:creationId xmlns="" xmlns:a16="http://schemas.microsoft.com/office/drawing/2014/main" id="{58CF56DE-8CEC-4B4E-B918-C1DFB6A5FEE2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16" name="Freeform: Shape 115">
                <a:extLst>
                  <a:ext uri="{FF2B5EF4-FFF2-40B4-BE49-F238E27FC236}">
                    <a16:creationId xmlns="" xmlns:a16="http://schemas.microsoft.com/office/drawing/2014/main" id="{C0001AC1-5456-4312-AF36-914B7BB6D8B6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17" name="Freeform: Shape 116">
                <a:extLst>
                  <a:ext uri="{FF2B5EF4-FFF2-40B4-BE49-F238E27FC236}">
                    <a16:creationId xmlns="" xmlns:a16="http://schemas.microsoft.com/office/drawing/2014/main" id="{0DDF2BA6-4189-4AC4-AB05-6B7AB839F670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 dirty="0"/>
              </a:p>
            </p:txBody>
          </p:sp>
        </p:grpSp>
        <p:grpSp>
          <p:nvGrpSpPr>
            <p:cNvPr id="55" name="Group 54">
              <a:extLst>
                <a:ext uri="{FF2B5EF4-FFF2-40B4-BE49-F238E27FC236}">
                  <a16:creationId xmlns="" xmlns:a16="http://schemas.microsoft.com/office/drawing/2014/main" id="{3F94258E-8492-48DA-9616-17FFEA325B93}"/>
                </a:ext>
              </a:extLst>
            </p:cNvPr>
            <p:cNvGrpSpPr/>
            <p:nvPr/>
          </p:nvGrpSpPr>
          <p:grpSpPr>
            <a:xfrm rot="20073958" flipH="1">
              <a:off x="10286237" y="3877079"/>
              <a:ext cx="981094" cy="675699"/>
              <a:chOff x="3667032" y="1708483"/>
              <a:chExt cx="8105829" cy="5582653"/>
            </a:xfrm>
          </p:grpSpPr>
          <p:sp>
            <p:nvSpPr>
              <p:cNvPr id="104" name="Freeform: Shape 103">
                <a:extLst>
                  <a:ext uri="{FF2B5EF4-FFF2-40B4-BE49-F238E27FC236}">
                    <a16:creationId xmlns="" xmlns:a16="http://schemas.microsoft.com/office/drawing/2014/main" id="{BCDD47DD-FE7C-4A6C-9773-3FDD1269F05E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5" name="Freeform: Shape 104">
                <a:extLst>
                  <a:ext uri="{FF2B5EF4-FFF2-40B4-BE49-F238E27FC236}">
                    <a16:creationId xmlns="" xmlns:a16="http://schemas.microsoft.com/office/drawing/2014/main" id="{D14748D4-0EF0-46A5-BB1E-C3876C300683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6" name="Freeform: Shape 105">
                <a:extLst>
                  <a:ext uri="{FF2B5EF4-FFF2-40B4-BE49-F238E27FC236}">
                    <a16:creationId xmlns="" xmlns:a16="http://schemas.microsoft.com/office/drawing/2014/main" id="{00F5CC18-E877-471D-A6C7-D1E9B8FF8EB8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7" name="Freeform: Shape 106">
                <a:extLst>
                  <a:ext uri="{FF2B5EF4-FFF2-40B4-BE49-F238E27FC236}">
                    <a16:creationId xmlns="" xmlns:a16="http://schemas.microsoft.com/office/drawing/2014/main" id="{93F6DF02-1AEB-45DE-AFC1-367D8AD20521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8" name="Freeform: Shape 107">
                <a:extLst>
                  <a:ext uri="{FF2B5EF4-FFF2-40B4-BE49-F238E27FC236}">
                    <a16:creationId xmlns="" xmlns:a16="http://schemas.microsoft.com/office/drawing/2014/main" id="{950D4811-28B8-4155-B542-0267B4D7F6A8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9" name="Freeform: Shape 108">
                <a:extLst>
                  <a:ext uri="{FF2B5EF4-FFF2-40B4-BE49-F238E27FC236}">
                    <a16:creationId xmlns="" xmlns:a16="http://schemas.microsoft.com/office/drawing/2014/main" id="{C2E5FAA2-8A3B-44B6-BF6F-24890A7306F8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10" name="Freeform: Shape 109">
                <a:extLst>
                  <a:ext uri="{FF2B5EF4-FFF2-40B4-BE49-F238E27FC236}">
                    <a16:creationId xmlns="" xmlns:a16="http://schemas.microsoft.com/office/drawing/2014/main" id="{E490B12C-A200-46FA-BC51-A665EE4FFD8A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56" name="Group 55">
              <a:extLst>
                <a:ext uri="{FF2B5EF4-FFF2-40B4-BE49-F238E27FC236}">
                  <a16:creationId xmlns="" xmlns:a16="http://schemas.microsoft.com/office/drawing/2014/main" id="{E777C03F-1225-43D8-8EE3-6D63ADD53603}"/>
                </a:ext>
              </a:extLst>
            </p:cNvPr>
            <p:cNvGrpSpPr/>
            <p:nvPr/>
          </p:nvGrpSpPr>
          <p:grpSpPr>
            <a:xfrm rot="20275744" flipH="1">
              <a:off x="10178216" y="1637990"/>
              <a:ext cx="1416763" cy="1605575"/>
              <a:chOff x="5365048" y="479821"/>
              <a:chExt cx="8036930" cy="9108010"/>
            </a:xfrm>
          </p:grpSpPr>
          <p:sp>
            <p:nvSpPr>
              <p:cNvPr id="97" name="Freeform: Shape 96">
                <a:extLst>
                  <a:ext uri="{FF2B5EF4-FFF2-40B4-BE49-F238E27FC236}">
                    <a16:creationId xmlns="" xmlns:a16="http://schemas.microsoft.com/office/drawing/2014/main" id="{62E72525-178B-4FA0-84BF-CC01B581051B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8" name="Freeform: Shape 97">
                <a:extLst>
                  <a:ext uri="{FF2B5EF4-FFF2-40B4-BE49-F238E27FC236}">
                    <a16:creationId xmlns="" xmlns:a16="http://schemas.microsoft.com/office/drawing/2014/main" id="{69CC5269-8E33-44FE-9CE8-DB9A37AA8711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9" name="Freeform: Shape 98">
                <a:extLst>
                  <a:ext uri="{FF2B5EF4-FFF2-40B4-BE49-F238E27FC236}">
                    <a16:creationId xmlns="" xmlns:a16="http://schemas.microsoft.com/office/drawing/2014/main" id="{6404344F-BCA1-4CF1-BE67-5C7679EB5426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0" name="Freeform: Shape 99">
                <a:extLst>
                  <a:ext uri="{FF2B5EF4-FFF2-40B4-BE49-F238E27FC236}">
                    <a16:creationId xmlns="" xmlns:a16="http://schemas.microsoft.com/office/drawing/2014/main" id="{6734C2D2-F60A-42DD-B42B-64384E825774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1" name="Freeform: Shape 100">
                <a:extLst>
                  <a:ext uri="{FF2B5EF4-FFF2-40B4-BE49-F238E27FC236}">
                    <a16:creationId xmlns="" xmlns:a16="http://schemas.microsoft.com/office/drawing/2014/main" id="{426592D0-DC86-4FEE-A0C6-1D7DA6412183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2" name="Freeform: Shape 101">
                <a:extLst>
                  <a:ext uri="{FF2B5EF4-FFF2-40B4-BE49-F238E27FC236}">
                    <a16:creationId xmlns="" xmlns:a16="http://schemas.microsoft.com/office/drawing/2014/main" id="{0B87A9A3-74F6-420F-AFBC-CC0A40DFF155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3" name="Freeform: Shape 102">
                <a:extLst>
                  <a:ext uri="{FF2B5EF4-FFF2-40B4-BE49-F238E27FC236}">
                    <a16:creationId xmlns="" xmlns:a16="http://schemas.microsoft.com/office/drawing/2014/main" id="{71BAFB78-B42B-4B72-A936-0DCE58C642A8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57" name="Group 56">
              <a:extLst>
                <a:ext uri="{FF2B5EF4-FFF2-40B4-BE49-F238E27FC236}">
                  <a16:creationId xmlns="" xmlns:a16="http://schemas.microsoft.com/office/drawing/2014/main" id="{879CCFBB-54D7-4D4F-9064-405F738524D6}"/>
                </a:ext>
              </a:extLst>
            </p:cNvPr>
            <p:cNvGrpSpPr/>
            <p:nvPr/>
          </p:nvGrpSpPr>
          <p:grpSpPr>
            <a:xfrm rot="20275744" flipH="1">
              <a:off x="11852978" y="2424207"/>
              <a:ext cx="1074020" cy="1217154"/>
              <a:chOff x="5365048" y="479821"/>
              <a:chExt cx="8036930" cy="9108010"/>
            </a:xfrm>
          </p:grpSpPr>
          <p:sp>
            <p:nvSpPr>
              <p:cNvPr id="90" name="Freeform: Shape 89">
                <a:extLst>
                  <a:ext uri="{FF2B5EF4-FFF2-40B4-BE49-F238E27FC236}">
                    <a16:creationId xmlns="" xmlns:a16="http://schemas.microsoft.com/office/drawing/2014/main" id="{35B5626F-E6D7-4A94-BF42-F2FAB1CD8641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1" name="Freeform: Shape 90">
                <a:extLst>
                  <a:ext uri="{FF2B5EF4-FFF2-40B4-BE49-F238E27FC236}">
                    <a16:creationId xmlns="" xmlns:a16="http://schemas.microsoft.com/office/drawing/2014/main" id="{9434F757-486E-4106-A1E3-0218FEF3CCBA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2" name="Freeform: Shape 91">
                <a:extLst>
                  <a:ext uri="{FF2B5EF4-FFF2-40B4-BE49-F238E27FC236}">
                    <a16:creationId xmlns="" xmlns:a16="http://schemas.microsoft.com/office/drawing/2014/main" id="{107355F6-81D2-4D0A-B020-739E29AAB2E2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3" name="Freeform: Shape 92">
                <a:extLst>
                  <a:ext uri="{FF2B5EF4-FFF2-40B4-BE49-F238E27FC236}">
                    <a16:creationId xmlns="" xmlns:a16="http://schemas.microsoft.com/office/drawing/2014/main" id="{1AD154E2-89F2-432E-AA9B-7424E2761CD7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4" name="Freeform: Shape 93">
                <a:extLst>
                  <a:ext uri="{FF2B5EF4-FFF2-40B4-BE49-F238E27FC236}">
                    <a16:creationId xmlns="" xmlns:a16="http://schemas.microsoft.com/office/drawing/2014/main" id="{B6617580-2F50-45D1-B20C-A64020C0BDB1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5" name="Freeform: Shape 94">
                <a:extLst>
                  <a:ext uri="{FF2B5EF4-FFF2-40B4-BE49-F238E27FC236}">
                    <a16:creationId xmlns="" xmlns:a16="http://schemas.microsoft.com/office/drawing/2014/main" id="{A7D66DE4-00B6-4AC5-BD23-7E2CCEE95FD3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6" name="Freeform: Shape 95">
                <a:extLst>
                  <a:ext uri="{FF2B5EF4-FFF2-40B4-BE49-F238E27FC236}">
                    <a16:creationId xmlns="" xmlns:a16="http://schemas.microsoft.com/office/drawing/2014/main" id="{BAE1DCA4-A861-42AE-944C-5EC37A8C55AC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58" name="Group 57">
              <a:extLst>
                <a:ext uri="{FF2B5EF4-FFF2-40B4-BE49-F238E27FC236}">
                  <a16:creationId xmlns="" xmlns:a16="http://schemas.microsoft.com/office/drawing/2014/main" id="{E7342380-A1E7-43F3-9E43-7F9C32335906}"/>
                </a:ext>
              </a:extLst>
            </p:cNvPr>
            <p:cNvGrpSpPr/>
            <p:nvPr/>
          </p:nvGrpSpPr>
          <p:grpSpPr>
            <a:xfrm rot="21043784" flipH="1">
              <a:off x="12949687" y="4848328"/>
              <a:ext cx="885221" cy="609671"/>
              <a:chOff x="3667032" y="1708483"/>
              <a:chExt cx="8105829" cy="5582653"/>
            </a:xfrm>
          </p:grpSpPr>
          <p:sp>
            <p:nvSpPr>
              <p:cNvPr id="83" name="Freeform: Shape 82">
                <a:extLst>
                  <a:ext uri="{FF2B5EF4-FFF2-40B4-BE49-F238E27FC236}">
                    <a16:creationId xmlns="" xmlns:a16="http://schemas.microsoft.com/office/drawing/2014/main" id="{0FDD9D8A-523A-4FBA-A662-46E5AC35D20A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4" name="Freeform: Shape 83">
                <a:extLst>
                  <a:ext uri="{FF2B5EF4-FFF2-40B4-BE49-F238E27FC236}">
                    <a16:creationId xmlns="" xmlns:a16="http://schemas.microsoft.com/office/drawing/2014/main" id="{CCA98B03-5D1A-41C6-8201-E8104EFA2394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5" name="Freeform: Shape 84">
                <a:extLst>
                  <a:ext uri="{FF2B5EF4-FFF2-40B4-BE49-F238E27FC236}">
                    <a16:creationId xmlns="" xmlns:a16="http://schemas.microsoft.com/office/drawing/2014/main" id="{0E6C900F-9F37-4FAC-9D63-C787BA0181D0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6" name="Freeform: Shape 85">
                <a:extLst>
                  <a:ext uri="{FF2B5EF4-FFF2-40B4-BE49-F238E27FC236}">
                    <a16:creationId xmlns="" xmlns:a16="http://schemas.microsoft.com/office/drawing/2014/main" id="{645227E2-265B-4C48-BC65-812317D1C9EE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7" name="Freeform: Shape 86">
                <a:extLst>
                  <a:ext uri="{FF2B5EF4-FFF2-40B4-BE49-F238E27FC236}">
                    <a16:creationId xmlns="" xmlns:a16="http://schemas.microsoft.com/office/drawing/2014/main" id="{35B11BFA-D821-4CCB-A3C3-A8456C306E2D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8" name="Freeform: Shape 87">
                <a:extLst>
                  <a:ext uri="{FF2B5EF4-FFF2-40B4-BE49-F238E27FC236}">
                    <a16:creationId xmlns="" xmlns:a16="http://schemas.microsoft.com/office/drawing/2014/main" id="{161C27F5-BE5E-4C9E-B308-A6A0BD46730A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9" name="Freeform: Shape 88">
                <a:extLst>
                  <a:ext uri="{FF2B5EF4-FFF2-40B4-BE49-F238E27FC236}">
                    <a16:creationId xmlns="" xmlns:a16="http://schemas.microsoft.com/office/drawing/2014/main" id="{BEA7DB35-43EA-46C1-BFD9-305A3AD67D03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59" name="Group 58">
              <a:extLst>
                <a:ext uri="{FF2B5EF4-FFF2-40B4-BE49-F238E27FC236}">
                  <a16:creationId xmlns="" xmlns:a16="http://schemas.microsoft.com/office/drawing/2014/main" id="{CD81C25F-6C2B-4DFA-8B10-E10F977CFCD7}"/>
                </a:ext>
              </a:extLst>
            </p:cNvPr>
            <p:cNvGrpSpPr/>
            <p:nvPr/>
          </p:nvGrpSpPr>
          <p:grpSpPr>
            <a:xfrm rot="21043784" flipH="1">
              <a:off x="9098407" y="3250270"/>
              <a:ext cx="740471" cy="509978"/>
              <a:chOff x="3667032" y="1708483"/>
              <a:chExt cx="8105829" cy="5582653"/>
            </a:xfrm>
          </p:grpSpPr>
          <p:sp>
            <p:nvSpPr>
              <p:cNvPr id="76" name="Freeform: Shape 75">
                <a:extLst>
                  <a:ext uri="{FF2B5EF4-FFF2-40B4-BE49-F238E27FC236}">
                    <a16:creationId xmlns="" xmlns:a16="http://schemas.microsoft.com/office/drawing/2014/main" id="{AB0437A3-BE79-4F53-A9D4-DD75820D12FF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7" name="Freeform: Shape 76">
                <a:extLst>
                  <a:ext uri="{FF2B5EF4-FFF2-40B4-BE49-F238E27FC236}">
                    <a16:creationId xmlns="" xmlns:a16="http://schemas.microsoft.com/office/drawing/2014/main" id="{F6F73B6E-777C-47EE-A0F8-1D6AA17964BE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8" name="Freeform: Shape 77">
                <a:extLst>
                  <a:ext uri="{FF2B5EF4-FFF2-40B4-BE49-F238E27FC236}">
                    <a16:creationId xmlns="" xmlns:a16="http://schemas.microsoft.com/office/drawing/2014/main" id="{2BD1BA57-FC50-433A-B978-339684C0AA5F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9" name="Freeform: Shape 78">
                <a:extLst>
                  <a:ext uri="{FF2B5EF4-FFF2-40B4-BE49-F238E27FC236}">
                    <a16:creationId xmlns="" xmlns:a16="http://schemas.microsoft.com/office/drawing/2014/main" id="{D6C56A76-B71D-4348-9DFA-5DFE99CB0FF2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0" name="Freeform: Shape 79">
                <a:extLst>
                  <a:ext uri="{FF2B5EF4-FFF2-40B4-BE49-F238E27FC236}">
                    <a16:creationId xmlns="" xmlns:a16="http://schemas.microsoft.com/office/drawing/2014/main" id="{B0AF2679-7A3F-484E-9A5B-649D26E6218E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1" name="Freeform: Shape 80">
                <a:extLst>
                  <a:ext uri="{FF2B5EF4-FFF2-40B4-BE49-F238E27FC236}">
                    <a16:creationId xmlns="" xmlns:a16="http://schemas.microsoft.com/office/drawing/2014/main" id="{E242437E-E71E-492D-9572-EA09D1F965BE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2" name="Freeform: Shape 81">
                <a:extLst>
                  <a:ext uri="{FF2B5EF4-FFF2-40B4-BE49-F238E27FC236}">
                    <a16:creationId xmlns="" xmlns:a16="http://schemas.microsoft.com/office/drawing/2014/main" id="{527169D8-D601-475C-BFDC-E628F818BDC3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60" name="Group 59">
              <a:extLst>
                <a:ext uri="{FF2B5EF4-FFF2-40B4-BE49-F238E27FC236}">
                  <a16:creationId xmlns="" xmlns:a16="http://schemas.microsoft.com/office/drawing/2014/main" id="{321591C5-C04F-4C21-8ABD-82AA023FBA22}"/>
                </a:ext>
              </a:extLst>
            </p:cNvPr>
            <p:cNvGrpSpPr/>
            <p:nvPr/>
          </p:nvGrpSpPr>
          <p:grpSpPr>
            <a:xfrm rot="20275744" flipH="1">
              <a:off x="12999428" y="1262387"/>
              <a:ext cx="1627254" cy="1844118"/>
              <a:chOff x="5365048" y="479821"/>
              <a:chExt cx="8036930" cy="9108010"/>
            </a:xfrm>
          </p:grpSpPr>
          <p:sp>
            <p:nvSpPr>
              <p:cNvPr id="69" name="Freeform: Shape 68">
                <a:extLst>
                  <a:ext uri="{FF2B5EF4-FFF2-40B4-BE49-F238E27FC236}">
                    <a16:creationId xmlns="" xmlns:a16="http://schemas.microsoft.com/office/drawing/2014/main" id="{91255C69-2E23-4D49-9A54-EF2DC9B24D5E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0" name="Freeform: Shape 69">
                <a:extLst>
                  <a:ext uri="{FF2B5EF4-FFF2-40B4-BE49-F238E27FC236}">
                    <a16:creationId xmlns="" xmlns:a16="http://schemas.microsoft.com/office/drawing/2014/main" id="{098F8893-BA0E-411D-A35B-EF99CA6A4C5F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1" name="Freeform: Shape 70">
                <a:extLst>
                  <a:ext uri="{FF2B5EF4-FFF2-40B4-BE49-F238E27FC236}">
                    <a16:creationId xmlns="" xmlns:a16="http://schemas.microsoft.com/office/drawing/2014/main" id="{CB21944C-D3A3-40F6-8CEB-8CB9CA33C65B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2" name="Freeform: Shape 71">
                <a:extLst>
                  <a:ext uri="{FF2B5EF4-FFF2-40B4-BE49-F238E27FC236}">
                    <a16:creationId xmlns="" xmlns:a16="http://schemas.microsoft.com/office/drawing/2014/main" id="{A1212871-D3C6-450D-A8A2-D9EFD7F6BB32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3" name="Freeform: Shape 72">
                <a:extLst>
                  <a:ext uri="{FF2B5EF4-FFF2-40B4-BE49-F238E27FC236}">
                    <a16:creationId xmlns="" xmlns:a16="http://schemas.microsoft.com/office/drawing/2014/main" id="{6C02299B-C22A-4011-87B9-225C10BC1ACD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4" name="Freeform: Shape 73">
                <a:extLst>
                  <a:ext uri="{FF2B5EF4-FFF2-40B4-BE49-F238E27FC236}">
                    <a16:creationId xmlns="" xmlns:a16="http://schemas.microsoft.com/office/drawing/2014/main" id="{961FAA8A-DD86-4F31-A454-EADF3A7C00EA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5" name="Freeform: Shape 74">
                <a:extLst>
                  <a:ext uri="{FF2B5EF4-FFF2-40B4-BE49-F238E27FC236}">
                    <a16:creationId xmlns="" xmlns:a16="http://schemas.microsoft.com/office/drawing/2014/main" id="{20A9A607-097C-4648-BCA5-1140489E9E0F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61" name="Group 60">
              <a:extLst>
                <a:ext uri="{FF2B5EF4-FFF2-40B4-BE49-F238E27FC236}">
                  <a16:creationId xmlns="" xmlns:a16="http://schemas.microsoft.com/office/drawing/2014/main" id="{DD65AD6E-67BC-4A89-9CA4-98E433159BEC}"/>
                </a:ext>
              </a:extLst>
            </p:cNvPr>
            <p:cNvGrpSpPr/>
            <p:nvPr/>
          </p:nvGrpSpPr>
          <p:grpSpPr>
            <a:xfrm rot="19361629" flipH="1">
              <a:off x="13519304" y="3604291"/>
              <a:ext cx="825203" cy="568334"/>
              <a:chOff x="3667032" y="1708483"/>
              <a:chExt cx="8105829" cy="5582653"/>
            </a:xfrm>
          </p:grpSpPr>
          <p:sp>
            <p:nvSpPr>
              <p:cNvPr id="62" name="Freeform: Shape 61">
                <a:extLst>
                  <a:ext uri="{FF2B5EF4-FFF2-40B4-BE49-F238E27FC236}">
                    <a16:creationId xmlns="" xmlns:a16="http://schemas.microsoft.com/office/drawing/2014/main" id="{C4ECD2AB-45AE-4A6C-98B6-B63FE7018C62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3" name="Freeform: Shape 62">
                <a:extLst>
                  <a:ext uri="{FF2B5EF4-FFF2-40B4-BE49-F238E27FC236}">
                    <a16:creationId xmlns="" xmlns:a16="http://schemas.microsoft.com/office/drawing/2014/main" id="{EA7D0A7C-B0D0-42D3-AFB3-E76E5104D00C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4" name="Freeform: Shape 63">
                <a:extLst>
                  <a:ext uri="{FF2B5EF4-FFF2-40B4-BE49-F238E27FC236}">
                    <a16:creationId xmlns="" xmlns:a16="http://schemas.microsoft.com/office/drawing/2014/main" id="{A20C431C-78D2-4354-ACA6-A3D45C4F754A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5" name="Freeform: Shape 64">
                <a:extLst>
                  <a:ext uri="{FF2B5EF4-FFF2-40B4-BE49-F238E27FC236}">
                    <a16:creationId xmlns="" xmlns:a16="http://schemas.microsoft.com/office/drawing/2014/main" id="{A9C57BE7-E305-4D02-A27E-537823FFC665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6" name="Freeform: Shape 65">
                <a:extLst>
                  <a:ext uri="{FF2B5EF4-FFF2-40B4-BE49-F238E27FC236}">
                    <a16:creationId xmlns="" xmlns:a16="http://schemas.microsoft.com/office/drawing/2014/main" id="{E111D2B6-D3D7-4151-BFB3-655C8D2865C9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7" name="Freeform: Shape 66">
                <a:extLst>
                  <a:ext uri="{FF2B5EF4-FFF2-40B4-BE49-F238E27FC236}">
                    <a16:creationId xmlns="" xmlns:a16="http://schemas.microsoft.com/office/drawing/2014/main" id="{8CD3E767-D8CD-4CA8-BF25-F3504410C03C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8" name="Freeform: Shape 67">
                <a:extLst>
                  <a:ext uri="{FF2B5EF4-FFF2-40B4-BE49-F238E27FC236}">
                    <a16:creationId xmlns="" xmlns:a16="http://schemas.microsoft.com/office/drawing/2014/main" id="{DE135B22-61E9-4C0E-857C-E93DE1BDF251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</p:grpSp>
      <p:grpSp>
        <p:nvGrpSpPr>
          <p:cNvPr id="146" name="Group 145">
            <a:extLst>
              <a:ext uri="{FF2B5EF4-FFF2-40B4-BE49-F238E27FC236}">
                <a16:creationId xmlns="" xmlns:a16="http://schemas.microsoft.com/office/drawing/2014/main" id="{7E1AA285-90AD-4A5E-BE92-EB69D454AF01}"/>
              </a:ext>
            </a:extLst>
          </p:cNvPr>
          <p:cNvGrpSpPr/>
          <p:nvPr/>
        </p:nvGrpSpPr>
        <p:grpSpPr>
          <a:xfrm>
            <a:off x="1178532" y="5152633"/>
            <a:ext cx="3963237" cy="1054698"/>
            <a:chOff x="3960971" y="2767117"/>
            <a:chExt cx="4267200" cy="1321489"/>
          </a:xfrm>
        </p:grpSpPr>
        <p:sp>
          <p:nvSpPr>
            <p:cNvPr id="147" name="Freeform: Shape 146">
              <a:extLst>
                <a:ext uri="{FF2B5EF4-FFF2-40B4-BE49-F238E27FC236}">
                  <a16:creationId xmlns="" xmlns:a16="http://schemas.microsoft.com/office/drawing/2014/main" id="{0372E30A-71E7-4290-9400-9976481B1E89}"/>
                </a:ext>
              </a:extLst>
            </p:cNvPr>
            <p:cNvSpPr/>
            <p:nvPr/>
          </p:nvSpPr>
          <p:spPr>
            <a:xfrm>
              <a:off x="4049553" y="3359522"/>
              <a:ext cx="4086225" cy="657225"/>
            </a:xfrm>
            <a:custGeom>
              <a:avLst/>
              <a:gdLst>
                <a:gd name="connsiteX0" fmla="*/ 3881914 w 4086225"/>
                <a:gd name="connsiteY0" fmla="*/ 86622 h 657225"/>
                <a:gd name="connsiteX1" fmla="*/ 2049304 w 4086225"/>
                <a:gd name="connsiteY1" fmla="*/ 319032 h 657225"/>
                <a:gd name="connsiteX2" fmla="*/ 2049304 w 4086225"/>
                <a:gd name="connsiteY2" fmla="*/ 313317 h 657225"/>
                <a:gd name="connsiteX3" fmla="*/ 210979 w 4086225"/>
                <a:gd name="connsiteY3" fmla="*/ 78050 h 657225"/>
                <a:gd name="connsiteX4" fmla="*/ 7144 w 4086225"/>
                <a:gd name="connsiteY4" fmla="*/ 603830 h 657225"/>
                <a:gd name="connsiteX5" fmla="*/ 1779746 w 4086225"/>
                <a:gd name="connsiteY5" fmla="*/ 375230 h 657225"/>
                <a:gd name="connsiteX6" fmla="*/ 2043589 w 4086225"/>
                <a:gd name="connsiteY6" fmla="*/ 643835 h 657225"/>
                <a:gd name="connsiteX7" fmla="*/ 2043589 w 4086225"/>
                <a:gd name="connsiteY7" fmla="*/ 652407 h 657225"/>
                <a:gd name="connsiteX8" fmla="*/ 2312194 w 4086225"/>
                <a:gd name="connsiteY8" fmla="*/ 383802 h 657225"/>
                <a:gd name="connsiteX9" fmla="*/ 4084796 w 4086225"/>
                <a:gd name="connsiteY9" fmla="*/ 612402 h 657225"/>
                <a:gd name="connsiteX10" fmla="*/ 3881914 w 4086225"/>
                <a:gd name="connsiteY10" fmla="*/ 86622 h 65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086225" h="657225">
                  <a:moveTo>
                    <a:pt x="3881914" y="86622"/>
                  </a:moveTo>
                  <a:cubicBezTo>
                    <a:pt x="3555206" y="-1960"/>
                    <a:pt x="2711291" y="-80065"/>
                    <a:pt x="2049304" y="319032"/>
                  </a:cubicBezTo>
                  <a:lnTo>
                    <a:pt x="2049304" y="313317"/>
                  </a:lnTo>
                  <a:cubicBezTo>
                    <a:pt x="1385411" y="-88638"/>
                    <a:pt x="538639" y="-9580"/>
                    <a:pt x="210979" y="78050"/>
                  </a:cubicBezTo>
                  <a:cubicBezTo>
                    <a:pt x="210979" y="78050"/>
                    <a:pt x="17621" y="294267"/>
                    <a:pt x="7144" y="603830"/>
                  </a:cubicBezTo>
                  <a:lnTo>
                    <a:pt x="1779746" y="375230"/>
                  </a:lnTo>
                  <a:cubicBezTo>
                    <a:pt x="1779746" y="521915"/>
                    <a:pt x="1897856" y="640977"/>
                    <a:pt x="2043589" y="643835"/>
                  </a:cubicBezTo>
                  <a:lnTo>
                    <a:pt x="2043589" y="652407"/>
                  </a:lnTo>
                  <a:cubicBezTo>
                    <a:pt x="2192179" y="652407"/>
                    <a:pt x="2312194" y="532392"/>
                    <a:pt x="2312194" y="383802"/>
                  </a:cubicBezTo>
                  <a:lnTo>
                    <a:pt x="4084796" y="612402"/>
                  </a:lnTo>
                  <a:cubicBezTo>
                    <a:pt x="4076224" y="302840"/>
                    <a:pt x="3881914" y="86622"/>
                    <a:pt x="3881914" y="86622"/>
                  </a:cubicBezTo>
                  <a:close/>
                </a:path>
              </a:pathLst>
            </a:custGeom>
            <a:solidFill>
              <a:srgbClr val="F9F8F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/>
            </a:p>
          </p:txBody>
        </p:sp>
        <p:sp>
          <p:nvSpPr>
            <p:cNvPr id="148" name="Freeform: Shape 147">
              <a:extLst>
                <a:ext uri="{FF2B5EF4-FFF2-40B4-BE49-F238E27FC236}">
                  <a16:creationId xmlns="" xmlns:a16="http://schemas.microsoft.com/office/drawing/2014/main" id="{51C4A27E-D425-4D9B-B3E3-77B704ABD65D}"/>
                </a:ext>
              </a:extLst>
            </p:cNvPr>
            <p:cNvSpPr/>
            <p:nvPr/>
          </p:nvSpPr>
          <p:spPr>
            <a:xfrm>
              <a:off x="3960971" y="3698081"/>
              <a:ext cx="4267200" cy="390525"/>
            </a:xfrm>
            <a:custGeom>
              <a:avLst/>
              <a:gdLst>
                <a:gd name="connsiteX0" fmla="*/ 2127409 w 4267200"/>
                <a:gd name="connsiteY0" fmla="*/ 389096 h 390525"/>
                <a:gd name="connsiteX1" fmla="*/ 1806416 w 4267200"/>
                <a:gd name="connsiteY1" fmla="*/ 120491 h 390525"/>
                <a:gd name="connsiteX2" fmla="*/ 51911 w 4267200"/>
                <a:gd name="connsiteY2" fmla="*/ 330041 h 390525"/>
                <a:gd name="connsiteX3" fmla="*/ 7144 w 4267200"/>
                <a:gd name="connsiteY3" fmla="*/ 294799 h 390525"/>
                <a:gd name="connsiteX4" fmla="*/ 7144 w 4267200"/>
                <a:gd name="connsiteY4" fmla="*/ 251936 h 390525"/>
                <a:gd name="connsiteX5" fmla="*/ 51911 w 4267200"/>
                <a:gd name="connsiteY5" fmla="*/ 216694 h 390525"/>
                <a:gd name="connsiteX6" fmla="*/ 1859756 w 4267200"/>
                <a:gd name="connsiteY6" fmla="*/ 7144 h 390525"/>
                <a:gd name="connsiteX7" fmla="*/ 1915954 w 4267200"/>
                <a:gd name="connsiteY7" fmla="*/ 65246 h 390525"/>
                <a:gd name="connsiteX8" fmla="*/ 2127409 w 4267200"/>
                <a:gd name="connsiteY8" fmla="*/ 275749 h 390525"/>
                <a:gd name="connsiteX9" fmla="*/ 2338864 w 4267200"/>
                <a:gd name="connsiteY9" fmla="*/ 65246 h 390525"/>
                <a:gd name="connsiteX10" fmla="*/ 2395061 w 4267200"/>
                <a:gd name="connsiteY10" fmla="*/ 7144 h 390525"/>
                <a:gd name="connsiteX11" fmla="*/ 4231482 w 4267200"/>
                <a:gd name="connsiteY11" fmla="*/ 216694 h 390525"/>
                <a:gd name="connsiteX12" fmla="*/ 4266724 w 4267200"/>
                <a:gd name="connsiteY12" fmla="*/ 251936 h 390525"/>
                <a:gd name="connsiteX13" fmla="*/ 4266724 w 4267200"/>
                <a:gd name="connsiteY13" fmla="*/ 294799 h 390525"/>
                <a:gd name="connsiteX14" fmla="*/ 4231482 w 4267200"/>
                <a:gd name="connsiteY14" fmla="*/ 330041 h 390525"/>
                <a:gd name="connsiteX15" fmla="*/ 2448401 w 4267200"/>
                <a:gd name="connsiteY15" fmla="*/ 120491 h 390525"/>
                <a:gd name="connsiteX16" fmla="*/ 2127409 w 4267200"/>
                <a:gd name="connsiteY16" fmla="*/ 389096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67200" h="390525">
                  <a:moveTo>
                    <a:pt x="2127409" y="389096"/>
                  </a:moveTo>
                  <a:cubicBezTo>
                    <a:pt x="1967389" y="389096"/>
                    <a:pt x="1834039" y="272891"/>
                    <a:pt x="1806416" y="120491"/>
                  </a:cubicBezTo>
                  <a:lnTo>
                    <a:pt x="51911" y="330041"/>
                  </a:lnTo>
                  <a:cubicBezTo>
                    <a:pt x="31909" y="330041"/>
                    <a:pt x="7144" y="313849"/>
                    <a:pt x="7144" y="294799"/>
                  </a:cubicBezTo>
                  <a:lnTo>
                    <a:pt x="7144" y="251936"/>
                  </a:lnTo>
                  <a:cubicBezTo>
                    <a:pt x="7144" y="231934"/>
                    <a:pt x="32861" y="216694"/>
                    <a:pt x="51911" y="216694"/>
                  </a:cubicBezTo>
                  <a:lnTo>
                    <a:pt x="1859756" y="7144"/>
                  </a:lnTo>
                  <a:cubicBezTo>
                    <a:pt x="1891189" y="7144"/>
                    <a:pt x="1915954" y="32861"/>
                    <a:pt x="1915954" y="65246"/>
                  </a:cubicBezTo>
                  <a:cubicBezTo>
                    <a:pt x="1915954" y="181451"/>
                    <a:pt x="2011204" y="275749"/>
                    <a:pt x="2127409" y="275749"/>
                  </a:cubicBezTo>
                  <a:cubicBezTo>
                    <a:pt x="2243614" y="275749"/>
                    <a:pt x="2338864" y="181451"/>
                    <a:pt x="2338864" y="65246"/>
                  </a:cubicBezTo>
                  <a:cubicBezTo>
                    <a:pt x="2338864" y="33814"/>
                    <a:pt x="2363629" y="7144"/>
                    <a:pt x="2395061" y="7144"/>
                  </a:cubicBezTo>
                  <a:lnTo>
                    <a:pt x="4231482" y="216694"/>
                  </a:lnTo>
                  <a:cubicBezTo>
                    <a:pt x="4251484" y="216694"/>
                    <a:pt x="4266724" y="232886"/>
                    <a:pt x="4266724" y="251936"/>
                  </a:cubicBezTo>
                  <a:lnTo>
                    <a:pt x="4266724" y="294799"/>
                  </a:lnTo>
                  <a:cubicBezTo>
                    <a:pt x="4266724" y="314801"/>
                    <a:pt x="4250532" y="330041"/>
                    <a:pt x="4231482" y="330041"/>
                  </a:cubicBezTo>
                  <a:lnTo>
                    <a:pt x="2448401" y="120491"/>
                  </a:lnTo>
                  <a:cubicBezTo>
                    <a:pt x="2420779" y="272891"/>
                    <a:pt x="2287429" y="389096"/>
                    <a:pt x="2127409" y="389096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/>
            </a:p>
          </p:txBody>
        </p:sp>
        <p:sp>
          <p:nvSpPr>
            <p:cNvPr id="149" name="Freeform: Shape 148">
              <a:extLst>
                <a:ext uri="{FF2B5EF4-FFF2-40B4-BE49-F238E27FC236}">
                  <a16:creationId xmlns="" xmlns:a16="http://schemas.microsoft.com/office/drawing/2014/main" id="{037E5CFC-DBDF-4BA3-8214-83D6D0BA920A}"/>
                </a:ext>
              </a:extLst>
            </p:cNvPr>
            <p:cNvSpPr/>
            <p:nvPr/>
          </p:nvSpPr>
          <p:spPr>
            <a:xfrm>
              <a:off x="6068849" y="2857621"/>
              <a:ext cx="1809750" cy="857250"/>
            </a:xfrm>
            <a:custGeom>
              <a:avLst/>
              <a:gdLst>
                <a:gd name="connsiteX0" fmla="*/ 1806416 w 1809750"/>
                <a:gd name="connsiteY0" fmla="*/ 463748 h 857250"/>
                <a:gd name="connsiteX1" fmla="*/ 423386 w 1809750"/>
                <a:gd name="connsiteY1" fmla="*/ 638056 h 857250"/>
                <a:gd name="connsiteX2" fmla="*/ 437674 w 1809750"/>
                <a:gd name="connsiteY2" fmla="*/ 632341 h 857250"/>
                <a:gd name="connsiteX3" fmla="*/ 1751171 w 1809750"/>
                <a:gd name="connsiteY3" fmla="*/ 395168 h 857250"/>
                <a:gd name="connsiteX4" fmla="*/ 1769269 w 1809750"/>
                <a:gd name="connsiteY4" fmla="*/ 375166 h 857250"/>
                <a:gd name="connsiteX5" fmla="*/ 1749266 w 1809750"/>
                <a:gd name="connsiteY5" fmla="*/ 357068 h 857250"/>
                <a:gd name="connsiteX6" fmla="*/ 421481 w 1809750"/>
                <a:gd name="connsiteY6" fmla="*/ 598051 h 857250"/>
                <a:gd name="connsiteX7" fmla="*/ 343376 w 1809750"/>
                <a:gd name="connsiteY7" fmla="*/ 631388 h 857250"/>
                <a:gd name="connsiteX8" fmla="*/ 1721644 w 1809750"/>
                <a:gd name="connsiteY8" fmla="*/ 305633 h 857250"/>
                <a:gd name="connsiteX9" fmla="*/ 1726406 w 1809750"/>
                <a:gd name="connsiteY9" fmla="*/ 300871 h 857250"/>
                <a:gd name="connsiteX10" fmla="*/ 1721644 w 1809750"/>
                <a:gd name="connsiteY10" fmla="*/ 296108 h 857250"/>
                <a:gd name="connsiteX11" fmla="*/ 381476 w 1809750"/>
                <a:gd name="connsiteY11" fmla="*/ 603766 h 857250"/>
                <a:gd name="connsiteX12" fmla="*/ 454819 w 1809750"/>
                <a:gd name="connsiteY12" fmla="*/ 566618 h 857250"/>
                <a:gd name="connsiteX13" fmla="*/ 1654016 w 1809750"/>
                <a:gd name="connsiteY13" fmla="*/ 252293 h 857250"/>
                <a:gd name="connsiteX14" fmla="*/ 1671161 w 1809750"/>
                <a:gd name="connsiteY14" fmla="*/ 232291 h 857250"/>
                <a:gd name="connsiteX15" fmla="*/ 1650206 w 1809750"/>
                <a:gd name="connsiteY15" fmla="*/ 214193 h 857250"/>
                <a:gd name="connsiteX16" fmla="*/ 435769 w 1809750"/>
                <a:gd name="connsiteY16" fmla="*/ 532328 h 857250"/>
                <a:gd name="connsiteX17" fmla="*/ 104299 w 1809750"/>
                <a:gd name="connsiteY17" fmla="*/ 725686 h 857250"/>
                <a:gd name="connsiteX18" fmla="*/ 1428274 w 1809750"/>
                <a:gd name="connsiteY18" fmla="*/ 17026 h 857250"/>
                <a:gd name="connsiteX19" fmla="*/ 1431131 w 1809750"/>
                <a:gd name="connsiteY19" fmla="*/ 10358 h 857250"/>
                <a:gd name="connsiteX20" fmla="*/ 1424464 w 1809750"/>
                <a:gd name="connsiteY20" fmla="*/ 7501 h 857250"/>
                <a:gd name="connsiteX21" fmla="*/ 57626 w 1809750"/>
                <a:gd name="connsiteY21" fmla="*/ 759023 h 857250"/>
                <a:gd name="connsiteX22" fmla="*/ 9049 w 1809750"/>
                <a:gd name="connsiteY22" fmla="*/ 799028 h 857250"/>
                <a:gd name="connsiteX23" fmla="*/ 21431 w 1809750"/>
                <a:gd name="connsiteY23" fmla="*/ 812363 h 857250"/>
                <a:gd name="connsiteX24" fmla="*/ 7144 w 1809750"/>
                <a:gd name="connsiteY24" fmla="*/ 823793 h 857250"/>
                <a:gd name="connsiteX25" fmla="*/ 31909 w 1809750"/>
                <a:gd name="connsiteY25" fmla="*/ 852368 h 857250"/>
                <a:gd name="connsiteX26" fmla="*/ 327184 w 1809750"/>
                <a:gd name="connsiteY26" fmla="*/ 679013 h 857250"/>
                <a:gd name="connsiteX27" fmla="*/ 330994 w 1809750"/>
                <a:gd name="connsiteY27" fmla="*/ 681871 h 857250"/>
                <a:gd name="connsiteX28" fmla="*/ 332899 w 1809750"/>
                <a:gd name="connsiteY28" fmla="*/ 681871 h 857250"/>
                <a:gd name="connsiteX29" fmla="*/ 1805464 w 1809750"/>
                <a:gd name="connsiteY29" fmla="*/ 472321 h 857250"/>
                <a:gd name="connsiteX30" fmla="*/ 1810226 w 1809750"/>
                <a:gd name="connsiteY30" fmla="*/ 467558 h 857250"/>
                <a:gd name="connsiteX31" fmla="*/ 1806416 w 1809750"/>
                <a:gd name="connsiteY31" fmla="*/ 463748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09750" h="857250">
                  <a:moveTo>
                    <a:pt x="1806416" y="463748"/>
                  </a:moveTo>
                  <a:cubicBezTo>
                    <a:pt x="1798796" y="463748"/>
                    <a:pt x="1060609" y="411361"/>
                    <a:pt x="423386" y="638056"/>
                  </a:cubicBezTo>
                  <a:cubicBezTo>
                    <a:pt x="428149" y="636151"/>
                    <a:pt x="432911" y="634246"/>
                    <a:pt x="437674" y="632341"/>
                  </a:cubicBezTo>
                  <a:cubicBezTo>
                    <a:pt x="691039" y="529471"/>
                    <a:pt x="1122521" y="420886"/>
                    <a:pt x="1751171" y="395168"/>
                  </a:cubicBezTo>
                  <a:cubicBezTo>
                    <a:pt x="1761649" y="395168"/>
                    <a:pt x="1770221" y="385643"/>
                    <a:pt x="1769269" y="375166"/>
                  </a:cubicBezTo>
                  <a:cubicBezTo>
                    <a:pt x="1769269" y="364688"/>
                    <a:pt x="1759744" y="356116"/>
                    <a:pt x="1749266" y="357068"/>
                  </a:cubicBezTo>
                  <a:cubicBezTo>
                    <a:pt x="1114901" y="383738"/>
                    <a:pt x="676751" y="494228"/>
                    <a:pt x="421481" y="598051"/>
                  </a:cubicBezTo>
                  <a:cubicBezTo>
                    <a:pt x="393859" y="609481"/>
                    <a:pt x="368141" y="619958"/>
                    <a:pt x="343376" y="631388"/>
                  </a:cubicBezTo>
                  <a:cubicBezTo>
                    <a:pt x="999649" y="316111"/>
                    <a:pt x="1713071" y="305633"/>
                    <a:pt x="1721644" y="305633"/>
                  </a:cubicBezTo>
                  <a:cubicBezTo>
                    <a:pt x="1724501" y="305633"/>
                    <a:pt x="1726406" y="303728"/>
                    <a:pt x="1726406" y="300871"/>
                  </a:cubicBezTo>
                  <a:cubicBezTo>
                    <a:pt x="1726406" y="298013"/>
                    <a:pt x="1724501" y="296108"/>
                    <a:pt x="1721644" y="296108"/>
                  </a:cubicBezTo>
                  <a:cubicBezTo>
                    <a:pt x="1713071" y="296108"/>
                    <a:pt x="1027271" y="306586"/>
                    <a:pt x="381476" y="603766"/>
                  </a:cubicBezTo>
                  <a:cubicBezTo>
                    <a:pt x="404336" y="591383"/>
                    <a:pt x="429101" y="579001"/>
                    <a:pt x="454819" y="566618"/>
                  </a:cubicBezTo>
                  <a:cubicBezTo>
                    <a:pt x="708184" y="443746"/>
                    <a:pt x="1073944" y="298013"/>
                    <a:pt x="1654016" y="252293"/>
                  </a:cubicBezTo>
                  <a:cubicBezTo>
                    <a:pt x="1664494" y="251341"/>
                    <a:pt x="1672114" y="242768"/>
                    <a:pt x="1671161" y="232291"/>
                  </a:cubicBezTo>
                  <a:cubicBezTo>
                    <a:pt x="1670209" y="221813"/>
                    <a:pt x="1660684" y="214193"/>
                    <a:pt x="1650206" y="214193"/>
                  </a:cubicBezTo>
                  <a:cubicBezTo>
                    <a:pt x="1062514" y="259913"/>
                    <a:pt x="691991" y="407551"/>
                    <a:pt x="435769" y="532328"/>
                  </a:cubicBezTo>
                  <a:cubicBezTo>
                    <a:pt x="284321" y="605671"/>
                    <a:pt x="174784" y="676156"/>
                    <a:pt x="104299" y="725686"/>
                  </a:cubicBezTo>
                  <a:cubicBezTo>
                    <a:pt x="620554" y="206573"/>
                    <a:pt x="1420654" y="19883"/>
                    <a:pt x="1428274" y="17026"/>
                  </a:cubicBezTo>
                  <a:cubicBezTo>
                    <a:pt x="1431131" y="16073"/>
                    <a:pt x="1432084" y="13216"/>
                    <a:pt x="1431131" y="10358"/>
                  </a:cubicBezTo>
                  <a:cubicBezTo>
                    <a:pt x="1430179" y="7501"/>
                    <a:pt x="1427321" y="6548"/>
                    <a:pt x="1424464" y="7501"/>
                  </a:cubicBezTo>
                  <a:cubicBezTo>
                    <a:pt x="1415891" y="11311"/>
                    <a:pt x="573881" y="207526"/>
                    <a:pt x="57626" y="759023"/>
                  </a:cubicBezTo>
                  <a:cubicBezTo>
                    <a:pt x="27146" y="782836"/>
                    <a:pt x="10954" y="797123"/>
                    <a:pt x="9049" y="799028"/>
                  </a:cubicBezTo>
                  <a:lnTo>
                    <a:pt x="21431" y="812363"/>
                  </a:lnTo>
                  <a:cubicBezTo>
                    <a:pt x="12859" y="819031"/>
                    <a:pt x="8096" y="822841"/>
                    <a:pt x="7144" y="823793"/>
                  </a:cubicBezTo>
                  <a:lnTo>
                    <a:pt x="31909" y="852368"/>
                  </a:lnTo>
                  <a:cubicBezTo>
                    <a:pt x="32861" y="851416"/>
                    <a:pt x="126206" y="772358"/>
                    <a:pt x="327184" y="679013"/>
                  </a:cubicBezTo>
                  <a:cubicBezTo>
                    <a:pt x="328136" y="680918"/>
                    <a:pt x="329089" y="681871"/>
                    <a:pt x="330994" y="681871"/>
                  </a:cubicBezTo>
                  <a:cubicBezTo>
                    <a:pt x="331946" y="681871"/>
                    <a:pt x="332899" y="681871"/>
                    <a:pt x="332899" y="681871"/>
                  </a:cubicBezTo>
                  <a:cubicBezTo>
                    <a:pt x="986314" y="414218"/>
                    <a:pt x="1797844" y="472321"/>
                    <a:pt x="1805464" y="472321"/>
                  </a:cubicBezTo>
                  <a:cubicBezTo>
                    <a:pt x="1808321" y="472321"/>
                    <a:pt x="1810226" y="470416"/>
                    <a:pt x="1810226" y="467558"/>
                  </a:cubicBezTo>
                  <a:cubicBezTo>
                    <a:pt x="1811179" y="465653"/>
                    <a:pt x="1808321" y="463748"/>
                    <a:pt x="1806416" y="463748"/>
                  </a:cubicBezTo>
                  <a:close/>
                </a:path>
              </a:pathLst>
            </a:custGeom>
            <a:solidFill>
              <a:srgbClr val="F9F8F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 dirty="0"/>
            </a:p>
          </p:txBody>
        </p:sp>
        <p:sp>
          <p:nvSpPr>
            <p:cNvPr id="150" name="Freeform: Shape 149">
              <a:extLst>
                <a:ext uri="{FF2B5EF4-FFF2-40B4-BE49-F238E27FC236}">
                  <a16:creationId xmlns="" xmlns:a16="http://schemas.microsoft.com/office/drawing/2014/main" id="{E898D73C-C3C1-4B5F-8BBB-8FD378963F43}"/>
                </a:ext>
              </a:extLst>
            </p:cNvPr>
            <p:cNvSpPr/>
            <p:nvPr/>
          </p:nvSpPr>
          <p:spPr>
            <a:xfrm>
              <a:off x="4297199" y="2767117"/>
              <a:ext cx="1809750" cy="942975"/>
            </a:xfrm>
            <a:custGeom>
              <a:avLst/>
              <a:gdLst>
                <a:gd name="connsiteX0" fmla="*/ 1811179 w 1809750"/>
                <a:gd name="connsiteY0" fmla="*/ 915250 h 942975"/>
                <a:gd name="connsiteX1" fmla="*/ 1796891 w 1809750"/>
                <a:gd name="connsiteY1" fmla="*/ 903820 h 942975"/>
                <a:gd name="connsiteX2" fmla="*/ 1809274 w 1809750"/>
                <a:gd name="connsiteY2" fmla="*/ 890485 h 942975"/>
                <a:gd name="connsiteX3" fmla="*/ 1779746 w 1809750"/>
                <a:gd name="connsiteY3" fmla="*/ 865720 h 942975"/>
                <a:gd name="connsiteX4" fmla="*/ 451009 w 1809750"/>
                <a:gd name="connsiteY4" fmla="*/ 7517 h 942975"/>
                <a:gd name="connsiteX5" fmla="*/ 444341 w 1809750"/>
                <a:gd name="connsiteY5" fmla="*/ 9422 h 942975"/>
                <a:gd name="connsiteX6" fmla="*/ 446246 w 1809750"/>
                <a:gd name="connsiteY6" fmla="*/ 16090 h 942975"/>
                <a:gd name="connsiteX7" fmla="*/ 1745456 w 1809750"/>
                <a:gd name="connsiteY7" fmla="*/ 839050 h 942975"/>
                <a:gd name="connsiteX8" fmla="*/ 1381601 w 1809750"/>
                <a:gd name="connsiteY8" fmla="*/ 621880 h 942975"/>
                <a:gd name="connsiteX9" fmla="*/ 168116 w 1809750"/>
                <a:gd name="connsiteY9" fmla="*/ 304697 h 942975"/>
                <a:gd name="connsiteX10" fmla="*/ 147161 w 1809750"/>
                <a:gd name="connsiteY10" fmla="*/ 322795 h 942975"/>
                <a:gd name="connsiteX11" fmla="*/ 164306 w 1809750"/>
                <a:gd name="connsiteY11" fmla="*/ 342797 h 942975"/>
                <a:gd name="connsiteX12" fmla="*/ 1363504 w 1809750"/>
                <a:gd name="connsiteY12" fmla="*/ 657122 h 942975"/>
                <a:gd name="connsiteX13" fmla="*/ 1436846 w 1809750"/>
                <a:gd name="connsiteY13" fmla="*/ 694270 h 942975"/>
                <a:gd name="connsiteX14" fmla="*/ 97631 w 1809750"/>
                <a:gd name="connsiteY14" fmla="*/ 385660 h 942975"/>
                <a:gd name="connsiteX15" fmla="*/ 92869 w 1809750"/>
                <a:gd name="connsiteY15" fmla="*/ 390422 h 942975"/>
                <a:gd name="connsiteX16" fmla="*/ 97631 w 1809750"/>
                <a:gd name="connsiteY16" fmla="*/ 395185 h 942975"/>
                <a:gd name="connsiteX17" fmla="*/ 1475899 w 1809750"/>
                <a:gd name="connsiteY17" fmla="*/ 720940 h 942975"/>
                <a:gd name="connsiteX18" fmla="*/ 1397794 w 1809750"/>
                <a:gd name="connsiteY18" fmla="*/ 687602 h 942975"/>
                <a:gd name="connsiteX19" fmla="*/ 70009 w 1809750"/>
                <a:gd name="connsiteY19" fmla="*/ 446620 h 942975"/>
                <a:gd name="connsiteX20" fmla="*/ 50006 w 1809750"/>
                <a:gd name="connsiteY20" fmla="*/ 464717 h 942975"/>
                <a:gd name="connsiteX21" fmla="*/ 68104 w 1809750"/>
                <a:gd name="connsiteY21" fmla="*/ 484720 h 942975"/>
                <a:gd name="connsiteX22" fmla="*/ 1381601 w 1809750"/>
                <a:gd name="connsiteY22" fmla="*/ 721892 h 942975"/>
                <a:gd name="connsiteX23" fmla="*/ 1395889 w 1809750"/>
                <a:gd name="connsiteY23" fmla="*/ 727607 h 942975"/>
                <a:gd name="connsiteX24" fmla="*/ 11906 w 1809750"/>
                <a:gd name="connsiteY24" fmla="*/ 554252 h 942975"/>
                <a:gd name="connsiteX25" fmla="*/ 7144 w 1809750"/>
                <a:gd name="connsiteY25" fmla="*/ 559015 h 942975"/>
                <a:gd name="connsiteX26" fmla="*/ 11906 w 1809750"/>
                <a:gd name="connsiteY26" fmla="*/ 563777 h 942975"/>
                <a:gd name="connsiteX27" fmla="*/ 1484471 w 1809750"/>
                <a:gd name="connsiteY27" fmla="*/ 773327 h 942975"/>
                <a:gd name="connsiteX28" fmla="*/ 1486376 w 1809750"/>
                <a:gd name="connsiteY28" fmla="*/ 773327 h 942975"/>
                <a:gd name="connsiteX29" fmla="*/ 1490186 w 1809750"/>
                <a:gd name="connsiteY29" fmla="*/ 770470 h 942975"/>
                <a:gd name="connsiteX30" fmla="*/ 1785461 w 1809750"/>
                <a:gd name="connsiteY30" fmla="*/ 943825 h 942975"/>
                <a:gd name="connsiteX31" fmla="*/ 1811179 w 1809750"/>
                <a:gd name="connsiteY31" fmla="*/ 915250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09750" h="942975">
                  <a:moveTo>
                    <a:pt x="1811179" y="915250"/>
                  </a:moveTo>
                  <a:cubicBezTo>
                    <a:pt x="1810226" y="914297"/>
                    <a:pt x="1805464" y="910487"/>
                    <a:pt x="1796891" y="903820"/>
                  </a:cubicBezTo>
                  <a:lnTo>
                    <a:pt x="1809274" y="890485"/>
                  </a:lnTo>
                  <a:cubicBezTo>
                    <a:pt x="1807369" y="889532"/>
                    <a:pt x="1797844" y="880007"/>
                    <a:pt x="1779746" y="865720"/>
                  </a:cubicBezTo>
                  <a:cubicBezTo>
                    <a:pt x="1303496" y="268502"/>
                    <a:pt x="459581" y="12280"/>
                    <a:pt x="451009" y="7517"/>
                  </a:cubicBezTo>
                  <a:cubicBezTo>
                    <a:pt x="448151" y="6565"/>
                    <a:pt x="446246" y="7517"/>
                    <a:pt x="444341" y="9422"/>
                  </a:cubicBezTo>
                  <a:cubicBezTo>
                    <a:pt x="443389" y="11327"/>
                    <a:pt x="444341" y="14185"/>
                    <a:pt x="446246" y="16090"/>
                  </a:cubicBezTo>
                  <a:cubicBezTo>
                    <a:pt x="453866" y="19900"/>
                    <a:pt x="1267301" y="266597"/>
                    <a:pt x="1745456" y="839050"/>
                  </a:cubicBezTo>
                  <a:cubicBezTo>
                    <a:pt x="1678781" y="789520"/>
                    <a:pt x="1558766" y="707605"/>
                    <a:pt x="1381601" y="621880"/>
                  </a:cubicBezTo>
                  <a:cubicBezTo>
                    <a:pt x="1126331" y="498055"/>
                    <a:pt x="754856" y="350417"/>
                    <a:pt x="168116" y="304697"/>
                  </a:cubicBezTo>
                  <a:cubicBezTo>
                    <a:pt x="157639" y="303745"/>
                    <a:pt x="148114" y="311365"/>
                    <a:pt x="147161" y="322795"/>
                  </a:cubicBezTo>
                  <a:cubicBezTo>
                    <a:pt x="146209" y="333272"/>
                    <a:pt x="153829" y="341845"/>
                    <a:pt x="164306" y="342797"/>
                  </a:cubicBezTo>
                  <a:cubicBezTo>
                    <a:pt x="744379" y="388517"/>
                    <a:pt x="1110139" y="534250"/>
                    <a:pt x="1363504" y="657122"/>
                  </a:cubicBezTo>
                  <a:cubicBezTo>
                    <a:pt x="1389221" y="669505"/>
                    <a:pt x="1413986" y="681887"/>
                    <a:pt x="1436846" y="694270"/>
                  </a:cubicBezTo>
                  <a:cubicBezTo>
                    <a:pt x="791051" y="396137"/>
                    <a:pt x="105251" y="385660"/>
                    <a:pt x="97631" y="385660"/>
                  </a:cubicBezTo>
                  <a:cubicBezTo>
                    <a:pt x="94774" y="385660"/>
                    <a:pt x="92869" y="387565"/>
                    <a:pt x="92869" y="390422"/>
                  </a:cubicBezTo>
                  <a:cubicBezTo>
                    <a:pt x="92869" y="393280"/>
                    <a:pt x="94774" y="395185"/>
                    <a:pt x="97631" y="395185"/>
                  </a:cubicBezTo>
                  <a:cubicBezTo>
                    <a:pt x="106204" y="395185"/>
                    <a:pt x="819626" y="405662"/>
                    <a:pt x="1475899" y="720940"/>
                  </a:cubicBezTo>
                  <a:cubicBezTo>
                    <a:pt x="1451134" y="710462"/>
                    <a:pt x="1425416" y="699032"/>
                    <a:pt x="1397794" y="687602"/>
                  </a:cubicBezTo>
                  <a:cubicBezTo>
                    <a:pt x="1141571" y="582827"/>
                    <a:pt x="704374" y="473290"/>
                    <a:pt x="70009" y="446620"/>
                  </a:cubicBezTo>
                  <a:cubicBezTo>
                    <a:pt x="59531" y="446620"/>
                    <a:pt x="50959" y="454240"/>
                    <a:pt x="50006" y="464717"/>
                  </a:cubicBezTo>
                  <a:cubicBezTo>
                    <a:pt x="50006" y="475195"/>
                    <a:pt x="57626" y="483767"/>
                    <a:pt x="68104" y="484720"/>
                  </a:cubicBezTo>
                  <a:cubicBezTo>
                    <a:pt x="695801" y="511390"/>
                    <a:pt x="1128236" y="619975"/>
                    <a:pt x="1381601" y="721892"/>
                  </a:cubicBezTo>
                  <a:cubicBezTo>
                    <a:pt x="1386364" y="723797"/>
                    <a:pt x="1391126" y="725702"/>
                    <a:pt x="1395889" y="727607"/>
                  </a:cubicBezTo>
                  <a:cubicBezTo>
                    <a:pt x="758666" y="501865"/>
                    <a:pt x="19526" y="554252"/>
                    <a:pt x="11906" y="554252"/>
                  </a:cubicBezTo>
                  <a:cubicBezTo>
                    <a:pt x="9049" y="554252"/>
                    <a:pt x="7144" y="556157"/>
                    <a:pt x="7144" y="559015"/>
                  </a:cubicBezTo>
                  <a:cubicBezTo>
                    <a:pt x="7144" y="561872"/>
                    <a:pt x="9049" y="563777"/>
                    <a:pt x="11906" y="563777"/>
                  </a:cubicBezTo>
                  <a:cubicBezTo>
                    <a:pt x="20479" y="563777"/>
                    <a:pt x="831056" y="505675"/>
                    <a:pt x="1484471" y="773327"/>
                  </a:cubicBezTo>
                  <a:cubicBezTo>
                    <a:pt x="1485424" y="773327"/>
                    <a:pt x="1486376" y="773327"/>
                    <a:pt x="1486376" y="773327"/>
                  </a:cubicBezTo>
                  <a:cubicBezTo>
                    <a:pt x="1488281" y="773327"/>
                    <a:pt x="1489234" y="772375"/>
                    <a:pt x="1490186" y="770470"/>
                  </a:cubicBezTo>
                  <a:cubicBezTo>
                    <a:pt x="1690211" y="863815"/>
                    <a:pt x="1783556" y="942872"/>
                    <a:pt x="1785461" y="943825"/>
                  </a:cubicBezTo>
                  <a:lnTo>
                    <a:pt x="1811179" y="915250"/>
                  </a:lnTo>
                  <a:close/>
                </a:path>
              </a:pathLst>
            </a:custGeom>
            <a:solidFill>
              <a:srgbClr val="F9F8F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 dirty="0"/>
            </a:p>
          </p:txBody>
        </p:sp>
      </p:grpSp>
      <p:grpSp>
        <p:nvGrpSpPr>
          <p:cNvPr id="170" name="Group 169">
            <a:extLst>
              <a:ext uri="{FF2B5EF4-FFF2-40B4-BE49-F238E27FC236}">
                <a16:creationId xmlns="" xmlns:a16="http://schemas.microsoft.com/office/drawing/2014/main" id="{D83D594B-988D-450D-9AAB-D398E3BA5E67}"/>
              </a:ext>
            </a:extLst>
          </p:cNvPr>
          <p:cNvGrpSpPr/>
          <p:nvPr/>
        </p:nvGrpSpPr>
        <p:grpSpPr>
          <a:xfrm>
            <a:off x="5583755" y="1467098"/>
            <a:ext cx="5465788" cy="797530"/>
            <a:chOff x="8070832" y="2399494"/>
            <a:chExt cx="8198682" cy="1196295"/>
          </a:xfrm>
        </p:grpSpPr>
        <p:sp>
          <p:nvSpPr>
            <p:cNvPr id="174" name="TextBox 173">
              <a:extLst>
                <a:ext uri="{FF2B5EF4-FFF2-40B4-BE49-F238E27FC236}">
                  <a16:creationId xmlns="" xmlns:a16="http://schemas.microsoft.com/office/drawing/2014/main" id="{5D324425-E1E6-48A0-9341-C9140E9B8BC6}"/>
                </a:ext>
              </a:extLst>
            </p:cNvPr>
            <p:cNvSpPr txBox="1"/>
            <p:nvPr/>
          </p:nvSpPr>
          <p:spPr>
            <a:xfrm>
              <a:off x="9507976" y="2399494"/>
              <a:ext cx="6761538" cy="692498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en-US" altLang="ko-KR" sz="2400" b="1" dirty="0" smtClean="0">
                  <a:solidFill>
                    <a:schemeClr val="bg1"/>
                  </a:solidFill>
                  <a:cs typeface="Arial" pitchFamily="34" charset="0"/>
                </a:rPr>
                <a:t>Characteristics</a:t>
              </a:r>
              <a:endParaRPr lang="ko-KR" altLang="en-US" sz="2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72" name="TextBox 171">
              <a:extLst>
                <a:ext uri="{FF2B5EF4-FFF2-40B4-BE49-F238E27FC236}">
                  <a16:creationId xmlns="" xmlns:a16="http://schemas.microsoft.com/office/drawing/2014/main" id="{80CC7526-C3E5-47B3-96C0-15195B9F61CE}"/>
                </a:ext>
              </a:extLst>
            </p:cNvPr>
            <p:cNvSpPr txBox="1"/>
            <p:nvPr/>
          </p:nvSpPr>
          <p:spPr>
            <a:xfrm>
              <a:off x="8070832" y="2441627"/>
              <a:ext cx="1437144" cy="1154162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4400" b="1" dirty="0">
                  <a:solidFill>
                    <a:schemeClr val="bg1"/>
                  </a:solidFill>
                  <a:cs typeface="Arial" pitchFamily="34" charset="0"/>
                </a:rPr>
                <a:t>02</a:t>
              </a:r>
              <a:endParaRPr lang="ko-KR" altLang="en-US" sz="4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75" name="Group 174">
            <a:extLst>
              <a:ext uri="{FF2B5EF4-FFF2-40B4-BE49-F238E27FC236}">
                <a16:creationId xmlns="" xmlns:a16="http://schemas.microsoft.com/office/drawing/2014/main" id="{2974FF77-E454-402E-99C2-6680F35139F2}"/>
              </a:ext>
            </a:extLst>
          </p:cNvPr>
          <p:cNvGrpSpPr/>
          <p:nvPr/>
        </p:nvGrpSpPr>
        <p:grpSpPr>
          <a:xfrm>
            <a:off x="5583755" y="2483098"/>
            <a:ext cx="5465788" cy="797530"/>
            <a:chOff x="8070832" y="2399494"/>
            <a:chExt cx="8198682" cy="1196295"/>
          </a:xfrm>
        </p:grpSpPr>
        <p:sp>
          <p:nvSpPr>
            <p:cNvPr id="179" name="TextBox 178">
              <a:extLst>
                <a:ext uri="{FF2B5EF4-FFF2-40B4-BE49-F238E27FC236}">
                  <a16:creationId xmlns="" xmlns:a16="http://schemas.microsoft.com/office/drawing/2014/main" id="{BEF21AC0-8ABF-4155-B15D-484D4C93C553}"/>
                </a:ext>
              </a:extLst>
            </p:cNvPr>
            <p:cNvSpPr txBox="1"/>
            <p:nvPr/>
          </p:nvSpPr>
          <p:spPr>
            <a:xfrm>
              <a:off x="9507976" y="2399494"/>
              <a:ext cx="6761538" cy="692498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en-US" altLang="ko-KR" sz="2400" b="1" dirty="0" smtClean="0">
                  <a:solidFill>
                    <a:schemeClr val="bg1"/>
                  </a:solidFill>
                  <a:cs typeface="Arial" pitchFamily="34" charset="0"/>
                </a:rPr>
                <a:t>Income Source</a:t>
              </a:r>
              <a:endParaRPr lang="ko-KR" altLang="en-US" sz="2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77" name="TextBox 176">
              <a:extLst>
                <a:ext uri="{FF2B5EF4-FFF2-40B4-BE49-F238E27FC236}">
                  <a16:creationId xmlns="" xmlns:a16="http://schemas.microsoft.com/office/drawing/2014/main" id="{06894F85-4E08-4FC4-BF43-E0D0FF68696D}"/>
                </a:ext>
              </a:extLst>
            </p:cNvPr>
            <p:cNvSpPr txBox="1"/>
            <p:nvPr/>
          </p:nvSpPr>
          <p:spPr>
            <a:xfrm>
              <a:off x="8070832" y="2441627"/>
              <a:ext cx="1437144" cy="1154162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4400" b="1" dirty="0">
                  <a:solidFill>
                    <a:schemeClr val="bg1"/>
                  </a:solidFill>
                  <a:cs typeface="Arial" pitchFamily="34" charset="0"/>
                </a:rPr>
                <a:t>03</a:t>
              </a:r>
              <a:endParaRPr lang="ko-KR" altLang="en-US" sz="4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80" name="Group 179">
            <a:extLst>
              <a:ext uri="{FF2B5EF4-FFF2-40B4-BE49-F238E27FC236}">
                <a16:creationId xmlns="" xmlns:a16="http://schemas.microsoft.com/office/drawing/2014/main" id="{82A9B7ED-9632-4144-BC7A-F6557285474A}"/>
              </a:ext>
            </a:extLst>
          </p:cNvPr>
          <p:cNvGrpSpPr/>
          <p:nvPr/>
        </p:nvGrpSpPr>
        <p:grpSpPr>
          <a:xfrm>
            <a:off x="5583755" y="3499098"/>
            <a:ext cx="5465788" cy="797530"/>
            <a:chOff x="8070832" y="2399494"/>
            <a:chExt cx="8198682" cy="1196295"/>
          </a:xfrm>
        </p:grpSpPr>
        <p:sp>
          <p:nvSpPr>
            <p:cNvPr id="184" name="TextBox 183">
              <a:extLst>
                <a:ext uri="{FF2B5EF4-FFF2-40B4-BE49-F238E27FC236}">
                  <a16:creationId xmlns="" xmlns:a16="http://schemas.microsoft.com/office/drawing/2014/main" id="{3C2E612F-85E8-46AC-9DD2-9D0304D3751C}"/>
                </a:ext>
              </a:extLst>
            </p:cNvPr>
            <p:cNvSpPr txBox="1"/>
            <p:nvPr/>
          </p:nvSpPr>
          <p:spPr>
            <a:xfrm>
              <a:off x="9507976" y="2399494"/>
              <a:ext cx="6761538" cy="692498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en-US" altLang="ko-KR" sz="2400" b="1" dirty="0" smtClean="0">
                  <a:solidFill>
                    <a:schemeClr val="bg1"/>
                  </a:solidFill>
                  <a:cs typeface="Arial" pitchFamily="34" charset="0"/>
                </a:rPr>
                <a:t>Accounting Records</a:t>
              </a:r>
              <a:endParaRPr lang="ko-KR" altLang="en-US" sz="2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82" name="TextBox 181">
              <a:extLst>
                <a:ext uri="{FF2B5EF4-FFF2-40B4-BE49-F238E27FC236}">
                  <a16:creationId xmlns="" xmlns:a16="http://schemas.microsoft.com/office/drawing/2014/main" id="{7B28D76E-A4C0-43EB-B507-970CCB014336}"/>
                </a:ext>
              </a:extLst>
            </p:cNvPr>
            <p:cNvSpPr txBox="1"/>
            <p:nvPr/>
          </p:nvSpPr>
          <p:spPr>
            <a:xfrm>
              <a:off x="8070832" y="2441627"/>
              <a:ext cx="1437144" cy="1154162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4400" b="1" dirty="0">
                  <a:solidFill>
                    <a:schemeClr val="bg1"/>
                  </a:solidFill>
                  <a:cs typeface="Arial" pitchFamily="34" charset="0"/>
                </a:rPr>
                <a:t>04</a:t>
              </a:r>
              <a:endParaRPr lang="ko-KR" altLang="en-US" sz="4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51" name="Group 150">
            <a:extLst>
              <a:ext uri="{FF2B5EF4-FFF2-40B4-BE49-F238E27FC236}">
                <a16:creationId xmlns="" xmlns:a16="http://schemas.microsoft.com/office/drawing/2014/main" id="{82A9B7ED-9632-4144-BC7A-F6557285474A}"/>
              </a:ext>
            </a:extLst>
          </p:cNvPr>
          <p:cNvGrpSpPr/>
          <p:nvPr/>
        </p:nvGrpSpPr>
        <p:grpSpPr>
          <a:xfrm>
            <a:off x="5600420" y="4673060"/>
            <a:ext cx="5465788" cy="797530"/>
            <a:chOff x="8070832" y="2399494"/>
            <a:chExt cx="8198682" cy="1196295"/>
          </a:xfrm>
        </p:grpSpPr>
        <p:sp>
          <p:nvSpPr>
            <p:cNvPr id="152" name="TextBox 151">
              <a:extLst>
                <a:ext uri="{FF2B5EF4-FFF2-40B4-BE49-F238E27FC236}">
                  <a16:creationId xmlns="" xmlns:a16="http://schemas.microsoft.com/office/drawing/2014/main" id="{3C2E612F-85E8-46AC-9DD2-9D0304D3751C}"/>
                </a:ext>
              </a:extLst>
            </p:cNvPr>
            <p:cNvSpPr txBox="1"/>
            <p:nvPr/>
          </p:nvSpPr>
          <p:spPr>
            <a:xfrm>
              <a:off x="9507976" y="2399494"/>
              <a:ext cx="6761538" cy="692498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en-US" altLang="ko-KR" sz="2400" b="1" dirty="0" smtClean="0">
                  <a:solidFill>
                    <a:schemeClr val="bg1"/>
                  </a:solidFill>
                  <a:cs typeface="Arial" pitchFamily="34" charset="0"/>
                </a:rPr>
                <a:t>Receipt &amp; Payment Account</a:t>
              </a:r>
              <a:endParaRPr lang="ko-KR" altLang="en-US" sz="2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53" name="TextBox 152">
              <a:extLst>
                <a:ext uri="{FF2B5EF4-FFF2-40B4-BE49-F238E27FC236}">
                  <a16:creationId xmlns="" xmlns:a16="http://schemas.microsoft.com/office/drawing/2014/main" id="{7B28D76E-A4C0-43EB-B507-970CCB014336}"/>
                </a:ext>
              </a:extLst>
            </p:cNvPr>
            <p:cNvSpPr txBox="1"/>
            <p:nvPr/>
          </p:nvSpPr>
          <p:spPr>
            <a:xfrm>
              <a:off x="8070832" y="2441627"/>
              <a:ext cx="1437144" cy="1154162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4400" b="1" dirty="0" smtClean="0">
                  <a:solidFill>
                    <a:schemeClr val="bg1"/>
                  </a:solidFill>
                  <a:cs typeface="Arial" pitchFamily="34" charset="0"/>
                </a:rPr>
                <a:t>05</a:t>
              </a:r>
              <a:endParaRPr lang="ko-KR" altLang="en-US" sz="4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54" name="Group 153">
            <a:extLst>
              <a:ext uri="{FF2B5EF4-FFF2-40B4-BE49-F238E27FC236}">
                <a16:creationId xmlns="" xmlns:a16="http://schemas.microsoft.com/office/drawing/2014/main" id="{82A9B7ED-9632-4144-BC7A-F6557285474A}"/>
              </a:ext>
            </a:extLst>
          </p:cNvPr>
          <p:cNvGrpSpPr/>
          <p:nvPr/>
        </p:nvGrpSpPr>
        <p:grpSpPr>
          <a:xfrm>
            <a:off x="5624228" y="5732722"/>
            <a:ext cx="5465788" cy="830997"/>
            <a:chOff x="8070832" y="2399494"/>
            <a:chExt cx="8198682" cy="1246496"/>
          </a:xfrm>
        </p:grpSpPr>
        <p:sp>
          <p:nvSpPr>
            <p:cNvPr id="155" name="TextBox 154">
              <a:extLst>
                <a:ext uri="{FF2B5EF4-FFF2-40B4-BE49-F238E27FC236}">
                  <a16:creationId xmlns="" xmlns:a16="http://schemas.microsoft.com/office/drawing/2014/main" id="{3C2E612F-85E8-46AC-9DD2-9D0304D3751C}"/>
                </a:ext>
              </a:extLst>
            </p:cNvPr>
            <p:cNvSpPr txBox="1"/>
            <p:nvPr/>
          </p:nvSpPr>
          <p:spPr>
            <a:xfrm>
              <a:off x="9507976" y="2399494"/>
              <a:ext cx="6761538" cy="1246496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en-US" altLang="ko-KR" sz="2400" b="1" dirty="0" smtClean="0">
                  <a:solidFill>
                    <a:schemeClr val="bg1"/>
                  </a:solidFill>
                  <a:cs typeface="Arial" pitchFamily="34" charset="0"/>
                </a:rPr>
                <a:t>Receipt &amp; Payment Account: Major Heads</a:t>
              </a:r>
              <a:endParaRPr lang="ko-KR" altLang="en-US" sz="2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56" name="TextBox 155">
              <a:extLst>
                <a:ext uri="{FF2B5EF4-FFF2-40B4-BE49-F238E27FC236}">
                  <a16:creationId xmlns="" xmlns:a16="http://schemas.microsoft.com/office/drawing/2014/main" id="{7B28D76E-A4C0-43EB-B507-970CCB014336}"/>
                </a:ext>
              </a:extLst>
            </p:cNvPr>
            <p:cNvSpPr txBox="1"/>
            <p:nvPr/>
          </p:nvSpPr>
          <p:spPr>
            <a:xfrm>
              <a:off x="8070832" y="2441627"/>
              <a:ext cx="1437144" cy="1154162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4400" b="1" dirty="0" smtClean="0">
                  <a:solidFill>
                    <a:schemeClr val="bg1"/>
                  </a:solidFill>
                  <a:cs typeface="Arial" pitchFamily="34" charset="0"/>
                </a:rPr>
                <a:t>06</a:t>
              </a:r>
              <a:endParaRPr lang="ko-KR" altLang="en-US" sz="4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33384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Freeform: Shape 110">
            <a:extLst>
              <a:ext uri="{FF2B5EF4-FFF2-40B4-BE49-F238E27FC236}">
                <a16:creationId xmlns="" xmlns:a16="http://schemas.microsoft.com/office/drawing/2014/main" id="{53465DD4-DFF5-4708-8E83-38FFA6677D34}"/>
              </a:ext>
            </a:extLst>
          </p:cNvPr>
          <p:cNvSpPr/>
          <p:nvPr/>
        </p:nvSpPr>
        <p:spPr>
          <a:xfrm>
            <a:off x="86528" y="-177177"/>
            <a:ext cx="12197526" cy="6858000"/>
          </a:xfrm>
          <a:custGeom>
            <a:avLst/>
            <a:gdLst>
              <a:gd name="connsiteX0" fmla="*/ 488332 w 18296289"/>
              <a:gd name="connsiteY0" fmla="*/ 6 h 10287000"/>
              <a:gd name="connsiteX1" fmla="*/ 716342 w 18296289"/>
              <a:gd name="connsiteY1" fmla="*/ 6 h 10287000"/>
              <a:gd name="connsiteX2" fmla="*/ 716342 w 18296289"/>
              <a:gd name="connsiteY2" fmla="*/ 10287000 h 10287000"/>
              <a:gd name="connsiteX3" fmla="*/ 488332 w 18296289"/>
              <a:gd name="connsiteY3" fmla="*/ 10287000 h 10287000"/>
              <a:gd name="connsiteX4" fmla="*/ 0 w 18296289"/>
              <a:gd name="connsiteY4" fmla="*/ 6 h 10287000"/>
              <a:gd name="connsiteX5" fmla="*/ 228011 w 18296289"/>
              <a:gd name="connsiteY5" fmla="*/ 6 h 10287000"/>
              <a:gd name="connsiteX6" fmla="*/ 228011 w 18296289"/>
              <a:gd name="connsiteY6" fmla="*/ 10287000 h 10287000"/>
              <a:gd name="connsiteX7" fmla="*/ 0 w 18296289"/>
              <a:gd name="connsiteY7" fmla="*/ 10287000 h 10287000"/>
              <a:gd name="connsiteX8" fmla="*/ 976663 w 18296289"/>
              <a:gd name="connsiteY8" fmla="*/ 5 h 10287000"/>
              <a:gd name="connsiteX9" fmla="*/ 1204675 w 18296289"/>
              <a:gd name="connsiteY9" fmla="*/ 5 h 10287000"/>
              <a:gd name="connsiteX10" fmla="*/ 1204675 w 18296289"/>
              <a:gd name="connsiteY10" fmla="*/ 10287000 h 10287000"/>
              <a:gd name="connsiteX11" fmla="*/ 976663 w 18296289"/>
              <a:gd name="connsiteY11" fmla="*/ 10287000 h 10287000"/>
              <a:gd name="connsiteX12" fmla="*/ 1464995 w 18296289"/>
              <a:gd name="connsiteY12" fmla="*/ 5 h 10287000"/>
              <a:gd name="connsiteX13" fmla="*/ 1693006 w 18296289"/>
              <a:gd name="connsiteY13" fmla="*/ 5 h 10287000"/>
              <a:gd name="connsiteX14" fmla="*/ 1693006 w 18296289"/>
              <a:gd name="connsiteY14" fmla="*/ 10287000 h 10287000"/>
              <a:gd name="connsiteX15" fmla="*/ 1464995 w 18296289"/>
              <a:gd name="connsiteY15" fmla="*/ 10287000 h 10287000"/>
              <a:gd name="connsiteX16" fmla="*/ 1953326 w 18296289"/>
              <a:gd name="connsiteY16" fmla="*/ 5 h 10287000"/>
              <a:gd name="connsiteX17" fmla="*/ 2181338 w 18296289"/>
              <a:gd name="connsiteY17" fmla="*/ 5 h 10287000"/>
              <a:gd name="connsiteX18" fmla="*/ 2181338 w 18296289"/>
              <a:gd name="connsiteY18" fmla="*/ 10287000 h 10287000"/>
              <a:gd name="connsiteX19" fmla="*/ 1953326 w 18296289"/>
              <a:gd name="connsiteY19" fmla="*/ 10287000 h 10287000"/>
              <a:gd name="connsiteX20" fmla="*/ 2441658 w 18296289"/>
              <a:gd name="connsiteY20" fmla="*/ 5 h 10287000"/>
              <a:gd name="connsiteX21" fmla="*/ 2669670 w 18296289"/>
              <a:gd name="connsiteY21" fmla="*/ 5 h 10287000"/>
              <a:gd name="connsiteX22" fmla="*/ 2669670 w 18296289"/>
              <a:gd name="connsiteY22" fmla="*/ 10287000 h 10287000"/>
              <a:gd name="connsiteX23" fmla="*/ 2441658 w 18296289"/>
              <a:gd name="connsiteY23" fmla="*/ 10287000 h 10287000"/>
              <a:gd name="connsiteX24" fmla="*/ 2929991 w 18296289"/>
              <a:gd name="connsiteY24" fmla="*/ 5 h 10287000"/>
              <a:gd name="connsiteX25" fmla="*/ 3158002 w 18296289"/>
              <a:gd name="connsiteY25" fmla="*/ 5 h 10287000"/>
              <a:gd name="connsiteX26" fmla="*/ 3158002 w 18296289"/>
              <a:gd name="connsiteY26" fmla="*/ 10287000 h 10287000"/>
              <a:gd name="connsiteX27" fmla="*/ 2929991 w 18296289"/>
              <a:gd name="connsiteY27" fmla="*/ 10287000 h 10287000"/>
              <a:gd name="connsiteX28" fmla="*/ 3418323 w 18296289"/>
              <a:gd name="connsiteY28" fmla="*/ 5 h 10287000"/>
              <a:gd name="connsiteX29" fmla="*/ 3646334 w 18296289"/>
              <a:gd name="connsiteY29" fmla="*/ 5 h 10287000"/>
              <a:gd name="connsiteX30" fmla="*/ 3646334 w 18296289"/>
              <a:gd name="connsiteY30" fmla="*/ 10287000 h 10287000"/>
              <a:gd name="connsiteX31" fmla="*/ 3418323 w 18296289"/>
              <a:gd name="connsiteY31" fmla="*/ 10287000 h 10287000"/>
              <a:gd name="connsiteX32" fmla="*/ 3906655 w 18296289"/>
              <a:gd name="connsiteY32" fmla="*/ 5 h 10287000"/>
              <a:gd name="connsiteX33" fmla="*/ 4134665 w 18296289"/>
              <a:gd name="connsiteY33" fmla="*/ 5 h 10287000"/>
              <a:gd name="connsiteX34" fmla="*/ 4134665 w 18296289"/>
              <a:gd name="connsiteY34" fmla="*/ 10287000 h 10287000"/>
              <a:gd name="connsiteX35" fmla="*/ 3906655 w 18296289"/>
              <a:gd name="connsiteY35" fmla="*/ 10287000 h 10287000"/>
              <a:gd name="connsiteX36" fmla="*/ 4394985 w 18296289"/>
              <a:gd name="connsiteY36" fmla="*/ 4 h 10287000"/>
              <a:gd name="connsiteX37" fmla="*/ 4622994 w 18296289"/>
              <a:gd name="connsiteY37" fmla="*/ 4 h 10287000"/>
              <a:gd name="connsiteX38" fmla="*/ 4622994 w 18296289"/>
              <a:gd name="connsiteY38" fmla="*/ 10287000 h 10287000"/>
              <a:gd name="connsiteX39" fmla="*/ 4394985 w 18296289"/>
              <a:gd name="connsiteY39" fmla="*/ 10287000 h 10287000"/>
              <a:gd name="connsiteX40" fmla="*/ 4883318 w 18296289"/>
              <a:gd name="connsiteY40" fmla="*/ 4 h 10287000"/>
              <a:gd name="connsiteX41" fmla="*/ 5111327 w 18296289"/>
              <a:gd name="connsiteY41" fmla="*/ 4 h 10287000"/>
              <a:gd name="connsiteX42" fmla="*/ 5111327 w 18296289"/>
              <a:gd name="connsiteY42" fmla="*/ 10287000 h 10287000"/>
              <a:gd name="connsiteX43" fmla="*/ 4883318 w 18296289"/>
              <a:gd name="connsiteY43" fmla="*/ 10287000 h 10287000"/>
              <a:gd name="connsiteX44" fmla="*/ 5371649 w 18296289"/>
              <a:gd name="connsiteY44" fmla="*/ 4 h 10287000"/>
              <a:gd name="connsiteX45" fmla="*/ 5599660 w 18296289"/>
              <a:gd name="connsiteY45" fmla="*/ 4 h 10287000"/>
              <a:gd name="connsiteX46" fmla="*/ 5599660 w 18296289"/>
              <a:gd name="connsiteY46" fmla="*/ 10287000 h 10287000"/>
              <a:gd name="connsiteX47" fmla="*/ 5371649 w 18296289"/>
              <a:gd name="connsiteY47" fmla="*/ 10287000 h 10287000"/>
              <a:gd name="connsiteX48" fmla="*/ 5859980 w 18296289"/>
              <a:gd name="connsiteY48" fmla="*/ 4 h 10287000"/>
              <a:gd name="connsiteX49" fmla="*/ 6087990 w 18296289"/>
              <a:gd name="connsiteY49" fmla="*/ 4 h 10287000"/>
              <a:gd name="connsiteX50" fmla="*/ 6087990 w 18296289"/>
              <a:gd name="connsiteY50" fmla="*/ 10287000 h 10287000"/>
              <a:gd name="connsiteX51" fmla="*/ 5859980 w 18296289"/>
              <a:gd name="connsiteY51" fmla="*/ 10287000 h 10287000"/>
              <a:gd name="connsiteX52" fmla="*/ 6348314 w 18296289"/>
              <a:gd name="connsiteY52" fmla="*/ 4 h 10287000"/>
              <a:gd name="connsiteX53" fmla="*/ 6576324 w 18296289"/>
              <a:gd name="connsiteY53" fmla="*/ 4 h 10287000"/>
              <a:gd name="connsiteX54" fmla="*/ 6576324 w 18296289"/>
              <a:gd name="connsiteY54" fmla="*/ 10287000 h 10287000"/>
              <a:gd name="connsiteX55" fmla="*/ 6348314 w 18296289"/>
              <a:gd name="connsiteY55" fmla="*/ 10287000 h 10287000"/>
              <a:gd name="connsiteX56" fmla="*/ 6836644 w 18296289"/>
              <a:gd name="connsiteY56" fmla="*/ 4 h 10287000"/>
              <a:gd name="connsiteX57" fmla="*/ 7064654 w 18296289"/>
              <a:gd name="connsiteY57" fmla="*/ 4 h 10287000"/>
              <a:gd name="connsiteX58" fmla="*/ 7064654 w 18296289"/>
              <a:gd name="connsiteY58" fmla="*/ 10287000 h 10287000"/>
              <a:gd name="connsiteX59" fmla="*/ 6836644 w 18296289"/>
              <a:gd name="connsiteY59" fmla="*/ 10287000 h 10287000"/>
              <a:gd name="connsiteX60" fmla="*/ 7324976 w 18296289"/>
              <a:gd name="connsiteY60" fmla="*/ 3 h 10287000"/>
              <a:gd name="connsiteX61" fmla="*/ 7552987 w 18296289"/>
              <a:gd name="connsiteY61" fmla="*/ 3 h 10287000"/>
              <a:gd name="connsiteX62" fmla="*/ 7552987 w 18296289"/>
              <a:gd name="connsiteY62" fmla="*/ 10287000 h 10287000"/>
              <a:gd name="connsiteX63" fmla="*/ 7324976 w 18296289"/>
              <a:gd name="connsiteY63" fmla="*/ 10287000 h 10287000"/>
              <a:gd name="connsiteX64" fmla="*/ 7813308 w 18296289"/>
              <a:gd name="connsiteY64" fmla="*/ 3 h 10287000"/>
              <a:gd name="connsiteX65" fmla="*/ 8041318 w 18296289"/>
              <a:gd name="connsiteY65" fmla="*/ 3 h 10287000"/>
              <a:gd name="connsiteX66" fmla="*/ 8041318 w 18296289"/>
              <a:gd name="connsiteY66" fmla="*/ 10287000 h 10287000"/>
              <a:gd name="connsiteX67" fmla="*/ 7813308 w 18296289"/>
              <a:gd name="connsiteY67" fmla="*/ 10287000 h 10287000"/>
              <a:gd name="connsiteX68" fmla="*/ 8301639 w 18296289"/>
              <a:gd name="connsiteY68" fmla="*/ 3 h 10287000"/>
              <a:gd name="connsiteX69" fmla="*/ 8529649 w 18296289"/>
              <a:gd name="connsiteY69" fmla="*/ 3 h 10287000"/>
              <a:gd name="connsiteX70" fmla="*/ 8529649 w 18296289"/>
              <a:gd name="connsiteY70" fmla="*/ 10287000 h 10287000"/>
              <a:gd name="connsiteX71" fmla="*/ 8301639 w 18296289"/>
              <a:gd name="connsiteY71" fmla="*/ 10287000 h 10287000"/>
              <a:gd name="connsiteX72" fmla="*/ 8789970 w 18296289"/>
              <a:gd name="connsiteY72" fmla="*/ 3 h 10287000"/>
              <a:gd name="connsiteX73" fmla="*/ 9017981 w 18296289"/>
              <a:gd name="connsiteY73" fmla="*/ 3 h 10287000"/>
              <a:gd name="connsiteX74" fmla="*/ 9017981 w 18296289"/>
              <a:gd name="connsiteY74" fmla="*/ 10287000 h 10287000"/>
              <a:gd name="connsiteX75" fmla="*/ 8789970 w 18296289"/>
              <a:gd name="connsiteY75" fmla="*/ 10287000 h 10287000"/>
              <a:gd name="connsiteX76" fmla="*/ 9278302 w 18296289"/>
              <a:gd name="connsiteY76" fmla="*/ 3 h 10287000"/>
              <a:gd name="connsiteX77" fmla="*/ 9506313 w 18296289"/>
              <a:gd name="connsiteY77" fmla="*/ 3 h 10287000"/>
              <a:gd name="connsiteX78" fmla="*/ 9506313 w 18296289"/>
              <a:gd name="connsiteY78" fmla="*/ 10287000 h 10287000"/>
              <a:gd name="connsiteX79" fmla="*/ 9278302 w 18296289"/>
              <a:gd name="connsiteY79" fmla="*/ 10287000 h 10287000"/>
              <a:gd name="connsiteX80" fmla="*/ 9766634 w 18296289"/>
              <a:gd name="connsiteY80" fmla="*/ 3 h 10287000"/>
              <a:gd name="connsiteX81" fmla="*/ 9994645 w 18296289"/>
              <a:gd name="connsiteY81" fmla="*/ 3 h 10287000"/>
              <a:gd name="connsiteX82" fmla="*/ 9994645 w 18296289"/>
              <a:gd name="connsiteY82" fmla="*/ 10287000 h 10287000"/>
              <a:gd name="connsiteX83" fmla="*/ 9766634 w 18296289"/>
              <a:gd name="connsiteY83" fmla="*/ 10287000 h 10287000"/>
              <a:gd name="connsiteX84" fmla="*/ 10254966 w 18296289"/>
              <a:gd name="connsiteY84" fmla="*/ 3 h 10287000"/>
              <a:gd name="connsiteX85" fmla="*/ 10482977 w 18296289"/>
              <a:gd name="connsiteY85" fmla="*/ 3 h 10287000"/>
              <a:gd name="connsiteX86" fmla="*/ 10482977 w 18296289"/>
              <a:gd name="connsiteY86" fmla="*/ 10287000 h 10287000"/>
              <a:gd name="connsiteX87" fmla="*/ 10254966 w 18296289"/>
              <a:gd name="connsiteY87" fmla="*/ 10287000 h 10287000"/>
              <a:gd name="connsiteX88" fmla="*/ 10743298 w 18296289"/>
              <a:gd name="connsiteY88" fmla="*/ 2 h 10287000"/>
              <a:gd name="connsiteX89" fmla="*/ 10971309 w 18296289"/>
              <a:gd name="connsiteY89" fmla="*/ 2 h 10287000"/>
              <a:gd name="connsiteX90" fmla="*/ 10971309 w 18296289"/>
              <a:gd name="connsiteY90" fmla="*/ 10287000 h 10287000"/>
              <a:gd name="connsiteX91" fmla="*/ 10743298 w 18296289"/>
              <a:gd name="connsiteY91" fmla="*/ 10287000 h 10287000"/>
              <a:gd name="connsiteX92" fmla="*/ 11231630 w 18296289"/>
              <a:gd name="connsiteY92" fmla="*/ 2 h 10287000"/>
              <a:gd name="connsiteX93" fmla="*/ 11459641 w 18296289"/>
              <a:gd name="connsiteY93" fmla="*/ 2 h 10287000"/>
              <a:gd name="connsiteX94" fmla="*/ 11459641 w 18296289"/>
              <a:gd name="connsiteY94" fmla="*/ 10287000 h 10287000"/>
              <a:gd name="connsiteX95" fmla="*/ 11231630 w 18296289"/>
              <a:gd name="connsiteY95" fmla="*/ 10287000 h 10287000"/>
              <a:gd name="connsiteX96" fmla="*/ 11719962 w 18296289"/>
              <a:gd name="connsiteY96" fmla="*/ 2 h 10287000"/>
              <a:gd name="connsiteX97" fmla="*/ 11947973 w 18296289"/>
              <a:gd name="connsiteY97" fmla="*/ 2 h 10287000"/>
              <a:gd name="connsiteX98" fmla="*/ 11947973 w 18296289"/>
              <a:gd name="connsiteY98" fmla="*/ 10287000 h 10287000"/>
              <a:gd name="connsiteX99" fmla="*/ 11719962 w 18296289"/>
              <a:gd name="connsiteY99" fmla="*/ 10287000 h 10287000"/>
              <a:gd name="connsiteX100" fmla="*/ 12208294 w 18296289"/>
              <a:gd name="connsiteY100" fmla="*/ 2 h 10287000"/>
              <a:gd name="connsiteX101" fmla="*/ 12436305 w 18296289"/>
              <a:gd name="connsiteY101" fmla="*/ 2 h 10287000"/>
              <a:gd name="connsiteX102" fmla="*/ 12436305 w 18296289"/>
              <a:gd name="connsiteY102" fmla="*/ 10287000 h 10287000"/>
              <a:gd name="connsiteX103" fmla="*/ 12208294 w 18296289"/>
              <a:gd name="connsiteY103" fmla="*/ 10287000 h 10287000"/>
              <a:gd name="connsiteX104" fmla="*/ 12696626 w 18296289"/>
              <a:gd name="connsiteY104" fmla="*/ 2 h 10287000"/>
              <a:gd name="connsiteX105" fmla="*/ 12924637 w 18296289"/>
              <a:gd name="connsiteY105" fmla="*/ 2 h 10287000"/>
              <a:gd name="connsiteX106" fmla="*/ 12924637 w 18296289"/>
              <a:gd name="connsiteY106" fmla="*/ 10287000 h 10287000"/>
              <a:gd name="connsiteX107" fmla="*/ 12696626 w 18296289"/>
              <a:gd name="connsiteY107" fmla="*/ 10287000 h 10287000"/>
              <a:gd name="connsiteX108" fmla="*/ 13184958 w 18296289"/>
              <a:gd name="connsiteY108" fmla="*/ 2 h 10287000"/>
              <a:gd name="connsiteX109" fmla="*/ 13412969 w 18296289"/>
              <a:gd name="connsiteY109" fmla="*/ 2 h 10287000"/>
              <a:gd name="connsiteX110" fmla="*/ 13412969 w 18296289"/>
              <a:gd name="connsiteY110" fmla="*/ 10287000 h 10287000"/>
              <a:gd name="connsiteX111" fmla="*/ 13184958 w 18296289"/>
              <a:gd name="connsiteY111" fmla="*/ 10287000 h 10287000"/>
              <a:gd name="connsiteX112" fmla="*/ 13673290 w 18296289"/>
              <a:gd name="connsiteY112" fmla="*/ 1 h 10287000"/>
              <a:gd name="connsiteX113" fmla="*/ 13901301 w 18296289"/>
              <a:gd name="connsiteY113" fmla="*/ 1 h 10287000"/>
              <a:gd name="connsiteX114" fmla="*/ 13901301 w 18296289"/>
              <a:gd name="connsiteY114" fmla="*/ 10287000 h 10287000"/>
              <a:gd name="connsiteX115" fmla="*/ 13673290 w 18296289"/>
              <a:gd name="connsiteY115" fmla="*/ 10287000 h 10287000"/>
              <a:gd name="connsiteX116" fmla="*/ 14161622 w 18296289"/>
              <a:gd name="connsiteY116" fmla="*/ 1 h 10287000"/>
              <a:gd name="connsiteX117" fmla="*/ 14389633 w 18296289"/>
              <a:gd name="connsiteY117" fmla="*/ 1 h 10287000"/>
              <a:gd name="connsiteX118" fmla="*/ 14389633 w 18296289"/>
              <a:gd name="connsiteY118" fmla="*/ 10287000 h 10287000"/>
              <a:gd name="connsiteX119" fmla="*/ 14161622 w 18296289"/>
              <a:gd name="connsiteY119" fmla="*/ 10287000 h 10287000"/>
              <a:gd name="connsiteX120" fmla="*/ 14649954 w 18296289"/>
              <a:gd name="connsiteY120" fmla="*/ 1 h 10287000"/>
              <a:gd name="connsiteX121" fmla="*/ 14877965 w 18296289"/>
              <a:gd name="connsiteY121" fmla="*/ 1 h 10287000"/>
              <a:gd name="connsiteX122" fmla="*/ 14877965 w 18296289"/>
              <a:gd name="connsiteY122" fmla="*/ 10287000 h 10287000"/>
              <a:gd name="connsiteX123" fmla="*/ 14649954 w 18296289"/>
              <a:gd name="connsiteY123" fmla="*/ 10287000 h 10287000"/>
              <a:gd name="connsiteX124" fmla="*/ 15138286 w 18296289"/>
              <a:gd name="connsiteY124" fmla="*/ 1 h 10287000"/>
              <a:gd name="connsiteX125" fmla="*/ 15366297 w 18296289"/>
              <a:gd name="connsiteY125" fmla="*/ 1 h 10287000"/>
              <a:gd name="connsiteX126" fmla="*/ 15366297 w 18296289"/>
              <a:gd name="connsiteY126" fmla="*/ 10287000 h 10287000"/>
              <a:gd name="connsiteX127" fmla="*/ 15138286 w 18296289"/>
              <a:gd name="connsiteY127" fmla="*/ 10287000 h 10287000"/>
              <a:gd name="connsiteX128" fmla="*/ 15626618 w 18296289"/>
              <a:gd name="connsiteY128" fmla="*/ 1 h 10287000"/>
              <a:gd name="connsiteX129" fmla="*/ 15854629 w 18296289"/>
              <a:gd name="connsiteY129" fmla="*/ 1 h 10287000"/>
              <a:gd name="connsiteX130" fmla="*/ 15854629 w 18296289"/>
              <a:gd name="connsiteY130" fmla="*/ 10287000 h 10287000"/>
              <a:gd name="connsiteX131" fmla="*/ 15626618 w 18296289"/>
              <a:gd name="connsiteY131" fmla="*/ 10287000 h 10287000"/>
              <a:gd name="connsiteX132" fmla="*/ 16114950 w 18296289"/>
              <a:gd name="connsiteY132" fmla="*/ 1 h 10287000"/>
              <a:gd name="connsiteX133" fmla="*/ 16342961 w 18296289"/>
              <a:gd name="connsiteY133" fmla="*/ 1 h 10287000"/>
              <a:gd name="connsiteX134" fmla="*/ 16342961 w 18296289"/>
              <a:gd name="connsiteY134" fmla="*/ 10287000 h 10287000"/>
              <a:gd name="connsiteX135" fmla="*/ 16114950 w 18296289"/>
              <a:gd name="connsiteY135" fmla="*/ 10287000 h 10287000"/>
              <a:gd name="connsiteX136" fmla="*/ 16603282 w 18296289"/>
              <a:gd name="connsiteY136" fmla="*/ 1 h 10287000"/>
              <a:gd name="connsiteX137" fmla="*/ 16831293 w 18296289"/>
              <a:gd name="connsiteY137" fmla="*/ 1 h 10287000"/>
              <a:gd name="connsiteX138" fmla="*/ 16831293 w 18296289"/>
              <a:gd name="connsiteY138" fmla="*/ 10287000 h 10287000"/>
              <a:gd name="connsiteX139" fmla="*/ 16603282 w 18296289"/>
              <a:gd name="connsiteY139" fmla="*/ 10287000 h 10287000"/>
              <a:gd name="connsiteX140" fmla="*/ 17091615 w 18296289"/>
              <a:gd name="connsiteY140" fmla="*/ 0 h 10287000"/>
              <a:gd name="connsiteX141" fmla="*/ 17319625 w 18296289"/>
              <a:gd name="connsiteY141" fmla="*/ 0 h 10287000"/>
              <a:gd name="connsiteX142" fmla="*/ 17319625 w 18296289"/>
              <a:gd name="connsiteY142" fmla="*/ 10287000 h 10287000"/>
              <a:gd name="connsiteX143" fmla="*/ 17091615 w 18296289"/>
              <a:gd name="connsiteY143" fmla="*/ 10287000 h 10287000"/>
              <a:gd name="connsiteX144" fmla="*/ 17579947 w 18296289"/>
              <a:gd name="connsiteY144" fmla="*/ 0 h 10287000"/>
              <a:gd name="connsiteX145" fmla="*/ 17807957 w 18296289"/>
              <a:gd name="connsiteY145" fmla="*/ 0 h 10287000"/>
              <a:gd name="connsiteX146" fmla="*/ 17807957 w 18296289"/>
              <a:gd name="connsiteY146" fmla="*/ 10287000 h 10287000"/>
              <a:gd name="connsiteX147" fmla="*/ 17579947 w 18296289"/>
              <a:gd name="connsiteY147" fmla="*/ 10287000 h 10287000"/>
              <a:gd name="connsiteX148" fmla="*/ 18068279 w 18296289"/>
              <a:gd name="connsiteY148" fmla="*/ 0 h 10287000"/>
              <a:gd name="connsiteX149" fmla="*/ 18296289 w 18296289"/>
              <a:gd name="connsiteY149" fmla="*/ 0 h 10287000"/>
              <a:gd name="connsiteX150" fmla="*/ 18296289 w 18296289"/>
              <a:gd name="connsiteY150" fmla="*/ 10287000 h 10287000"/>
              <a:gd name="connsiteX151" fmla="*/ 18068279 w 18296289"/>
              <a:gd name="connsiteY151" fmla="*/ 10287000 h 1028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18296289" h="10287000">
                <a:moveTo>
                  <a:pt x="488332" y="6"/>
                </a:moveTo>
                <a:lnTo>
                  <a:pt x="716342" y="6"/>
                </a:lnTo>
                <a:lnTo>
                  <a:pt x="716342" y="10287000"/>
                </a:lnTo>
                <a:lnTo>
                  <a:pt x="488332" y="10287000"/>
                </a:lnTo>
                <a:close/>
                <a:moveTo>
                  <a:pt x="0" y="6"/>
                </a:moveTo>
                <a:lnTo>
                  <a:pt x="228011" y="6"/>
                </a:lnTo>
                <a:lnTo>
                  <a:pt x="228011" y="10287000"/>
                </a:lnTo>
                <a:lnTo>
                  <a:pt x="0" y="10287000"/>
                </a:lnTo>
                <a:close/>
                <a:moveTo>
                  <a:pt x="976663" y="5"/>
                </a:moveTo>
                <a:lnTo>
                  <a:pt x="1204675" y="5"/>
                </a:lnTo>
                <a:lnTo>
                  <a:pt x="1204675" y="10287000"/>
                </a:lnTo>
                <a:lnTo>
                  <a:pt x="976663" y="10287000"/>
                </a:lnTo>
                <a:close/>
                <a:moveTo>
                  <a:pt x="1464995" y="5"/>
                </a:moveTo>
                <a:lnTo>
                  <a:pt x="1693006" y="5"/>
                </a:lnTo>
                <a:lnTo>
                  <a:pt x="1693006" y="10287000"/>
                </a:lnTo>
                <a:lnTo>
                  <a:pt x="1464995" y="10287000"/>
                </a:lnTo>
                <a:close/>
                <a:moveTo>
                  <a:pt x="1953326" y="5"/>
                </a:moveTo>
                <a:lnTo>
                  <a:pt x="2181338" y="5"/>
                </a:lnTo>
                <a:lnTo>
                  <a:pt x="2181338" y="10287000"/>
                </a:lnTo>
                <a:lnTo>
                  <a:pt x="1953326" y="10287000"/>
                </a:lnTo>
                <a:close/>
                <a:moveTo>
                  <a:pt x="2441658" y="5"/>
                </a:moveTo>
                <a:lnTo>
                  <a:pt x="2669670" y="5"/>
                </a:lnTo>
                <a:lnTo>
                  <a:pt x="2669670" y="10287000"/>
                </a:lnTo>
                <a:lnTo>
                  <a:pt x="2441658" y="10287000"/>
                </a:lnTo>
                <a:close/>
                <a:moveTo>
                  <a:pt x="2929991" y="5"/>
                </a:moveTo>
                <a:lnTo>
                  <a:pt x="3158002" y="5"/>
                </a:lnTo>
                <a:lnTo>
                  <a:pt x="3158002" y="10287000"/>
                </a:lnTo>
                <a:lnTo>
                  <a:pt x="2929991" y="10287000"/>
                </a:lnTo>
                <a:close/>
                <a:moveTo>
                  <a:pt x="3418323" y="5"/>
                </a:moveTo>
                <a:lnTo>
                  <a:pt x="3646334" y="5"/>
                </a:lnTo>
                <a:lnTo>
                  <a:pt x="3646334" y="10287000"/>
                </a:lnTo>
                <a:lnTo>
                  <a:pt x="3418323" y="10287000"/>
                </a:lnTo>
                <a:close/>
                <a:moveTo>
                  <a:pt x="3906655" y="5"/>
                </a:moveTo>
                <a:lnTo>
                  <a:pt x="4134665" y="5"/>
                </a:lnTo>
                <a:lnTo>
                  <a:pt x="4134665" y="10287000"/>
                </a:lnTo>
                <a:lnTo>
                  <a:pt x="3906655" y="10287000"/>
                </a:lnTo>
                <a:close/>
                <a:moveTo>
                  <a:pt x="4394985" y="4"/>
                </a:moveTo>
                <a:lnTo>
                  <a:pt x="4622994" y="4"/>
                </a:lnTo>
                <a:lnTo>
                  <a:pt x="4622994" y="10287000"/>
                </a:lnTo>
                <a:lnTo>
                  <a:pt x="4394985" y="10287000"/>
                </a:lnTo>
                <a:close/>
                <a:moveTo>
                  <a:pt x="4883318" y="4"/>
                </a:moveTo>
                <a:lnTo>
                  <a:pt x="5111327" y="4"/>
                </a:lnTo>
                <a:lnTo>
                  <a:pt x="5111327" y="10287000"/>
                </a:lnTo>
                <a:lnTo>
                  <a:pt x="4883318" y="10287000"/>
                </a:lnTo>
                <a:close/>
                <a:moveTo>
                  <a:pt x="5371649" y="4"/>
                </a:moveTo>
                <a:lnTo>
                  <a:pt x="5599660" y="4"/>
                </a:lnTo>
                <a:lnTo>
                  <a:pt x="5599660" y="10287000"/>
                </a:lnTo>
                <a:lnTo>
                  <a:pt x="5371649" y="10287000"/>
                </a:lnTo>
                <a:close/>
                <a:moveTo>
                  <a:pt x="5859980" y="4"/>
                </a:moveTo>
                <a:lnTo>
                  <a:pt x="6087990" y="4"/>
                </a:lnTo>
                <a:lnTo>
                  <a:pt x="6087990" y="10287000"/>
                </a:lnTo>
                <a:lnTo>
                  <a:pt x="5859980" y="10287000"/>
                </a:lnTo>
                <a:close/>
                <a:moveTo>
                  <a:pt x="6348314" y="4"/>
                </a:moveTo>
                <a:lnTo>
                  <a:pt x="6576324" y="4"/>
                </a:lnTo>
                <a:lnTo>
                  <a:pt x="6576324" y="10287000"/>
                </a:lnTo>
                <a:lnTo>
                  <a:pt x="6348314" y="10287000"/>
                </a:lnTo>
                <a:close/>
                <a:moveTo>
                  <a:pt x="6836644" y="4"/>
                </a:moveTo>
                <a:lnTo>
                  <a:pt x="7064654" y="4"/>
                </a:lnTo>
                <a:lnTo>
                  <a:pt x="7064654" y="10287000"/>
                </a:lnTo>
                <a:lnTo>
                  <a:pt x="6836644" y="10287000"/>
                </a:lnTo>
                <a:close/>
                <a:moveTo>
                  <a:pt x="7324976" y="3"/>
                </a:moveTo>
                <a:lnTo>
                  <a:pt x="7552987" y="3"/>
                </a:lnTo>
                <a:lnTo>
                  <a:pt x="7552987" y="10287000"/>
                </a:lnTo>
                <a:lnTo>
                  <a:pt x="7324976" y="10287000"/>
                </a:lnTo>
                <a:close/>
                <a:moveTo>
                  <a:pt x="7813308" y="3"/>
                </a:moveTo>
                <a:lnTo>
                  <a:pt x="8041318" y="3"/>
                </a:lnTo>
                <a:lnTo>
                  <a:pt x="8041318" y="10287000"/>
                </a:lnTo>
                <a:lnTo>
                  <a:pt x="7813308" y="10287000"/>
                </a:lnTo>
                <a:close/>
                <a:moveTo>
                  <a:pt x="8301639" y="3"/>
                </a:moveTo>
                <a:lnTo>
                  <a:pt x="8529649" y="3"/>
                </a:lnTo>
                <a:lnTo>
                  <a:pt x="8529649" y="10287000"/>
                </a:lnTo>
                <a:lnTo>
                  <a:pt x="8301639" y="10287000"/>
                </a:lnTo>
                <a:close/>
                <a:moveTo>
                  <a:pt x="8789970" y="3"/>
                </a:moveTo>
                <a:lnTo>
                  <a:pt x="9017981" y="3"/>
                </a:lnTo>
                <a:lnTo>
                  <a:pt x="9017981" y="10287000"/>
                </a:lnTo>
                <a:lnTo>
                  <a:pt x="8789970" y="10287000"/>
                </a:lnTo>
                <a:close/>
                <a:moveTo>
                  <a:pt x="9278302" y="3"/>
                </a:moveTo>
                <a:lnTo>
                  <a:pt x="9506313" y="3"/>
                </a:lnTo>
                <a:lnTo>
                  <a:pt x="9506313" y="10287000"/>
                </a:lnTo>
                <a:lnTo>
                  <a:pt x="9278302" y="10287000"/>
                </a:lnTo>
                <a:close/>
                <a:moveTo>
                  <a:pt x="9766634" y="3"/>
                </a:moveTo>
                <a:lnTo>
                  <a:pt x="9994645" y="3"/>
                </a:lnTo>
                <a:lnTo>
                  <a:pt x="9994645" y="10287000"/>
                </a:lnTo>
                <a:lnTo>
                  <a:pt x="9766634" y="10287000"/>
                </a:lnTo>
                <a:close/>
                <a:moveTo>
                  <a:pt x="10254966" y="3"/>
                </a:moveTo>
                <a:lnTo>
                  <a:pt x="10482977" y="3"/>
                </a:lnTo>
                <a:lnTo>
                  <a:pt x="10482977" y="10287000"/>
                </a:lnTo>
                <a:lnTo>
                  <a:pt x="10254966" y="10287000"/>
                </a:lnTo>
                <a:close/>
                <a:moveTo>
                  <a:pt x="10743298" y="2"/>
                </a:moveTo>
                <a:lnTo>
                  <a:pt x="10971309" y="2"/>
                </a:lnTo>
                <a:lnTo>
                  <a:pt x="10971309" y="10287000"/>
                </a:lnTo>
                <a:lnTo>
                  <a:pt x="10743298" y="10287000"/>
                </a:lnTo>
                <a:close/>
                <a:moveTo>
                  <a:pt x="11231630" y="2"/>
                </a:moveTo>
                <a:lnTo>
                  <a:pt x="11459641" y="2"/>
                </a:lnTo>
                <a:lnTo>
                  <a:pt x="11459641" y="10287000"/>
                </a:lnTo>
                <a:lnTo>
                  <a:pt x="11231630" y="10287000"/>
                </a:lnTo>
                <a:close/>
                <a:moveTo>
                  <a:pt x="11719962" y="2"/>
                </a:moveTo>
                <a:lnTo>
                  <a:pt x="11947973" y="2"/>
                </a:lnTo>
                <a:lnTo>
                  <a:pt x="11947973" y="10287000"/>
                </a:lnTo>
                <a:lnTo>
                  <a:pt x="11719962" y="10287000"/>
                </a:lnTo>
                <a:close/>
                <a:moveTo>
                  <a:pt x="12208294" y="2"/>
                </a:moveTo>
                <a:lnTo>
                  <a:pt x="12436305" y="2"/>
                </a:lnTo>
                <a:lnTo>
                  <a:pt x="12436305" y="10287000"/>
                </a:lnTo>
                <a:lnTo>
                  <a:pt x="12208294" y="10287000"/>
                </a:lnTo>
                <a:close/>
                <a:moveTo>
                  <a:pt x="12696626" y="2"/>
                </a:moveTo>
                <a:lnTo>
                  <a:pt x="12924637" y="2"/>
                </a:lnTo>
                <a:lnTo>
                  <a:pt x="12924637" y="10287000"/>
                </a:lnTo>
                <a:lnTo>
                  <a:pt x="12696626" y="10287000"/>
                </a:lnTo>
                <a:close/>
                <a:moveTo>
                  <a:pt x="13184958" y="2"/>
                </a:moveTo>
                <a:lnTo>
                  <a:pt x="13412969" y="2"/>
                </a:lnTo>
                <a:lnTo>
                  <a:pt x="13412969" y="10287000"/>
                </a:lnTo>
                <a:lnTo>
                  <a:pt x="13184958" y="10287000"/>
                </a:lnTo>
                <a:close/>
                <a:moveTo>
                  <a:pt x="13673290" y="1"/>
                </a:moveTo>
                <a:lnTo>
                  <a:pt x="13901301" y="1"/>
                </a:lnTo>
                <a:lnTo>
                  <a:pt x="13901301" y="10287000"/>
                </a:lnTo>
                <a:lnTo>
                  <a:pt x="13673290" y="10287000"/>
                </a:lnTo>
                <a:close/>
                <a:moveTo>
                  <a:pt x="14161622" y="1"/>
                </a:moveTo>
                <a:lnTo>
                  <a:pt x="14389633" y="1"/>
                </a:lnTo>
                <a:lnTo>
                  <a:pt x="14389633" y="10287000"/>
                </a:lnTo>
                <a:lnTo>
                  <a:pt x="14161622" y="10287000"/>
                </a:lnTo>
                <a:close/>
                <a:moveTo>
                  <a:pt x="14649954" y="1"/>
                </a:moveTo>
                <a:lnTo>
                  <a:pt x="14877965" y="1"/>
                </a:lnTo>
                <a:lnTo>
                  <a:pt x="14877965" y="10287000"/>
                </a:lnTo>
                <a:lnTo>
                  <a:pt x="14649954" y="10287000"/>
                </a:lnTo>
                <a:close/>
                <a:moveTo>
                  <a:pt x="15138286" y="1"/>
                </a:moveTo>
                <a:lnTo>
                  <a:pt x="15366297" y="1"/>
                </a:lnTo>
                <a:lnTo>
                  <a:pt x="15366297" y="10287000"/>
                </a:lnTo>
                <a:lnTo>
                  <a:pt x="15138286" y="10287000"/>
                </a:lnTo>
                <a:close/>
                <a:moveTo>
                  <a:pt x="15626618" y="1"/>
                </a:moveTo>
                <a:lnTo>
                  <a:pt x="15854629" y="1"/>
                </a:lnTo>
                <a:lnTo>
                  <a:pt x="15854629" y="10287000"/>
                </a:lnTo>
                <a:lnTo>
                  <a:pt x="15626618" y="10287000"/>
                </a:lnTo>
                <a:close/>
                <a:moveTo>
                  <a:pt x="16114950" y="1"/>
                </a:moveTo>
                <a:lnTo>
                  <a:pt x="16342961" y="1"/>
                </a:lnTo>
                <a:lnTo>
                  <a:pt x="16342961" y="10287000"/>
                </a:lnTo>
                <a:lnTo>
                  <a:pt x="16114950" y="10287000"/>
                </a:lnTo>
                <a:close/>
                <a:moveTo>
                  <a:pt x="16603282" y="1"/>
                </a:moveTo>
                <a:lnTo>
                  <a:pt x="16831293" y="1"/>
                </a:lnTo>
                <a:lnTo>
                  <a:pt x="16831293" y="10287000"/>
                </a:lnTo>
                <a:lnTo>
                  <a:pt x="16603282" y="10287000"/>
                </a:lnTo>
                <a:close/>
                <a:moveTo>
                  <a:pt x="17091615" y="0"/>
                </a:moveTo>
                <a:lnTo>
                  <a:pt x="17319625" y="0"/>
                </a:lnTo>
                <a:lnTo>
                  <a:pt x="17319625" y="10287000"/>
                </a:lnTo>
                <a:lnTo>
                  <a:pt x="17091615" y="10287000"/>
                </a:lnTo>
                <a:close/>
                <a:moveTo>
                  <a:pt x="17579947" y="0"/>
                </a:moveTo>
                <a:lnTo>
                  <a:pt x="17807957" y="0"/>
                </a:lnTo>
                <a:lnTo>
                  <a:pt x="17807957" y="10287000"/>
                </a:lnTo>
                <a:lnTo>
                  <a:pt x="17579947" y="10287000"/>
                </a:lnTo>
                <a:close/>
                <a:moveTo>
                  <a:pt x="18068279" y="0"/>
                </a:moveTo>
                <a:lnTo>
                  <a:pt x="18296289" y="0"/>
                </a:lnTo>
                <a:lnTo>
                  <a:pt x="18296289" y="10287000"/>
                </a:lnTo>
                <a:lnTo>
                  <a:pt x="18068279" y="10287000"/>
                </a:lnTo>
                <a:close/>
              </a:path>
            </a:pathLst>
          </a:custGeom>
          <a:solidFill>
            <a:schemeClr val="bg1">
              <a:alpha val="1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dirty="0"/>
          </a:p>
        </p:txBody>
      </p:sp>
      <p:sp>
        <p:nvSpPr>
          <p:cNvPr id="110" name="Rectangle 109">
            <a:extLst>
              <a:ext uri="{FF2B5EF4-FFF2-40B4-BE49-F238E27FC236}">
                <a16:creationId xmlns="" xmlns:a16="http://schemas.microsoft.com/office/drawing/2014/main" id="{CEB9BB9F-1DB6-45C3-A6FE-8F093D9D5FD9}"/>
              </a:ext>
            </a:extLst>
          </p:cNvPr>
          <p:cNvSpPr/>
          <p:nvPr/>
        </p:nvSpPr>
        <p:spPr>
          <a:xfrm>
            <a:off x="1" y="0"/>
            <a:ext cx="2808843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48A2979-A456-4286-B8FC-8FF4C0C58EFD}"/>
              </a:ext>
            </a:extLst>
          </p:cNvPr>
          <p:cNvSpPr txBox="1"/>
          <p:nvPr/>
        </p:nvSpPr>
        <p:spPr>
          <a:xfrm>
            <a:off x="3187634" y="271274"/>
            <a:ext cx="7312251" cy="156966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1" algn="ctr"/>
            <a:r>
              <a:rPr lang="en-US" sz="4800" b="1" dirty="0"/>
              <a:t>Meaning</a:t>
            </a:r>
            <a:r>
              <a:rPr lang="en-US" sz="2400" b="1" dirty="0"/>
              <a:t> </a:t>
            </a:r>
            <a:r>
              <a:rPr lang="en-US" sz="4800" b="1" dirty="0"/>
              <a:t>of Not-for- Profit </a:t>
            </a:r>
            <a:r>
              <a:rPr lang="en-US" sz="4800" b="1" dirty="0" err="1"/>
              <a:t>Organisation</a:t>
            </a:r>
            <a:endParaRPr lang="en-US" sz="4800" b="1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5784B83-6120-4373-9C1F-DC8EEE6D58B3}"/>
              </a:ext>
            </a:extLst>
          </p:cNvPr>
          <p:cNvSpPr txBox="1"/>
          <p:nvPr/>
        </p:nvSpPr>
        <p:spPr>
          <a:xfrm>
            <a:off x="5439422" y="2258936"/>
            <a:ext cx="6667419" cy="304698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3200" dirty="0"/>
              <a:t>Not-for -Profit </a:t>
            </a:r>
            <a:r>
              <a:rPr lang="en-US" sz="3200" dirty="0" err="1"/>
              <a:t>Organisations</a:t>
            </a:r>
            <a:r>
              <a:rPr lang="en-US" sz="3200" dirty="0"/>
              <a:t> refer to the </a:t>
            </a:r>
            <a:r>
              <a:rPr lang="en-US" sz="3200" dirty="0" err="1"/>
              <a:t>organisations</a:t>
            </a:r>
            <a:r>
              <a:rPr lang="en-US" sz="3200" dirty="0"/>
              <a:t> that </a:t>
            </a:r>
            <a:r>
              <a:rPr lang="en-US" sz="3200" dirty="0" smtClean="0"/>
              <a:t>are made for </a:t>
            </a:r>
            <a:r>
              <a:rPr lang="en-US" sz="3200" dirty="0"/>
              <a:t>the welfare of the society and are set up as charitable institutions</a:t>
            </a:r>
          </a:p>
          <a:p>
            <a:r>
              <a:rPr lang="en-US" sz="3200" dirty="0"/>
              <a:t/>
            </a:r>
            <a:br>
              <a:rPr lang="en-US" sz="3200" dirty="0"/>
            </a:br>
            <a:endParaRPr lang="ko-KR" altLang="en-US" sz="3200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="" xmlns:a16="http://schemas.microsoft.com/office/drawing/2014/main" id="{BF384FF8-8F72-4348-B6C6-0E1A01B1930B}"/>
              </a:ext>
            </a:extLst>
          </p:cNvPr>
          <p:cNvGrpSpPr/>
          <p:nvPr/>
        </p:nvGrpSpPr>
        <p:grpSpPr>
          <a:xfrm rot="20788243">
            <a:off x="2450991" y="1780656"/>
            <a:ext cx="2315135" cy="2140856"/>
            <a:chOff x="8479089" y="1262387"/>
            <a:chExt cx="6147593" cy="5684813"/>
          </a:xfrm>
        </p:grpSpPr>
        <p:grpSp>
          <p:nvGrpSpPr>
            <p:cNvPr id="7" name="Group 6">
              <a:extLst>
                <a:ext uri="{FF2B5EF4-FFF2-40B4-BE49-F238E27FC236}">
                  <a16:creationId xmlns="" xmlns:a16="http://schemas.microsoft.com/office/drawing/2014/main" id="{36204B64-8526-4B61-A8B5-E25EAB5B9AC2}"/>
                </a:ext>
              </a:extLst>
            </p:cNvPr>
            <p:cNvGrpSpPr/>
            <p:nvPr/>
          </p:nvGrpSpPr>
          <p:grpSpPr>
            <a:xfrm rot="20275744" flipH="1">
              <a:off x="9114364" y="4275293"/>
              <a:ext cx="965714" cy="1155036"/>
              <a:chOff x="5704433" y="717502"/>
              <a:chExt cx="7365528" cy="8809481"/>
            </a:xfrm>
          </p:grpSpPr>
          <p:sp>
            <p:nvSpPr>
              <p:cNvPr id="96" name="Freeform: Shape 95">
                <a:extLst>
                  <a:ext uri="{FF2B5EF4-FFF2-40B4-BE49-F238E27FC236}">
                    <a16:creationId xmlns="" xmlns:a16="http://schemas.microsoft.com/office/drawing/2014/main" id="{4C583B3B-CFCC-4297-9213-64738AD7179A}"/>
                  </a:ext>
                </a:extLst>
              </p:cNvPr>
              <p:cNvSpPr/>
              <p:nvPr/>
            </p:nvSpPr>
            <p:spPr>
              <a:xfrm>
                <a:off x="11674968" y="8268753"/>
                <a:ext cx="765879" cy="1258230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6700" h="438150">
                    <a:moveTo>
                      <a:pt x="0" y="0"/>
                    </a:moveTo>
                    <a:lnTo>
                      <a:pt x="19050" y="438150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7" name="Freeform: Shape 96">
                <a:extLst>
                  <a:ext uri="{FF2B5EF4-FFF2-40B4-BE49-F238E27FC236}">
                    <a16:creationId xmlns="" xmlns:a16="http://schemas.microsoft.com/office/drawing/2014/main" id="{EB552930-4B1B-43E9-A809-9753F9AA577D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8" name="Freeform: Shape 97">
                <a:extLst>
                  <a:ext uri="{FF2B5EF4-FFF2-40B4-BE49-F238E27FC236}">
                    <a16:creationId xmlns="" xmlns:a16="http://schemas.microsoft.com/office/drawing/2014/main" id="{8FB87850-A979-4840-8BDA-266AFEADB5E2}"/>
                  </a:ext>
                </a:extLst>
              </p:cNvPr>
              <p:cNvSpPr/>
              <p:nvPr/>
            </p:nvSpPr>
            <p:spPr>
              <a:xfrm>
                <a:off x="5704433" y="5540923"/>
                <a:ext cx="793232" cy="589649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76225" h="205332">
                    <a:moveTo>
                      <a:pt x="157232" y="0"/>
                    </a:moveTo>
                    <a:lnTo>
                      <a:pt x="0" y="205332"/>
                    </a:lnTo>
                    <a:lnTo>
                      <a:pt x="276225" y="157707"/>
                    </a:lnTo>
                    <a:lnTo>
                      <a:pt x="15723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9" name="Freeform: Shape 98">
                <a:extLst>
                  <a:ext uri="{FF2B5EF4-FFF2-40B4-BE49-F238E27FC236}">
                    <a16:creationId xmlns="" xmlns:a16="http://schemas.microsoft.com/office/drawing/2014/main" id="{D03EC990-949A-4320-955A-94EC80955A08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0" name="Freeform: Shape 99">
                <a:extLst>
                  <a:ext uri="{FF2B5EF4-FFF2-40B4-BE49-F238E27FC236}">
                    <a16:creationId xmlns="" xmlns:a16="http://schemas.microsoft.com/office/drawing/2014/main" id="{C638D00C-9430-4FDE-9AC1-2278342DFDD5}"/>
                  </a:ext>
                </a:extLst>
              </p:cNvPr>
              <p:cNvSpPr/>
              <p:nvPr/>
            </p:nvSpPr>
            <p:spPr>
              <a:xfrm>
                <a:off x="10143209" y="2425829"/>
                <a:ext cx="2926752" cy="3993512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19175" h="1390650">
                    <a:moveTo>
                      <a:pt x="1019175" y="0"/>
                    </a:moveTo>
                    <a:lnTo>
                      <a:pt x="0" y="295275"/>
                    </a:lnTo>
                    <a:lnTo>
                      <a:pt x="19050" y="1390650"/>
                    </a:lnTo>
                    <a:lnTo>
                      <a:pt x="101917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1" name="Freeform: Shape 100">
                <a:extLst>
                  <a:ext uri="{FF2B5EF4-FFF2-40B4-BE49-F238E27FC236}">
                    <a16:creationId xmlns="" xmlns:a16="http://schemas.microsoft.com/office/drawing/2014/main" id="{E75213F3-6F48-427A-A1CD-DEFA0614A3FE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2" name="Freeform: Shape 101">
                <a:extLst>
                  <a:ext uri="{FF2B5EF4-FFF2-40B4-BE49-F238E27FC236}">
                    <a16:creationId xmlns="" xmlns:a16="http://schemas.microsoft.com/office/drawing/2014/main" id="{B6402CDE-35E8-4959-AC8C-436170A95AA6}"/>
                  </a:ext>
                </a:extLst>
              </p:cNvPr>
              <p:cNvSpPr/>
              <p:nvPr/>
            </p:nvSpPr>
            <p:spPr>
              <a:xfrm>
                <a:off x="7708809" y="717502"/>
                <a:ext cx="2543812" cy="6236443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171700">
                    <a:moveTo>
                      <a:pt x="0" y="914400"/>
                    </a:moveTo>
                    <a:lnTo>
                      <a:pt x="871538" y="0"/>
                    </a:lnTo>
                    <a:cubicBezTo>
                      <a:pt x="876300" y="723900"/>
                      <a:pt x="881063" y="1447800"/>
                      <a:pt x="885825" y="2171700"/>
                    </a:cubicBezTo>
                    <a:lnTo>
                      <a:pt x="0" y="91440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8" name="Group 7">
              <a:extLst>
                <a:ext uri="{FF2B5EF4-FFF2-40B4-BE49-F238E27FC236}">
                  <a16:creationId xmlns="" xmlns:a16="http://schemas.microsoft.com/office/drawing/2014/main" id="{ECE27259-8B80-42E3-8FC7-94443B82E846}"/>
                </a:ext>
              </a:extLst>
            </p:cNvPr>
            <p:cNvGrpSpPr/>
            <p:nvPr/>
          </p:nvGrpSpPr>
          <p:grpSpPr>
            <a:xfrm rot="20275744" flipH="1">
              <a:off x="8479089" y="5341625"/>
              <a:ext cx="1416763" cy="1605575"/>
              <a:chOff x="5365048" y="479821"/>
              <a:chExt cx="8036930" cy="9108010"/>
            </a:xfrm>
          </p:grpSpPr>
          <p:sp>
            <p:nvSpPr>
              <p:cNvPr id="89" name="Freeform: Shape 88">
                <a:extLst>
                  <a:ext uri="{FF2B5EF4-FFF2-40B4-BE49-F238E27FC236}">
                    <a16:creationId xmlns="" xmlns:a16="http://schemas.microsoft.com/office/drawing/2014/main" id="{E8B54D8D-B988-425C-9437-0C864008F972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0" name="Freeform: Shape 89">
                <a:extLst>
                  <a:ext uri="{FF2B5EF4-FFF2-40B4-BE49-F238E27FC236}">
                    <a16:creationId xmlns="" xmlns:a16="http://schemas.microsoft.com/office/drawing/2014/main" id="{9128FD92-FAEC-4382-807C-38861F86E909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1" name="Freeform: Shape 90">
                <a:extLst>
                  <a:ext uri="{FF2B5EF4-FFF2-40B4-BE49-F238E27FC236}">
                    <a16:creationId xmlns="" xmlns:a16="http://schemas.microsoft.com/office/drawing/2014/main" id="{4FA940C5-1992-432F-8D50-6FE2D3AD1766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2" name="Freeform: Shape 91">
                <a:extLst>
                  <a:ext uri="{FF2B5EF4-FFF2-40B4-BE49-F238E27FC236}">
                    <a16:creationId xmlns="" xmlns:a16="http://schemas.microsoft.com/office/drawing/2014/main" id="{496ED3DB-B2E7-42CF-8C4D-C2C15E22C146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3" name="Freeform: Shape 92">
                <a:extLst>
                  <a:ext uri="{FF2B5EF4-FFF2-40B4-BE49-F238E27FC236}">
                    <a16:creationId xmlns="" xmlns:a16="http://schemas.microsoft.com/office/drawing/2014/main" id="{ABC786B8-63BD-479D-8326-F731406C8076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4" name="Freeform: Shape 93">
                <a:extLst>
                  <a:ext uri="{FF2B5EF4-FFF2-40B4-BE49-F238E27FC236}">
                    <a16:creationId xmlns="" xmlns:a16="http://schemas.microsoft.com/office/drawing/2014/main" id="{6D801E22-4BCC-4747-B911-74057F55EEBA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5" name="Freeform: Shape 94">
                <a:extLst>
                  <a:ext uri="{FF2B5EF4-FFF2-40B4-BE49-F238E27FC236}">
                    <a16:creationId xmlns="" xmlns:a16="http://schemas.microsoft.com/office/drawing/2014/main" id="{FEB56ACF-2597-4BD5-806C-41416ADCD550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="" xmlns:a16="http://schemas.microsoft.com/office/drawing/2014/main" id="{908CFA48-282C-40F5-96A9-AFC2D25C5C6B}"/>
                </a:ext>
              </a:extLst>
            </p:cNvPr>
            <p:cNvGrpSpPr/>
            <p:nvPr/>
          </p:nvGrpSpPr>
          <p:grpSpPr>
            <a:xfrm rot="20275744" flipH="1">
              <a:off x="10278521" y="5974428"/>
              <a:ext cx="496268" cy="512648"/>
              <a:chOff x="5365048" y="1982197"/>
              <a:chExt cx="7362621" cy="7605634"/>
            </a:xfrm>
          </p:grpSpPr>
          <p:sp>
            <p:nvSpPr>
              <p:cNvPr id="82" name="Freeform: Shape 81">
                <a:extLst>
                  <a:ext uri="{FF2B5EF4-FFF2-40B4-BE49-F238E27FC236}">
                    <a16:creationId xmlns="" xmlns:a16="http://schemas.microsoft.com/office/drawing/2014/main" id="{7C467737-31B9-4E8B-A93B-B84D8CAEF908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3" name="Freeform: Shape 82">
                <a:extLst>
                  <a:ext uri="{FF2B5EF4-FFF2-40B4-BE49-F238E27FC236}">
                    <a16:creationId xmlns="" xmlns:a16="http://schemas.microsoft.com/office/drawing/2014/main" id="{16F22960-E4E4-43C9-8113-9FA9383190C5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4" name="Freeform: Shape 83">
                <a:extLst>
                  <a:ext uri="{FF2B5EF4-FFF2-40B4-BE49-F238E27FC236}">
                    <a16:creationId xmlns="" xmlns:a16="http://schemas.microsoft.com/office/drawing/2014/main" id="{898A5C06-5EE3-47AB-88DE-492CA5D83E8C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5" name="Freeform: Shape 84">
                <a:extLst>
                  <a:ext uri="{FF2B5EF4-FFF2-40B4-BE49-F238E27FC236}">
                    <a16:creationId xmlns="" xmlns:a16="http://schemas.microsoft.com/office/drawing/2014/main" id="{06CE4DE0-4C74-4D7F-9471-2868F5BB871E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6" name="Freeform: Shape 85">
                <a:extLst>
                  <a:ext uri="{FF2B5EF4-FFF2-40B4-BE49-F238E27FC236}">
                    <a16:creationId xmlns="" xmlns:a16="http://schemas.microsoft.com/office/drawing/2014/main" id="{BFD0D555-216B-4932-B9FE-ACE365A3AC9C}"/>
                  </a:ext>
                </a:extLst>
              </p:cNvPr>
              <p:cNvSpPr/>
              <p:nvPr/>
            </p:nvSpPr>
            <p:spPr>
              <a:xfrm>
                <a:off x="9871173" y="3444023"/>
                <a:ext cx="1940058" cy="2975318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  <a:gd name="connsiteX0" fmla="*/ 1247497 w 1247497"/>
                  <a:gd name="connsiteY0" fmla="*/ 0 h 1024830"/>
                  <a:gd name="connsiteX1" fmla="*/ 0 w 1247497"/>
                  <a:gd name="connsiteY1" fmla="*/ 277330 h 1024830"/>
                  <a:gd name="connsiteX2" fmla="*/ 113780 w 1247497"/>
                  <a:gd name="connsiteY2" fmla="*/ 1024830 h 1024830"/>
                  <a:gd name="connsiteX3" fmla="*/ 1247497 w 1247497"/>
                  <a:gd name="connsiteY3" fmla="*/ 0 h 1024830"/>
                  <a:gd name="connsiteX0" fmla="*/ 675581 w 675581"/>
                  <a:gd name="connsiteY0" fmla="*/ 0 h 1036087"/>
                  <a:gd name="connsiteX1" fmla="*/ 0 w 675581"/>
                  <a:gd name="connsiteY1" fmla="*/ 288587 h 1036087"/>
                  <a:gd name="connsiteX2" fmla="*/ 113780 w 675581"/>
                  <a:gd name="connsiteY2" fmla="*/ 1036087 h 1036087"/>
                  <a:gd name="connsiteX3" fmla="*/ 675581 w 675581"/>
                  <a:gd name="connsiteY3" fmla="*/ 0 h 10360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5581" h="1036087">
                    <a:moveTo>
                      <a:pt x="675581" y="0"/>
                    </a:moveTo>
                    <a:lnTo>
                      <a:pt x="0" y="288587"/>
                    </a:lnTo>
                    <a:lnTo>
                      <a:pt x="113780" y="1036087"/>
                    </a:lnTo>
                    <a:lnTo>
                      <a:pt x="675581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7" name="Freeform: Shape 86">
                <a:extLst>
                  <a:ext uri="{FF2B5EF4-FFF2-40B4-BE49-F238E27FC236}">
                    <a16:creationId xmlns="" xmlns:a16="http://schemas.microsoft.com/office/drawing/2014/main" id="{72A05CE5-77C4-4604-BBD2-E3B32A88C073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8" name="Freeform: Shape 87">
                <a:extLst>
                  <a:ext uri="{FF2B5EF4-FFF2-40B4-BE49-F238E27FC236}">
                    <a16:creationId xmlns="" xmlns:a16="http://schemas.microsoft.com/office/drawing/2014/main" id="{15AE40B2-8808-4881-9B09-246C1117A929}"/>
                  </a:ext>
                </a:extLst>
              </p:cNvPr>
              <p:cNvSpPr/>
              <p:nvPr/>
            </p:nvSpPr>
            <p:spPr>
              <a:xfrm>
                <a:off x="7708809" y="1982197"/>
                <a:ext cx="2543813" cy="4971750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  <a:gd name="connsiteX0" fmla="*/ 0 w 993639"/>
                  <a:gd name="connsiteY0" fmla="*/ 595440 h 1852740"/>
                  <a:gd name="connsiteX1" fmla="*/ 993498 w 993639"/>
                  <a:gd name="connsiteY1" fmla="*/ 0 h 1852740"/>
                  <a:gd name="connsiteX2" fmla="*/ 885825 w 993639"/>
                  <a:gd name="connsiteY2" fmla="*/ 1852740 h 1852740"/>
                  <a:gd name="connsiteX3" fmla="*/ 0 w 993639"/>
                  <a:gd name="connsiteY3" fmla="*/ 595440 h 1852740"/>
                  <a:gd name="connsiteX0" fmla="*/ 0 w 885825"/>
                  <a:gd name="connsiteY0" fmla="*/ 473999 h 1731299"/>
                  <a:gd name="connsiteX1" fmla="*/ 784851 w 885825"/>
                  <a:gd name="connsiteY1" fmla="*/ 0 h 1731299"/>
                  <a:gd name="connsiteX2" fmla="*/ 885825 w 885825"/>
                  <a:gd name="connsiteY2" fmla="*/ 1731299 h 1731299"/>
                  <a:gd name="connsiteX3" fmla="*/ 0 w 885825"/>
                  <a:gd name="connsiteY3" fmla="*/ 473999 h 17312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1731299">
                    <a:moveTo>
                      <a:pt x="0" y="473999"/>
                    </a:moveTo>
                    <a:lnTo>
                      <a:pt x="784851" y="0"/>
                    </a:lnTo>
                    <a:cubicBezTo>
                      <a:pt x="789613" y="723900"/>
                      <a:pt x="881063" y="1007399"/>
                      <a:pt x="885825" y="1731299"/>
                    </a:cubicBezTo>
                    <a:lnTo>
                      <a:pt x="0" y="473999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="" xmlns:a16="http://schemas.microsoft.com/office/drawing/2014/main" id="{4A1B9EA9-2301-4049-8D19-A3E9AC6530D0}"/>
                </a:ext>
              </a:extLst>
            </p:cNvPr>
            <p:cNvGrpSpPr/>
            <p:nvPr/>
          </p:nvGrpSpPr>
          <p:grpSpPr>
            <a:xfrm rot="20275744" flipH="1">
              <a:off x="11620616" y="3813253"/>
              <a:ext cx="1199247" cy="1359069"/>
              <a:chOff x="5365051" y="479822"/>
              <a:chExt cx="8036930" cy="9108006"/>
            </a:xfrm>
          </p:grpSpPr>
          <p:sp>
            <p:nvSpPr>
              <p:cNvPr id="75" name="Freeform: Shape 74">
                <a:extLst>
                  <a:ext uri="{FF2B5EF4-FFF2-40B4-BE49-F238E27FC236}">
                    <a16:creationId xmlns="" xmlns:a16="http://schemas.microsoft.com/office/drawing/2014/main" id="{C385D748-74BF-4D8D-ACC5-059C21D36D6F}"/>
                  </a:ext>
                </a:extLst>
              </p:cNvPr>
              <p:cNvSpPr/>
              <p:nvPr/>
            </p:nvSpPr>
            <p:spPr>
              <a:xfrm>
                <a:off x="11674978" y="8268752"/>
                <a:ext cx="1052698" cy="1319076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6" name="Freeform: Shape 75">
                <a:extLst>
                  <a:ext uri="{FF2B5EF4-FFF2-40B4-BE49-F238E27FC236}">
                    <a16:creationId xmlns="" xmlns:a16="http://schemas.microsoft.com/office/drawing/2014/main" id="{FA352A5A-CE85-4D62-9A13-117CC7600B7F}"/>
                  </a:ext>
                </a:extLst>
              </p:cNvPr>
              <p:cNvSpPr/>
              <p:nvPr/>
            </p:nvSpPr>
            <p:spPr>
              <a:xfrm>
                <a:off x="9107333" y="6879848"/>
                <a:ext cx="3333521" cy="1613813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7" name="Freeform: Shape 76">
                <a:extLst>
                  <a:ext uri="{FF2B5EF4-FFF2-40B4-BE49-F238E27FC236}">
                    <a16:creationId xmlns="" xmlns:a16="http://schemas.microsoft.com/office/drawing/2014/main" id="{9BACD9CB-C787-4B39-8554-DC98CFE2F3DB}"/>
                  </a:ext>
                </a:extLst>
              </p:cNvPr>
              <p:cNvSpPr/>
              <p:nvPr/>
            </p:nvSpPr>
            <p:spPr>
              <a:xfrm>
                <a:off x="5365051" y="5540920"/>
                <a:ext cx="1132614" cy="452887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8" name="Freeform: Shape 77">
                <a:extLst>
                  <a:ext uri="{FF2B5EF4-FFF2-40B4-BE49-F238E27FC236}">
                    <a16:creationId xmlns="" xmlns:a16="http://schemas.microsoft.com/office/drawing/2014/main" id="{25DF2450-FAF7-478C-AAE6-26251C8F2272}"/>
                  </a:ext>
                </a:extLst>
              </p:cNvPr>
              <p:cNvSpPr/>
              <p:nvPr/>
            </p:nvSpPr>
            <p:spPr>
              <a:xfrm>
                <a:off x="6149703" y="5215816"/>
                <a:ext cx="1586462" cy="2373445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9" name="Freeform: Shape 78">
                <a:extLst>
                  <a:ext uri="{FF2B5EF4-FFF2-40B4-BE49-F238E27FC236}">
                    <a16:creationId xmlns="" xmlns:a16="http://schemas.microsoft.com/office/drawing/2014/main" id="{D3C4D7D3-B5BB-49DA-99E4-EF5F182C9875}"/>
                  </a:ext>
                </a:extLst>
              </p:cNvPr>
              <p:cNvSpPr/>
              <p:nvPr/>
            </p:nvSpPr>
            <p:spPr>
              <a:xfrm>
                <a:off x="9871175" y="2566273"/>
                <a:ext cx="3530806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0" name="Freeform: Shape 79">
                <a:extLst>
                  <a:ext uri="{FF2B5EF4-FFF2-40B4-BE49-F238E27FC236}">
                    <a16:creationId xmlns="" xmlns:a16="http://schemas.microsoft.com/office/drawing/2014/main" id="{3E026E30-9F88-4E52-A252-742503E17DA0}"/>
                  </a:ext>
                </a:extLst>
              </p:cNvPr>
              <p:cNvSpPr/>
              <p:nvPr/>
            </p:nvSpPr>
            <p:spPr>
              <a:xfrm>
                <a:off x="7585443" y="3324704"/>
                <a:ext cx="2667181" cy="4626400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1" name="Freeform: Shape 80">
                <a:extLst>
                  <a:ext uri="{FF2B5EF4-FFF2-40B4-BE49-F238E27FC236}">
                    <a16:creationId xmlns="" xmlns:a16="http://schemas.microsoft.com/office/drawing/2014/main" id="{08C900B2-BEB8-4E65-8811-47A6121E6DED}"/>
                  </a:ext>
                </a:extLst>
              </p:cNvPr>
              <p:cNvSpPr/>
              <p:nvPr/>
            </p:nvSpPr>
            <p:spPr>
              <a:xfrm>
                <a:off x="7708807" y="479822"/>
                <a:ext cx="2543816" cy="6474125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="" xmlns:a16="http://schemas.microsoft.com/office/drawing/2014/main" id="{A976A94D-D5F5-4609-AF2D-3B882D9BC725}"/>
                </a:ext>
              </a:extLst>
            </p:cNvPr>
            <p:cNvGrpSpPr/>
            <p:nvPr/>
          </p:nvGrpSpPr>
          <p:grpSpPr>
            <a:xfrm rot="20073958" flipH="1">
              <a:off x="10116519" y="4915091"/>
              <a:ext cx="1567652" cy="1079675"/>
              <a:chOff x="3667032" y="1708483"/>
              <a:chExt cx="8105829" cy="5582653"/>
            </a:xfrm>
          </p:grpSpPr>
          <p:sp>
            <p:nvSpPr>
              <p:cNvPr id="68" name="Freeform: Shape 67">
                <a:extLst>
                  <a:ext uri="{FF2B5EF4-FFF2-40B4-BE49-F238E27FC236}">
                    <a16:creationId xmlns="" xmlns:a16="http://schemas.microsoft.com/office/drawing/2014/main" id="{740A6B72-633A-4964-96B3-9A148FF849E3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9" name="Freeform: Shape 68">
                <a:extLst>
                  <a:ext uri="{FF2B5EF4-FFF2-40B4-BE49-F238E27FC236}">
                    <a16:creationId xmlns="" xmlns:a16="http://schemas.microsoft.com/office/drawing/2014/main" id="{D40146B1-3180-4707-A6DC-BE5793CED9D6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0" name="Freeform: Shape 69">
                <a:extLst>
                  <a:ext uri="{FF2B5EF4-FFF2-40B4-BE49-F238E27FC236}">
                    <a16:creationId xmlns="" xmlns:a16="http://schemas.microsoft.com/office/drawing/2014/main" id="{C3449BE2-6176-4D30-83D2-ECFFDA807081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1" name="Freeform: Shape 70">
                <a:extLst>
                  <a:ext uri="{FF2B5EF4-FFF2-40B4-BE49-F238E27FC236}">
                    <a16:creationId xmlns="" xmlns:a16="http://schemas.microsoft.com/office/drawing/2014/main" id="{F690578B-BAFF-4522-B53E-124719FB9CB4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2" name="Freeform: Shape 71">
                <a:extLst>
                  <a:ext uri="{FF2B5EF4-FFF2-40B4-BE49-F238E27FC236}">
                    <a16:creationId xmlns="" xmlns:a16="http://schemas.microsoft.com/office/drawing/2014/main" id="{4AB707A8-EA14-46A6-8FC3-D68EA3DAE488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3" name="Freeform: Shape 72">
                <a:extLst>
                  <a:ext uri="{FF2B5EF4-FFF2-40B4-BE49-F238E27FC236}">
                    <a16:creationId xmlns="" xmlns:a16="http://schemas.microsoft.com/office/drawing/2014/main" id="{DFACE692-69BE-47D3-A277-BB3F38656D9D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4" name="Freeform: Shape 73">
                <a:extLst>
                  <a:ext uri="{FF2B5EF4-FFF2-40B4-BE49-F238E27FC236}">
                    <a16:creationId xmlns="" xmlns:a16="http://schemas.microsoft.com/office/drawing/2014/main" id="{954A49EC-DAF5-4715-9944-D53F451E73F1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 dirty="0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="" xmlns:a16="http://schemas.microsoft.com/office/drawing/2014/main" id="{6007B31D-6309-4FEE-83CE-4452D872DECC}"/>
                </a:ext>
              </a:extLst>
            </p:cNvPr>
            <p:cNvGrpSpPr/>
            <p:nvPr/>
          </p:nvGrpSpPr>
          <p:grpSpPr>
            <a:xfrm rot="20073958" flipH="1">
              <a:off x="10286237" y="3877079"/>
              <a:ext cx="981094" cy="675699"/>
              <a:chOff x="3667032" y="1708483"/>
              <a:chExt cx="8105829" cy="5582653"/>
            </a:xfrm>
          </p:grpSpPr>
          <p:sp>
            <p:nvSpPr>
              <p:cNvPr id="61" name="Freeform: Shape 60">
                <a:extLst>
                  <a:ext uri="{FF2B5EF4-FFF2-40B4-BE49-F238E27FC236}">
                    <a16:creationId xmlns="" xmlns:a16="http://schemas.microsoft.com/office/drawing/2014/main" id="{1CB31229-7923-4315-A7F1-07E855DAD1F4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2" name="Freeform: Shape 61">
                <a:extLst>
                  <a:ext uri="{FF2B5EF4-FFF2-40B4-BE49-F238E27FC236}">
                    <a16:creationId xmlns="" xmlns:a16="http://schemas.microsoft.com/office/drawing/2014/main" id="{F7B98F86-BEAF-423D-975C-4B92B5FDC512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3" name="Freeform: Shape 62">
                <a:extLst>
                  <a:ext uri="{FF2B5EF4-FFF2-40B4-BE49-F238E27FC236}">
                    <a16:creationId xmlns="" xmlns:a16="http://schemas.microsoft.com/office/drawing/2014/main" id="{90F2BEF7-178D-4E9F-A397-45BE0BA52373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4" name="Freeform: Shape 63">
                <a:extLst>
                  <a:ext uri="{FF2B5EF4-FFF2-40B4-BE49-F238E27FC236}">
                    <a16:creationId xmlns="" xmlns:a16="http://schemas.microsoft.com/office/drawing/2014/main" id="{BA5D33CC-72BA-4ED3-929D-BBFA7047CAEB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5" name="Freeform: Shape 64">
                <a:extLst>
                  <a:ext uri="{FF2B5EF4-FFF2-40B4-BE49-F238E27FC236}">
                    <a16:creationId xmlns="" xmlns:a16="http://schemas.microsoft.com/office/drawing/2014/main" id="{3CC7AFB0-C00A-4EA5-882E-D3826B7397E3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6" name="Freeform: Shape 65">
                <a:extLst>
                  <a:ext uri="{FF2B5EF4-FFF2-40B4-BE49-F238E27FC236}">
                    <a16:creationId xmlns="" xmlns:a16="http://schemas.microsoft.com/office/drawing/2014/main" id="{19394C8E-A74F-4AF5-97C7-95FA1AE0B925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7" name="Freeform: Shape 66">
                <a:extLst>
                  <a:ext uri="{FF2B5EF4-FFF2-40B4-BE49-F238E27FC236}">
                    <a16:creationId xmlns="" xmlns:a16="http://schemas.microsoft.com/office/drawing/2014/main" id="{3B1FA5F8-EF79-4816-A8B5-F00DAEE0012E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="" xmlns:a16="http://schemas.microsoft.com/office/drawing/2014/main" id="{9906C50D-6583-4C6C-ABB6-604D442DC368}"/>
                </a:ext>
              </a:extLst>
            </p:cNvPr>
            <p:cNvGrpSpPr/>
            <p:nvPr/>
          </p:nvGrpSpPr>
          <p:grpSpPr>
            <a:xfrm rot="20275744" flipH="1">
              <a:off x="10178216" y="1637990"/>
              <a:ext cx="1416763" cy="1605575"/>
              <a:chOff x="5365048" y="479821"/>
              <a:chExt cx="8036930" cy="9108010"/>
            </a:xfrm>
          </p:grpSpPr>
          <p:sp>
            <p:nvSpPr>
              <p:cNvPr id="54" name="Freeform: Shape 53">
                <a:extLst>
                  <a:ext uri="{FF2B5EF4-FFF2-40B4-BE49-F238E27FC236}">
                    <a16:creationId xmlns="" xmlns:a16="http://schemas.microsoft.com/office/drawing/2014/main" id="{808F829E-4B0D-47BC-9880-012A7B65B548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5" name="Freeform: Shape 54">
                <a:extLst>
                  <a:ext uri="{FF2B5EF4-FFF2-40B4-BE49-F238E27FC236}">
                    <a16:creationId xmlns="" xmlns:a16="http://schemas.microsoft.com/office/drawing/2014/main" id="{8269D359-37D2-4469-A657-9DEA3B2D2262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6" name="Freeform: Shape 55">
                <a:extLst>
                  <a:ext uri="{FF2B5EF4-FFF2-40B4-BE49-F238E27FC236}">
                    <a16:creationId xmlns="" xmlns:a16="http://schemas.microsoft.com/office/drawing/2014/main" id="{467DC549-A083-4C11-B1F7-D33B745CEB70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7" name="Freeform: Shape 56">
                <a:extLst>
                  <a:ext uri="{FF2B5EF4-FFF2-40B4-BE49-F238E27FC236}">
                    <a16:creationId xmlns="" xmlns:a16="http://schemas.microsoft.com/office/drawing/2014/main" id="{F365A485-8177-48F1-9A43-F6CE27A2C7B7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8" name="Freeform: Shape 57">
                <a:extLst>
                  <a:ext uri="{FF2B5EF4-FFF2-40B4-BE49-F238E27FC236}">
                    <a16:creationId xmlns="" xmlns:a16="http://schemas.microsoft.com/office/drawing/2014/main" id="{989E9088-2ED8-4F34-BFA9-2DD62230872B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9" name="Freeform: Shape 58">
                <a:extLst>
                  <a:ext uri="{FF2B5EF4-FFF2-40B4-BE49-F238E27FC236}">
                    <a16:creationId xmlns="" xmlns:a16="http://schemas.microsoft.com/office/drawing/2014/main" id="{BE4B2C34-F66A-4F3B-AA9F-56FC53F89CEF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0" name="Freeform: Shape 59">
                <a:extLst>
                  <a:ext uri="{FF2B5EF4-FFF2-40B4-BE49-F238E27FC236}">
                    <a16:creationId xmlns="" xmlns:a16="http://schemas.microsoft.com/office/drawing/2014/main" id="{3167BC9F-BC21-4515-AE1E-1158D9F512BD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="" xmlns:a16="http://schemas.microsoft.com/office/drawing/2014/main" id="{35C7950D-0081-4FDD-96BF-00DC700C4892}"/>
                </a:ext>
              </a:extLst>
            </p:cNvPr>
            <p:cNvGrpSpPr/>
            <p:nvPr/>
          </p:nvGrpSpPr>
          <p:grpSpPr>
            <a:xfrm rot="20275744" flipH="1">
              <a:off x="11852978" y="2424207"/>
              <a:ext cx="1074020" cy="1217154"/>
              <a:chOff x="5365048" y="479821"/>
              <a:chExt cx="8036930" cy="9108010"/>
            </a:xfrm>
          </p:grpSpPr>
          <p:sp>
            <p:nvSpPr>
              <p:cNvPr id="47" name="Freeform: Shape 46">
                <a:extLst>
                  <a:ext uri="{FF2B5EF4-FFF2-40B4-BE49-F238E27FC236}">
                    <a16:creationId xmlns="" xmlns:a16="http://schemas.microsoft.com/office/drawing/2014/main" id="{1CA22296-76B6-4C9D-A610-6C234C29F810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8" name="Freeform: Shape 47">
                <a:extLst>
                  <a:ext uri="{FF2B5EF4-FFF2-40B4-BE49-F238E27FC236}">
                    <a16:creationId xmlns="" xmlns:a16="http://schemas.microsoft.com/office/drawing/2014/main" id="{86D450B3-B290-4F17-9A82-ABF9DF1DE5B0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9" name="Freeform: Shape 48">
                <a:extLst>
                  <a:ext uri="{FF2B5EF4-FFF2-40B4-BE49-F238E27FC236}">
                    <a16:creationId xmlns="" xmlns:a16="http://schemas.microsoft.com/office/drawing/2014/main" id="{65C16229-0C2F-41DC-BDD8-EC1081297450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="" xmlns:a16="http://schemas.microsoft.com/office/drawing/2014/main" id="{0601B9C8-2FDF-477E-9898-91C87ECB21E0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="" xmlns:a16="http://schemas.microsoft.com/office/drawing/2014/main" id="{EFB32CC0-4F88-4E41-9F2F-C9FCCAC1CBA6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="" xmlns:a16="http://schemas.microsoft.com/office/drawing/2014/main" id="{88873582-36C3-48D4-AD0B-DE9A6BF6252D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 dirty="0"/>
              </a:p>
            </p:txBody>
          </p:sp>
          <p:sp>
            <p:nvSpPr>
              <p:cNvPr id="53" name="Freeform: Shape 52">
                <a:extLst>
                  <a:ext uri="{FF2B5EF4-FFF2-40B4-BE49-F238E27FC236}">
                    <a16:creationId xmlns="" xmlns:a16="http://schemas.microsoft.com/office/drawing/2014/main" id="{450CDD60-666F-4A75-92B6-5F5B797CA585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="" xmlns:a16="http://schemas.microsoft.com/office/drawing/2014/main" id="{919CC631-F3D5-474F-8835-1087B1EC8E3C}"/>
                </a:ext>
              </a:extLst>
            </p:cNvPr>
            <p:cNvGrpSpPr/>
            <p:nvPr/>
          </p:nvGrpSpPr>
          <p:grpSpPr>
            <a:xfrm rot="21043784" flipH="1">
              <a:off x="12949687" y="4848328"/>
              <a:ext cx="885221" cy="609671"/>
              <a:chOff x="3667032" y="1708483"/>
              <a:chExt cx="8105829" cy="5582653"/>
            </a:xfrm>
          </p:grpSpPr>
          <p:sp>
            <p:nvSpPr>
              <p:cNvPr id="40" name="Freeform: Shape 39">
                <a:extLst>
                  <a:ext uri="{FF2B5EF4-FFF2-40B4-BE49-F238E27FC236}">
                    <a16:creationId xmlns="" xmlns:a16="http://schemas.microsoft.com/office/drawing/2014/main" id="{A7B7CA39-7C1C-432E-93DF-FAE40EA0AB39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1" name="Freeform: Shape 40">
                <a:extLst>
                  <a:ext uri="{FF2B5EF4-FFF2-40B4-BE49-F238E27FC236}">
                    <a16:creationId xmlns="" xmlns:a16="http://schemas.microsoft.com/office/drawing/2014/main" id="{640CE090-27A0-41ED-937D-63A8F2040B1C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2" name="Freeform: Shape 41">
                <a:extLst>
                  <a:ext uri="{FF2B5EF4-FFF2-40B4-BE49-F238E27FC236}">
                    <a16:creationId xmlns="" xmlns:a16="http://schemas.microsoft.com/office/drawing/2014/main" id="{B9B6C874-B96E-479C-B875-CD48504853E6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3" name="Freeform: Shape 42">
                <a:extLst>
                  <a:ext uri="{FF2B5EF4-FFF2-40B4-BE49-F238E27FC236}">
                    <a16:creationId xmlns="" xmlns:a16="http://schemas.microsoft.com/office/drawing/2014/main" id="{94ADC981-020F-42C6-B668-1DF08572540E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4" name="Freeform: Shape 43">
                <a:extLst>
                  <a:ext uri="{FF2B5EF4-FFF2-40B4-BE49-F238E27FC236}">
                    <a16:creationId xmlns="" xmlns:a16="http://schemas.microsoft.com/office/drawing/2014/main" id="{7D9D223F-EDB4-45BE-B370-2D29C457CD68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5" name="Freeform: Shape 44">
                <a:extLst>
                  <a:ext uri="{FF2B5EF4-FFF2-40B4-BE49-F238E27FC236}">
                    <a16:creationId xmlns="" xmlns:a16="http://schemas.microsoft.com/office/drawing/2014/main" id="{79D71484-C93C-48F4-A2FE-561C923EA019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6" name="Freeform: Shape 45">
                <a:extLst>
                  <a:ext uri="{FF2B5EF4-FFF2-40B4-BE49-F238E27FC236}">
                    <a16:creationId xmlns="" xmlns:a16="http://schemas.microsoft.com/office/drawing/2014/main" id="{62E6484E-1FD7-43AF-AD13-0D31529E1F13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="" xmlns:a16="http://schemas.microsoft.com/office/drawing/2014/main" id="{FC21BC80-4CA6-4B86-840F-9C3517060099}"/>
                </a:ext>
              </a:extLst>
            </p:cNvPr>
            <p:cNvGrpSpPr/>
            <p:nvPr/>
          </p:nvGrpSpPr>
          <p:grpSpPr>
            <a:xfrm rot="21043784" flipH="1">
              <a:off x="9098407" y="3250270"/>
              <a:ext cx="740471" cy="509978"/>
              <a:chOff x="3667032" y="1708483"/>
              <a:chExt cx="8105829" cy="5582653"/>
            </a:xfrm>
          </p:grpSpPr>
          <p:sp>
            <p:nvSpPr>
              <p:cNvPr id="33" name="Freeform: Shape 32">
                <a:extLst>
                  <a:ext uri="{FF2B5EF4-FFF2-40B4-BE49-F238E27FC236}">
                    <a16:creationId xmlns="" xmlns:a16="http://schemas.microsoft.com/office/drawing/2014/main" id="{FFC7FEB3-8A5C-467E-A3AA-5AD91CF423C5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4" name="Freeform: Shape 33">
                <a:extLst>
                  <a:ext uri="{FF2B5EF4-FFF2-40B4-BE49-F238E27FC236}">
                    <a16:creationId xmlns="" xmlns:a16="http://schemas.microsoft.com/office/drawing/2014/main" id="{071F25F0-0699-4A26-A1F3-ACBC2D108891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5" name="Freeform: Shape 34">
                <a:extLst>
                  <a:ext uri="{FF2B5EF4-FFF2-40B4-BE49-F238E27FC236}">
                    <a16:creationId xmlns="" xmlns:a16="http://schemas.microsoft.com/office/drawing/2014/main" id="{C6D21C08-5954-464C-9CFF-1F895A0B30A4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6" name="Freeform: Shape 35">
                <a:extLst>
                  <a:ext uri="{FF2B5EF4-FFF2-40B4-BE49-F238E27FC236}">
                    <a16:creationId xmlns="" xmlns:a16="http://schemas.microsoft.com/office/drawing/2014/main" id="{E918EED3-9B79-4A7D-83FA-C87BD3E71C6D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7" name="Freeform: Shape 36">
                <a:extLst>
                  <a:ext uri="{FF2B5EF4-FFF2-40B4-BE49-F238E27FC236}">
                    <a16:creationId xmlns="" xmlns:a16="http://schemas.microsoft.com/office/drawing/2014/main" id="{01F6A468-F3F6-4D6A-B01D-EBA40414DE21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8" name="Freeform: Shape 37">
                <a:extLst>
                  <a:ext uri="{FF2B5EF4-FFF2-40B4-BE49-F238E27FC236}">
                    <a16:creationId xmlns="" xmlns:a16="http://schemas.microsoft.com/office/drawing/2014/main" id="{9AA2A404-4E51-4573-801E-16F593AE80CC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9" name="Freeform: Shape 38">
                <a:extLst>
                  <a:ext uri="{FF2B5EF4-FFF2-40B4-BE49-F238E27FC236}">
                    <a16:creationId xmlns="" xmlns:a16="http://schemas.microsoft.com/office/drawing/2014/main" id="{EA53B2F4-33BE-43E3-8D64-A0FDE9F5C1E9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7" name="Group 16">
              <a:extLst>
                <a:ext uri="{FF2B5EF4-FFF2-40B4-BE49-F238E27FC236}">
                  <a16:creationId xmlns="" xmlns:a16="http://schemas.microsoft.com/office/drawing/2014/main" id="{9B55A05E-2313-42CE-9400-F183431BF3F9}"/>
                </a:ext>
              </a:extLst>
            </p:cNvPr>
            <p:cNvGrpSpPr/>
            <p:nvPr/>
          </p:nvGrpSpPr>
          <p:grpSpPr>
            <a:xfrm rot="20275744" flipH="1">
              <a:off x="12999428" y="1262387"/>
              <a:ext cx="1627254" cy="1844118"/>
              <a:chOff x="5365048" y="479821"/>
              <a:chExt cx="8036930" cy="9108010"/>
            </a:xfrm>
          </p:grpSpPr>
          <p:sp>
            <p:nvSpPr>
              <p:cNvPr id="26" name="Freeform: Shape 25">
                <a:extLst>
                  <a:ext uri="{FF2B5EF4-FFF2-40B4-BE49-F238E27FC236}">
                    <a16:creationId xmlns="" xmlns:a16="http://schemas.microsoft.com/office/drawing/2014/main" id="{BBB9D8D4-3653-400C-B38B-A809350EA55B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="" xmlns:a16="http://schemas.microsoft.com/office/drawing/2014/main" id="{D66409B5-9B20-43C9-B3DB-571E394DF553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28" name="Freeform: Shape 27">
                <a:extLst>
                  <a:ext uri="{FF2B5EF4-FFF2-40B4-BE49-F238E27FC236}">
                    <a16:creationId xmlns="" xmlns:a16="http://schemas.microsoft.com/office/drawing/2014/main" id="{4B534EBE-B982-4CAB-B96C-88E1B667719C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="" xmlns:a16="http://schemas.microsoft.com/office/drawing/2014/main" id="{CD094AED-B320-4F63-B7FA-D1081B3FF00F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="" xmlns:a16="http://schemas.microsoft.com/office/drawing/2014/main" id="{EF2CB90B-4C6F-428E-9A21-9CF239A6B313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="" xmlns:a16="http://schemas.microsoft.com/office/drawing/2014/main" id="{7615928F-4E3C-4FFE-984D-F47A483C6061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="" xmlns:a16="http://schemas.microsoft.com/office/drawing/2014/main" id="{39BB9543-19CA-4406-81F4-D68D2216F81C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="" xmlns:a16="http://schemas.microsoft.com/office/drawing/2014/main" id="{745340EC-00C1-432F-8176-FB2E0DFA2290}"/>
                </a:ext>
              </a:extLst>
            </p:cNvPr>
            <p:cNvGrpSpPr/>
            <p:nvPr/>
          </p:nvGrpSpPr>
          <p:grpSpPr>
            <a:xfrm rot="19361629" flipH="1">
              <a:off x="13519304" y="3604291"/>
              <a:ext cx="825203" cy="568334"/>
              <a:chOff x="3667032" y="1708483"/>
              <a:chExt cx="8105829" cy="5582653"/>
            </a:xfrm>
          </p:grpSpPr>
          <p:sp>
            <p:nvSpPr>
              <p:cNvPr id="19" name="Freeform: Shape 18">
                <a:extLst>
                  <a:ext uri="{FF2B5EF4-FFF2-40B4-BE49-F238E27FC236}">
                    <a16:creationId xmlns="" xmlns:a16="http://schemas.microsoft.com/office/drawing/2014/main" id="{F04E49FE-D0ED-43C8-819D-E94DC8A508F1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20" name="Freeform: Shape 19">
                <a:extLst>
                  <a:ext uri="{FF2B5EF4-FFF2-40B4-BE49-F238E27FC236}">
                    <a16:creationId xmlns="" xmlns:a16="http://schemas.microsoft.com/office/drawing/2014/main" id="{627AFE97-C372-407E-A8A0-BB0A13BED5A1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="" xmlns:a16="http://schemas.microsoft.com/office/drawing/2014/main" id="{F525AA09-A326-49D7-B6E0-ECAC0B124933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="" xmlns:a16="http://schemas.microsoft.com/office/drawing/2014/main" id="{2F66879C-07FD-47BE-8986-8930C1432668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23" name="Freeform: Shape 22">
                <a:extLst>
                  <a:ext uri="{FF2B5EF4-FFF2-40B4-BE49-F238E27FC236}">
                    <a16:creationId xmlns="" xmlns:a16="http://schemas.microsoft.com/office/drawing/2014/main" id="{9552601B-DD80-4CBD-8E72-A8FFEC43B9C8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="" xmlns:a16="http://schemas.microsoft.com/office/drawing/2014/main" id="{F9FD31B1-D601-4BB7-BC68-1F3651E4EA79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25" name="Freeform: Shape 24">
                <a:extLst>
                  <a:ext uri="{FF2B5EF4-FFF2-40B4-BE49-F238E27FC236}">
                    <a16:creationId xmlns="" xmlns:a16="http://schemas.microsoft.com/office/drawing/2014/main" id="{D2D1A268-2B03-428F-BE26-4457DF672706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</p:grpSp>
      <p:grpSp>
        <p:nvGrpSpPr>
          <p:cNvPr id="103" name="Group 102">
            <a:extLst>
              <a:ext uri="{FF2B5EF4-FFF2-40B4-BE49-F238E27FC236}">
                <a16:creationId xmlns="" xmlns:a16="http://schemas.microsoft.com/office/drawing/2014/main" id="{9BA00ECD-E6C3-42C4-BC64-161F1FF51D5E}"/>
              </a:ext>
            </a:extLst>
          </p:cNvPr>
          <p:cNvGrpSpPr/>
          <p:nvPr/>
        </p:nvGrpSpPr>
        <p:grpSpPr>
          <a:xfrm>
            <a:off x="1579531" y="4116847"/>
            <a:ext cx="2511085" cy="668251"/>
            <a:chOff x="3960971" y="2767117"/>
            <a:chExt cx="4267200" cy="1321489"/>
          </a:xfrm>
        </p:grpSpPr>
        <p:sp>
          <p:nvSpPr>
            <p:cNvPr id="104" name="Freeform: Shape 103">
              <a:extLst>
                <a:ext uri="{FF2B5EF4-FFF2-40B4-BE49-F238E27FC236}">
                  <a16:creationId xmlns="" xmlns:a16="http://schemas.microsoft.com/office/drawing/2014/main" id="{9225334A-DB95-4E49-A020-7240E8C1DEAC}"/>
                </a:ext>
              </a:extLst>
            </p:cNvPr>
            <p:cNvSpPr/>
            <p:nvPr/>
          </p:nvSpPr>
          <p:spPr>
            <a:xfrm>
              <a:off x="4049553" y="3359522"/>
              <a:ext cx="4086225" cy="657225"/>
            </a:xfrm>
            <a:custGeom>
              <a:avLst/>
              <a:gdLst>
                <a:gd name="connsiteX0" fmla="*/ 3881914 w 4086225"/>
                <a:gd name="connsiteY0" fmla="*/ 86622 h 657225"/>
                <a:gd name="connsiteX1" fmla="*/ 2049304 w 4086225"/>
                <a:gd name="connsiteY1" fmla="*/ 319032 h 657225"/>
                <a:gd name="connsiteX2" fmla="*/ 2049304 w 4086225"/>
                <a:gd name="connsiteY2" fmla="*/ 313317 h 657225"/>
                <a:gd name="connsiteX3" fmla="*/ 210979 w 4086225"/>
                <a:gd name="connsiteY3" fmla="*/ 78050 h 657225"/>
                <a:gd name="connsiteX4" fmla="*/ 7144 w 4086225"/>
                <a:gd name="connsiteY4" fmla="*/ 603830 h 657225"/>
                <a:gd name="connsiteX5" fmla="*/ 1779746 w 4086225"/>
                <a:gd name="connsiteY5" fmla="*/ 375230 h 657225"/>
                <a:gd name="connsiteX6" fmla="*/ 2043589 w 4086225"/>
                <a:gd name="connsiteY6" fmla="*/ 643835 h 657225"/>
                <a:gd name="connsiteX7" fmla="*/ 2043589 w 4086225"/>
                <a:gd name="connsiteY7" fmla="*/ 652407 h 657225"/>
                <a:gd name="connsiteX8" fmla="*/ 2312194 w 4086225"/>
                <a:gd name="connsiteY8" fmla="*/ 383802 h 657225"/>
                <a:gd name="connsiteX9" fmla="*/ 4084796 w 4086225"/>
                <a:gd name="connsiteY9" fmla="*/ 612402 h 657225"/>
                <a:gd name="connsiteX10" fmla="*/ 3881914 w 4086225"/>
                <a:gd name="connsiteY10" fmla="*/ 86622 h 65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086225" h="657225">
                  <a:moveTo>
                    <a:pt x="3881914" y="86622"/>
                  </a:moveTo>
                  <a:cubicBezTo>
                    <a:pt x="3555206" y="-1960"/>
                    <a:pt x="2711291" y="-80065"/>
                    <a:pt x="2049304" y="319032"/>
                  </a:cubicBezTo>
                  <a:lnTo>
                    <a:pt x="2049304" y="313317"/>
                  </a:lnTo>
                  <a:cubicBezTo>
                    <a:pt x="1385411" y="-88638"/>
                    <a:pt x="538639" y="-9580"/>
                    <a:pt x="210979" y="78050"/>
                  </a:cubicBezTo>
                  <a:cubicBezTo>
                    <a:pt x="210979" y="78050"/>
                    <a:pt x="17621" y="294267"/>
                    <a:pt x="7144" y="603830"/>
                  </a:cubicBezTo>
                  <a:lnTo>
                    <a:pt x="1779746" y="375230"/>
                  </a:lnTo>
                  <a:cubicBezTo>
                    <a:pt x="1779746" y="521915"/>
                    <a:pt x="1897856" y="640977"/>
                    <a:pt x="2043589" y="643835"/>
                  </a:cubicBezTo>
                  <a:lnTo>
                    <a:pt x="2043589" y="652407"/>
                  </a:lnTo>
                  <a:cubicBezTo>
                    <a:pt x="2192179" y="652407"/>
                    <a:pt x="2312194" y="532392"/>
                    <a:pt x="2312194" y="383802"/>
                  </a:cubicBezTo>
                  <a:lnTo>
                    <a:pt x="4084796" y="612402"/>
                  </a:lnTo>
                  <a:cubicBezTo>
                    <a:pt x="4076224" y="302840"/>
                    <a:pt x="3881914" y="86622"/>
                    <a:pt x="3881914" y="86622"/>
                  </a:cubicBezTo>
                  <a:close/>
                </a:path>
              </a:pathLst>
            </a:custGeom>
            <a:solidFill>
              <a:srgbClr val="F9F8F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="" xmlns:a16="http://schemas.microsoft.com/office/drawing/2014/main" id="{08456589-A05E-4115-AA6E-3D8B70F0997B}"/>
                </a:ext>
              </a:extLst>
            </p:cNvPr>
            <p:cNvSpPr/>
            <p:nvPr/>
          </p:nvSpPr>
          <p:spPr>
            <a:xfrm>
              <a:off x="3960971" y="3698081"/>
              <a:ext cx="4267200" cy="390525"/>
            </a:xfrm>
            <a:custGeom>
              <a:avLst/>
              <a:gdLst>
                <a:gd name="connsiteX0" fmla="*/ 2127409 w 4267200"/>
                <a:gd name="connsiteY0" fmla="*/ 389096 h 390525"/>
                <a:gd name="connsiteX1" fmla="*/ 1806416 w 4267200"/>
                <a:gd name="connsiteY1" fmla="*/ 120491 h 390525"/>
                <a:gd name="connsiteX2" fmla="*/ 51911 w 4267200"/>
                <a:gd name="connsiteY2" fmla="*/ 330041 h 390525"/>
                <a:gd name="connsiteX3" fmla="*/ 7144 w 4267200"/>
                <a:gd name="connsiteY3" fmla="*/ 294799 h 390525"/>
                <a:gd name="connsiteX4" fmla="*/ 7144 w 4267200"/>
                <a:gd name="connsiteY4" fmla="*/ 251936 h 390525"/>
                <a:gd name="connsiteX5" fmla="*/ 51911 w 4267200"/>
                <a:gd name="connsiteY5" fmla="*/ 216694 h 390525"/>
                <a:gd name="connsiteX6" fmla="*/ 1859756 w 4267200"/>
                <a:gd name="connsiteY6" fmla="*/ 7144 h 390525"/>
                <a:gd name="connsiteX7" fmla="*/ 1915954 w 4267200"/>
                <a:gd name="connsiteY7" fmla="*/ 65246 h 390525"/>
                <a:gd name="connsiteX8" fmla="*/ 2127409 w 4267200"/>
                <a:gd name="connsiteY8" fmla="*/ 275749 h 390525"/>
                <a:gd name="connsiteX9" fmla="*/ 2338864 w 4267200"/>
                <a:gd name="connsiteY9" fmla="*/ 65246 h 390525"/>
                <a:gd name="connsiteX10" fmla="*/ 2395061 w 4267200"/>
                <a:gd name="connsiteY10" fmla="*/ 7144 h 390525"/>
                <a:gd name="connsiteX11" fmla="*/ 4231482 w 4267200"/>
                <a:gd name="connsiteY11" fmla="*/ 216694 h 390525"/>
                <a:gd name="connsiteX12" fmla="*/ 4266724 w 4267200"/>
                <a:gd name="connsiteY12" fmla="*/ 251936 h 390525"/>
                <a:gd name="connsiteX13" fmla="*/ 4266724 w 4267200"/>
                <a:gd name="connsiteY13" fmla="*/ 294799 h 390525"/>
                <a:gd name="connsiteX14" fmla="*/ 4231482 w 4267200"/>
                <a:gd name="connsiteY14" fmla="*/ 330041 h 390525"/>
                <a:gd name="connsiteX15" fmla="*/ 2448401 w 4267200"/>
                <a:gd name="connsiteY15" fmla="*/ 120491 h 390525"/>
                <a:gd name="connsiteX16" fmla="*/ 2127409 w 4267200"/>
                <a:gd name="connsiteY16" fmla="*/ 389096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67200" h="390525">
                  <a:moveTo>
                    <a:pt x="2127409" y="389096"/>
                  </a:moveTo>
                  <a:cubicBezTo>
                    <a:pt x="1967389" y="389096"/>
                    <a:pt x="1834039" y="272891"/>
                    <a:pt x="1806416" y="120491"/>
                  </a:cubicBezTo>
                  <a:lnTo>
                    <a:pt x="51911" y="330041"/>
                  </a:lnTo>
                  <a:cubicBezTo>
                    <a:pt x="31909" y="330041"/>
                    <a:pt x="7144" y="313849"/>
                    <a:pt x="7144" y="294799"/>
                  </a:cubicBezTo>
                  <a:lnTo>
                    <a:pt x="7144" y="251936"/>
                  </a:lnTo>
                  <a:cubicBezTo>
                    <a:pt x="7144" y="231934"/>
                    <a:pt x="32861" y="216694"/>
                    <a:pt x="51911" y="216694"/>
                  </a:cubicBezTo>
                  <a:lnTo>
                    <a:pt x="1859756" y="7144"/>
                  </a:lnTo>
                  <a:cubicBezTo>
                    <a:pt x="1891189" y="7144"/>
                    <a:pt x="1915954" y="32861"/>
                    <a:pt x="1915954" y="65246"/>
                  </a:cubicBezTo>
                  <a:cubicBezTo>
                    <a:pt x="1915954" y="181451"/>
                    <a:pt x="2011204" y="275749"/>
                    <a:pt x="2127409" y="275749"/>
                  </a:cubicBezTo>
                  <a:cubicBezTo>
                    <a:pt x="2243614" y="275749"/>
                    <a:pt x="2338864" y="181451"/>
                    <a:pt x="2338864" y="65246"/>
                  </a:cubicBezTo>
                  <a:cubicBezTo>
                    <a:pt x="2338864" y="33814"/>
                    <a:pt x="2363629" y="7144"/>
                    <a:pt x="2395061" y="7144"/>
                  </a:cubicBezTo>
                  <a:lnTo>
                    <a:pt x="4231482" y="216694"/>
                  </a:lnTo>
                  <a:cubicBezTo>
                    <a:pt x="4251484" y="216694"/>
                    <a:pt x="4266724" y="232886"/>
                    <a:pt x="4266724" y="251936"/>
                  </a:cubicBezTo>
                  <a:lnTo>
                    <a:pt x="4266724" y="294799"/>
                  </a:lnTo>
                  <a:cubicBezTo>
                    <a:pt x="4266724" y="314801"/>
                    <a:pt x="4250532" y="330041"/>
                    <a:pt x="4231482" y="330041"/>
                  </a:cubicBezTo>
                  <a:lnTo>
                    <a:pt x="2448401" y="120491"/>
                  </a:lnTo>
                  <a:cubicBezTo>
                    <a:pt x="2420779" y="272891"/>
                    <a:pt x="2287429" y="389096"/>
                    <a:pt x="2127409" y="389096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="" xmlns:a16="http://schemas.microsoft.com/office/drawing/2014/main" id="{34BD87D8-6620-4AD2-8BF6-B1A84694179F}"/>
                </a:ext>
              </a:extLst>
            </p:cNvPr>
            <p:cNvSpPr/>
            <p:nvPr/>
          </p:nvSpPr>
          <p:spPr>
            <a:xfrm>
              <a:off x="6068849" y="2857621"/>
              <a:ext cx="1809750" cy="857250"/>
            </a:xfrm>
            <a:custGeom>
              <a:avLst/>
              <a:gdLst>
                <a:gd name="connsiteX0" fmla="*/ 1806416 w 1809750"/>
                <a:gd name="connsiteY0" fmla="*/ 463748 h 857250"/>
                <a:gd name="connsiteX1" fmla="*/ 423386 w 1809750"/>
                <a:gd name="connsiteY1" fmla="*/ 638056 h 857250"/>
                <a:gd name="connsiteX2" fmla="*/ 437674 w 1809750"/>
                <a:gd name="connsiteY2" fmla="*/ 632341 h 857250"/>
                <a:gd name="connsiteX3" fmla="*/ 1751171 w 1809750"/>
                <a:gd name="connsiteY3" fmla="*/ 395168 h 857250"/>
                <a:gd name="connsiteX4" fmla="*/ 1769269 w 1809750"/>
                <a:gd name="connsiteY4" fmla="*/ 375166 h 857250"/>
                <a:gd name="connsiteX5" fmla="*/ 1749266 w 1809750"/>
                <a:gd name="connsiteY5" fmla="*/ 357068 h 857250"/>
                <a:gd name="connsiteX6" fmla="*/ 421481 w 1809750"/>
                <a:gd name="connsiteY6" fmla="*/ 598051 h 857250"/>
                <a:gd name="connsiteX7" fmla="*/ 343376 w 1809750"/>
                <a:gd name="connsiteY7" fmla="*/ 631388 h 857250"/>
                <a:gd name="connsiteX8" fmla="*/ 1721644 w 1809750"/>
                <a:gd name="connsiteY8" fmla="*/ 305633 h 857250"/>
                <a:gd name="connsiteX9" fmla="*/ 1726406 w 1809750"/>
                <a:gd name="connsiteY9" fmla="*/ 300871 h 857250"/>
                <a:gd name="connsiteX10" fmla="*/ 1721644 w 1809750"/>
                <a:gd name="connsiteY10" fmla="*/ 296108 h 857250"/>
                <a:gd name="connsiteX11" fmla="*/ 381476 w 1809750"/>
                <a:gd name="connsiteY11" fmla="*/ 603766 h 857250"/>
                <a:gd name="connsiteX12" fmla="*/ 454819 w 1809750"/>
                <a:gd name="connsiteY12" fmla="*/ 566618 h 857250"/>
                <a:gd name="connsiteX13" fmla="*/ 1654016 w 1809750"/>
                <a:gd name="connsiteY13" fmla="*/ 252293 h 857250"/>
                <a:gd name="connsiteX14" fmla="*/ 1671161 w 1809750"/>
                <a:gd name="connsiteY14" fmla="*/ 232291 h 857250"/>
                <a:gd name="connsiteX15" fmla="*/ 1650206 w 1809750"/>
                <a:gd name="connsiteY15" fmla="*/ 214193 h 857250"/>
                <a:gd name="connsiteX16" fmla="*/ 435769 w 1809750"/>
                <a:gd name="connsiteY16" fmla="*/ 532328 h 857250"/>
                <a:gd name="connsiteX17" fmla="*/ 104299 w 1809750"/>
                <a:gd name="connsiteY17" fmla="*/ 725686 h 857250"/>
                <a:gd name="connsiteX18" fmla="*/ 1428274 w 1809750"/>
                <a:gd name="connsiteY18" fmla="*/ 17026 h 857250"/>
                <a:gd name="connsiteX19" fmla="*/ 1431131 w 1809750"/>
                <a:gd name="connsiteY19" fmla="*/ 10358 h 857250"/>
                <a:gd name="connsiteX20" fmla="*/ 1424464 w 1809750"/>
                <a:gd name="connsiteY20" fmla="*/ 7501 h 857250"/>
                <a:gd name="connsiteX21" fmla="*/ 57626 w 1809750"/>
                <a:gd name="connsiteY21" fmla="*/ 759023 h 857250"/>
                <a:gd name="connsiteX22" fmla="*/ 9049 w 1809750"/>
                <a:gd name="connsiteY22" fmla="*/ 799028 h 857250"/>
                <a:gd name="connsiteX23" fmla="*/ 21431 w 1809750"/>
                <a:gd name="connsiteY23" fmla="*/ 812363 h 857250"/>
                <a:gd name="connsiteX24" fmla="*/ 7144 w 1809750"/>
                <a:gd name="connsiteY24" fmla="*/ 823793 h 857250"/>
                <a:gd name="connsiteX25" fmla="*/ 31909 w 1809750"/>
                <a:gd name="connsiteY25" fmla="*/ 852368 h 857250"/>
                <a:gd name="connsiteX26" fmla="*/ 327184 w 1809750"/>
                <a:gd name="connsiteY26" fmla="*/ 679013 h 857250"/>
                <a:gd name="connsiteX27" fmla="*/ 330994 w 1809750"/>
                <a:gd name="connsiteY27" fmla="*/ 681871 h 857250"/>
                <a:gd name="connsiteX28" fmla="*/ 332899 w 1809750"/>
                <a:gd name="connsiteY28" fmla="*/ 681871 h 857250"/>
                <a:gd name="connsiteX29" fmla="*/ 1805464 w 1809750"/>
                <a:gd name="connsiteY29" fmla="*/ 472321 h 857250"/>
                <a:gd name="connsiteX30" fmla="*/ 1810226 w 1809750"/>
                <a:gd name="connsiteY30" fmla="*/ 467558 h 857250"/>
                <a:gd name="connsiteX31" fmla="*/ 1806416 w 1809750"/>
                <a:gd name="connsiteY31" fmla="*/ 463748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09750" h="857250">
                  <a:moveTo>
                    <a:pt x="1806416" y="463748"/>
                  </a:moveTo>
                  <a:cubicBezTo>
                    <a:pt x="1798796" y="463748"/>
                    <a:pt x="1060609" y="411361"/>
                    <a:pt x="423386" y="638056"/>
                  </a:cubicBezTo>
                  <a:cubicBezTo>
                    <a:pt x="428149" y="636151"/>
                    <a:pt x="432911" y="634246"/>
                    <a:pt x="437674" y="632341"/>
                  </a:cubicBezTo>
                  <a:cubicBezTo>
                    <a:pt x="691039" y="529471"/>
                    <a:pt x="1122521" y="420886"/>
                    <a:pt x="1751171" y="395168"/>
                  </a:cubicBezTo>
                  <a:cubicBezTo>
                    <a:pt x="1761649" y="395168"/>
                    <a:pt x="1770221" y="385643"/>
                    <a:pt x="1769269" y="375166"/>
                  </a:cubicBezTo>
                  <a:cubicBezTo>
                    <a:pt x="1769269" y="364688"/>
                    <a:pt x="1759744" y="356116"/>
                    <a:pt x="1749266" y="357068"/>
                  </a:cubicBezTo>
                  <a:cubicBezTo>
                    <a:pt x="1114901" y="383738"/>
                    <a:pt x="676751" y="494228"/>
                    <a:pt x="421481" y="598051"/>
                  </a:cubicBezTo>
                  <a:cubicBezTo>
                    <a:pt x="393859" y="609481"/>
                    <a:pt x="368141" y="619958"/>
                    <a:pt x="343376" y="631388"/>
                  </a:cubicBezTo>
                  <a:cubicBezTo>
                    <a:pt x="999649" y="316111"/>
                    <a:pt x="1713071" y="305633"/>
                    <a:pt x="1721644" y="305633"/>
                  </a:cubicBezTo>
                  <a:cubicBezTo>
                    <a:pt x="1724501" y="305633"/>
                    <a:pt x="1726406" y="303728"/>
                    <a:pt x="1726406" y="300871"/>
                  </a:cubicBezTo>
                  <a:cubicBezTo>
                    <a:pt x="1726406" y="298013"/>
                    <a:pt x="1724501" y="296108"/>
                    <a:pt x="1721644" y="296108"/>
                  </a:cubicBezTo>
                  <a:cubicBezTo>
                    <a:pt x="1713071" y="296108"/>
                    <a:pt x="1027271" y="306586"/>
                    <a:pt x="381476" y="603766"/>
                  </a:cubicBezTo>
                  <a:cubicBezTo>
                    <a:pt x="404336" y="591383"/>
                    <a:pt x="429101" y="579001"/>
                    <a:pt x="454819" y="566618"/>
                  </a:cubicBezTo>
                  <a:cubicBezTo>
                    <a:pt x="708184" y="443746"/>
                    <a:pt x="1073944" y="298013"/>
                    <a:pt x="1654016" y="252293"/>
                  </a:cubicBezTo>
                  <a:cubicBezTo>
                    <a:pt x="1664494" y="251341"/>
                    <a:pt x="1672114" y="242768"/>
                    <a:pt x="1671161" y="232291"/>
                  </a:cubicBezTo>
                  <a:cubicBezTo>
                    <a:pt x="1670209" y="221813"/>
                    <a:pt x="1660684" y="214193"/>
                    <a:pt x="1650206" y="214193"/>
                  </a:cubicBezTo>
                  <a:cubicBezTo>
                    <a:pt x="1062514" y="259913"/>
                    <a:pt x="691991" y="407551"/>
                    <a:pt x="435769" y="532328"/>
                  </a:cubicBezTo>
                  <a:cubicBezTo>
                    <a:pt x="284321" y="605671"/>
                    <a:pt x="174784" y="676156"/>
                    <a:pt x="104299" y="725686"/>
                  </a:cubicBezTo>
                  <a:cubicBezTo>
                    <a:pt x="620554" y="206573"/>
                    <a:pt x="1420654" y="19883"/>
                    <a:pt x="1428274" y="17026"/>
                  </a:cubicBezTo>
                  <a:cubicBezTo>
                    <a:pt x="1431131" y="16073"/>
                    <a:pt x="1432084" y="13216"/>
                    <a:pt x="1431131" y="10358"/>
                  </a:cubicBezTo>
                  <a:cubicBezTo>
                    <a:pt x="1430179" y="7501"/>
                    <a:pt x="1427321" y="6548"/>
                    <a:pt x="1424464" y="7501"/>
                  </a:cubicBezTo>
                  <a:cubicBezTo>
                    <a:pt x="1415891" y="11311"/>
                    <a:pt x="573881" y="207526"/>
                    <a:pt x="57626" y="759023"/>
                  </a:cubicBezTo>
                  <a:cubicBezTo>
                    <a:pt x="27146" y="782836"/>
                    <a:pt x="10954" y="797123"/>
                    <a:pt x="9049" y="799028"/>
                  </a:cubicBezTo>
                  <a:lnTo>
                    <a:pt x="21431" y="812363"/>
                  </a:lnTo>
                  <a:cubicBezTo>
                    <a:pt x="12859" y="819031"/>
                    <a:pt x="8096" y="822841"/>
                    <a:pt x="7144" y="823793"/>
                  </a:cubicBezTo>
                  <a:lnTo>
                    <a:pt x="31909" y="852368"/>
                  </a:lnTo>
                  <a:cubicBezTo>
                    <a:pt x="32861" y="851416"/>
                    <a:pt x="126206" y="772358"/>
                    <a:pt x="327184" y="679013"/>
                  </a:cubicBezTo>
                  <a:cubicBezTo>
                    <a:pt x="328136" y="680918"/>
                    <a:pt x="329089" y="681871"/>
                    <a:pt x="330994" y="681871"/>
                  </a:cubicBezTo>
                  <a:cubicBezTo>
                    <a:pt x="331946" y="681871"/>
                    <a:pt x="332899" y="681871"/>
                    <a:pt x="332899" y="681871"/>
                  </a:cubicBezTo>
                  <a:cubicBezTo>
                    <a:pt x="986314" y="414218"/>
                    <a:pt x="1797844" y="472321"/>
                    <a:pt x="1805464" y="472321"/>
                  </a:cubicBezTo>
                  <a:cubicBezTo>
                    <a:pt x="1808321" y="472321"/>
                    <a:pt x="1810226" y="470416"/>
                    <a:pt x="1810226" y="467558"/>
                  </a:cubicBezTo>
                  <a:cubicBezTo>
                    <a:pt x="1811179" y="465653"/>
                    <a:pt x="1808321" y="463748"/>
                    <a:pt x="1806416" y="463748"/>
                  </a:cubicBezTo>
                  <a:close/>
                </a:path>
              </a:pathLst>
            </a:custGeom>
            <a:solidFill>
              <a:srgbClr val="F9F8F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 dirty="0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="" xmlns:a16="http://schemas.microsoft.com/office/drawing/2014/main" id="{E6FA30C5-9D63-4AE2-8F0F-D37B53E1C6B0}"/>
                </a:ext>
              </a:extLst>
            </p:cNvPr>
            <p:cNvSpPr/>
            <p:nvPr/>
          </p:nvSpPr>
          <p:spPr>
            <a:xfrm>
              <a:off x="4297199" y="2767117"/>
              <a:ext cx="1809750" cy="942975"/>
            </a:xfrm>
            <a:custGeom>
              <a:avLst/>
              <a:gdLst>
                <a:gd name="connsiteX0" fmla="*/ 1811179 w 1809750"/>
                <a:gd name="connsiteY0" fmla="*/ 915250 h 942975"/>
                <a:gd name="connsiteX1" fmla="*/ 1796891 w 1809750"/>
                <a:gd name="connsiteY1" fmla="*/ 903820 h 942975"/>
                <a:gd name="connsiteX2" fmla="*/ 1809274 w 1809750"/>
                <a:gd name="connsiteY2" fmla="*/ 890485 h 942975"/>
                <a:gd name="connsiteX3" fmla="*/ 1779746 w 1809750"/>
                <a:gd name="connsiteY3" fmla="*/ 865720 h 942975"/>
                <a:gd name="connsiteX4" fmla="*/ 451009 w 1809750"/>
                <a:gd name="connsiteY4" fmla="*/ 7517 h 942975"/>
                <a:gd name="connsiteX5" fmla="*/ 444341 w 1809750"/>
                <a:gd name="connsiteY5" fmla="*/ 9422 h 942975"/>
                <a:gd name="connsiteX6" fmla="*/ 446246 w 1809750"/>
                <a:gd name="connsiteY6" fmla="*/ 16090 h 942975"/>
                <a:gd name="connsiteX7" fmla="*/ 1745456 w 1809750"/>
                <a:gd name="connsiteY7" fmla="*/ 839050 h 942975"/>
                <a:gd name="connsiteX8" fmla="*/ 1381601 w 1809750"/>
                <a:gd name="connsiteY8" fmla="*/ 621880 h 942975"/>
                <a:gd name="connsiteX9" fmla="*/ 168116 w 1809750"/>
                <a:gd name="connsiteY9" fmla="*/ 304697 h 942975"/>
                <a:gd name="connsiteX10" fmla="*/ 147161 w 1809750"/>
                <a:gd name="connsiteY10" fmla="*/ 322795 h 942975"/>
                <a:gd name="connsiteX11" fmla="*/ 164306 w 1809750"/>
                <a:gd name="connsiteY11" fmla="*/ 342797 h 942975"/>
                <a:gd name="connsiteX12" fmla="*/ 1363504 w 1809750"/>
                <a:gd name="connsiteY12" fmla="*/ 657122 h 942975"/>
                <a:gd name="connsiteX13" fmla="*/ 1436846 w 1809750"/>
                <a:gd name="connsiteY13" fmla="*/ 694270 h 942975"/>
                <a:gd name="connsiteX14" fmla="*/ 97631 w 1809750"/>
                <a:gd name="connsiteY14" fmla="*/ 385660 h 942975"/>
                <a:gd name="connsiteX15" fmla="*/ 92869 w 1809750"/>
                <a:gd name="connsiteY15" fmla="*/ 390422 h 942975"/>
                <a:gd name="connsiteX16" fmla="*/ 97631 w 1809750"/>
                <a:gd name="connsiteY16" fmla="*/ 395185 h 942975"/>
                <a:gd name="connsiteX17" fmla="*/ 1475899 w 1809750"/>
                <a:gd name="connsiteY17" fmla="*/ 720940 h 942975"/>
                <a:gd name="connsiteX18" fmla="*/ 1397794 w 1809750"/>
                <a:gd name="connsiteY18" fmla="*/ 687602 h 942975"/>
                <a:gd name="connsiteX19" fmla="*/ 70009 w 1809750"/>
                <a:gd name="connsiteY19" fmla="*/ 446620 h 942975"/>
                <a:gd name="connsiteX20" fmla="*/ 50006 w 1809750"/>
                <a:gd name="connsiteY20" fmla="*/ 464717 h 942975"/>
                <a:gd name="connsiteX21" fmla="*/ 68104 w 1809750"/>
                <a:gd name="connsiteY21" fmla="*/ 484720 h 942975"/>
                <a:gd name="connsiteX22" fmla="*/ 1381601 w 1809750"/>
                <a:gd name="connsiteY22" fmla="*/ 721892 h 942975"/>
                <a:gd name="connsiteX23" fmla="*/ 1395889 w 1809750"/>
                <a:gd name="connsiteY23" fmla="*/ 727607 h 942975"/>
                <a:gd name="connsiteX24" fmla="*/ 11906 w 1809750"/>
                <a:gd name="connsiteY24" fmla="*/ 554252 h 942975"/>
                <a:gd name="connsiteX25" fmla="*/ 7144 w 1809750"/>
                <a:gd name="connsiteY25" fmla="*/ 559015 h 942975"/>
                <a:gd name="connsiteX26" fmla="*/ 11906 w 1809750"/>
                <a:gd name="connsiteY26" fmla="*/ 563777 h 942975"/>
                <a:gd name="connsiteX27" fmla="*/ 1484471 w 1809750"/>
                <a:gd name="connsiteY27" fmla="*/ 773327 h 942975"/>
                <a:gd name="connsiteX28" fmla="*/ 1486376 w 1809750"/>
                <a:gd name="connsiteY28" fmla="*/ 773327 h 942975"/>
                <a:gd name="connsiteX29" fmla="*/ 1490186 w 1809750"/>
                <a:gd name="connsiteY29" fmla="*/ 770470 h 942975"/>
                <a:gd name="connsiteX30" fmla="*/ 1785461 w 1809750"/>
                <a:gd name="connsiteY30" fmla="*/ 943825 h 942975"/>
                <a:gd name="connsiteX31" fmla="*/ 1811179 w 1809750"/>
                <a:gd name="connsiteY31" fmla="*/ 915250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09750" h="942975">
                  <a:moveTo>
                    <a:pt x="1811179" y="915250"/>
                  </a:moveTo>
                  <a:cubicBezTo>
                    <a:pt x="1810226" y="914297"/>
                    <a:pt x="1805464" y="910487"/>
                    <a:pt x="1796891" y="903820"/>
                  </a:cubicBezTo>
                  <a:lnTo>
                    <a:pt x="1809274" y="890485"/>
                  </a:lnTo>
                  <a:cubicBezTo>
                    <a:pt x="1807369" y="889532"/>
                    <a:pt x="1797844" y="880007"/>
                    <a:pt x="1779746" y="865720"/>
                  </a:cubicBezTo>
                  <a:cubicBezTo>
                    <a:pt x="1303496" y="268502"/>
                    <a:pt x="459581" y="12280"/>
                    <a:pt x="451009" y="7517"/>
                  </a:cubicBezTo>
                  <a:cubicBezTo>
                    <a:pt x="448151" y="6565"/>
                    <a:pt x="446246" y="7517"/>
                    <a:pt x="444341" y="9422"/>
                  </a:cubicBezTo>
                  <a:cubicBezTo>
                    <a:pt x="443389" y="11327"/>
                    <a:pt x="444341" y="14185"/>
                    <a:pt x="446246" y="16090"/>
                  </a:cubicBezTo>
                  <a:cubicBezTo>
                    <a:pt x="453866" y="19900"/>
                    <a:pt x="1267301" y="266597"/>
                    <a:pt x="1745456" y="839050"/>
                  </a:cubicBezTo>
                  <a:cubicBezTo>
                    <a:pt x="1678781" y="789520"/>
                    <a:pt x="1558766" y="707605"/>
                    <a:pt x="1381601" y="621880"/>
                  </a:cubicBezTo>
                  <a:cubicBezTo>
                    <a:pt x="1126331" y="498055"/>
                    <a:pt x="754856" y="350417"/>
                    <a:pt x="168116" y="304697"/>
                  </a:cubicBezTo>
                  <a:cubicBezTo>
                    <a:pt x="157639" y="303745"/>
                    <a:pt x="148114" y="311365"/>
                    <a:pt x="147161" y="322795"/>
                  </a:cubicBezTo>
                  <a:cubicBezTo>
                    <a:pt x="146209" y="333272"/>
                    <a:pt x="153829" y="341845"/>
                    <a:pt x="164306" y="342797"/>
                  </a:cubicBezTo>
                  <a:cubicBezTo>
                    <a:pt x="744379" y="388517"/>
                    <a:pt x="1110139" y="534250"/>
                    <a:pt x="1363504" y="657122"/>
                  </a:cubicBezTo>
                  <a:cubicBezTo>
                    <a:pt x="1389221" y="669505"/>
                    <a:pt x="1413986" y="681887"/>
                    <a:pt x="1436846" y="694270"/>
                  </a:cubicBezTo>
                  <a:cubicBezTo>
                    <a:pt x="791051" y="396137"/>
                    <a:pt x="105251" y="385660"/>
                    <a:pt x="97631" y="385660"/>
                  </a:cubicBezTo>
                  <a:cubicBezTo>
                    <a:pt x="94774" y="385660"/>
                    <a:pt x="92869" y="387565"/>
                    <a:pt x="92869" y="390422"/>
                  </a:cubicBezTo>
                  <a:cubicBezTo>
                    <a:pt x="92869" y="393280"/>
                    <a:pt x="94774" y="395185"/>
                    <a:pt x="97631" y="395185"/>
                  </a:cubicBezTo>
                  <a:cubicBezTo>
                    <a:pt x="106204" y="395185"/>
                    <a:pt x="819626" y="405662"/>
                    <a:pt x="1475899" y="720940"/>
                  </a:cubicBezTo>
                  <a:cubicBezTo>
                    <a:pt x="1451134" y="710462"/>
                    <a:pt x="1425416" y="699032"/>
                    <a:pt x="1397794" y="687602"/>
                  </a:cubicBezTo>
                  <a:cubicBezTo>
                    <a:pt x="1141571" y="582827"/>
                    <a:pt x="704374" y="473290"/>
                    <a:pt x="70009" y="446620"/>
                  </a:cubicBezTo>
                  <a:cubicBezTo>
                    <a:pt x="59531" y="446620"/>
                    <a:pt x="50959" y="454240"/>
                    <a:pt x="50006" y="464717"/>
                  </a:cubicBezTo>
                  <a:cubicBezTo>
                    <a:pt x="50006" y="475195"/>
                    <a:pt x="57626" y="483767"/>
                    <a:pt x="68104" y="484720"/>
                  </a:cubicBezTo>
                  <a:cubicBezTo>
                    <a:pt x="695801" y="511390"/>
                    <a:pt x="1128236" y="619975"/>
                    <a:pt x="1381601" y="721892"/>
                  </a:cubicBezTo>
                  <a:cubicBezTo>
                    <a:pt x="1386364" y="723797"/>
                    <a:pt x="1391126" y="725702"/>
                    <a:pt x="1395889" y="727607"/>
                  </a:cubicBezTo>
                  <a:cubicBezTo>
                    <a:pt x="758666" y="501865"/>
                    <a:pt x="19526" y="554252"/>
                    <a:pt x="11906" y="554252"/>
                  </a:cubicBezTo>
                  <a:cubicBezTo>
                    <a:pt x="9049" y="554252"/>
                    <a:pt x="7144" y="556157"/>
                    <a:pt x="7144" y="559015"/>
                  </a:cubicBezTo>
                  <a:cubicBezTo>
                    <a:pt x="7144" y="561872"/>
                    <a:pt x="9049" y="563777"/>
                    <a:pt x="11906" y="563777"/>
                  </a:cubicBezTo>
                  <a:cubicBezTo>
                    <a:pt x="20479" y="563777"/>
                    <a:pt x="831056" y="505675"/>
                    <a:pt x="1484471" y="773327"/>
                  </a:cubicBezTo>
                  <a:cubicBezTo>
                    <a:pt x="1485424" y="773327"/>
                    <a:pt x="1486376" y="773327"/>
                    <a:pt x="1486376" y="773327"/>
                  </a:cubicBezTo>
                  <a:cubicBezTo>
                    <a:pt x="1488281" y="773327"/>
                    <a:pt x="1489234" y="772375"/>
                    <a:pt x="1490186" y="770470"/>
                  </a:cubicBezTo>
                  <a:cubicBezTo>
                    <a:pt x="1690211" y="863815"/>
                    <a:pt x="1783556" y="942872"/>
                    <a:pt x="1785461" y="943825"/>
                  </a:cubicBezTo>
                  <a:lnTo>
                    <a:pt x="1811179" y="915250"/>
                  </a:lnTo>
                  <a:close/>
                </a:path>
              </a:pathLst>
            </a:custGeom>
            <a:solidFill>
              <a:srgbClr val="F9F8F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/>
            </a:p>
          </p:txBody>
        </p:sp>
      </p:grpSp>
      <p:sp>
        <p:nvSpPr>
          <p:cNvPr id="108" name="Freeform: Shape 107">
            <a:extLst>
              <a:ext uri="{FF2B5EF4-FFF2-40B4-BE49-F238E27FC236}">
                <a16:creationId xmlns="" xmlns:a16="http://schemas.microsoft.com/office/drawing/2014/main" id="{61913734-5F44-4CF8-A643-8B76A30E4B03}"/>
              </a:ext>
            </a:extLst>
          </p:cNvPr>
          <p:cNvSpPr/>
          <p:nvPr/>
        </p:nvSpPr>
        <p:spPr>
          <a:xfrm>
            <a:off x="1329875" y="2163337"/>
            <a:ext cx="3044883" cy="2905209"/>
          </a:xfrm>
          <a:custGeom>
            <a:avLst/>
            <a:gdLst>
              <a:gd name="connsiteX0" fmla="*/ 0 w 4567324"/>
              <a:gd name="connsiteY0" fmla="*/ 0 h 4357814"/>
              <a:gd name="connsiteX1" fmla="*/ 2186363 w 4567324"/>
              <a:gd name="connsiteY1" fmla="*/ 0 h 4357814"/>
              <a:gd name="connsiteX2" fmla="*/ 2186363 w 4567324"/>
              <a:gd name="connsiteY2" fmla="*/ 195535 h 4357814"/>
              <a:gd name="connsiteX3" fmla="*/ 195535 w 4567324"/>
              <a:gd name="connsiteY3" fmla="*/ 195535 h 4357814"/>
              <a:gd name="connsiteX4" fmla="*/ 195535 w 4567324"/>
              <a:gd name="connsiteY4" fmla="*/ 4162279 h 4357814"/>
              <a:gd name="connsiteX5" fmla="*/ 4371789 w 4567324"/>
              <a:gd name="connsiteY5" fmla="*/ 4162279 h 4357814"/>
              <a:gd name="connsiteX6" fmla="*/ 4371789 w 4567324"/>
              <a:gd name="connsiteY6" fmla="*/ 1765145 h 4357814"/>
              <a:gd name="connsiteX7" fmla="*/ 4567324 w 4567324"/>
              <a:gd name="connsiteY7" fmla="*/ 1765145 h 4357814"/>
              <a:gd name="connsiteX8" fmla="*/ 4567324 w 4567324"/>
              <a:gd name="connsiteY8" fmla="*/ 4357814 h 4357814"/>
              <a:gd name="connsiteX9" fmla="*/ 0 w 4567324"/>
              <a:gd name="connsiteY9" fmla="*/ 4357814 h 4357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67324" h="4357814">
                <a:moveTo>
                  <a:pt x="0" y="0"/>
                </a:moveTo>
                <a:lnTo>
                  <a:pt x="2186363" y="0"/>
                </a:lnTo>
                <a:lnTo>
                  <a:pt x="2186363" y="195535"/>
                </a:lnTo>
                <a:lnTo>
                  <a:pt x="195535" y="195535"/>
                </a:lnTo>
                <a:lnTo>
                  <a:pt x="195535" y="4162279"/>
                </a:lnTo>
                <a:lnTo>
                  <a:pt x="4371789" y="4162279"/>
                </a:lnTo>
                <a:lnTo>
                  <a:pt x="4371789" y="1765145"/>
                </a:lnTo>
                <a:lnTo>
                  <a:pt x="4567324" y="1765145"/>
                </a:lnTo>
                <a:lnTo>
                  <a:pt x="4567324" y="4357814"/>
                </a:lnTo>
                <a:lnTo>
                  <a:pt x="0" y="435781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588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144570" y="1912228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03DA4CFC-EE93-409B-8345-A81952FAC234}"/>
              </a:ext>
            </a:extLst>
          </p:cNvPr>
          <p:cNvSpPr txBox="1"/>
          <p:nvPr/>
        </p:nvSpPr>
        <p:spPr>
          <a:xfrm>
            <a:off x="-310801" y="3370743"/>
            <a:ext cx="390904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Characteristics</a:t>
            </a:r>
            <a:endParaRPr lang="ko-KR" altLang="en-US" sz="2800" b="1" dirty="0">
              <a:solidFill>
                <a:schemeClr val="accent2"/>
              </a:solidFill>
            </a:endParaRPr>
          </a:p>
        </p:txBody>
      </p:sp>
      <p:sp>
        <p:nvSpPr>
          <p:cNvPr id="44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389198" y="876484"/>
            <a:ext cx="701030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45" name="Straight Connector 44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182283" y="1451725"/>
            <a:ext cx="6631274" cy="1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230354" y="476621"/>
            <a:ext cx="6725444" cy="113877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1. It is non trading entity. Its </a:t>
            </a:r>
            <a:r>
              <a:rPr lang="en-US" sz="2800" dirty="0"/>
              <a:t>sole aim </a:t>
            </a:r>
            <a:r>
              <a:rPr lang="en-US" sz="2000" dirty="0"/>
              <a:t>is to provide service either free of cost or at nominal cost, and not to earn profit.</a:t>
            </a:r>
          </a:p>
        </p:txBody>
      </p:sp>
      <p:sp>
        <p:nvSpPr>
          <p:cNvPr id="59" name="Freeform 55">
            <a:extLst>
              <a:ext uri="{FF2B5EF4-FFF2-40B4-BE49-F238E27FC236}">
                <a16:creationId xmlns="" xmlns:a16="http://schemas.microsoft.com/office/drawing/2014/main" id="{C318BCB5-7214-4004-B5AE-10BEF2AE200E}"/>
              </a:ext>
            </a:extLst>
          </p:cNvPr>
          <p:cNvSpPr/>
          <p:nvPr/>
        </p:nvSpPr>
        <p:spPr>
          <a:xfrm rot="2700000">
            <a:off x="2001336" y="1965131"/>
            <a:ext cx="633188" cy="1700106"/>
          </a:xfrm>
          <a:custGeom>
            <a:avLst/>
            <a:gdLst/>
            <a:ahLst/>
            <a:cxnLst/>
            <a:rect l="l" t="t" r="r" b="b"/>
            <a:pathLst>
              <a:path w="1060423" h="2598393">
                <a:moveTo>
                  <a:pt x="511607" y="1989888"/>
                </a:moveTo>
                <a:cubicBezTo>
                  <a:pt x="421916" y="2038892"/>
                  <a:pt x="392123" y="2248491"/>
                  <a:pt x="577615" y="2379095"/>
                </a:cubicBezTo>
                <a:cubicBezTo>
                  <a:pt x="531205" y="2257454"/>
                  <a:pt x="562054" y="2197447"/>
                  <a:pt x="592034" y="2136572"/>
                </a:cubicBezTo>
                <a:cubicBezTo>
                  <a:pt x="592534" y="2167519"/>
                  <a:pt x="560915" y="2234057"/>
                  <a:pt x="638675" y="2272816"/>
                </a:cubicBezTo>
                <a:cubicBezTo>
                  <a:pt x="602283" y="2156226"/>
                  <a:pt x="756001" y="2119500"/>
                  <a:pt x="594605" y="1990756"/>
                </a:cubicBezTo>
                <a:cubicBezTo>
                  <a:pt x="828052" y="2024484"/>
                  <a:pt x="759407" y="2143283"/>
                  <a:pt x="814896" y="2262952"/>
                </a:cubicBezTo>
                <a:cubicBezTo>
                  <a:pt x="774295" y="2270013"/>
                  <a:pt x="715464" y="2161619"/>
                  <a:pt x="728685" y="2212952"/>
                </a:cubicBezTo>
                <a:cubicBezTo>
                  <a:pt x="798068" y="2415798"/>
                  <a:pt x="590532" y="2421590"/>
                  <a:pt x="656442" y="2598393"/>
                </a:cubicBezTo>
                <a:cubicBezTo>
                  <a:pt x="451592" y="2586815"/>
                  <a:pt x="511509" y="2396411"/>
                  <a:pt x="415171" y="2350110"/>
                </a:cubicBezTo>
                <a:cubicBezTo>
                  <a:pt x="389023" y="2345435"/>
                  <a:pt x="357666" y="2366802"/>
                  <a:pt x="415723" y="2461957"/>
                </a:cubicBezTo>
                <a:cubicBezTo>
                  <a:pt x="77590" y="2209980"/>
                  <a:pt x="314998" y="2004011"/>
                  <a:pt x="511607" y="1989888"/>
                </a:cubicBezTo>
                <a:close/>
                <a:moveTo>
                  <a:pt x="344786" y="1884983"/>
                </a:moveTo>
                <a:lnTo>
                  <a:pt x="722598" y="1884983"/>
                </a:lnTo>
                <a:cubicBezTo>
                  <a:pt x="716460" y="1906965"/>
                  <a:pt x="711917" y="1928321"/>
                  <a:pt x="707988" y="1948728"/>
                </a:cubicBezTo>
                <a:lnTo>
                  <a:pt x="357819" y="1948059"/>
                </a:lnTo>
                <a:close/>
                <a:moveTo>
                  <a:pt x="530212" y="651224"/>
                </a:moveTo>
                <a:cubicBezTo>
                  <a:pt x="585486" y="651224"/>
                  <a:pt x="630294" y="696033"/>
                  <a:pt x="630294" y="751307"/>
                </a:cubicBezTo>
                <a:cubicBezTo>
                  <a:pt x="630294" y="806581"/>
                  <a:pt x="585486" y="851389"/>
                  <a:pt x="530212" y="851389"/>
                </a:cubicBezTo>
                <a:cubicBezTo>
                  <a:pt x="474938" y="851389"/>
                  <a:pt x="430129" y="806581"/>
                  <a:pt x="430129" y="751307"/>
                </a:cubicBezTo>
                <a:cubicBezTo>
                  <a:pt x="430129" y="696033"/>
                  <a:pt x="474938" y="651224"/>
                  <a:pt x="530212" y="651224"/>
                </a:cubicBezTo>
                <a:close/>
                <a:moveTo>
                  <a:pt x="530212" y="551141"/>
                </a:moveTo>
                <a:cubicBezTo>
                  <a:pt x="419664" y="551141"/>
                  <a:pt x="330046" y="640759"/>
                  <a:pt x="330046" y="751307"/>
                </a:cubicBezTo>
                <a:cubicBezTo>
                  <a:pt x="330046" y="861855"/>
                  <a:pt x="419664" y="951472"/>
                  <a:pt x="530212" y="951472"/>
                </a:cubicBezTo>
                <a:cubicBezTo>
                  <a:pt x="640760" y="951472"/>
                  <a:pt x="730377" y="861855"/>
                  <a:pt x="730377" y="751307"/>
                </a:cubicBezTo>
                <a:cubicBezTo>
                  <a:pt x="730377" y="640759"/>
                  <a:pt x="640760" y="551141"/>
                  <a:pt x="530212" y="551141"/>
                </a:cubicBezTo>
                <a:close/>
                <a:moveTo>
                  <a:pt x="286245" y="353827"/>
                </a:moveTo>
                <a:cubicBezTo>
                  <a:pt x="438132" y="439406"/>
                  <a:pt x="623290" y="440561"/>
                  <a:pt x="776100" y="356932"/>
                </a:cubicBezTo>
                <a:cubicBezTo>
                  <a:pt x="941305" y="720175"/>
                  <a:pt x="898096" y="1115325"/>
                  <a:pt x="825241" y="1447764"/>
                </a:cubicBezTo>
                <a:lnTo>
                  <a:pt x="1060423" y="1673413"/>
                </a:lnTo>
                <a:lnTo>
                  <a:pt x="1021935" y="1978110"/>
                </a:lnTo>
                <a:lnTo>
                  <a:pt x="745125" y="1786699"/>
                </a:lnTo>
                <a:lnTo>
                  <a:pt x="734250" y="1834148"/>
                </a:lnTo>
                <a:lnTo>
                  <a:pt x="332991" y="1834148"/>
                </a:lnTo>
                <a:cubicBezTo>
                  <a:pt x="330005" y="1820736"/>
                  <a:pt x="326662" y="1807037"/>
                  <a:pt x="323192" y="1793020"/>
                </a:cubicBezTo>
                <a:lnTo>
                  <a:pt x="38489" y="1989888"/>
                </a:lnTo>
                <a:lnTo>
                  <a:pt x="0" y="1685191"/>
                </a:lnTo>
                <a:lnTo>
                  <a:pt x="237343" y="1457469"/>
                </a:lnTo>
                <a:lnTo>
                  <a:pt x="238009" y="1459571"/>
                </a:lnTo>
                <a:lnTo>
                  <a:pt x="242012" y="1446515"/>
                </a:lnTo>
                <a:cubicBezTo>
                  <a:pt x="171205" y="1115067"/>
                  <a:pt x="127758" y="714059"/>
                  <a:pt x="286245" y="353827"/>
                </a:cubicBezTo>
                <a:close/>
                <a:moveTo>
                  <a:pt x="527942" y="0"/>
                </a:moveTo>
                <a:cubicBezTo>
                  <a:pt x="622760" y="95693"/>
                  <a:pt x="695048" y="196745"/>
                  <a:pt x="748164" y="301374"/>
                </a:cubicBezTo>
                <a:cubicBezTo>
                  <a:pt x="612692" y="376844"/>
                  <a:pt x="447588" y="375495"/>
                  <a:pt x="312997" y="298024"/>
                </a:cubicBezTo>
                <a:cubicBezTo>
                  <a:pt x="364591" y="193505"/>
                  <a:pt x="435080" y="93397"/>
                  <a:pt x="52794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3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564082" y="1072364"/>
            <a:ext cx="351261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56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474091" y="1863503"/>
            <a:ext cx="701030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64" name="Straight Connector 63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267176" y="2438744"/>
            <a:ext cx="6631274" cy="1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320986" y="1597966"/>
            <a:ext cx="6725444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2. Organized </a:t>
            </a:r>
            <a:r>
              <a:rPr lang="en-US" sz="2000" dirty="0"/>
              <a:t>as </a:t>
            </a:r>
            <a:r>
              <a:rPr lang="en-US" sz="2800" dirty="0"/>
              <a:t>charitable trusts/societies </a:t>
            </a:r>
            <a:r>
              <a:rPr lang="en-US" sz="2000" dirty="0"/>
              <a:t>and subscribers to such </a:t>
            </a:r>
            <a:r>
              <a:rPr lang="en-US" sz="2000" dirty="0" err="1"/>
              <a:t>organisation</a:t>
            </a:r>
            <a:r>
              <a:rPr lang="en-US" sz="2000" dirty="0"/>
              <a:t> are called members</a:t>
            </a:r>
          </a:p>
        </p:txBody>
      </p:sp>
      <p:sp>
        <p:nvSpPr>
          <p:cNvPr id="66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648975" y="2059383"/>
            <a:ext cx="351261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8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473062" y="2825977"/>
            <a:ext cx="701030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69" name="Straight Connector 68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339791" y="3401218"/>
            <a:ext cx="6631274" cy="1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344505" y="2572531"/>
            <a:ext cx="6725444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3. Managed </a:t>
            </a:r>
            <a:r>
              <a:rPr lang="en-US" sz="2000" dirty="0"/>
              <a:t>by a </a:t>
            </a:r>
            <a:r>
              <a:rPr lang="en-US" sz="2800" dirty="0"/>
              <a:t>managing/executive committee </a:t>
            </a:r>
            <a:r>
              <a:rPr lang="en-US" sz="2000" dirty="0"/>
              <a:t>elected by its members</a:t>
            </a:r>
          </a:p>
        </p:txBody>
      </p:sp>
      <p:sp>
        <p:nvSpPr>
          <p:cNvPr id="71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647946" y="3021857"/>
            <a:ext cx="351261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72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437269" y="3950050"/>
            <a:ext cx="701030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73" name="Straight Connector 72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230354" y="4525291"/>
            <a:ext cx="6631274" cy="1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284164" y="3684513"/>
            <a:ext cx="6725444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4. </a:t>
            </a:r>
            <a:r>
              <a:rPr lang="en-US" sz="2800" dirty="0" smtClean="0"/>
              <a:t>Surplus</a:t>
            </a:r>
            <a:r>
              <a:rPr lang="en-US" sz="2000" dirty="0" smtClean="0"/>
              <a:t> is not </a:t>
            </a:r>
            <a:r>
              <a:rPr lang="en-US" sz="2000" dirty="0"/>
              <a:t>distributed amongst the members. It is simply added in the capital fund</a:t>
            </a:r>
          </a:p>
        </p:txBody>
      </p:sp>
      <p:sp>
        <p:nvSpPr>
          <p:cNvPr id="75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612153" y="4145930"/>
            <a:ext cx="351261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76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522162" y="4937069"/>
            <a:ext cx="701030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77" name="Straight Connector 76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315247" y="5512310"/>
            <a:ext cx="6631274" cy="1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369057" y="4671533"/>
            <a:ext cx="6725444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5. </a:t>
            </a:r>
            <a:r>
              <a:rPr lang="en-US" sz="2800" dirty="0"/>
              <a:t>Funds raised </a:t>
            </a:r>
            <a:r>
              <a:rPr lang="en-US" sz="2000" dirty="0" smtClean="0"/>
              <a:t>are </a:t>
            </a:r>
            <a:r>
              <a:rPr lang="en-US" sz="2000" dirty="0"/>
              <a:t>credited to capital fund or general fund</a:t>
            </a:r>
          </a:p>
        </p:txBody>
      </p:sp>
      <p:sp>
        <p:nvSpPr>
          <p:cNvPr id="79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697046" y="5132949"/>
            <a:ext cx="351261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80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514996" y="5899543"/>
            <a:ext cx="701030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387862" y="6474784"/>
            <a:ext cx="6631274" cy="1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392576" y="5707652"/>
            <a:ext cx="6725444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6. The </a:t>
            </a:r>
            <a:r>
              <a:rPr lang="en-US" sz="2800" dirty="0"/>
              <a:t>accounting</a:t>
            </a:r>
            <a:r>
              <a:rPr lang="en-US" sz="2000" dirty="0" smtClean="0"/>
              <a:t> is kept for contributors </a:t>
            </a:r>
            <a:r>
              <a:rPr lang="en-US" sz="2000" dirty="0"/>
              <a:t>and to meet the statutory requirement.</a:t>
            </a:r>
          </a:p>
        </p:txBody>
      </p:sp>
      <p:sp>
        <p:nvSpPr>
          <p:cNvPr id="83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689880" y="6095423"/>
            <a:ext cx="351261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0"/>
          </p:nvPr>
        </p:nvSpPr>
        <p:spPr>
          <a:xfrm>
            <a:off x="323529" y="287255"/>
            <a:ext cx="1816421" cy="724247"/>
          </a:xfrm>
        </p:spPr>
        <p:txBody>
          <a:bodyPr/>
          <a:lstStyle/>
          <a:p>
            <a:r>
              <a:rPr lang="en-US" dirty="0" smtClean="0"/>
              <a:t>NPO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6865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8" grpId="0"/>
      <p:bldP spid="44" grpId="0" animBg="1"/>
      <p:bldP spid="48" grpId="0"/>
      <p:bldP spid="59" grpId="0" animBg="1"/>
      <p:bldP spid="63" grpId="0" animBg="1"/>
      <p:bldP spid="56" grpId="0" animBg="1"/>
      <p:bldP spid="65" grpId="0"/>
      <p:bldP spid="66" grpId="0" animBg="1"/>
      <p:bldP spid="68" grpId="0" animBg="1"/>
      <p:bldP spid="70" grpId="0"/>
      <p:bldP spid="71" grpId="0" animBg="1"/>
      <p:bldP spid="72" grpId="0" animBg="1"/>
      <p:bldP spid="74" grpId="0"/>
      <p:bldP spid="75" grpId="0" animBg="1"/>
      <p:bldP spid="76" grpId="0" animBg="1"/>
      <p:bldP spid="78" grpId="0"/>
      <p:bldP spid="79" grpId="0" animBg="1"/>
      <p:bldP spid="80" grpId="0" animBg="1"/>
      <p:bldP spid="82" grpId="0"/>
      <p:bldP spid="83" grpId="0" animBg="1"/>
      <p:bldP spid="2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144570" y="1912228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03DA4CFC-EE93-409B-8345-A81952FAC234}"/>
              </a:ext>
            </a:extLst>
          </p:cNvPr>
          <p:cNvSpPr txBox="1"/>
          <p:nvPr/>
        </p:nvSpPr>
        <p:spPr>
          <a:xfrm>
            <a:off x="-310801" y="3370743"/>
            <a:ext cx="390904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Income Source</a:t>
            </a:r>
            <a:endParaRPr lang="ko-KR" altLang="en-US" sz="2800" b="1" dirty="0">
              <a:solidFill>
                <a:schemeClr val="accent2"/>
              </a:solidFill>
            </a:endParaRPr>
          </a:p>
        </p:txBody>
      </p:sp>
      <p:sp>
        <p:nvSpPr>
          <p:cNvPr id="44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389198" y="876484"/>
            <a:ext cx="701030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45" name="Straight Connector 44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182283" y="1451725"/>
            <a:ext cx="6631274" cy="1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230354" y="784397"/>
            <a:ext cx="6725444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1. </a:t>
            </a:r>
            <a:r>
              <a:rPr lang="en-US" sz="2800" dirty="0"/>
              <a:t>Subscriptions from members</a:t>
            </a:r>
          </a:p>
        </p:txBody>
      </p:sp>
      <p:sp>
        <p:nvSpPr>
          <p:cNvPr id="59" name="Freeform 55">
            <a:extLst>
              <a:ext uri="{FF2B5EF4-FFF2-40B4-BE49-F238E27FC236}">
                <a16:creationId xmlns="" xmlns:a16="http://schemas.microsoft.com/office/drawing/2014/main" id="{C318BCB5-7214-4004-B5AE-10BEF2AE200E}"/>
              </a:ext>
            </a:extLst>
          </p:cNvPr>
          <p:cNvSpPr/>
          <p:nvPr/>
        </p:nvSpPr>
        <p:spPr>
          <a:xfrm rot="2700000">
            <a:off x="2001336" y="1965131"/>
            <a:ext cx="633188" cy="1700106"/>
          </a:xfrm>
          <a:custGeom>
            <a:avLst/>
            <a:gdLst/>
            <a:ahLst/>
            <a:cxnLst/>
            <a:rect l="l" t="t" r="r" b="b"/>
            <a:pathLst>
              <a:path w="1060423" h="2598393">
                <a:moveTo>
                  <a:pt x="511607" y="1989888"/>
                </a:moveTo>
                <a:cubicBezTo>
                  <a:pt x="421916" y="2038892"/>
                  <a:pt x="392123" y="2248491"/>
                  <a:pt x="577615" y="2379095"/>
                </a:cubicBezTo>
                <a:cubicBezTo>
                  <a:pt x="531205" y="2257454"/>
                  <a:pt x="562054" y="2197447"/>
                  <a:pt x="592034" y="2136572"/>
                </a:cubicBezTo>
                <a:cubicBezTo>
                  <a:pt x="592534" y="2167519"/>
                  <a:pt x="560915" y="2234057"/>
                  <a:pt x="638675" y="2272816"/>
                </a:cubicBezTo>
                <a:cubicBezTo>
                  <a:pt x="602283" y="2156226"/>
                  <a:pt x="756001" y="2119500"/>
                  <a:pt x="594605" y="1990756"/>
                </a:cubicBezTo>
                <a:cubicBezTo>
                  <a:pt x="828052" y="2024484"/>
                  <a:pt x="759407" y="2143283"/>
                  <a:pt x="814896" y="2262952"/>
                </a:cubicBezTo>
                <a:cubicBezTo>
                  <a:pt x="774295" y="2270013"/>
                  <a:pt x="715464" y="2161619"/>
                  <a:pt x="728685" y="2212952"/>
                </a:cubicBezTo>
                <a:cubicBezTo>
                  <a:pt x="798068" y="2415798"/>
                  <a:pt x="590532" y="2421590"/>
                  <a:pt x="656442" y="2598393"/>
                </a:cubicBezTo>
                <a:cubicBezTo>
                  <a:pt x="451592" y="2586815"/>
                  <a:pt x="511509" y="2396411"/>
                  <a:pt x="415171" y="2350110"/>
                </a:cubicBezTo>
                <a:cubicBezTo>
                  <a:pt x="389023" y="2345435"/>
                  <a:pt x="357666" y="2366802"/>
                  <a:pt x="415723" y="2461957"/>
                </a:cubicBezTo>
                <a:cubicBezTo>
                  <a:pt x="77590" y="2209980"/>
                  <a:pt x="314998" y="2004011"/>
                  <a:pt x="511607" y="1989888"/>
                </a:cubicBezTo>
                <a:close/>
                <a:moveTo>
                  <a:pt x="344786" y="1884983"/>
                </a:moveTo>
                <a:lnTo>
                  <a:pt x="722598" y="1884983"/>
                </a:lnTo>
                <a:cubicBezTo>
                  <a:pt x="716460" y="1906965"/>
                  <a:pt x="711917" y="1928321"/>
                  <a:pt x="707988" y="1948728"/>
                </a:cubicBezTo>
                <a:lnTo>
                  <a:pt x="357819" y="1948059"/>
                </a:lnTo>
                <a:close/>
                <a:moveTo>
                  <a:pt x="530212" y="651224"/>
                </a:moveTo>
                <a:cubicBezTo>
                  <a:pt x="585486" y="651224"/>
                  <a:pt x="630294" y="696033"/>
                  <a:pt x="630294" y="751307"/>
                </a:cubicBezTo>
                <a:cubicBezTo>
                  <a:pt x="630294" y="806581"/>
                  <a:pt x="585486" y="851389"/>
                  <a:pt x="530212" y="851389"/>
                </a:cubicBezTo>
                <a:cubicBezTo>
                  <a:pt x="474938" y="851389"/>
                  <a:pt x="430129" y="806581"/>
                  <a:pt x="430129" y="751307"/>
                </a:cubicBezTo>
                <a:cubicBezTo>
                  <a:pt x="430129" y="696033"/>
                  <a:pt x="474938" y="651224"/>
                  <a:pt x="530212" y="651224"/>
                </a:cubicBezTo>
                <a:close/>
                <a:moveTo>
                  <a:pt x="530212" y="551141"/>
                </a:moveTo>
                <a:cubicBezTo>
                  <a:pt x="419664" y="551141"/>
                  <a:pt x="330046" y="640759"/>
                  <a:pt x="330046" y="751307"/>
                </a:cubicBezTo>
                <a:cubicBezTo>
                  <a:pt x="330046" y="861855"/>
                  <a:pt x="419664" y="951472"/>
                  <a:pt x="530212" y="951472"/>
                </a:cubicBezTo>
                <a:cubicBezTo>
                  <a:pt x="640760" y="951472"/>
                  <a:pt x="730377" y="861855"/>
                  <a:pt x="730377" y="751307"/>
                </a:cubicBezTo>
                <a:cubicBezTo>
                  <a:pt x="730377" y="640759"/>
                  <a:pt x="640760" y="551141"/>
                  <a:pt x="530212" y="551141"/>
                </a:cubicBezTo>
                <a:close/>
                <a:moveTo>
                  <a:pt x="286245" y="353827"/>
                </a:moveTo>
                <a:cubicBezTo>
                  <a:pt x="438132" y="439406"/>
                  <a:pt x="623290" y="440561"/>
                  <a:pt x="776100" y="356932"/>
                </a:cubicBezTo>
                <a:cubicBezTo>
                  <a:pt x="941305" y="720175"/>
                  <a:pt x="898096" y="1115325"/>
                  <a:pt x="825241" y="1447764"/>
                </a:cubicBezTo>
                <a:lnTo>
                  <a:pt x="1060423" y="1673413"/>
                </a:lnTo>
                <a:lnTo>
                  <a:pt x="1021935" y="1978110"/>
                </a:lnTo>
                <a:lnTo>
                  <a:pt x="745125" y="1786699"/>
                </a:lnTo>
                <a:lnTo>
                  <a:pt x="734250" y="1834148"/>
                </a:lnTo>
                <a:lnTo>
                  <a:pt x="332991" y="1834148"/>
                </a:lnTo>
                <a:cubicBezTo>
                  <a:pt x="330005" y="1820736"/>
                  <a:pt x="326662" y="1807037"/>
                  <a:pt x="323192" y="1793020"/>
                </a:cubicBezTo>
                <a:lnTo>
                  <a:pt x="38489" y="1989888"/>
                </a:lnTo>
                <a:lnTo>
                  <a:pt x="0" y="1685191"/>
                </a:lnTo>
                <a:lnTo>
                  <a:pt x="237343" y="1457469"/>
                </a:lnTo>
                <a:lnTo>
                  <a:pt x="238009" y="1459571"/>
                </a:lnTo>
                <a:lnTo>
                  <a:pt x="242012" y="1446515"/>
                </a:lnTo>
                <a:cubicBezTo>
                  <a:pt x="171205" y="1115067"/>
                  <a:pt x="127758" y="714059"/>
                  <a:pt x="286245" y="353827"/>
                </a:cubicBezTo>
                <a:close/>
                <a:moveTo>
                  <a:pt x="527942" y="0"/>
                </a:moveTo>
                <a:cubicBezTo>
                  <a:pt x="622760" y="95693"/>
                  <a:pt x="695048" y="196745"/>
                  <a:pt x="748164" y="301374"/>
                </a:cubicBezTo>
                <a:cubicBezTo>
                  <a:pt x="612692" y="376844"/>
                  <a:pt x="447588" y="375495"/>
                  <a:pt x="312997" y="298024"/>
                </a:cubicBezTo>
                <a:cubicBezTo>
                  <a:pt x="364591" y="193505"/>
                  <a:pt x="435080" y="93397"/>
                  <a:pt x="52794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3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564082" y="1072364"/>
            <a:ext cx="351261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56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474091" y="1863503"/>
            <a:ext cx="701030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64" name="Straight Connector 63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267176" y="2438744"/>
            <a:ext cx="6631274" cy="1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320986" y="1751854"/>
            <a:ext cx="6725444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2. </a:t>
            </a:r>
            <a:r>
              <a:rPr lang="en-US" sz="2800" dirty="0" smtClean="0"/>
              <a:t>Donations </a:t>
            </a:r>
            <a:r>
              <a:rPr lang="en-US" sz="2800" dirty="0"/>
              <a:t>(general)</a:t>
            </a:r>
          </a:p>
        </p:txBody>
      </p:sp>
      <p:sp>
        <p:nvSpPr>
          <p:cNvPr id="66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648975" y="2059383"/>
            <a:ext cx="351261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8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473062" y="2825977"/>
            <a:ext cx="701030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69" name="Straight Connector 68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339791" y="3401218"/>
            <a:ext cx="6631274" cy="1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344505" y="2787974"/>
            <a:ext cx="6725444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3. </a:t>
            </a:r>
            <a:r>
              <a:rPr lang="en-US" sz="2800" dirty="0" smtClean="0"/>
              <a:t>Legacies(general</a:t>
            </a:r>
            <a:r>
              <a:rPr lang="en-US" sz="2800" dirty="0"/>
              <a:t>). </a:t>
            </a:r>
          </a:p>
        </p:txBody>
      </p:sp>
      <p:sp>
        <p:nvSpPr>
          <p:cNvPr id="71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647946" y="3021857"/>
            <a:ext cx="351261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72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437269" y="3950050"/>
            <a:ext cx="701030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73" name="Straight Connector 72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230354" y="4525291"/>
            <a:ext cx="6631274" cy="1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284164" y="3838401"/>
            <a:ext cx="6725444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4. </a:t>
            </a:r>
            <a:r>
              <a:rPr lang="en-US" sz="2800" dirty="0" smtClean="0"/>
              <a:t>Grant- </a:t>
            </a:r>
            <a:r>
              <a:rPr lang="en-US" sz="2800" dirty="0"/>
              <a:t>in-aid</a:t>
            </a:r>
          </a:p>
        </p:txBody>
      </p:sp>
      <p:sp>
        <p:nvSpPr>
          <p:cNvPr id="75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612153" y="4145930"/>
            <a:ext cx="351261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76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522162" y="4937069"/>
            <a:ext cx="701030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77" name="Straight Connector 76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315247" y="5512310"/>
            <a:ext cx="6631274" cy="1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369057" y="4825421"/>
            <a:ext cx="6725444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5. </a:t>
            </a:r>
            <a:r>
              <a:rPr lang="en-US" sz="2800" dirty="0"/>
              <a:t>I</a:t>
            </a:r>
            <a:r>
              <a:rPr lang="en-US" sz="2800" dirty="0" smtClean="0"/>
              <a:t>ncome </a:t>
            </a:r>
            <a:r>
              <a:rPr lang="en-US" sz="2800" dirty="0"/>
              <a:t>from investments</a:t>
            </a:r>
            <a:endParaRPr lang="en-US" sz="2000" dirty="0"/>
          </a:p>
        </p:txBody>
      </p:sp>
      <p:sp>
        <p:nvSpPr>
          <p:cNvPr id="79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697046" y="5132949"/>
            <a:ext cx="351261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80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514996" y="5899543"/>
            <a:ext cx="701030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387862" y="6474784"/>
            <a:ext cx="6631274" cy="1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392576" y="5861540"/>
            <a:ext cx="6725444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6. </a:t>
            </a:r>
            <a:r>
              <a:rPr lang="en-US" sz="2800" dirty="0" smtClean="0"/>
              <a:t>Others.</a:t>
            </a:r>
            <a:endParaRPr lang="en-US" sz="2800" dirty="0"/>
          </a:p>
        </p:txBody>
      </p:sp>
      <p:sp>
        <p:nvSpPr>
          <p:cNvPr id="83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689880" y="6095423"/>
            <a:ext cx="351261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0"/>
          </p:nvPr>
        </p:nvSpPr>
        <p:spPr>
          <a:xfrm>
            <a:off x="323529" y="287255"/>
            <a:ext cx="1816421" cy="724247"/>
          </a:xfrm>
        </p:spPr>
        <p:txBody>
          <a:bodyPr/>
          <a:lstStyle/>
          <a:p>
            <a:r>
              <a:rPr lang="en-US" dirty="0" smtClean="0"/>
              <a:t>NPO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5696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8" grpId="0"/>
      <p:bldP spid="44" grpId="0" animBg="1"/>
      <p:bldP spid="48" grpId="0"/>
      <p:bldP spid="59" grpId="0" animBg="1"/>
      <p:bldP spid="63" grpId="0" animBg="1"/>
      <p:bldP spid="56" grpId="0" animBg="1"/>
      <p:bldP spid="65" grpId="0"/>
      <p:bldP spid="66" grpId="0" animBg="1"/>
      <p:bldP spid="68" grpId="0" animBg="1"/>
      <p:bldP spid="70" grpId="0"/>
      <p:bldP spid="71" grpId="0" animBg="1"/>
      <p:bldP spid="72" grpId="0" animBg="1"/>
      <p:bldP spid="74" grpId="0"/>
      <p:bldP spid="75" grpId="0" animBg="1"/>
      <p:bldP spid="76" grpId="0" animBg="1"/>
      <p:bldP spid="78" grpId="0"/>
      <p:bldP spid="79" grpId="0" animBg="1"/>
      <p:bldP spid="80" grpId="0" animBg="1"/>
      <p:bldP spid="82" grpId="0"/>
      <p:bldP spid="83" grpId="0" animBg="1"/>
      <p:bldP spid="2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144570" y="1912228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03DA4CFC-EE93-409B-8345-A81952FAC234}"/>
              </a:ext>
            </a:extLst>
          </p:cNvPr>
          <p:cNvSpPr txBox="1"/>
          <p:nvPr/>
        </p:nvSpPr>
        <p:spPr>
          <a:xfrm>
            <a:off x="-101077" y="3333893"/>
            <a:ext cx="390904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Accounting Records</a:t>
            </a:r>
            <a:endParaRPr lang="ko-KR" altLang="en-US" sz="2800" b="1" dirty="0">
              <a:solidFill>
                <a:schemeClr val="accent2"/>
              </a:solidFill>
            </a:endParaRPr>
          </a:p>
        </p:txBody>
      </p:sp>
      <p:sp>
        <p:nvSpPr>
          <p:cNvPr id="44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389198" y="876484"/>
            <a:ext cx="701030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45" name="Straight Connector 44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182283" y="1451725"/>
            <a:ext cx="6631274" cy="1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230354" y="784397"/>
            <a:ext cx="6725444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1. </a:t>
            </a:r>
            <a:r>
              <a:rPr lang="en-US" sz="2800" dirty="0"/>
              <a:t>Most transactions are in </a:t>
            </a:r>
            <a:r>
              <a:rPr lang="en-US" sz="2800" i="1" dirty="0"/>
              <a:t>cash/</a:t>
            </a:r>
            <a:r>
              <a:rPr lang="en-US" sz="2800" dirty="0"/>
              <a:t>bank</a:t>
            </a:r>
          </a:p>
        </p:txBody>
      </p:sp>
      <p:sp>
        <p:nvSpPr>
          <p:cNvPr id="59" name="Freeform 55">
            <a:extLst>
              <a:ext uri="{FF2B5EF4-FFF2-40B4-BE49-F238E27FC236}">
                <a16:creationId xmlns="" xmlns:a16="http://schemas.microsoft.com/office/drawing/2014/main" id="{C318BCB5-7214-4004-B5AE-10BEF2AE200E}"/>
              </a:ext>
            </a:extLst>
          </p:cNvPr>
          <p:cNvSpPr/>
          <p:nvPr/>
        </p:nvSpPr>
        <p:spPr>
          <a:xfrm rot="2700000">
            <a:off x="2001336" y="1965131"/>
            <a:ext cx="633188" cy="1700106"/>
          </a:xfrm>
          <a:custGeom>
            <a:avLst/>
            <a:gdLst/>
            <a:ahLst/>
            <a:cxnLst/>
            <a:rect l="l" t="t" r="r" b="b"/>
            <a:pathLst>
              <a:path w="1060423" h="2598393">
                <a:moveTo>
                  <a:pt x="511607" y="1989888"/>
                </a:moveTo>
                <a:cubicBezTo>
                  <a:pt x="421916" y="2038892"/>
                  <a:pt x="392123" y="2248491"/>
                  <a:pt x="577615" y="2379095"/>
                </a:cubicBezTo>
                <a:cubicBezTo>
                  <a:pt x="531205" y="2257454"/>
                  <a:pt x="562054" y="2197447"/>
                  <a:pt x="592034" y="2136572"/>
                </a:cubicBezTo>
                <a:cubicBezTo>
                  <a:pt x="592534" y="2167519"/>
                  <a:pt x="560915" y="2234057"/>
                  <a:pt x="638675" y="2272816"/>
                </a:cubicBezTo>
                <a:cubicBezTo>
                  <a:pt x="602283" y="2156226"/>
                  <a:pt x="756001" y="2119500"/>
                  <a:pt x="594605" y="1990756"/>
                </a:cubicBezTo>
                <a:cubicBezTo>
                  <a:pt x="828052" y="2024484"/>
                  <a:pt x="759407" y="2143283"/>
                  <a:pt x="814896" y="2262952"/>
                </a:cubicBezTo>
                <a:cubicBezTo>
                  <a:pt x="774295" y="2270013"/>
                  <a:pt x="715464" y="2161619"/>
                  <a:pt x="728685" y="2212952"/>
                </a:cubicBezTo>
                <a:cubicBezTo>
                  <a:pt x="798068" y="2415798"/>
                  <a:pt x="590532" y="2421590"/>
                  <a:pt x="656442" y="2598393"/>
                </a:cubicBezTo>
                <a:cubicBezTo>
                  <a:pt x="451592" y="2586815"/>
                  <a:pt x="511509" y="2396411"/>
                  <a:pt x="415171" y="2350110"/>
                </a:cubicBezTo>
                <a:cubicBezTo>
                  <a:pt x="389023" y="2345435"/>
                  <a:pt x="357666" y="2366802"/>
                  <a:pt x="415723" y="2461957"/>
                </a:cubicBezTo>
                <a:cubicBezTo>
                  <a:pt x="77590" y="2209980"/>
                  <a:pt x="314998" y="2004011"/>
                  <a:pt x="511607" y="1989888"/>
                </a:cubicBezTo>
                <a:close/>
                <a:moveTo>
                  <a:pt x="344786" y="1884983"/>
                </a:moveTo>
                <a:lnTo>
                  <a:pt x="722598" y="1884983"/>
                </a:lnTo>
                <a:cubicBezTo>
                  <a:pt x="716460" y="1906965"/>
                  <a:pt x="711917" y="1928321"/>
                  <a:pt x="707988" y="1948728"/>
                </a:cubicBezTo>
                <a:lnTo>
                  <a:pt x="357819" y="1948059"/>
                </a:lnTo>
                <a:close/>
                <a:moveTo>
                  <a:pt x="530212" y="651224"/>
                </a:moveTo>
                <a:cubicBezTo>
                  <a:pt x="585486" y="651224"/>
                  <a:pt x="630294" y="696033"/>
                  <a:pt x="630294" y="751307"/>
                </a:cubicBezTo>
                <a:cubicBezTo>
                  <a:pt x="630294" y="806581"/>
                  <a:pt x="585486" y="851389"/>
                  <a:pt x="530212" y="851389"/>
                </a:cubicBezTo>
                <a:cubicBezTo>
                  <a:pt x="474938" y="851389"/>
                  <a:pt x="430129" y="806581"/>
                  <a:pt x="430129" y="751307"/>
                </a:cubicBezTo>
                <a:cubicBezTo>
                  <a:pt x="430129" y="696033"/>
                  <a:pt x="474938" y="651224"/>
                  <a:pt x="530212" y="651224"/>
                </a:cubicBezTo>
                <a:close/>
                <a:moveTo>
                  <a:pt x="530212" y="551141"/>
                </a:moveTo>
                <a:cubicBezTo>
                  <a:pt x="419664" y="551141"/>
                  <a:pt x="330046" y="640759"/>
                  <a:pt x="330046" y="751307"/>
                </a:cubicBezTo>
                <a:cubicBezTo>
                  <a:pt x="330046" y="861855"/>
                  <a:pt x="419664" y="951472"/>
                  <a:pt x="530212" y="951472"/>
                </a:cubicBezTo>
                <a:cubicBezTo>
                  <a:pt x="640760" y="951472"/>
                  <a:pt x="730377" y="861855"/>
                  <a:pt x="730377" y="751307"/>
                </a:cubicBezTo>
                <a:cubicBezTo>
                  <a:pt x="730377" y="640759"/>
                  <a:pt x="640760" y="551141"/>
                  <a:pt x="530212" y="551141"/>
                </a:cubicBezTo>
                <a:close/>
                <a:moveTo>
                  <a:pt x="286245" y="353827"/>
                </a:moveTo>
                <a:cubicBezTo>
                  <a:pt x="438132" y="439406"/>
                  <a:pt x="623290" y="440561"/>
                  <a:pt x="776100" y="356932"/>
                </a:cubicBezTo>
                <a:cubicBezTo>
                  <a:pt x="941305" y="720175"/>
                  <a:pt x="898096" y="1115325"/>
                  <a:pt x="825241" y="1447764"/>
                </a:cubicBezTo>
                <a:lnTo>
                  <a:pt x="1060423" y="1673413"/>
                </a:lnTo>
                <a:lnTo>
                  <a:pt x="1021935" y="1978110"/>
                </a:lnTo>
                <a:lnTo>
                  <a:pt x="745125" y="1786699"/>
                </a:lnTo>
                <a:lnTo>
                  <a:pt x="734250" y="1834148"/>
                </a:lnTo>
                <a:lnTo>
                  <a:pt x="332991" y="1834148"/>
                </a:lnTo>
                <a:cubicBezTo>
                  <a:pt x="330005" y="1820736"/>
                  <a:pt x="326662" y="1807037"/>
                  <a:pt x="323192" y="1793020"/>
                </a:cubicBezTo>
                <a:lnTo>
                  <a:pt x="38489" y="1989888"/>
                </a:lnTo>
                <a:lnTo>
                  <a:pt x="0" y="1685191"/>
                </a:lnTo>
                <a:lnTo>
                  <a:pt x="237343" y="1457469"/>
                </a:lnTo>
                <a:lnTo>
                  <a:pt x="238009" y="1459571"/>
                </a:lnTo>
                <a:lnTo>
                  <a:pt x="242012" y="1446515"/>
                </a:lnTo>
                <a:cubicBezTo>
                  <a:pt x="171205" y="1115067"/>
                  <a:pt x="127758" y="714059"/>
                  <a:pt x="286245" y="353827"/>
                </a:cubicBezTo>
                <a:close/>
                <a:moveTo>
                  <a:pt x="527942" y="0"/>
                </a:moveTo>
                <a:cubicBezTo>
                  <a:pt x="622760" y="95693"/>
                  <a:pt x="695048" y="196745"/>
                  <a:pt x="748164" y="301374"/>
                </a:cubicBezTo>
                <a:cubicBezTo>
                  <a:pt x="612692" y="376844"/>
                  <a:pt x="447588" y="375495"/>
                  <a:pt x="312997" y="298024"/>
                </a:cubicBezTo>
                <a:cubicBezTo>
                  <a:pt x="364591" y="193505"/>
                  <a:pt x="435080" y="93397"/>
                  <a:pt x="52794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3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564082" y="1072364"/>
            <a:ext cx="351261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56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474091" y="1863503"/>
            <a:ext cx="701030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64" name="Straight Connector 63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232402" y="2404220"/>
            <a:ext cx="6631274" cy="1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320986" y="1751854"/>
            <a:ext cx="6725444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2. </a:t>
            </a:r>
            <a:r>
              <a:rPr lang="en-US" sz="2800" dirty="0"/>
              <a:t>Keep cash book ,</a:t>
            </a:r>
            <a:r>
              <a:rPr lang="en-US" sz="2800" dirty="0" err="1"/>
              <a:t>Ledgers,Trial</a:t>
            </a:r>
            <a:r>
              <a:rPr lang="en-US" sz="2800" dirty="0"/>
              <a:t> Balance</a:t>
            </a:r>
          </a:p>
        </p:txBody>
      </p:sp>
      <p:sp>
        <p:nvSpPr>
          <p:cNvPr id="66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648975" y="2059383"/>
            <a:ext cx="351261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8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473062" y="2825977"/>
            <a:ext cx="701030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69" name="Straight Connector 68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339791" y="3401218"/>
            <a:ext cx="6631274" cy="1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344505" y="2787974"/>
            <a:ext cx="6725444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3. </a:t>
            </a:r>
            <a:r>
              <a:rPr lang="en-US" sz="2800" dirty="0" smtClean="0"/>
              <a:t>Keep Inventory Registers</a:t>
            </a:r>
            <a:endParaRPr lang="en-US" sz="2800" dirty="0"/>
          </a:p>
        </p:txBody>
      </p:sp>
      <p:sp>
        <p:nvSpPr>
          <p:cNvPr id="71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647946" y="3021857"/>
            <a:ext cx="351261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72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437269" y="3950050"/>
            <a:ext cx="701030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73" name="Straight Connector 72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230354" y="4525291"/>
            <a:ext cx="6631274" cy="1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284164" y="3838401"/>
            <a:ext cx="6725444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000" dirty="0" smtClean="0"/>
              <a:t>4. </a:t>
            </a:r>
            <a:r>
              <a:rPr lang="en-US" sz="2800" dirty="0"/>
              <a:t>Make</a:t>
            </a:r>
            <a:r>
              <a:rPr lang="en-US" sz="2000" dirty="0" smtClean="0"/>
              <a:t> </a:t>
            </a:r>
            <a:r>
              <a:rPr lang="en-US" sz="2800" dirty="0" smtClean="0"/>
              <a:t>Receipt </a:t>
            </a:r>
            <a:r>
              <a:rPr lang="en-US" sz="2800" dirty="0"/>
              <a:t>and Payment </a:t>
            </a:r>
            <a:r>
              <a:rPr lang="en-US" sz="2800" dirty="0" smtClean="0"/>
              <a:t>Account,</a:t>
            </a:r>
            <a:endParaRPr lang="en-US" sz="2800" dirty="0"/>
          </a:p>
        </p:txBody>
      </p:sp>
      <p:sp>
        <p:nvSpPr>
          <p:cNvPr id="75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612153" y="4145930"/>
            <a:ext cx="351261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76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522162" y="4937069"/>
            <a:ext cx="701030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77" name="Straight Connector 76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315247" y="5512310"/>
            <a:ext cx="6631274" cy="1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369057" y="4825421"/>
            <a:ext cx="6725444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5. </a:t>
            </a:r>
            <a:r>
              <a:rPr lang="en-US" sz="2800" dirty="0"/>
              <a:t>Income and Expenditure </a:t>
            </a:r>
            <a:r>
              <a:rPr lang="en-US" sz="2800" dirty="0" smtClean="0"/>
              <a:t>Account and </a:t>
            </a:r>
            <a:endParaRPr lang="en-US" sz="2800" dirty="0"/>
          </a:p>
        </p:txBody>
      </p:sp>
      <p:sp>
        <p:nvSpPr>
          <p:cNvPr id="79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697046" y="5132949"/>
            <a:ext cx="351261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80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514996" y="5899543"/>
            <a:ext cx="701030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387862" y="6474784"/>
            <a:ext cx="6631274" cy="1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392576" y="5861540"/>
            <a:ext cx="6725444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6.</a:t>
            </a:r>
            <a:r>
              <a:rPr lang="en-US" sz="2000" dirty="0"/>
              <a:t> </a:t>
            </a:r>
            <a:r>
              <a:rPr lang="en-US" sz="2800" dirty="0" smtClean="0"/>
              <a:t>Balance </a:t>
            </a:r>
            <a:r>
              <a:rPr lang="en-US" sz="2800" dirty="0"/>
              <a:t>Sheet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83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689880" y="6095423"/>
            <a:ext cx="351261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0"/>
          </p:nvPr>
        </p:nvSpPr>
        <p:spPr>
          <a:xfrm>
            <a:off x="323529" y="287255"/>
            <a:ext cx="1816421" cy="724247"/>
          </a:xfrm>
        </p:spPr>
        <p:txBody>
          <a:bodyPr/>
          <a:lstStyle/>
          <a:p>
            <a:r>
              <a:rPr lang="en-US" dirty="0" smtClean="0"/>
              <a:t>NPO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9861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8" grpId="0"/>
      <p:bldP spid="44" grpId="0" animBg="1"/>
      <p:bldP spid="48" grpId="0"/>
      <p:bldP spid="59" grpId="0" animBg="1"/>
      <p:bldP spid="63" grpId="0" animBg="1"/>
      <p:bldP spid="56" grpId="0" animBg="1"/>
      <p:bldP spid="65" grpId="0"/>
      <p:bldP spid="66" grpId="0" animBg="1"/>
      <p:bldP spid="68" grpId="0" animBg="1"/>
      <p:bldP spid="70" grpId="0"/>
      <p:bldP spid="71" grpId="0" animBg="1"/>
      <p:bldP spid="72" grpId="0" animBg="1"/>
      <p:bldP spid="74" grpId="0"/>
      <p:bldP spid="75" grpId="0" animBg="1"/>
      <p:bldP spid="76" grpId="0" animBg="1"/>
      <p:bldP spid="78" grpId="0"/>
      <p:bldP spid="79" grpId="0" animBg="1"/>
      <p:bldP spid="80" grpId="0" animBg="1"/>
      <p:bldP spid="82" grpId="0"/>
      <p:bldP spid="83" grpId="0" animBg="1"/>
      <p:bldP spid="2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144570" y="1912228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03DA4CFC-EE93-409B-8345-A81952FAC234}"/>
              </a:ext>
            </a:extLst>
          </p:cNvPr>
          <p:cNvSpPr txBox="1"/>
          <p:nvPr/>
        </p:nvSpPr>
        <p:spPr>
          <a:xfrm>
            <a:off x="-101077" y="3118450"/>
            <a:ext cx="3909046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Receipt &amp; Payment A/c</a:t>
            </a:r>
            <a:endParaRPr lang="ko-KR" altLang="en-US" sz="2800" b="1" dirty="0">
              <a:solidFill>
                <a:schemeClr val="accent2"/>
              </a:solidFill>
            </a:endParaRPr>
          </a:p>
        </p:txBody>
      </p:sp>
      <p:sp>
        <p:nvSpPr>
          <p:cNvPr id="44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146305" y="841978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45" name="Straight Connector 44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939391" y="1417213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4987462" y="719114"/>
            <a:ext cx="74140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1. </a:t>
            </a:r>
            <a:r>
              <a:rPr lang="en-US" sz="3200" dirty="0" smtClean="0"/>
              <a:t>P</a:t>
            </a:r>
            <a:r>
              <a:rPr lang="en-US" sz="2800" dirty="0" smtClean="0"/>
              <a:t>repared </a:t>
            </a:r>
            <a:r>
              <a:rPr lang="en-US" sz="2800" dirty="0"/>
              <a:t>at the end of the accounting year </a:t>
            </a:r>
          </a:p>
        </p:txBody>
      </p:sp>
      <p:sp>
        <p:nvSpPr>
          <p:cNvPr id="59" name="Freeform 55">
            <a:extLst>
              <a:ext uri="{FF2B5EF4-FFF2-40B4-BE49-F238E27FC236}">
                <a16:creationId xmlns="" xmlns:a16="http://schemas.microsoft.com/office/drawing/2014/main" id="{C318BCB5-7214-4004-B5AE-10BEF2AE200E}"/>
              </a:ext>
            </a:extLst>
          </p:cNvPr>
          <p:cNvSpPr/>
          <p:nvPr/>
        </p:nvSpPr>
        <p:spPr>
          <a:xfrm rot="2700000">
            <a:off x="2001336" y="1965131"/>
            <a:ext cx="633188" cy="1700106"/>
          </a:xfrm>
          <a:custGeom>
            <a:avLst/>
            <a:gdLst/>
            <a:ahLst/>
            <a:cxnLst/>
            <a:rect l="l" t="t" r="r" b="b"/>
            <a:pathLst>
              <a:path w="1060423" h="2598393">
                <a:moveTo>
                  <a:pt x="511607" y="1989888"/>
                </a:moveTo>
                <a:cubicBezTo>
                  <a:pt x="421916" y="2038892"/>
                  <a:pt x="392123" y="2248491"/>
                  <a:pt x="577615" y="2379095"/>
                </a:cubicBezTo>
                <a:cubicBezTo>
                  <a:pt x="531205" y="2257454"/>
                  <a:pt x="562054" y="2197447"/>
                  <a:pt x="592034" y="2136572"/>
                </a:cubicBezTo>
                <a:cubicBezTo>
                  <a:pt x="592534" y="2167519"/>
                  <a:pt x="560915" y="2234057"/>
                  <a:pt x="638675" y="2272816"/>
                </a:cubicBezTo>
                <a:cubicBezTo>
                  <a:pt x="602283" y="2156226"/>
                  <a:pt x="756001" y="2119500"/>
                  <a:pt x="594605" y="1990756"/>
                </a:cubicBezTo>
                <a:cubicBezTo>
                  <a:pt x="828052" y="2024484"/>
                  <a:pt x="759407" y="2143283"/>
                  <a:pt x="814896" y="2262952"/>
                </a:cubicBezTo>
                <a:cubicBezTo>
                  <a:pt x="774295" y="2270013"/>
                  <a:pt x="715464" y="2161619"/>
                  <a:pt x="728685" y="2212952"/>
                </a:cubicBezTo>
                <a:cubicBezTo>
                  <a:pt x="798068" y="2415798"/>
                  <a:pt x="590532" y="2421590"/>
                  <a:pt x="656442" y="2598393"/>
                </a:cubicBezTo>
                <a:cubicBezTo>
                  <a:pt x="451592" y="2586815"/>
                  <a:pt x="511509" y="2396411"/>
                  <a:pt x="415171" y="2350110"/>
                </a:cubicBezTo>
                <a:cubicBezTo>
                  <a:pt x="389023" y="2345435"/>
                  <a:pt x="357666" y="2366802"/>
                  <a:pt x="415723" y="2461957"/>
                </a:cubicBezTo>
                <a:cubicBezTo>
                  <a:pt x="77590" y="2209980"/>
                  <a:pt x="314998" y="2004011"/>
                  <a:pt x="511607" y="1989888"/>
                </a:cubicBezTo>
                <a:close/>
                <a:moveTo>
                  <a:pt x="344786" y="1884983"/>
                </a:moveTo>
                <a:lnTo>
                  <a:pt x="722598" y="1884983"/>
                </a:lnTo>
                <a:cubicBezTo>
                  <a:pt x="716460" y="1906965"/>
                  <a:pt x="711917" y="1928321"/>
                  <a:pt x="707988" y="1948728"/>
                </a:cubicBezTo>
                <a:lnTo>
                  <a:pt x="357819" y="1948059"/>
                </a:lnTo>
                <a:close/>
                <a:moveTo>
                  <a:pt x="530212" y="651224"/>
                </a:moveTo>
                <a:cubicBezTo>
                  <a:pt x="585486" y="651224"/>
                  <a:pt x="630294" y="696033"/>
                  <a:pt x="630294" y="751307"/>
                </a:cubicBezTo>
                <a:cubicBezTo>
                  <a:pt x="630294" y="806581"/>
                  <a:pt x="585486" y="851389"/>
                  <a:pt x="530212" y="851389"/>
                </a:cubicBezTo>
                <a:cubicBezTo>
                  <a:pt x="474938" y="851389"/>
                  <a:pt x="430129" y="806581"/>
                  <a:pt x="430129" y="751307"/>
                </a:cubicBezTo>
                <a:cubicBezTo>
                  <a:pt x="430129" y="696033"/>
                  <a:pt x="474938" y="651224"/>
                  <a:pt x="530212" y="651224"/>
                </a:cubicBezTo>
                <a:close/>
                <a:moveTo>
                  <a:pt x="530212" y="551141"/>
                </a:moveTo>
                <a:cubicBezTo>
                  <a:pt x="419664" y="551141"/>
                  <a:pt x="330046" y="640759"/>
                  <a:pt x="330046" y="751307"/>
                </a:cubicBezTo>
                <a:cubicBezTo>
                  <a:pt x="330046" y="861855"/>
                  <a:pt x="419664" y="951472"/>
                  <a:pt x="530212" y="951472"/>
                </a:cubicBezTo>
                <a:cubicBezTo>
                  <a:pt x="640760" y="951472"/>
                  <a:pt x="730377" y="861855"/>
                  <a:pt x="730377" y="751307"/>
                </a:cubicBezTo>
                <a:cubicBezTo>
                  <a:pt x="730377" y="640759"/>
                  <a:pt x="640760" y="551141"/>
                  <a:pt x="530212" y="551141"/>
                </a:cubicBezTo>
                <a:close/>
                <a:moveTo>
                  <a:pt x="286245" y="353827"/>
                </a:moveTo>
                <a:cubicBezTo>
                  <a:pt x="438132" y="439406"/>
                  <a:pt x="623290" y="440561"/>
                  <a:pt x="776100" y="356932"/>
                </a:cubicBezTo>
                <a:cubicBezTo>
                  <a:pt x="941305" y="720175"/>
                  <a:pt x="898096" y="1115325"/>
                  <a:pt x="825241" y="1447764"/>
                </a:cubicBezTo>
                <a:lnTo>
                  <a:pt x="1060423" y="1673413"/>
                </a:lnTo>
                <a:lnTo>
                  <a:pt x="1021935" y="1978110"/>
                </a:lnTo>
                <a:lnTo>
                  <a:pt x="745125" y="1786699"/>
                </a:lnTo>
                <a:lnTo>
                  <a:pt x="734250" y="1834148"/>
                </a:lnTo>
                <a:lnTo>
                  <a:pt x="332991" y="1834148"/>
                </a:lnTo>
                <a:cubicBezTo>
                  <a:pt x="330005" y="1820736"/>
                  <a:pt x="326662" y="1807037"/>
                  <a:pt x="323192" y="1793020"/>
                </a:cubicBezTo>
                <a:lnTo>
                  <a:pt x="38489" y="1989888"/>
                </a:lnTo>
                <a:lnTo>
                  <a:pt x="0" y="1685191"/>
                </a:lnTo>
                <a:lnTo>
                  <a:pt x="237343" y="1457469"/>
                </a:lnTo>
                <a:lnTo>
                  <a:pt x="238009" y="1459571"/>
                </a:lnTo>
                <a:lnTo>
                  <a:pt x="242012" y="1446515"/>
                </a:lnTo>
                <a:cubicBezTo>
                  <a:pt x="171205" y="1115067"/>
                  <a:pt x="127758" y="714059"/>
                  <a:pt x="286245" y="353827"/>
                </a:cubicBezTo>
                <a:close/>
                <a:moveTo>
                  <a:pt x="527942" y="0"/>
                </a:moveTo>
                <a:cubicBezTo>
                  <a:pt x="622760" y="95693"/>
                  <a:pt x="695048" y="196745"/>
                  <a:pt x="748164" y="301374"/>
                </a:cubicBezTo>
                <a:cubicBezTo>
                  <a:pt x="612692" y="376844"/>
                  <a:pt x="447588" y="375495"/>
                  <a:pt x="312997" y="298024"/>
                </a:cubicBezTo>
                <a:cubicBezTo>
                  <a:pt x="364591" y="193505"/>
                  <a:pt x="435080" y="93397"/>
                  <a:pt x="52794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3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321190" y="1037858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56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231198" y="1828997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64" name="Straight Connector 63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989510" y="2369708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078094" y="1501905"/>
            <a:ext cx="7414088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2. </a:t>
            </a:r>
            <a:r>
              <a:rPr lang="en-US" sz="2800" dirty="0" smtClean="0"/>
              <a:t>Based </a:t>
            </a:r>
            <a:r>
              <a:rPr lang="en-US" sz="2800" dirty="0"/>
              <a:t>of cash receipts and cash payments recorded in the cash book. </a:t>
            </a:r>
          </a:p>
        </p:txBody>
      </p:sp>
      <p:sp>
        <p:nvSpPr>
          <p:cNvPr id="66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406083" y="2024877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8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230169" y="2791471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69" name="Straight Connector 68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096899" y="3366706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101613" y="2538025"/>
            <a:ext cx="7414088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3.</a:t>
            </a:r>
            <a:r>
              <a:rPr lang="en-US" sz="2800" dirty="0" smtClean="0"/>
              <a:t>All transactions: May be revenue, capital , </a:t>
            </a:r>
            <a:r>
              <a:rPr lang="en-US" sz="2800" dirty="0" err="1" smtClean="0"/>
              <a:t>current,year</a:t>
            </a:r>
            <a:r>
              <a:rPr lang="en-US" sz="2800" dirty="0" smtClean="0"/>
              <a:t>, previous year or next year</a:t>
            </a:r>
            <a:endParaRPr lang="en-US" sz="2800" dirty="0"/>
          </a:p>
        </p:txBody>
      </p:sp>
      <p:sp>
        <p:nvSpPr>
          <p:cNvPr id="71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405054" y="2987351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72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194376" y="3915544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73" name="Straight Connector 72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987462" y="4490779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041272" y="3588452"/>
            <a:ext cx="7414088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000" dirty="0" smtClean="0"/>
              <a:t>4. </a:t>
            </a:r>
            <a:r>
              <a:rPr lang="en-US" sz="2800" dirty="0" smtClean="0"/>
              <a:t>No entry of non-cash items like Depreciation</a:t>
            </a:r>
            <a:endParaRPr lang="en-US" sz="2800" dirty="0"/>
          </a:p>
        </p:txBody>
      </p:sp>
      <p:sp>
        <p:nvSpPr>
          <p:cNvPr id="75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369261" y="4111424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76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279269" y="4902563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77" name="Straight Connector 76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072355" y="5477798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126165" y="4637027"/>
            <a:ext cx="7414088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5. </a:t>
            </a:r>
            <a:r>
              <a:rPr lang="en-US" sz="2400" dirty="0" smtClean="0"/>
              <a:t>Starts with Opening Balance on receipt side and ends with closing Balance on payment side</a:t>
            </a:r>
            <a:endParaRPr lang="en-US" sz="2400" dirty="0"/>
          </a:p>
        </p:txBody>
      </p:sp>
      <p:sp>
        <p:nvSpPr>
          <p:cNvPr id="79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454154" y="5098443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80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272103" y="5865037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144970" y="6440272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149684" y="5611591"/>
            <a:ext cx="7414088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6.</a:t>
            </a:r>
            <a:r>
              <a:rPr lang="en-US" sz="2000" dirty="0"/>
              <a:t> </a:t>
            </a:r>
            <a:r>
              <a:rPr lang="en-US" sz="2800" dirty="0" smtClean="0"/>
              <a:t>In case of overdraft, opening &amp; closing balance are on reverse side of </a:t>
            </a:r>
            <a:r>
              <a:rPr lang="en-US" sz="2800" dirty="0" err="1" smtClean="0"/>
              <a:t>pont</a:t>
            </a:r>
            <a:r>
              <a:rPr lang="en-US" sz="2800" dirty="0" smtClean="0"/>
              <a:t> no 5.</a:t>
            </a:r>
            <a:endParaRPr lang="en-US" sz="2800" dirty="0"/>
          </a:p>
        </p:txBody>
      </p:sp>
      <p:sp>
        <p:nvSpPr>
          <p:cNvPr id="83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446988" y="6060917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0"/>
          </p:nvPr>
        </p:nvSpPr>
        <p:spPr>
          <a:xfrm>
            <a:off x="323529" y="287255"/>
            <a:ext cx="1816421" cy="724247"/>
          </a:xfrm>
        </p:spPr>
        <p:txBody>
          <a:bodyPr/>
          <a:lstStyle/>
          <a:p>
            <a:r>
              <a:rPr lang="en-US" dirty="0" smtClean="0"/>
              <a:t>NPO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8661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8" grpId="0"/>
      <p:bldP spid="44" grpId="0" animBg="1"/>
      <p:bldP spid="48" grpId="0"/>
      <p:bldP spid="59" grpId="0" animBg="1"/>
      <p:bldP spid="63" grpId="0" animBg="1"/>
      <p:bldP spid="56" grpId="0" animBg="1"/>
      <p:bldP spid="65" grpId="0"/>
      <p:bldP spid="66" grpId="0" animBg="1"/>
      <p:bldP spid="68" grpId="0" animBg="1"/>
      <p:bldP spid="70" grpId="0"/>
      <p:bldP spid="71" grpId="0" animBg="1"/>
      <p:bldP spid="72" grpId="0" animBg="1"/>
      <p:bldP spid="74" grpId="0"/>
      <p:bldP spid="75" grpId="0" animBg="1"/>
      <p:bldP spid="76" grpId="0" animBg="1"/>
      <p:bldP spid="78" grpId="0"/>
      <p:bldP spid="79" grpId="0" animBg="1"/>
      <p:bldP spid="80" grpId="0" animBg="1"/>
      <p:bldP spid="82" grpId="0"/>
      <p:bldP spid="83" grpId="0" animBg="1"/>
      <p:bldP spid="2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144570" y="1912228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03DA4CFC-EE93-409B-8345-A81952FAC234}"/>
              </a:ext>
            </a:extLst>
          </p:cNvPr>
          <p:cNvSpPr txBox="1"/>
          <p:nvPr/>
        </p:nvSpPr>
        <p:spPr>
          <a:xfrm>
            <a:off x="-101077" y="3118450"/>
            <a:ext cx="3909046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Receipt &amp; Payment A/c</a:t>
            </a:r>
            <a:endParaRPr lang="ko-KR" altLang="en-US" sz="2800" b="1" dirty="0">
              <a:solidFill>
                <a:schemeClr val="accent2"/>
              </a:solidFill>
            </a:endParaRPr>
          </a:p>
        </p:txBody>
      </p:sp>
      <p:sp>
        <p:nvSpPr>
          <p:cNvPr id="44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146305" y="841978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45" name="Straight Connector 44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939391" y="1417213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4987462" y="596002"/>
            <a:ext cx="7414088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7. </a:t>
            </a:r>
            <a:r>
              <a:rPr lang="en-US" sz="2400" dirty="0"/>
              <a:t>Receipts are recorded on the debit side while payments are entered on the credit side</a:t>
            </a:r>
          </a:p>
        </p:txBody>
      </p:sp>
      <p:sp>
        <p:nvSpPr>
          <p:cNvPr id="59" name="Freeform 55">
            <a:extLst>
              <a:ext uri="{FF2B5EF4-FFF2-40B4-BE49-F238E27FC236}">
                <a16:creationId xmlns="" xmlns:a16="http://schemas.microsoft.com/office/drawing/2014/main" id="{C318BCB5-7214-4004-B5AE-10BEF2AE200E}"/>
              </a:ext>
            </a:extLst>
          </p:cNvPr>
          <p:cNvSpPr/>
          <p:nvPr/>
        </p:nvSpPr>
        <p:spPr>
          <a:xfrm rot="2700000">
            <a:off x="2001336" y="1965131"/>
            <a:ext cx="633188" cy="1700106"/>
          </a:xfrm>
          <a:custGeom>
            <a:avLst/>
            <a:gdLst/>
            <a:ahLst/>
            <a:cxnLst/>
            <a:rect l="l" t="t" r="r" b="b"/>
            <a:pathLst>
              <a:path w="1060423" h="2598393">
                <a:moveTo>
                  <a:pt x="511607" y="1989888"/>
                </a:moveTo>
                <a:cubicBezTo>
                  <a:pt x="421916" y="2038892"/>
                  <a:pt x="392123" y="2248491"/>
                  <a:pt x="577615" y="2379095"/>
                </a:cubicBezTo>
                <a:cubicBezTo>
                  <a:pt x="531205" y="2257454"/>
                  <a:pt x="562054" y="2197447"/>
                  <a:pt x="592034" y="2136572"/>
                </a:cubicBezTo>
                <a:cubicBezTo>
                  <a:pt x="592534" y="2167519"/>
                  <a:pt x="560915" y="2234057"/>
                  <a:pt x="638675" y="2272816"/>
                </a:cubicBezTo>
                <a:cubicBezTo>
                  <a:pt x="602283" y="2156226"/>
                  <a:pt x="756001" y="2119500"/>
                  <a:pt x="594605" y="1990756"/>
                </a:cubicBezTo>
                <a:cubicBezTo>
                  <a:pt x="828052" y="2024484"/>
                  <a:pt x="759407" y="2143283"/>
                  <a:pt x="814896" y="2262952"/>
                </a:cubicBezTo>
                <a:cubicBezTo>
                  <a:pt x="774295" y="2270013"/>
                  <a:pt x="715464" y="2161619"/>
                  <a:pt x="728685" y="2212952"/>
                </a:cubicBezTo>
                <a:cubicBezTo>
                  <a:pt x="798068" y="2415798"/>
                  <a:pt x="590532" y="2421590"/>
                  <a:pt x="656442" y="2598393"/>
                </a:cubicBezTo>
                <a:cubicBezTo>
                  <a:pt x="451592" y="2586815"/>
                  <a:pt x="511509" y="2396411"/>
                  <a:pt x="415171" y="2350110"/>
                </a:cubicBezTo>
                <a:cubicBezTo>
                  <a:pt x="389023" y="2345435"/>
                  <a:pt x="357666" y="2366802"/>
                  <a:pt x="415723" y="2461957"/>
                </a:cubicBezTo>
                <a:cubicBezTo>
                  <a:pt x="77590" y="2209980"/>
                  <a:pt x="314998" y="2004011"/>
                  <a:pt x="511607" y="1989888"/>
                </a:cubicBezTo>
                <a:close/>
                <a:moveTo>
                  <a:pt x="344786" y="1884983"/>
                </a:moveTo>
                <a:lnTo>
                  <a:pt x="722598" y="1884983"/>
                </a:lnTo>
                <a:cubicBezTo>
                  <a:pt x="716460" y="1906965"/>
                  <a:pt x="711917" y="1928321"/>
                  <a:pt x="707988" y="1948728"/>
                </a:cubicBezTo>
                <a:lnTo>
                  <a:pt x="357819" y="1948059"/>
                </a:lnTo>
                <a:close/>
                <a:moveTo>
                  <a:pt x="530212" y="651224"/>
                </a:moveTo>
                <a:cubicBezTo>
                  <a:pt x="585486" y="651224"/>
                  <a:pt x="630294" y="696033"/>
                  <a:pt x="630294" y="751307"/>
                </a:cubicBezTo>
                <a:cubicBezTo>
                  <a:pt x="630294" y="806581"/>
                  <a:pt x="585486" y="851389"/>
                  <a:pt x="530212" y="851389"/>
                </a:cubicBezTo>
                <a:cubicBezTo>
                  <a:pt x="474938" y="851389"/>
                  <a:pt x="430129" y="806581"/>
                  <a:pt x="430129" y="751307"/>
                </a:cubicBezTo>
                <a:cubicBezTo>
                  <a:pt x="430129" y="696033"/>
                  <a:pt x="474938" y="651224"/>
                  <a:pt x="530212" y="651224"/>
                </a:cubicBezTo>
                <a:close/>
                <a:moveTo>
                  <a:pt x="530212" y="551141"/>
                </a:moveTo>
                <a:cubicBezTo>
                  <a:pt x="419664" y="551141"/>
                  <a:pt x="330046" y="640759"/>
                  <a:pt x="330046" y="751307"/>
                </a:cubicBezTo>
                <a:cubicBezTo>
                  <a:pt x="330046" y="861855"/>
                  <a:pt x="419664" y="951472"/>
                  <a:pt x="530212" y="951472"/>
                </a:cubicBezTo>
                <a:cubicBezTo>
                  <a:pt x="640760" y="951472"/>
                  <a:pt x="730377" y="861855"/>
                  <a:pt x="730377" y="751307"/>
                </a:cubicBezTo>
                <a:cubicBezTo>
                  <a:pt x="730377" y="640759"/>
                  <a:pt x="640760" y="551141"/>
                  <a:pt x="530212" y="551141"/>
                </a:cubicBezTo>
                <a:close/>
                <a:moveTo>
                  <a:pt x="286245" y="353827"/>
                </a:moveTo>
                <a:cubicBezTo>
                  <a:pt x="438132" y="439406"/>
                  <a:pt x="623290" y="440561"/>
                  <a:pt x="776100" y="356932"/>
                </a:cubicBezTo>
                <a:cubicBezTo>
                  <a:pt x="941305" y="720175"/>
                  <a:pt x="898096" y="1115325"/>
                  <a:pt x="825241" y="1447764"/>
                </a:cubicBezTo>
                <a:lnTo>
                  <a:pt x="1060423" y="1673413"/>
                </a:lnTo>
                <a:lnTo>
                  <a:pt x="1021935" y="1978110"/>
                </a:lnTo>
                <a:lnTo>
                  <a:pt x="745125" y="1786699"/>
                </a:lnTo>
                <a:lnTo>
                  <a:pt x="734250" y="1834148"/>
                </a:lnTo>
                <a:lnTo>
                  <a:pt x="332991" y="1834148"/>
                </a:lnTo>
                <a:cubicBezTo>
                  <a:pt x="330005" y="1820736"/>
                  <a:pt x="326662" y="1807037"/>
                  <a:pt x="323192" y="1793020"/>
                </a:cubicBezTo>
                <a:lnTo>
                  <a:pt x="38489" y="1989888"/>
                </a:lnTo>
                <a:lnTo>
                  <a:pt x="0" y="1685191"/>
                </a:lnTo>
                <a:lnTo>
                  <a:pt x="237343" y="1457469"/>
                </a:lnTo>
                <a:lnTo>
                  <a:pt x="238009" y="1459571"/>
                </a:lnTo>
                <a:lnTo>
                  <a:pt x="242012" y="1446515"/>
                </a:lnTo>
                <a:cubicBezTo>
                  <a:pt x="171205" y="1115067"/>
                  <a:pt x="127758" y="714059"/>
                  <a:pt x="286245" y="353827"/>
                </a:cubicBezTo>
                <a:close/>
                <a:moveTo>
                  <a:pt x="527942" y="0"/>
                </a:moveTo>
                <a:cubicBezTo>
                  <a:pt x="622760" y="95693"/>
                  <a:pt x="695048" y="196745"/>
                  <a:pt x="748164" y="301374"/>
                </a:cubicBezTo>
                <a:cubicBezTo>
                  <a:pt x="612692" y="376844"/>
                  <a:pt x="447588" y="375495"/>
                  <a:pt x="312997" y="298024"/>
                </a:cubicBezTo>
                <a:cubicBezTo>
                  <a:pt x="364591" y="193505"/>
                  <a:pt x="435080" y="93397"/>
                  <a:pt x="52794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3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321190" y="1037858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56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231198" y="1828997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64" name="Straight Connector 63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989510" y="2369708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078094" y="1563460"/>
            <a:ext cx="7414088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8. </a:t>
            </a:r>
            <a:r>
              <a:rPr lang="en-US" sz="2400" dirty="0"/>
              <a:t>It shows the total amounts </a:t>
            </a:r>
            <a:r>
              <a:rPr lang="en-US" sz="2400" dirty="0" smtClean="0"/>
              <a:t>irrespective </a:t>
            </a:r>
            <a:r>
              <a:rPr lang="en-US" sz="2400" dirty="0"/>
              <a:t>of the period to which they pertain </a:t>
            </a:r>
            <a:r>
              <a:rPr lang="en-US" sz="2400" dirty="0" smtClean="0"/>
              <a:t>. </a:t>
            </a:r>
            <a:endParaRPr lang="en-US" sz="2400" dirty="0"/>
          </a:p>
        </p:txBody>
      </p:sp>
      <p:sp>
        <p:nvSpPr>
          <p:cNvPr id="66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406083" y="2024877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8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230169" y="2791471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69" name="Straight Connector 68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096899" y="3366706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101613" y="2599580"/>
            <a:ext cx="7414088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9. </a:t>
            </a:r>
            <a:r>
              <a:rPr lang="en-US" sz="2400" dirty="0"/>
              <a:t>No distinction is made in receipts/payments made in cash or through bank</a:t>
            </a:r>
          </a:p>
        </p:txBody>
      </p:sp>
      <p:sp>
        <p:nvSpPr>
          <p:cNvPr id="71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405054" y="2987351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72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194376" y="3915544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73" name="Straight Connector 72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987462" y="4490779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041272" y="3588452"/>
            <a:ext cx="7414088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000" dirty="0" smtClean="0"/>
              <a:t>10. </a:t>
            </a:r>
            <a:r>
              <a:rPr lang="en-US" sz="2800" dirty="0" smtClean="0"/>
              <a:t>No adjustment entries like outstanding payments </a:t>
            </a:r>
            <a:r>
              <a:rPr lang="en-US" sz="2800" dirty="0" err="1" smtClean="0"/>
              <a:t>etc</a:t>
            </a:r>
            <a:endParaRPr lang="en-US" sz="2800" dirty="0"/>
          </a:p>
        </p:txBody>
      </p:sp>
      <p:sp>
        <p:nvSpPr>
          <p:cNvPr id="75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369261" y="4111424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76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279269" y="4902563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77" name="Straight Connector 76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072355" y="5477798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126165" y="4637027"/>
            <a:ext cx="6968204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11. </a:t>
            </a:r>
            <a:r>
              <a:rPr lang="en-US" sz="2400" dirty="0" smtClean="0"/>
              <a:t>No receivable income or payable expenses, since there is no inflow or outflow.</a:t>
            </a:r>
            <a:endParaRPr lang="en-US" sz="2400" dirty="0"/>
          </a:p>
        </p:txBody>
      </p:sp>
      <p:sp>
        <p:nvSpPr>
          <p:cNvPr id="79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454154" y="5098443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80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272103" y="5865037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144970" y="6440272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149684" y="5827034"/>
            <a:ext cx="741408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12. </a:t>
            </a:r>
            <a:r>
              <a:rPr lang="en-US" sz="2800" dirty="0" smtClean="0"/>
              <a:t>Put to &amp; by before Expenses/ Incomes</a:t>
            </a:r>
            <a:endParaRPr lang="en-US" sz="2800" dirty="0"/>
          </a:p>
        </p:txBody>
      </p:sp>
      <p:sp>
        <p:nvSpPr>
          <p:cNvPr id="83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446988" y="6060917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0"/>
          </p:nvPr>
        </p:nvSpPr>
        <p:spPr>
          <a:xfrm>
            <a:off x="323529" y="287255"/>
            <a:ext cx="1816421" cy="724247"/>
          </a:xfrm>
        </p:spPr>
        <p:txBody>
          <a:bodyPr/>
          <a:lstStyle/>
          <a:p>
            <a:r>
              <a:rPr lang="en-US" dirty="0" smtClean="0"/>
              <a:t>NPO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290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8" grpId="0"/>
      <p:bldP spid="44" grpId="0" animBg="1"/>
      <p:bldP spid="48" grpId="0"/>
      <p:bldP spid="59" grpId="0" animBg="1"/>
      <p:bldP spid="63" grpId="0" animBg="1"/>
      <p:bldP spid="56" grpId="0" animBg="1"/>
      <p:bldP spid="65" grpId="0"/>
      <p:bldP spid="66" grpId="0" animBg="1"/>
      <p:bldP spid="68" grpId="0" animBg="1"/>
      <p:bldP spid="70" grpId="0"/>
      <p:bldP spid="71" grpId="0" animBg="1"/>
      <p:bldP spid="72" grpId="0" animBg="1"/>
      <p:bldP spid="74" grpId="0"/>
      <p:bldP spid="75" grpId="0" animBg="1"/>
      <p:bldP spid="76" grpId="0" animBg="1"/>
      <p:bldP spid="78" grpId="0"/>
      <p:bldP spid="79" grpId="0" animBg="1"/>
      <p:bldP spid="80" grpId="0" animBg="1"/>
      <p:bldP spid="82" grpId="0"/>
      <p:bldP spid="83" grpId="0" animBg="1"/>
      <p:bldP spid="2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144570" y="1912228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03DA4CFC-EE93-409B-8345-A81952FAC234}"/>
              </a:ext>
            </a:extLst>
          </p:cNvPr>
          <p:cNvSpPr txBox="1"/>
          <p:nvPr/>
        </p:nvSpPr>
        <p:spPr>
          <a:xfrm>
            <a:off x="-101077" y="3118450"/>
            <a:ext cx="3909046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rgbClr val="BE8BE2"/>
                </a:solidFill>
              </a:rPr>
              <a:t>Receipt &amp; Payment A/c</a:t>
            </a:r>
            <a:endParaRPr lang="ko-KR" altLang="en-US" sz="2800" b="1" dirty="0">
              <a:solidFill>
                <a:srgbClr val="BE8BE2"/>
              </a:solidFill>
            </a:endParaRPr>
          </a:p>
        </p:txBody>
      </p:sp>
      <p:sp>
        <p:nvSpPr>
          <p:cNvPr id="59" name="Freeform 55">
            <a:extLst>
              <a:ext uri="{FF2B5EF4-FFF2-40B4-BE49-F238E27FC236}">
                <a16:creationId xmlns="" xmlns:a16="http://schemas.microsoft.com/office/drawing/2014/main" id="{C318BCB5-7214-4004-B5AE-10BEF2AE200E}"/>
              </a:ext>
            </a:extLst>
          </p:cNvPr>
          <p:cNvSpPr/>
          <p:nvPr/>
        </p:nvSpPr>
        <p:spPr>
          <a:xfrm rot="2700000">
            <a:off x="2001336" y="1965131"/>
            <a:ext cx="633188" cy="1700106"/>
          </a:xfrm>
          <a:custGeom>
            <a:avLst/>
            <a:gdLst/>
            <a:ahLst/>
            <a:cxnLst/>
            <a:rect l="l" t="t" r="r" b="b"/>
            <a:pathLst>
              <a:path w="1060423" h="2598393">
                <a:moveTo>
                  <a:pt x="511607" y="1989888"/>
                </a:moveTo>
                <a:cubicBezTo>
                  <a:pt x="421916" y="2038892"/>
                  <a:pt x="392123" y="2248491"/>
                  <a:pt x="577615" y="2379095"/>
                </a:cubicBezTo>
                <a:cubicBezTo>
                  <a:pt x="531205" y="2257454"/>
                  <a:pt x="562054" y="2197447"/>
                  <a:pt x="592034" y="2136572"/>
                </a:cubicBezTo>
                <a:cubicBezTo>
                  <a:pt x="592534" y="2167519"/>
                  <a:pt x="560915" y="2234057"/>
                  <a:pt x="638675" y="2272816"/>
                </a:cubicBezTo>
                <a:cubicBezTo>
                  <a:pt x="602283" y="2156226"/>
                  <a:pt x="756001" y="2119500"/>
                  <a:pt x="594605" y="1990756"/>
                </a:cubicBezTo>
                <a:cubicBezTo>
                  <a:pt x="828052" y="2024484"/>
                  <a:pt x="759407" y="2143283"/>
                  <a:pt x="814896" y="2262952"/>
                </a:cubicBezTo>
                <a:cubicBezTo>
                  <a:pt x="774295" y="2270013"/>
                  <a:pt x="715464" y="2161619"/>
                  <a:pt x="728685" y="2212952"/>
                </a:cubicBezTo>
                <a:cubicBezTo>
                  <a:pt x="798068" y="2415798"/>
                  <a:pt x="590532" y="2421590"/>
                  <a:pt x="656442" y="2598393"/>
                </a:cubicBezTo>
                <a:cubicBezTo>
                  <a:pt x="451592" y="2586815"/>
                  <a:pt x="511509" y="2396411"/>
                  <a:pt x="415171" y="2350110"/>
                </a:cubicBezTo>
                <a:cubicBezTo>
                  <a:pt x="389023" y="2345435"/>
                  <a:pt x="357666" y="2366802"/>
                  <a:pt x="415723" y="2461957"/>
                </a:cubicBezTo>
                <a:cubicBezTo>
                  <a:pt x="77590" y="2209980"/>
                  <a:pt x="314998" y="2004011"/>
                  <a:pt x="511607" y="1989888"/>
                </a:cubicBezTo>
                <a:close/>
                <a:moveTo>
                  <a:pt x="344786" y="1884983"/>
                </a:moveTo>
                <a:lnTo>
                  <a:pt x="722598" y="1884983"/>
                </a:lnTo>
                <a:cubicBezTo>
                  <a:pt x="716460" y="1906965"/>
                  <a:pt x="711917" y="1928321"/>
                  <a:pt x="707988" y="1948728"/>
                </a:cubicBezTo>
                <a:lnTo>
                  <a:pt x="357819" y="1948059"/>
                </a:lnTo>
                <a:close/>
                <a:moveTo>
                  <a:pt x="530212" y="651224"/>
                </a:moveTo>
                <a:cubicBezTo>
                  <a:pt x="585486" y="651224"/>
                  <a:pt x="630294" y="696033"/>
                  <a:pt x="630294" y="751307"/>
                </a:cubicBezTo>
                <a:cubicBezTo>
                  <a:pt x="630294" y="806581"/>
                  <a:pt x="585486" y="851389"/>
                  <a:pt x="530212" y="851389"/>
                </a:cubicBezTo>
                <a:cubicBezTo>
                  <a:pt x="474938" y="851389"/>
                  <a:pt x="430129" y="806581"/>
                  <a:pt x="430129" y="751307"/>
                </a:cubicBezTo>
                <a:cubicBezTo>
                  <a:pt x="430129" y="696033"/>
                  <a:pt x="474938" y="651224"/>
                  <a:pt x="530212" y="651224"/>
                </a:cubicBezTo>
                <a:close/>
                <a:moveTo>
                  <a:pt x="530212" y="551141"/>
                </a:moveTo>
                <a:cubicBezTo>
                  <a:pt x="419664" y="551141"/>
                  <a:pt x="330046" y="640759"/>
                  <a:pt x="330046" y="751307"/>
                </a:cubicBezTo>
                <a:cubicBezTo>
                  <a:pt x="330046" y="861855"/>
                  <a:pt x="419664" y="951472"/>
                  <a:pt x="530212" y="951472"/>
                </a:cubicBezTo>
                <a:cubicBezTo>
                  <a:pt x="640760" y="951472"/>
                  <a:pt x="730377" y="861855"/>
                  <a:pt x="730377" y="751307"/>
                </a:cubicBezTo>
                <a:cubicBezTo>
                  <a:pt x="730377" y="640759"/>
                  <a:pt x="640760" y="551141"/>
                  <a:pt x="530212" y="551141"/>
                </a:cubicBezTo>
                <a:close/>
                <a:moveTo>
                  <a:pt x="286245" y="353827"/>
                </a:moveTo>
                <a:cubicBezTo>
                  <a:pt x="438132" y="439406"/>
                  <a:pt x="623290" y="440561"/>
                  <a:pt x="776100" y="356932"/>
                </a:cubicBezTo>
                <a:cubicBezTo>
                  <a:pt x="941305" y="720175"/>
                  <a:pt x="898096" y="1115325"/>
                  <a:pt x="825241" y="1447764"/>
                </a:cubicBezTo>
                <a:lnTo>
                  <a:pt x="1060423" y="1673413"/>
                </a:lnTo>
                <a:lnTo>
                  <a:pt x="1021935" y="1978110"/>
                </a:lnTo>
                <a:lnTo>
                  <a:pt x="745125" y="1786699"/>
                </a:lnTo>
                <a:lnTo>
                  <a:pt x="734250" y="1834148"/>
                </a:lnTo>
                <a:lnTo>
                  <a:pt x="332991" y="1834148"/>
                </a:lnTo>
                <a:cubicBezTo>
                  <a:pt x="330005" y="1820736"/>
                  <a:pt x="326662" y="1807037"/>
                  <a:pt x="323192" y="1793020"/>
                </a:cubicBezTo>
                <a:lnTo>
                  <a:pt x="38489" y="1989888"/>
                </a:lnTo>
                <a:lnTo>
                  <a:pt x="0" y="1685191"/>
                </a:lnTo>
                <a:lnTo>
                  <a:pt x="237343" y="1457469"/>
                </a:lnTo>
                <a:lnTo>
                  <a:pt x="238009" y="1459571"/>
                </a:lnTo>
                <a:lnTo>
                  <a:pt x="242012" y="1446515"/>
                </a:lnTo>
                <a:cubicBezTo>
                  <a:pt x="171205" y="1115067"/>
                  <a:pt x="127758" y="714059"/>
                  <a:pt x="286245" y="353827"/>
                </a:cubicBezTo>
                <a:close/>
                <a:moveTo>
                  <a:pt x="527942" y="0"/>
                </a:moveTo>
                <a:cubicBezTo>
                  <a:pt x="622760" y="95693"/>
                  <a:pt x="695048" y="196745"/>
                  <a:pt x="748164" y="301374"/>
                </a:cubicBezTo>
                <a:cubicBezTo>
                  <a:pt x="612692" y="376844"/>
                  <a:pt x="447588" y="375495"/>
                  <a:pt x="312997" y="298024"/>
                </a:cubicBezTo>
                <a:cubicBezTo>
                  <a:pt x="364591" y="193505"/>
                  <a:pt x="435080" y="93397"/>
                  <a:pt x="52794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prstClr val="white"/>
              </a:solidFill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0"/>
          </p:nvPr>
        </p:nvSpPr>
        <p:spPr>
          <a:xfrm>
            <a:off x="323529" y="287255"/>
            <a:ext cx="1816421" cy="724247"/>
          </a:xfrm>
        </p:spPr>
        <p:txBody>
          <a:bodyPr/>
          <a:lstStyle/>
          <a:p>
            <a:r>
              <a:rPr lang="en-US" dirty="0" smtClean="0"/>
              <a:t>NPO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0205" y="649378"/>
            <a:ext cx="8931795" cy="5647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70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8" grpId="0"/>
      <p:bldP spid="59" grpId="0" animBg="1"/>
      <p:bldP spid="2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144570" y="1912228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03DA4CFC-EE93-409B-8345-A81952FAC234}"/>
              </a:ext>
            </a:extLst>
          </p:cNvPr>
          <p:cNvSpPr txBox="1"/>
          <p:nvPr/>
        </p:nvSpPr>
        <p:spPr>
          <a:xfrm>
            <a:off x="-101077" y="3118450"/>
            <a:ext cx="3909046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rgbClr val="BE8BE2"/>
                </a:solidFill>
              </a:rPr>
              <a:t>Receipt &amp; Payment A/c</a:t>
            </a:r>
            <a:endParaRPr lang="ko-KR" altLang="en-US" sz="2800" b="1" dirty="0">
              <a:solidFill>
                <a:srgbClr val="BE8BE2"/>
              </a:solidFill>
            </a:endParaRPr>
          </a:p>
        </p:txBody>
      </p:sp>
      <p:sp>
        <p:nvSpPr>
          <p:cNvPr id="59" name="Freeform 55">
            <a:extLst>
              <a:ext uri="{FF2B5EF4-FFF2-40B4-BE49-F238E27FC236}">
                <a16:creationId xmlns="" xmlns:a16="http://schemas.microsoft.com/office/drawing/2014/main" id="{C318BCB5-7214-4004-B5AE-10BEF2AE200E}"/>
              </a:ext>
            </a:extLst>
          </p:cNvPr>
          <p:cNvSpPr/>
          <p:nvPr/>
        </p:nvSpPr>
        <p:spPr>
          <a:xfrm rot="2700000">
            <a:off x="2001336" y="1965131"/>
            <a:ext cx="633188" cy="1700106"/>
          </a:xfrm>
          <a:custGeom>
            <a:avLst/>
            <a:gdLst/>
            <a:ahLst/>
            <a:cxnLst/>
            <a:rect l="l" t="t" r="r" b="b"/>
            <a:pathLst>
              <a:path w="1060423" h="2598393">
                <a:moveTo>
                  <a:pt x="511607" y="1989888"/>
                </a:moveTo>
                <a:cubicBezTo>
                  <a:pt x="421916" y="2038892"/>
                  <a:pt x="392123" y="2248491"/>
                  <a:pt x="577615" y="2379095"/>
                </a:cubicBezTo>
                <a:cubicBezTo>
                  <a:pt x="531205" y="2257454"/>
                  <a:pt x="562054" y="2197447"/>
                  <a:pt x="592034" y="2136572"/>
                </a:cubicBezTo>
                <a:cubicBezTo>
                  <a:pt x="592534" y="2167519"/>
                  <a:pt x="560915" y="2234057"/>
                  <a:pt x="638675" y="2272816"/>
                </a:cubicBezTo>
                <a:cubicBezTo>
                  <a:pt x="602283" y="2156226"/>
                  <a:pt x="756001" y="2119500"/>
                  <a:pt x="594605" y="1990756"/>
                </a:cubicBezTo>
                <a:cubicBezTo>
                  <a:pt x="828052" y="2024484"/>
                  <a:pt x="759407" y="2143283"/>
                  <a:pt x="814896" y="2262952"/>
                </a:cubicBezTo>
                <a:cubicBezTo>
                  <a:pt x="774295" y="2270013"/>
                  <a:pt x="715464" y="2161619"/>
                  <a:pt x="728685" y="2212952"/>
                </a:cubicBezTo>
                <a:cubicBezTo>
                  <a:pt x="798068" y="2415798"/>
                  <a:pt x="590532" y="2421590"/>
                  <a:pt x="656442" y="2598393"/>
                </a:cubicBezTo>
                <a:cubicBezTo>
                  <a:pt x="451592" y="2586815"/>
                  <a:pt x="511509" y="2396411"/>
                  <a:pt x="415171" y="2350110"/>
                </a:cubicBezTo>
                <a:cubicBezTo>
                  <a:pt x="389023" y="2345435"/>
                  <a:pt x="357666" y="2366802"/>
                  <a:pt x="415723" y="2461957"/>
                </a:cubicBezTo>
                <a:cubicBezTo>
                  <a:pt x="77590" y="2209980"/>
                  <a:pt x="314998" y="2004011"/>
                  <a:pt x="511607" y="1989888"/>
                </a:cubicBezTo>
                <a:close/>
                <a:moveTo>
                  <a:pt x="344786" y="1884983"/>
                </a:moveTo>
                <a:lnTo>
                  <a:pt x="722598" y="1884983"/>
                </a:lnTo>
                <a:cubicBezTo>
                  <a:pt x="716460" y="1906965"/>
                  <a:pt x="711917" y="1928321"/>
                  <a:pt x="707988" y="1948728"/>
                </a:cubicBezTo>
                <a:lnTo>
                  <a:pt x="357819" y="1948059"/>
                </a:lnTo>
                <a:close/>
                <a:moveTo>
                  <a:pt x="530212" y="651224"/>
                </a:moveTo>
                <a:cubicBezTo>
                  <a:pt x="585486" y="651224"/>
                  <a:pt x="630294" y="696033"/>
                  <a:pt x="630294" y="751307"/>
                </a:cubicBezTo>
                <a:cubicBezTo>
                  <a:pt x="630294" y="806581"/>
                  <a:pt x="585486" y="851389"/>
                  <a:pt x="530212" y="851389"/>
                </a:cubicBezTo>
                <a:cubicBezTo>
                  <a:pt x="474938" y="851389"/>
                  <a:pt x="430129" y="806581"/>
                  <a:pt x="430129" y="751307"/>
                </a:cubicBezTo>
                <a:cubicBezTo>
                  <a:pt x="430129" y="696033"/>
                  <a:pt x="474938" y="651224"/>
                  <a:pt x="530212" y="651224"/>
                </a:cubicBezTo>
                <a:close/>
                <a:moveTo>
                  <a:pt x="530212" y="551141"/>
                </a:moveTo>
                <a:cubicBezTo>
                  <a:pt x="419664" y="551141"/>
                  <a:pt x="330046" y="640759"/>
                  <a:pt x="330046" y="751307"/>
                </a:cubicBezTo>
                <a:cubicBezTo>
                  <a:pt x="330046" y="861855"/>
                  <a:pt x="419664" y="951472"/>
                  <a:pt x="530212" y="951472"/>
                </a:cubicBezTo>
                <a:cubicBezTo>
                  <a:pt x="640760" y="951472"/>
                  <a:pt x="730377" y="861855"/>
                  <a:pt x="730377" y="751307"/>
                </a:cubicBezTo>
                <a:cubicBezTo>
                  <a:pt x="730377" y="640759"/>
                  <a:pt x="640760" y="551141"/>
                  <a:pt x="530212" y="551141"/>
                </a:cubicBezTo>
                <a:close/>
                <a:moveTo>
                  <a:pt x="286245" y="353827"/>
                </a:moveTo>
                <a:cubicBezTo>
                  <a:pt x="438132" y="439406"/>
                  <a:pt x="623290" y="440561"/>
                  <a:pt x="776100" y="356932"/>
                </a:cubicBezTo>
                <a:cubicBezTo>
                  <a:pt x="941305" y="720175"/>
                  <a:pt x="898096" y="1115325"/>
                  <a:pt x="825241" y="1447764"/>
                </a:cubicBezTo>
                <a:lnTo>
                  <a:pt x="1060423" y="1673413"/>
                </a:lnTo>
                <a:lnTo>
                  <a:pt x="1021935" y="1978110"/>
                </a:lnTo>
                <a:lnTo>
                  <a:pt x="745125" y="1786699"/>
                </a:lnTo>
                <a:lnTo>
                  <a:pt x="734250" y="1834148"/>
                </a:lnTo>
                <a:lnTo>
                  <a:pt x="332991" y="1834148"/>
                </a:lnTo>
                <a:cubicBezTo>
                  <a:pt x="330005" y="1820736"/>
                  <a:pt x="326662" y="1807037"/>
                  <a:pt x="323192" y="1793020"/>
                </a:cubicBezTo>
                <a:lnTo>
                  <a:pt x="38489" y="1989888"/>
                </a:lnTo>
                <a:lnTo>
                  <a:pt x="0" y="1685191"/>
                </a:lnTo>
                <a:lnTo>
                  <a:pt x="237343" y="1457469"/>
                </a:lnTo>
                <a:lnTo>
                  <a:pt x="238009" y="1459571"/>
                </a:lnTo>
                <a:lnTo>
                  <a:pt x="242012" y="1446515"/>
                </a:lnTo>
                <a:cubicBezTo>
                  <a:pt x="171205" y="1115067"/>
                  <a:pt x="127758" y="714059"/>
                  <a:pt x="286245" y="353827"/>
                </a:cubicBezTo>
                <a:close/>
                <a:moveTo>
                  <a:pt x="527942" y="0"/>
                </a:moveTo>
                <a:cubicBezTo>
                  <a:pt x="622760" y="95693"/>
                  <a:pt x="695048" y="196745"/>
                  <a:pt x="748164" y="301374"/>
                </a:cubicBezTo>
                <a:cubicBezTo>
                  <a:pt x="612692" y="376844"/>
                  <a:pt x="447588" y="375495"/>
                  <a:pt x="312997" y="298024"/>
                </a:cubicBezTo>
                <a:cubicBezTo>
                  <a:pt x="364591" y="193505"/>
                  <a:pt x="435080" y="93397"/>
                  <a:pt x="52794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prstClr val="white"/>
              </a:solidFill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0"/>
          </p:nvPr>
        </p:nvSpPr>
        <p:spPr>
          <a:xfrm>
            <a:off x="323529" y="287255"/>
            <a:ext cx="1816421" cy="724247"/>
          </a:xfrm>
        </p:spPr>
        <p:txBody>
          <a:bodyPr/>
          <a:lstStyle/>
          <a:p>
            <a:r>
              <a:rPr lang="en-US" dirty="0" smtClean="0"/>
              <a:t>NPO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8364" y="649377"/>
            <a:ext cx="8246343" cy="6058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442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8" grpId="0"/>
      <p:bldP spid="59" grpId="0" animBg="1"/>
      <p:bldP spid="2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144570" y="1912228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03DA4CFC-EE93-409B-8345-A81952FAC234}"/>
              </a:ext>
            </a:extLst>
          </p:cNvPr>
          <p:cNvSpPr txBox="1"/>
          <p:nvPr/>
        </p:nvSpPr>
        <p:spPr>
          <a:xfrm>
            <a:off x="-101077" y="3118450"/>
            <a:ext cx="3909046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Income &amp; Expenditure A/c</a:t>
            </a:r>
            <a:endParaRPr lang="ko-KR" altLang="en-US" sz="2800" b="1" dirty="0">
              <a:solidFill>
                <a:schemeClr val="accent2"/>
              </a:solidFill>
            </a:endParaRPr>
          </a:p>
        </p:txBody>
      </p:sp>
      <p:sp>
        <p:nvSpPr>
          <p:cNvPr id="44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039145" y="841978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45" name="Straight Connector 44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832231" y="1417213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4880302" y="719114"/>
            <a:ext cx="74140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1. </a:t>
            </a:r>
            <a:r>
              <a:rPr lang="en-US" sz="3200" dirty="0" smtClean="0"/>
              <a:t>P</a:t>
            </a:r>
            <a:r>
              <a:rPr lang="en-US" sz="2800" dirty="0" smtClean="0"/>
              <a:t>repared </a:t>
            </a:r>
            <a:r>
              <a:rPr lang="en-US" sz="2800" dirty="0"/>
              <a:t>at the end of the accounting year </a:t>
            </a:r>
          </a:p>
        </p:txBody>
      </p:sp>
      <p:sp>
        <p:nvSpPr>
          <p:cNvPr id="59" name="Freeform 55">
            <a:extLst>
              <a:ext uri="{FF2B5EF4-FFF2-40B4-BE49-F238E27FC236}">
                <a16:creationId xmlns="" xmlns:a16="http://schemas.microsoft.com/office/drawing/2014/main" id="{C318BCB5-7214-4004-B5AE-10BEF2AE200E}"/>
              </a:ext>
            </a:extLst>
          </p:cNvPr>
          <p:cNvSpPr/>
          <p:nvPr/>
        </p:nvSpPr>
        <p:spPr>
          <a:xfrm rot="2700000">
            <a:off x="2001336" y="1965131"/>
            <a:ext cx="633188" cy="1700106"/>
          </a:xfrm>
          <a:custGeom>
            <a:avLst/>
            <a:gdLst/>
            <a:ahLst/>
            <a:cxnLst/>
            <a:rect l="l" t="t" r="r" b="b"/>
            <a:pathLst>
              <a:path w="1060423" h="2598393">
                <a:moveTo>
                  <a:pt x="511607" y="1989888"/>
                </a:moveTo>
                <a:cubicBezTo>
                  <a:pt x="421916" y="2038892"/>
                  <a:pt x="392123" y="2248491"/>
                  <a:pt x="577615" y="2379095"/>
                </a:cubicBezTo>
                <a:cubicBezTo>
                  <a:pt x="531205" y="2257454"/>
                  <a:pt x="562054" y="2197447"/>
                  <a:pt x="592034" y="2136572"/>
                </a:cubicBezTo>
                <a:cubicBezTo>
                  <a:pt x="592534" y="2167519"/>
                  <a:pt x="560915" y="2234057"/>
                  <a:pt x="638675" y="2272816"/>
                </a:cubicBezTo>
                <a:cubicBezTo>
                  <a:pt x="602283" y="2156226"/>
                  <a:pt x="756001" y="2119500"/>
                  <a:pt x="594605" y="1990756"/>
                </a:cubicBezTo>
                <a:cubicBezTo>
                  <a:pt x="828052" y="2024484"/>
                  <a:pt x="759407" y="2143283"/>
                  <a:pt x="814896" y="2262952"/>
                </a:cubicBezTo>
                <a:cubicBezTo>
                  <a:pt x="774295" y="2270013"/>
                  <a:pt x="715464" y="2161619"/>
                  <a:pt x="728685" y="2212952"/>
                </a:cubicBezTo>
                <a:cubicBezTo>
                  <a:pt x="798068" y="2415798"/>
                  <a:pt x="590532" y="2421590"/>
                  <a:pt x="656442" y="2598393"/>
                </a:cubicBezTo>
                <a:cubicBezTo>
                  <a:pt x="451592" y="2586815"/>
                  <a:pt x="511509" y="2396411"/>
                  <a:pt x="415171" y="2350110"/>
                </a:cubicBezTo>
                <a:cubicBezTo>
                  <a:pt x="389023" y="2345435"/>
                  <a:pt x="357666" y="2366802"/>
                  <a:pt x="415723" y="2461957"/>
                </a:cubicBezTo>
                <a:cubicBezTo>
                  <a:pt x="77590" y="2209980"/>
                  <a:pt x="314998" y="2004011"/>
                  <a:pt x="511607" y="1989888"/>
                </a:cubicBezTo>
                <a:close/>
                <a:moveTo>
                  <a:pt x="344786" y="1884983"/>
                </a:moveTo>
                <a:lnTo>
                  <a:pt x="722598" y="1884983"/>
                </a:lnTo>
                <a:cubicBezTo>
                  <a:pt x="716460" y="1906965"/>
                  <a:pt x="711917" y="1928321"/>
                  <a:pt x="707988" y="1948728"/>
                </a:cubicBezTo>
                <a:lnTo>
                  <a:pt x="357819" y="1948059"/>
                </a:lnTo>
                <a:close/>
                <a:moveTo>
                  <a:pt x="530212" y="651224"/>
                </a:moveTo>
                <a:cubicBezTo>
                  <a:pt x="585486" y="651224"/>
                  <a:pt x="630294" y="696033"/>
                  <a:pt x="630294" y="751307"/>
                </a:cubicBezTo>
                <a:cubicBezTo>
                  <a:pt x="630294" y="806581"/>
                  <a:pt x="585486" y="851389"/>
                  <a:pt x="530212" y="851389"/>
                </a:cubicBezTo>
                <a:cubicBezTo>
                  <a:pt x="474938" y="851389"/>
                  <a:pt x="430129" y="806581"/>
                  <a:pt x="430129" y="751307"/>
                </a:cubicBezTo>
                <a:cubicBezTo>
                  <a:pt x="430129" y="696033"/>
                  <a:pt x="474938" y="651224"/>
                  <a:pt x="530212" y="651224"/>
                </a:cubicBezTo>
                <a:close/>
                <a:moveTo>
                  <a:pt x="530212" y="551141"/>
                </a:moveTo>
                <a:cubicBezTo>
                  <a:pt x="419664" y="551141"/>
                  <a:pt x="330046" y="640759"/>
                  <a:pt x="330046" y="751307"/>
                </a:cubicBezTo>
                <a:cubicBezTo>
                  <a:pt x="330046" y="861855"/>
                  <a:pt x="419664" y="951472"/>
                  <a:pt x="530212" y="951472"/>
                </a:cubicBezTo>
                <a:cubicBezTo>
                  <a:pt x="640760" y="951472"/>
                  <a:pt x="730377" y="861855"/>
                  <a:pt x="730377" y="751307"/>
                </a:cubicBezTo>
                <a:cubicBezTo>
                  <a:pt x="730377" y="640759"/>
                  <a:pt x="640760" y="551141"/>
                  <a:pt x="530212" y="551141"/>
                </a:cubicBezTo>
                <a:close/>
                <a:moveTo>
                  <a:pt x="286245" y="353827"/>
                </a:moveTo>
                <a:cubicBezTo>
                  <a:pt x="438132" y="439406"/>
                  <a:pt x="623290" y="440561"/>
                  <a:pt x="776100" y="356932"/>
                </a:cubicBezTo>
                <a:cubicBezTo>
                  <a:pt x="941305" y="720175"/>
                  <a:pt x="898096" y="1115325"/>
                  <a:pt x="825241" y="1447764"/>
                </a:cubicBezTo>
                <a:lnTo>
                  <a:pt x="1060423" y="1673413"/>
                </a:lnTo>
                <a:lnTo>
                  <a:pt x="1021935" y="1978110"/>
                </a:lnTo>
                <a:lnTo>
                  <a:pt x="745125" y="1786699"/>
                </a:lnTo>
                <a:lnTo>
                  <a:pt x="734250" y="1834148"/>
                </a:lnTo>
                <a:lnTo>
                  <a:pt x="332991" y="1834148"/>
                </a:lnTo>
                <a:cubicBezTo>
                  <a:pt x="330005" y="1820736"/>
                  <a:pt x="326662" y="1807037"/>
                  <a:pt x="323192" y="1793020"/>
                </a:cubicBezTo>
                <a:lnTo>
                  <a:pt x="38489" y="1989888"/>
                </a:lnTo>
                <a:lnTo>
                  <a:pt x="0" y="1685191"/>
                </a:lnTo>
                <a:lnTo>
                  <a:pt x="237343" y="1457469"/>
                </a:lnTo>
                <a:lnTo>
                  <a:pt x="238009" y="1459571"/>
                </a:lnTo>
                <a:lnTo>
                  <a:pt x="242012" y="1446515"/>
                </a:lnTo>
                <a:cubicBezTo>
                  <a:pt x="171205" y="1115067"/>
                  <a:pt x="127758" y="714059"/>
                  <a:pt x="286245" y="353827"/>
                </a:cubicBezTo>
                <a:close/>
                <a:moveTo>
                  <a:pt x="527942" y="0"/>
                </a:moveTo>
                <a:cubicBezTo>
                  <a:pt x="622760" y="95693"/>
                  <a:pt x="695048" y="196745"/>
                  <a:pt x="748164" y="301374"/>
                </a:cubicBezTo>
                <a:cubicBezTo>
                  <a:pt x="612692" y="376844"/>
                  <a:pt x="447588" y="375495"/>
                  <a:pt x="312997" y="298024"/>
                </a:cubicBezTo>
                <a:cubicBezTo>
                  <a:pt x="364591" y="193505"/>
                  <a:pt x="435080" y="93397"/>
                  <a:pt x="52794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3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214030" y="1037858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56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124038" y="1828997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64" name="Straight Connector 63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882350" y="2369708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4970934" y="1717348"/>
            <a:ext cx="741408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2. </a:t>
            </a:r>
            <a:r>
              <a:rPr lang="en-US" sz="2800" dirty="0" smtClean="0"/>
              <a:t>Based on Incomes &amp; Expenses recorded.</a:t>
            </a:r>
            <a:endParaRPr lang="en-US" sz="2800" dirty="0"/>
          </a:p>
        </p:txBody>
      </p:sp>
      <p:sp>
        <p:nvSpPr>
          <p:cNvPr id="66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298923" y="2024877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8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123009" y="2791471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69" name="Straight Connector 68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989739" y="3366706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4994453" y="2538025"/>
            <a:ext cx="7414088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3.</a:t>
            </a:r>
            <a:r>
              <a:rPr lang="en-US" sz="2800" dirty="0" smtClean="0"/>
              <a:t>Revenue transactions only. No capital incomes</a:t>
            </a:r>
            <a:endParaRPr lang="en-US" sz="2800" dirty="0"/>
          </a:p>
        </p:txBody>
      </p:sp>
      <p:sp>
        <p:nvSpPr>
          <p:cNvPr id="71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297894" y="2987351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72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087216" y="3915544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73" name="Straight Connector 72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880302" y="4490779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4934112" y="3803895"/>
            <a:ext cx="741408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000" dirty="0" smtClean="0"/>
              <a:t>4. </a:t>
            </a:r>
            <a:r>
              <a:rPr lang="en-US" sz="2800" dirty="0" smtClean="0"/>
              <a:t>Includes non-cash items like Depreciation</a:t>
            </a:r>
            <a:endParaRPr lang="en-US" sz="2800" dirty="0"/>
          </a:p>
        </p:txBody>
      </p:sp>
      <p:sp>
        <p:nvSpPr>
          <p:cNvPr id="75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262101" y="4111424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76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172109" y="4902563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77" name="Straight Connector 76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965195" y="5477798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019005" y="4637027"/>
            <a:ext cx="678961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5. </a:t>
            </a:r>
            <a:r>
              <a:rPr lang="en-US" sz="2400" dirty="0"/>
              <a:t>It is just like a </a:t>
            </a:r>
            <a:r>
              <a:rPr lang="en-US" sz="2400" dirty="0" smtClean="0"/>
              <a:t>Profit </a:t>
            </a:r>
            <a:r>
              <a:rPr lang="en-US" sz="2400" dirty="0"/>
              <a:t>and </a:t>
            </a:r>
            <a:r>
              <a:rPr lang="en-US" sz="2400" dirty="0" smtClean="0"/>
              <a:t>Loss </a:t>
            </a:r>
            <a:r>
              <a:rPr lang="en-US" sz="2400" dirty="0"/>
              <a:t>account prepared on accrual basis 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79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346994" y="5098443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80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164943" y="5865037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037810" y="6440272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042524" y="5827034"/>
            <a:ext cx="741408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6.</a:t>
            </a:r>
            <a:r>
              <a:rPr lang="en-US" sz="2000" dirty="0"/>
              <a:t> </a:t>
            </a:r>
            <a:r>
              <a:rPr lang="en-US" sz="2800" dirty="0" smtClean="0"/>
              <a:t>Only current year transactions shown.</a:t>
            </a:r>
            <a:endParaRPr lang="en-US" sz="2800" dirty="0"/>
          </a:p>
        </p:txBody>
      </p:sp>
      <p:sp>
        <p:nvSpPr>
          <p:cNvPr id="83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339828" y="6060917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0"/>
          </p:nvPr>
        </p:nvSpPr>
        <p:spPr>
          <a:xfrm>
            <a:off x="323529" y="287255"/>
            <a:ext cx="1816421" cy="724247"/>
          </a:xfrm>
        </p:spPr>
        <p:txBody>
          <a:bodyPr/>
          <a:lstStyle/>
          <a:p>
            <a:r>
              <a:rPr lang="en-US" dirty="0" smtClean="0"/>
              <a:t>NPO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6439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8" grpId="0"/>
      <p:bldP spid="44" grpId="0" animBg="1"/>
      <p:bldP spid="48" grpId="0"/>
      <p:bldP spid="59" grpId="0" animBg="1"/>
      <p:bldP spid="63" grpId="0" animBg="1"/>
      <p:bldP spid="56" grpId="0" animBg="1"/>
      <p:bldP spid="65" grpId="0"/>
      <p:bldP spid="66" grpId="0" animBg="1"/>
      <p:bldP spid="68" grpId="0" animBg="1"/>
      <p:bldP spid="70" grpId="0"/>
      <p:bldP spid="71" grpId="0" animBg="1"/>
      <p:bldP spid="72" grpId="0" animBg="1"/>
      <p:bldP spid="74" grpId="0"/>
      <p:bldP spid="75" grpId="0" animBg="1"/>
      <p:bldP spid="76" grpId="0" animBg="1"/>
      <p:bldP spid="78" grpId="0"/>
      <p:bldP spid="79" grpId="0" animBg="1"/>
      <p:bldP spid="80" grpId="0" animBg="1"/>
      <p:bldP spid="82" grpId="0"/>
      <p:bldP spid="83" grpId="0" animBg="1"/>
      <p:bldP spid="2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144570" y="1912228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03DA4CFC-EE93-409B-8345-A81952FAC234}"/>
              </a:ext>
            </a:extLst>
          </p:cNvPr>
          <p:cNvSpPr txBox="1"/>
          <p:nvPr/>
        </p:nvSpPr>
        <p:spPr>
          <a:xfrm>
            <a:off x="74632" y="3110134"/>
            <a:ext cx="3909046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Income &amp; expenditure A/c</a:t>
            </a:r>
            <a:endParaRPr lang="ko-KR" altLang="en-US" sz="2800" b="1" dirty="0">
              <a:solidFill>
                <a:schemeClr val="accent2"/>
              </a:solidFill>
            </a:endParaRPr>
          </a:p>
        </p:txBody>
      </p:sp>
      <p:sp>
        <p:nvSpPr>
          <p:cNvPr id="44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046289" y="841978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45" name="Straight Connector 44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839375" y="1417213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4887446" y="596002"/>
            <a:ext cx="7414088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7. </a:t>
            </a:r>
            <a:r>
              <a:rPr lang="en-US" sz="2400" dirty="0"/>
              <a:t>T</a:t>
            </a:r>
            <a:r>
              <a:rPr lang="en-US" sz="2400" dirty="0" smtClean="0"/>
              <a:t>he </a:t>
            </a:r>
            <a:r>
              <a:rPr lang="en-US" sz="2400" dirty="0"/>
              <a:t>expenses </a:t>
            </a:r>
            <a:r>
              <a:rPr lang="en-US" sz="2400" dirty="0" smtClean="0"/>
              <a:t>are shown on </a:t>
            </a:r>
            <a:r>
              <a:rPr lang="en-US" sz="2400" dirty="0"/>
              <a:t>the expenditure side and incomes </a:t>
            </a:r>
            <a:r>
              <a:rPr lang="en-US" sz="2400" dirty="0" smtClean="0"/>
              <a:t> </a:t>
            </a:r>
            <a:r>
              <a:rPr lang="en-US" sz="2400" dirty="0"/>
              <a:t>on the income side of the account</a:t>
            </a:r>
          </a:p>
        </p:txBody>
      </p:sp>
      <p:sp>
        <p:nvSpPr>
          <p:cNvPr id="59" name="Freeform 55">
            <a:extLst>
              <a:ext uri="{FF2B5EF4-FFF2-40B4-BE49-F238E27FC236}">
                <a16:creationId xmlns="" xmlns:a16="http://schemas.microsoft.com/office/drawing/2014/main" id="{C318BCB5-7214-4004-B5AE-10BEF2AE200E}"/>
              </a:ext>
            </a:extLst>
          </p:cNvPr>
          <p:cNvSpPr/>
          <p:nvPr/>
        </p:nvSpPr>
        <p:spPr>
          <a:xfrm rot="2700000">
            <a:off x="2001336" y="1965131"/>
            <a:ext cx="633188" cy="1700106"/>
          </a:xfrm>
          <a:custGeom>
            <a:avLst/>
            <a:gdLst/>
            <a:ahLst/>
            <a:cxnLst/>
            <a:rect l="l" t="t" r="r" b="b"/>
            <a:pathLst>
              <a:path w="1060423" h="2598393">
                <a:moveTo>
                  <a:pt x="511607" y="1989888"/>
                </a:moveTo>
                <a:cubicBezTo>
                  <a:pt x="421916" y="2038892"/>
                  <a:pt x="392123" y="2248491"/>
                  <a:pt x="577615" y="2379095"/>
                </a:cubicBezTo>
                <a:cubicBezTo>
                  <a:pt x="531205" y="2257454"/>
                  <a:pt x="562054" y="2197447"/>
                  <a:pt x="592034" y="2136572"/>
                </a:cubicBezTo>
                <a:cubicBezTo>
                  <a:pt x="592534" y="2167519"/>
                  <a:pt x="560915" y="2234057"/>
                  <a:pt x="638675" y="2272816"/>
                </a:cubicBezTo>
                <a:cubicBezTo>
                  <a:pt x="602283" y="2156226"/>
                  <a:pt x="756001" y="2119500"/>
                  <a:pt x="594605" y="1990756"/>
                </a:cubicBezTo>
                <a:cubicBezTo>
                  <a:pt x="828052" y="2024484"/>
                  <a:pt x="759407" y="2143283"/>
                  <a:pt x="814896" y="2262952"/>
                </a:cubicBezTo>
                <a:cubicBezTo>
                  <a:pt x="774295" y="2270013"/>
                  <a:pt x="715464" y="2161619"/>
                  <a:pt x="728685" y="2212952"/>
                </a:cubicBezTo>
                <a:cubicBezTo>
                  <a:pt x="798068" y="2415798"/>
                  <a:pt x="590532" y="2421590"/>
                  <a:pt x="656442" y="2598393"/>
                </a:cubicBezTo>
                <a:cubicBezTo>
                  <a:pt x="451592" y="2586815"/>
                  <a:pt x="511509" y="2396411"/>
                  <a:pt x="415171" y="2350110"/>
                </a:cubicBezTo>
                <a:cubicBezTo>
                  <a:pt x="389023" y="2345435"/>
                  <a:pt x="357666" y="2366802"/>
                  <a:pt x="415723" y="2461957"/>
                </a:cubicBezTo>
                <a:cubicBezTo>
                  <a:pt x="77590" y="2209980"/>
                  <a:pt x="314998" y="2004011"/>
                  <a:pt x="511607" y="1989888"/>
                </a:cubicBezTo>
                <a:close/>
                <a:moveTo>
                  <a:pt x="344786" y="1884983"/>
                </a:moveTo>
                <a:lnTo>
                  <a:pt x="722598" y="1884983"/>
                </a:lnTo>
                <a:cubicBezTo>
                  <a:pt x="716460" y="1906965"/>
                  <a:pt x="711917" y="1928321"/>
                  <a:pt x="707988" y="1948728"/>
                </a:cubicBezTo>
                <a:lnTo>
                  <a:pt x="357819" y="1948059"/>
                </a:lnTo>
                <a:close/>
                <a:moveTo>
                  <a:pt x="530212" y="651224"/>
                </a:moveTo>
                <a:cubicBezTo>
                  <a:pt x="585486" y="651224"/>
                  <a:pt x="630294" y="696033"/>
                  <a:pt x="630294" y="751307"/>
                </a:cubicBezTo>
                <a:cubicBezTo>
                  <a:pt x="630294" y="806581"/>
                  <a:pt x="585486" y="851389"/>
                  <a:pt x="530212" y="851389"/>
                </a:cubicBezTo>
                <a:cubicBezTo>
                  <a:pt x="474938" y="851389"/>
                  <a:pt x="430129" y="806581"/>
                  <a:pt x="430129" y="751307"/>
                </a:cubicBezTo>
                <a:cubicBezTo>
                  <a:pt x="430129" y="696033"/>
                  <a:pt x="474938" y="651224"/>
                  <a:pt x="530212" y="651224"/>
                </a:cubicBezTo>
                <a:close/>
                <a:moveTo>
                  <a:pt x="530212" y="551141"/>
                </a:moveTo>
                <a:cubicBezTo>
                  <a:pt x="419664" y="551141"/>
                  <a:pt x="330046" y="640759"/>
                  <a:pt x="330046" y="751307"/>
                </a:cubicBezTo>
                <a:cubicBezTo>
                  <a:pt x="330046" y="861855"/>
                  <a:pt x="419664" y="951472"/>
                  <a:pt x="530212" y="951472"/>
                </a:cubicBezTo>
                <a:cubicBezTo>
                  <a:pt x="640760" y="951472"/>
                  <a:pt x="730377" y="861855"/>
                  <a:pt x="730377" y="751307"/>
                </a:cubicBezTo>
                <a:cubicBezTo>
                  <a:pt x="730377" y="640759"/>
                  <a:pt x="640760" y="551141"/>
                  <a:pt x="530212" y="551141"/>
                </a:cubicBezTo>
                <a:close/>
                <a:moveTo>
                  <a:pt x="286245" y="353827"/>
                </a:moveTo>
                <a:cubicBezTo>
                  <a:pt x="438132" y="439406"/>
                  <a:pt x="623290" y="440561"/>
                  <a:pt x="776100" y="356932"/>
                </a:cubicBezTo>
                <a:cubicBezTo>
                  <a:pt x="941305" y="720175"/>
                  <a:pt x="898096" y="1115325"/>
                  <a:pt x="825241" y="1447764"/>
                </a:cubicBezTo>
                <a:lnTo>
                  <a:pt x="1060423" y="1673413"/>
                </a:lnTo>
                <a:lnTo>
                  <a:pt x="1021935" y="1978110"/>
                </a:lnTo>
                <a:lnTo>
                  <a:pt x="745125" y="1786699"/>
                </a:lnTo>
                <a:lnTo>
                  <a:pt x="734250" y="1834148"/>
                </a:lnTo>
                <a:lnTo>
                  <a:pt x="332991" y="1834148"/>
                </a:lnTo>
                <a:cubicBezTo>
                  <a:pt x="330005" y="1820736"/>
                  <a:pt x="326662" y="1807037"/>
                  <a:pt x="323192" y="1793020"/>
                </a:cubicBezTo>
                <a:lnTo>
                  <a:pt x="38489" y="1989888"/>
                </a:lnTo>
                <a:lnTo>
                  <a:pt x="0" y="1685191"/>
                </a:lnTo>
                <a:lnTo>
                  <a:pt x="237343" y="1457469"/>
                </a:lnTo>
                <a:lnTo>
                  <a:pt x="238009" y="1459571"/>
                </a:lnTo>
                <a:lnTo>
                  <a:pt x="242012" y="1446515"/>
                </a:lnTo>
                <a:cubicBezTo>
                  <a:pt x="171205" y="1115067"/>
                  <a:pt x="127758" y="714059"/>
                  <a:pt x="286245" y="353827"/>
                </a:cubicBezTo>
                <a:close/>
                <a:moveTo>
                  <a:pt x="527942" y="0"/>
                </a:moveTo>
                <a:cubicBezTo>
                  <a:pt x="622760" y="95693"/>
                  <a:pt x="695048" y="196745"/>
                  <a:pt x="748164" y="301374"/>
                </a:cubicBezTo>
                <a:cubicBezTo>
                  <a:pt x="612692" y="376844"/>
                  <a:pt x="447588" y="375495"/>
                  <a:pt x="312997" y="298024"/>
                </a:cubicBezTo>
                <a:cubicBezTo>
                  <a:pt x="364591" y="193505"/>
                  <a:pt x="435080" y="93397"/>
                  <a:pt x="52794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3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221174" y="1037858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56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131182" y="1828997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64" name="Straight Connector 63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889494" y="2369708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4978078" y="1563460"/>
            <a:ext cx="7414088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8. </a:t>
            </a:r>
            <a:r>
              <a:rPr lang="en-US" sz="2400" dirty="0" smtClean="0"/>
              <a:t>It shows </a:t>
            </a:r>
            <a:r>
              <a:rPr lang="en-US" sz="2400" dirty="0"/>
              <a:t>the net operating result in the form of </a:t>
            </a:r>
            <a:r>
              <a:rPr lang="en-US" sz="2400" dirty="0" smtClean="0"/>
              <a:t>Surplus &amp; Deficit.</a:t>
            </a:r>
            <a:endParaRPr lang="en-US" sz="2400" dirty="0"/>
          </a:p>
        </p:txBody>
      </p:sp>
      <p:sp>
        <p:nvSpPr>
          <p:cNvPr id="66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306067" y="2024877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8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130153" y="2791471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69" name="Straight Connector 68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996883" y="3366706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001597" y="2599580"/>
            <a:ext cx="6778443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9</a:t>
            </a:r>
            <a:r>
              <a:rPr lang="en-US" sz="2400" dirty="0"/>
              <a:t>. Net Surplus/ </a:t>
            </a:r>
            <a:r>
              <a:rPr lang="en-US" sz="2400" dirty="0" smtClean="0"/>
              <a:t>Deficit is </a:t>
            </a:r>
            <a:r>
              <a:rPr lang="en-US" sz="2400" dirty="0"/>
              <a:t>transferred to the </a:t>
            </a:r>
            <a:r>
              <a:rPr lang="en-US" sz="2400" dirty="0" smtClean="0"/>
              <a:t>Capital Fund </a:t>
            </a:r>
            <a:r>
              <a:rPr lang="en-US" sz="2400" dirty="0"/>
              <a:t>shown in the balance sheet</a:t>
            </a:r>
          </a:p>
        </p:txBody>
      </p:sp>
      <p:sp>
        <p:nvSpPr>
          <p:cNvPr id="71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305038" y="2987351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72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094360" y="3915544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73" name="Straight Connector 72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887446" y="4490779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4941256" y="3588452"/>
            <a:ext cx="7414088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000" dirty="0" smtClean="0"/>
              <a:t>10</a:t>
            </a:r>
            <a:r>
              <a:rPr lang="en-US" sz="2800" dirty="0"/>
              <a:t>. It is </a:t>
            </a:r>
            <a:r>
              <a:rPr lang="en-US" sz="2800" dirty="0" smtClean="0"/>
              <a:t>prepared </a:t>
            </a:r>
            <a:r>
              <a:rPr lang="en-US" sz="2800" dirty="0"/>
              <a:t>on accrual basis with the help of Receipts and Payments Account </a:t>
            </a:r>
          </a:p>
        </p:txBody>
      </p:sp>
      <p:sp>
        <p:nvSpPr>
          <p:cNvPr id="75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269245" y="4111424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76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179253" y="4902563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77" name="Straight Connector 76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972339" y="5477798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026149" y="4821693"/>
            <a:ext cx="6968204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11. </a:t>
            </a:r>
            <a:r>
              <a:rPr lang="en-US" sz="2400" dirty="0" smtClean="0"/>
              <a:t>Adjustment Entries are also included.</a:t>
            </a:r>
            <a:endParaRPr lang="en-US" sz="2400" dirty="0"/>
          </a:p>
        </p:txBody>
      </p:sp>
      <p:sp>
        <p:nvSpPr>
          <p:cNvPr id="79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354138" y="5098443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80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172087" y="5865037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044954" y="6440272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049668" y="5611591"/>
            <a:ext cx="7414088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12. </a:t>
            </a:r>
            <a:r>
              <a:rPr lang="en-US" sz="2800" dirty="0"/>
              <a:t>Hence, </a:t>
            </a:r>
            <a:r>
              <a:rPr lang="en-US" sz="2800" dirty="0" smtClean="0"/>
              <a:t>many </a:t>
            </a:r>
            <a:r>
              <a:rPr lang="en-US" sz="2800" dirty="0"/>
              <a:t>items appearing in the Receipts and Payments need to be adjusted</a:t>
            </a:r>
          </a:p>
        </p:txBody>
      </p:sp>
      <p:sp>
        <p:nvSpPr>
          <p:cNvPr id="83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346972" y="6060917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0"/>
          </p:nvPr>
        </p:nvSpPr>
        <p:spPr>
          <a:xfrm>
            <a:off x="323529" y="287255"/>
            <a:ext cx="1816421" cy="724247"/>
          </a:xfrm>
        </p:spPr>
        <p:txBody>
          <a:bodyPr/>
          <a:lstStyle/>
          <a:p>
            <a:r>
              <a:rPr lang="en-US" dirty="0" smtClean="0"/>
              <a:t>NPO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2253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8" grpId="0"/>
      <p:bldP spid="44" grpId="0" animBg="1"/>
      <p:bldP spid="48" grpId="0"/>
      <p:bldP spid="59" grpId="0" animBg="1"/>
      <p:bldP spid="63" grpId="0" animBg="1"/>
      <p:bldP spid="56" grpId="0" animBg="1"/>
      <p:bldP spid="65" grpId="0"/>
      <p:bldP spid="66" grpId="0" animBg="1"/>
      <p:bldP spid="68" grpId="0" animBg="1"/>
      <p:bldP spid="70" grpId="0"/>
      <p:bldP spid="71" grpId="0" animBg="1"/>
      <p:bldP spid="72" grpId="0" animBg="1"/>
      <p:bldP spid="74" grpId="0"/>
      <p:bldP spid="75" grpId="0" animBg="1"/>
      <p:bldP spid="76" grpId="0" animBg="1"/>
      <p:bldP spid="78" grpId="0"/>
      <p:bldP spid="79" grpId="0" animBg="1"/>
      <p:bldP spid="80" grpId="0" animBg="1"/>
      <p:bldP spid="82" grpId="0"/>
      <p:bldP spid="83" grpId="0" animBg="1"/>
      <p:bldP spid="2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16C3E69-60A1-4C7B-BC8D-33310517741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sz="4800" dirty="0" smtClean="0"/>
              <a:t>Steps for making Income &amp; Expenditure Account</a:t>
            </a:r>
            <a:endParaRPr lang="en-US" sz="4800" dirty="0"/>
          </a:p>
        </p:txBody>
      </p:sp>
      <p:cxnSp>
        <p:nvCxnSpPr>
          <p:cNvPr id="38" name="Straight Connector 37">
            <a:extLst>
              <a:ext uri="{FF2B5EF4-FFF2-40B4-BE49-F238E27FC236}">
                <a16:creationId xmlns="" xmlns:a16="http://schemas.microsoft.com/office/drawing/2014/main" id="{DB266F0C-139C-4E50-B515-69EB212579AA}"/>
              </a:ext>
            </a:extLst>
          </p:cNvPr>
          <p:cNvCxnSpPr>
            <a:cxnSpLocks/>
          </p:cNvCxnSpPr>
          <p:nvPr/>
        </p:nvCxnSpPr>
        <p:spPr>
          <a:xfrm flipH="1">
            <a:off x="879233" y="3924908"/>
            <a:ext cx="10454053" cy="0"/>
          </a:xfrm>
          <a:prstGeom prst="line">
            <a:avLst/>
          </a:prstGeom>
          <a:ln w="63500">
            <a:solidFill>
              <a:schemeClr val="bg1"/>
            </a:solidFill>
            <a:headEnd type="triangl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="" xmlns:a16="http://schemas.microsoft.com/office/drawing/2014/main" id="{22397161-147B-47C1-B67F-06DCF3720536}"/>
              </a:ext>
            </a:extLst>
          </p:cNvPr>
          <p:cNvCxnSpPr/>
          <p:nvPr/>
        </p:nvCxnSpPr>
        <p:spPr>
          <a:xfrm>
            <a:off x="1246738" y="3930116"/>
            <a:ext cx="0" cy="1344149"/>
          </a:xfrm>
          <a:prstGeom prst="line">
            <a:avLst/>
          </a:prstGeom>
          <a:ln w="25400"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="" xmlns:a16="http://schemas.microsoft.com/office/drawing/2014/main" id="{8D674DDF-1218-4CA6-83F9-C23D9DA05BF6}"/>
              </a:ext>
            </a:extLst>
          </p:cNvPr>
          <p:cNvCxnSpPr/>
          <p:nvPr/>
        </p:nvCxnSpPr>
        <p:spPr>
          <a:xfrm>
            <a:off x="4631499" y="3919956"/>
            <a:ext cx="0" cy="1344149"/>
          </a:xfrm>
          <a:prstGeom prst="line">
            <a:avLst/>
          </a:prstGeom>
          <a:ln w="25400"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="" xmlns:a16="http://schemas.microsoft.com/office/drawing/2014/main" id="{97C113A0-D8E1-4798-B208-4230A414EF5C}"/>
              </a:ext>
            </a:extLst>
          </p:cNvPr>
          <p:cNvCxnSpPr/>
          <p:nvPr/>
        </p:nvCxnSpPr>
        <p:spPr>
          <a:xfrm>
            <a:off x="7872366" y="3930116"/>
            <a:ext cx="0" cy="1344149"/>
          </a:xfrm>
          <a:prstGeom prst="line">
            <a:avLst/>
          </a:prstGeom>
          <a:ln w="25400"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="" xmlns:a16="http://schemas.microsoft.com/office/drawing/2014/main" id="{3FC7915D-B5E2-4A03-A87B-80D7A191B7B2}"/>
              </a:ext>
            </a:extLst>
          </p:cNvPr>
          <p:cNvCxnSpPr/>
          <p:nvPr/>
        </p:nvCxnSpPr>
        <p:spPr>
          <a:xfrm>
            <a:off x="2903145" y="2575807"/>
            <a:ext cx="0" cy="1344149"/>
          </a:xfrm>
          <a:prstGeom prst="line">
            <a:avLst/>
          </a:prstGeom>
          <a:ln w="25400"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="" xmlns:a16="http://schemas.microsoft.com/office/drawing/2014/main" id="{FDB4A01F-2A3D-475B-B64C-AB0C8BE6BFE9}"/>
              </a:ext>
            </a:extLst>
          </p:cNvPr>
          <p:cNvCxnSpPr/>
          <p:nvPr/>
        </p:nvCxnSpPr>
        <p:spPr>
          <a:xfrm>
            <a:off x="6215959" y="2575807"/>
            <a:ext cx="0" cy="1344149"/>
          </a:xfrm>
          <a:prstGeom prst="line">
            <a:avLst/>
          </a:prstGeom>
          <a:ln w="25400"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="" xmlns:a16="http://schemas.microsoft.com/office/drawing/2014/main" id="{1DEDA5DB-08CE-4629-994B-1D3D20E2329D}"/>
              </a:ext>
            </a:extLst>
          </p:cNvPr>
          <p:cNvCxnSpPr/>
          <p:nvPr/>
        </p:nvCxnSpPr>
        <p:spPr>
          <a:xfrm>
            <a:off x="9528771" y="2575807"/>
            <a:ext cx="0" cy="1344149"/>
          </a:xfrm>
          <a:prstGeom prst="line">
            <a:avLst/>
          </a:prstGeom>
          <a:ln w="25400"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FFA63CAD-F91B-439E-88E3-C62D00D53756}"/>
              </a:ext>
            </a:extLst>
          </p:cNvPr>
          <p:cNvSpPr txBox="1"/>
          <p:nvPr/>
        </p:nvSpPr>
        <p:spPr>
          <a:xfrm>
            <a:off x="2471097" y="1977612"/>
            <a:ext cx="864095" cy="461665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schemeClr val="bg1"/>
                </a:solidFill>
                <a:cs typeface="Arial" pitchFamily="34" charset="0"/>
              </a:rPr>
              <a:t>2</a:t>
            </a:r>
            <a:endParaRPr lang="ko-KR" altLang="en-US" sz="240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55" name="Group 54">
            <a:extLst>
              <a:ext uri="{FF2B5EF4-FFF2-40B4-BE49-F238E27FC236}">
                <a16:creationId xmlns="" xmlns:a16="http://schemas.microsoft.com/office/drawing/2014/main" id="{8EE71B8E-27B6-4EE3-A5E9-DAABECA7155E}"/>
              </a:ext>
            </a:extLst>
          </p:cNvPr>
          <p:cNvGrpSpPr/>
          <p:nvPr/>
        </p:nvGrpSpPr>
        <p:grpSpPr>
          <a:xfrm>
            <a:off x="3024812" y="2556656"/>
            <a:ext cx="1713714" cy="1323439"/>
            <a:chOff x="2530760" y="2611920"/>
            <a:chExt cx="1713714" cy="1323439"/>
          </a:xfrm>
        </p:grpSpPr>
        <p:sp>
          <p:nvSpPr>
            <p:cNvPr id="56" name="TextBox 55">
              <a:extLst>
                <a:ext uri="{FF2B5EF4-FFF2-40B4-BE49-F238E27FC236}">
                  <a16:creationId xmlns="" xmlns:a16="http://schemas.microsoft.com/office/drawing/2014/main" id="{0E500780-802C-406B-BE4E-34A96EBCBA0A}"/>
                </a:ext>
              </a:extLst>
            </p:cNvPr>
            <p:cNvSpPr txBox="1"/>
            <p:nvPr/>
          </p:nvSpPr>
          <p:spPr>
            <a:xfrm>
              <a:off x="2530760" y="2944398"/>
              <a:ext cx="168120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="" xmlns:a16="http://schemas.microsoft.com/office/drawing/2014/main" id="{B91A2E27-965E-49BF-BF61-04F3EE0B7CD3}"/>
                </a:ext>
              </a:extLst>
            </p:cNvPr>
            <p:cNvSpPr txBox="1"/>
            <p:nvPr/>
          </p:nvSpPr>
          <p:spPr>
            <a:xfrm>
              <a:off x="2563273" y="2611920"/>
              <a:ext cx="1681201" cy="1323439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en-US" altLang="ko-KR" sz="2000" b="1" dirty="0" smtClean="0">
                  <a:solidFill>
                    <a:schemeClr val="bg1"/>
                  </a:solidFill>
                  <a:cs typeface="Arial" pitchFamily="34" charset="0"/>
                </a:rPr>
                <a:t>Exclude Opening &amp; Closing Balance</a:t>
              </a:r>
              <a:endParaRPr lang="ko-KR" altLang="en-US" sz="20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82" name="TextBox 81">
            <a:extLst>
              <a:ext uri="{FF2B5EF4-FFF2-40B4-BE49-F238E27FC236}">
                <a16:creationId xmlns="" xmlns:a16="http://schemas.microsoft.com/office/drawing/2014/main" id="{93C63284-71DD-4CE1-9023-E862A8004254}"/>
              </a:ext>
            </a:extLst>
          </p:cNvPr>
          <p:cNvSpPr txBox="1"/>
          <p:nvPr/>
        </p:nvSpPr>
        <p:spPr>
          <a:xfrm>
            <a:off x="5784675" y="1977612"/>
            <a:ext cx="864095" cy="461665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schemeClr val="bg1"/>
                </a:solidFill>
                <a:cs typeface="Arial" pitchFamily="34" charset="0"/>
              </a:rPr>
              <a:t>4</a:t>
            </a:r>
            <a:endParaRPr lang="ko-KR" altLang="en-US" sz="24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="" xmlns:a16="http://schemas.microsoft.com/office/drawing/2014/main" id="{DC7B96F0-A583-4D83-BE26-CCCD0F4EC0DC}"/>
              </a:ext>
            </a:extLst>
          </p:cNvPr>
          <p:cNvSpPr txBox="1"/>
          <p:nvPr/>
        </p:nvSpPr>
        <p:spPr>
          <a:xfrm>
            <a:off x="9097997" y="1977612"/>
            <a:ext cx="864095" cy="461665"/>
          </a:xfrm>
          <a:prstGeom prst="rect">
            <a:avLst/>
          </a:prstGeom>
          <a:solidFill>
            <a:schemeClr val="accent1"/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schemeClr val="bg1"/>
                </a:solidFill>
                <a:cs typeface="Arial" pitchFamily="34" charset="0"/>
              </a:rPr>
              <a:t>6</a:t>
            </a:r>
            <a:endParaRPr lang="ko-KR" altLang="en-US" sz="24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="" xmlns:a16="http://schemas.microsoft.com/office/drawing/2014/main" id="{2FE1B2C4-F585-444E-81E7-B38E69AD7FFA}"/>
              </a:ext>
            </a:extLst>
          </p:cNvPr>
          <p:cNvSpPr txBox="1"/>
          <p:nvPr/>
        </p:nvSpPr>
        <p:spPr>
          <a:xfrm>
            <a:off x="814692" y="5433996"/>
            <a:ext cx="864095" cy="461665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schemeClr val="bg1"/>
                </a:solidFill>
                <a:cs typeface="Arial" pitchFamily="34" charset="0"/>
              </a:rPr>
              <a:t>1</a:t>
            </a:r>
            <a:endParaRPr lang="ko-KR" altLang="en-US" sz="24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="" xmlns:a16="http://schemas.microsoft.com/office/drawing/2014/main" id="{5E5BEB32-94CE-4CCC-ADC7-1EDB3390C732}"/>
              </a:ext>
            </a:extLst>
          </p:cNvPr>
          <p:cNvSpPr txBox="1"/>
          <p:nvPr/>
        </p:nvSpPr>
        <p:spPr>
          <a:xfrm>
            <a:off x="1435916" y="4082085"/>
            <a:ext cx="1681201" cy="1631216"/>
          </a:xfrm>
          <a:prstGeom prst="rect">
            <a:avLst/>
          </a:prstGeom>
          <a:noFill/>
          <a:ln w="3175">
            <a:noFill/>
          </a:ln>
        </p:spPr>
        <p:txBody>
          <a:bodyPr wrap="square" rtlCol="0" anchor="ctr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cs typeface="Arial" pitchFamily="34" charset="0"/>
              </a:rPr>
              <a:t>Take Receipt &amp; Payment Account</a:t>
            </a:r>
          </a:p>
          <a:p>
            <a:r>
              <a:rPr lang="en-US" altLang="ko-KR" sz="2000" b="1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="" xmlns:a16="http://schemas.microsoft.com/office/drawing/2014/main" id="{BDF13160-60D7-4484-96BD-478295A93F4D}"/>
              </a:ext>
            </a:extLst>
          </p:cNvPr>
          <p:cNvSpPr txBox="1"/>
          <p:nvPr/>
        </p:nvSpPr>
        <p:spPr>
          <a:xfrm>
            <a:off x="4128014" y="5433996"/>
            <a:ext cx="864095" cy="461665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schemeClr val="bg1"/>
                </a:solidFill>
                <a:cs typeface="Arial" pitchFamily="34" charset="0"/>
              </a:rPr>
              <a:t>3</a:t>
            </a:r>
            <a:endParaRPr lang="ko-KR" altLang="en-US" sz="24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="" xmlns:a16="http://schemas.microsoft.com/office/drawing/2014/main" id="{346D36A9-E49C-47AE-B766-4F57CB1A7F6D}"/>
              </a:ext>
            </a:extLst>
          </p:cNvPr>
          <p:cNvSpPr txBox="1"/>
          <p:nvPr/>
        </p:nvSpPr>
        <p:spPr>
          <a:xfrm>
            <a:off x="7441336" y="5433996"/>
            <a:ext cx="864095" cy="461665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schemeClr val="bg1"/>
                </a:solidFill>
                <a:cs typeface="Arial" pitchFamily="34" charset="0"/>
              </a:rPr>
              <a:t>5</a:t>
            </a:r>
            <a:endParaRPr lang="ko-KR" altLang="en-US" sz="24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5E5BEB32-94CE-4CCC-ADC7-1EDB3390C732}"/>
              </a:ext>
            </a:extLst>
          </p:cNvPr>
          <p:cNvSpPr txBox="1"/>
          <p:nvPr/>
        </p:nvSpPr>
        <p:spPr>
          <a:xfrm>
            <a:off x="4997281" y="3957127"/>
            <a:ext cx="1966349" cy="1938992"/>
          </a:xfrm>
          <a:prstGeom prst="rect">
            <a:avLst/>
          </a:prstGeom>
          <a:noFill/>
          <a:ln w="3175">
            <a:noFill/>
          </a:ln>
        </p:spPr>
        <p:txBody>
          <a:bodyPr wrap="square" rtlCol="0" anchor="ctr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  <a:cs typeface="Arial" pitchFamily="34" charset="0"/>
              </a:rPr>
              <a:t>Exclude Capital payments &amp; capital Receipts</a:t>
            </a:r>
            <a:endParaRPr lang="en-US" altLang="ko-KR" sz="2000" b="1" dirty="0">
              <a:solidFill>
                <a:schemeClr val="bg1"/>
              </a:solidFill>
              <a:cs typeface="Arial" pitchFamily="34" charset="0"/>
            </a:endParaRPr>
          </a:p>
          <a:p>
            <a:r>
              <a:rPr lang="en-US" altLang="ko-KR" sz="2000" b="1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5E5BEB32-94CE-4CCC-ADC7-1EDB3390C732}"/>
              </a:ext>
            </a:extLst>
          </p:cNvPr>
          <p:cNvSpPr txBox="1"/>
          <p:nvPr/>
        </p:nvSpPr>
        <p:spPr>
          <a:xfrm>
            <a:off x="7980674" y="4095172"/>
            <a:ext cx="1997800" cy="1631216"/>
          </a:xfrm>
          <a:prstGeom prst="rect">
            <a:avLst/>
          </a:prstGeom>
          <a:noFill/>
          <a:ln w="3175">
            <a:noFill/>
          </a:ln>
        </p:spPr>
        <p:txBody>
          <a:bodyPr wrap="square" rtlCol="0" anchor="ctr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  <a:cs typeface="Arial" pitchFamily="34" charset="0"/>
              </a:rPr>
              <a:t>Add Outstanding &amp; Reduce Prepaid</a:t>
            </a:r>
            <a:endParaRPr lang="en-US" altLang="ko-KR" sz="2000" b="1" dirty="0">
              <a:solidFill>
                <a:schemeClr val="bg1"/>
              </a:solidFill>
              <a:cs typeface="Arial" pitchFamily="34" charset="0"/>
            </a:endParaRPr>
          </a:p>
          <a:p>
            <a:r>
              <a:rPr lang="en-US" altLang="ko-KR" sz="2000" b="1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="" xmlns:a16="http://schemas.microsoft.com/office/drawing/2014/main" id="{5E5BEB32-94CE-4CCC-ADC7-1EDB3390C732}"/>
              </a:ext>
            </a:extLst>
          </p:cNvPr>
          <p:cNvSpPr txBox="1"/>
          <p:nvPr/>
        </p:nvSpPr>
        <p:spPr>
          <a:xfrm>
            <a:off x="9722716" y="2543630"/>
            <a:ext cx="2231794" cy="1015663"/>
          </a:xfrm>
          <a:prstGeom prst="rect">
            <a:avLst/>
          </a:prstGeom>
          <a:noFill/>
          <a:ln w="3175">
            <a:noFill/>
          </a:ln>
        </p:spPr>
        <p:txBody>
          <a:bodyPr wrap="square" rtlCol="0" anchor="ctr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  <a:cs typeface="Arial" pitchFamily="34" charset="0"/>
              </a:rPr>
              <a:t>Do Adjustments: Depreciation</a:t>
            </a:r>
            <a:r>
              <a:rPr lang="en-US" altLang="ko-KR" sz="2000" b="1" smtClean="0">
                <a:solidFill>
                  <a:schemeClr val="bg1"/>
                </a:solidFill>
                <a:cs typeface="Arial" pitchFamily="34" charset="0"/>
              </a:rPr>
              <a:t>, Provisions.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5E5BEB32-94CE-4CCC-ADC7-1EDB3390C732}"/>
              </a:ext>
            </a:extLst>
          </p:cNvPr>
          <p:cNvSpPr txBox="1"/>
          <p:nvPr/>
        </p:nvSpPr>
        <p:spPr>
          <a:xfrm>
            <a:off x="6367513" y="2541496"/>
            <a:ext cx="2536540" cy="1631216"/>
          </a:xfrm>
          <a:prstGeom prst="rect">
            <a:avLst/>
          </a:prstGeom>
          <a:noFill/>
          <a:ln w="3175">
            <a:noFill/>
          </a:ln>
        </p:spPr>
        <p:txBody>
          <a:bodyPr wrap="square" rtlCol="0" anchor="ctr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  <a:cs typeface="Arial" pitchFamily="34" charset="0"/>
              </a:rPr>
              <a:t>Take Income /Expenses &amp; exclude of earlier year &amp; next year</a:t>
            </a:r>
            <a:endParaRPr lang="en-US" altLang="ko-KR" sz="2000" b="1" dirty="0">
              <a:solidFill>
                <a:schemeClr val="bg1"/>
              </a:solidFill>
              <a:cs typeface="Arial" pitchFamily="34" charset="0"/>
            </a:endParaRPr>
          </a:p>
          <a:p>
            <a:r>
              <a:rPr lang="en-US" altLang="ko-KR" sz="2000" b="1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6707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82" grpId="0" animBg="1"/>
      <p:bldP spid="86" grpId="0" animBg="1"/>
      <p:bldP spid="90" grpId="0" animBg="1"/>
      <p:bldP spid="93" grpId="0"/>
      <p:bldP spid="94" grpId="0" animBg="1"/>
      <p:bldP spid="98" grpId="0" animBg="1"/>
      <p:bldP spid="34" grpId="0"/>
      <p:bldP spid="35" grpId="0"/>
      <p:bldP spid="36" grpId="0"/>
      <p:bldP spid="3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267367" y="2463804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03DA4CFC-EE93-409B-8345-A81952FAC234}"/>
              </a:ext>
            </a:extLst>
          </p:cNvPr>
          <p:cNvSpPr txBox="1"/>
          <p:nvPr/>
        </p:nvSpPr>
        <p:spPr>
          <a:xfrm>
            <a:off x="74632" y="2032918"/>
            <a:ext cx="3909046" cy="310854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Example No 1 :</a:t>
            </a:r>
          </a:p>
          <a:p>
            <a:pPr algn="ctr"/>
            <a:endParaRPr lang="en-US" altLang="ko-KR" sz="2800" b="1" dirty="0" smtClean="0">
              <a:solidFill>
                <a:schemeClr val="accent2"/>
              </a:solidFill>
            </a:endParaRPr>
          </a:p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From Receipts &amp; Payments Accounts</a:t>
            </a:r>
          </a:p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To </a:t>
            </a:r>
          </a:p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Income &amp; Expenditure A/c</a:t>
            </a:r>
            <a:endParaRPr lang="ko-KR" altLang="en-US" sz="2800" b="1" dirty="0">
              <a:solidFill>
                <a:schemeClr val="accent2"/>
              </a:solidFill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0"/>
          </p:nvPr>
        </p:nvSpPr>
        <p:spPr>
          <a:xfrm>
            <a:off x="323529" y="287255"/>
            <a:ext cx="1816421" cy="724247"/>
          </a:xfrm>
        </p:spPr>
        <p:txBody>
          <a:bodyPr/>
          <a:lstStyle/>
          <a:p>
            <a:r>
              <a:rPr lang="en-US" dirty="0" smtClean="0"/>
              <a:t>NPO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5672" y="1038722"/>
            <a:ext cx="8677377" cy="4990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869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8" grpId="0"/>
      <p:bldP spid="2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267367" y="2463804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0"/>
          </p:nvPr>
        </p:nvSpPr>
        <p:spPr>
          <a:xfrm>
            <a:off x="323529" y="287255"/>
            <a:ext cx="1816421" cy="724247"/>
          </a:xfrm>
        </p:spPr>
        <p:txBody>
          <a:bodyPr/>
          <a:lstStyle/>
          <a:p>
            <a:r>
              <a:rPr lang="en-US" dirty="0" smtClean="0"/>
              <a:t>NPO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5672" y="1664500"/>
            <a:ext cx="9068352" cy="364331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03DA4CFC-EE93-409B-8345-A81952FAC234}"/>
              </a:ext>
            </a:extLst>
          </p:cNvPr>
          <p:cNvSpPr txBox="1"/>
          <p:nvPr/>
        </p:nvSpPr>
        <p:spPr>
          <a:xfrm>
            <a:off x="74632" y="2032918"/>
            <a:ext cx="3909046" cy="310854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Solution No 1 :</a:t>
            </a:r>
          </a:p>
          <a:p>
            <a:pPr algn="ctr"/>
            <a:endParaRPr lang="en-US" altLang="ko-KR" sz="2800" b="1" dirty="0" smtClean="0">
              <a:solidFill>
                <a:schemeClr val="accent2"/>
              </a:solidFill>
            </a:endParaRPr>
          </a:p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From Receipts &amp; Payments Accounts</a:t>
            </a:r>
          </a:p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To </a:t>
            </a:r>
          </a:p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Income &amp; Expenditure A/c</a:t>
            </a:r>
            <a:endParaRPr lang="ko-KR" altLang="en-US" sz="28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7652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27" grpId="0" build="p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267367" y="2463804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0"/>
          </p:nvPr>
        </p:nvSpPr>
        <p:spPr>
          <a:xfrm>
            <a:off x="323529" y="287255"/>
            <a:ext cx="1816421" cy="724247"/>
          </a:xfrm>
        </p:spPr>
        <p:txBody>
          <a:bodyPr/>
          <a:lstStyle/>
          <a:p>
            <a:r>
              <a:rPr lang="en-US" dirty="0" smtClean="0"/>
              <a:t>NPO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03DA4CFC-EE93-409B-8345-A81952FAC234}"/>
              </a:ext>
            </a:extLst>
          </p:cNvPr>
          <p:cNvSpPr txBox="1"/>
          <p:nvPr/>
        </p:nvSpPr>
        <p:spPr>
          <a:xfrm>
            <a:off x="74632" y="2032918"/>
            <a:ext cx="3909046" cy="310854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Example No 2 :</a:t>
            </a:r>
          </a:p>
          <a:p>
            <a:pPr algn="ctr"/>
            <a:endParaRPr lang="en-US" altLang="ko-KR" sz="2800" b="1" dirty="0" smtClean="0">
              <a:solidFill>
                <a:schemeClr val="accent2"/>
              </a:solidFill>
            </a:endParaRPr>
          </a:p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From Receipts &amp; Payments Accounts</a:t>
            </a:r>
          </a:p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To </a:t>
            </a:r>
          </a:p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Income &amp; Expenditure A/c</a:t>
            </a:r>
            <a:endParaRPr lang="ko-KR" altLang="en-US" sz="2800" b="1" dirty="0">
              <a:solidFill>
                <a:schemeClr val="accent2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1452" y="394810"/>
            <a:ext cx="8078604" cy="6290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172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27" grpId="0" build="p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267367" y="2463804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0"/>
          </p:nvPr>
        </p:nvSpPr>
        <p:spPr>
          <a:xfrm>
            <a:off x="323529" y="287255"/>
            <a:ext cx="1816421" cy="724247"/>
          </a:xfrm>
        </p:spPr>
        <p:txBody>
          <a:bodyPr/>
          <a:lstStyle/>
          <a:p>
            <a:r>
              <a:rPr lang="en-US" dirty="0" smtClean="0"/>
              <a:t>NPO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8703" y="538722"/>
            <a:ext cx="6728435" cy="357865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8703" y="3977574"/>
            <a:ext cx="6656997" cy="2266821"/>
          </a:xfrm>
          <a:prstGeom prst="rect">
            <a:avLst/>
          </a:prstGeom>
        </p:spPr>
      </p:pic>
      <p:sp>
        <p:nvSpPr>
          <p:cNvPr id="16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267367" y="2507019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17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267367" y="2463804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3DA4CFC-EE93-409B-8345-A81952FAC234}"/>
              </a:ext>
            </a:extLst>
          </p:cNvPr>
          <p:cNvSpPr txBox="1"/>
          <p:nvPr/>
        </p:nvSpPr>
        <p:spPr>
          <a:xfrm>
            <a:off x="74632" y="2032918"/>
            <a:ext cx="3909046" cy="310854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Solution No 2:</a:t>
            </a:r>
          </a:p>
          <a:p>
            <a:pPr algn="ctr"/>
            <a:endParaRPr lang="en-US" altLang="ko-KR" sz="2800" b="1" dirty="0" smtClean="0">
              <a:solidFill>
                <a:schemeClr val="accent2"/>
              </a:solidFill>
            </a:endParaRPr>
          </a:p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From Receipts &amp; Payments Accounts</a:t>
            </a:r>
          </a:p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To </a:t>
            </a:r>
          </a:p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Income &amp; Expenditure A/c</a:t>
            </a:r>
            <a:endParaRPr lang="ko-KR" altLang="en-US" sz="28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346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27" grpId="0" build="p"/>
      <p:bldP spid="16" grpId="0" animBg="1"/>
      <p:bldP spid="17" grpId="0" animBg="1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267367" y="2463804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0"/>
          </p:nvPr>
        </p:nvSpPr>
        <p:spPr>
          <a:xfrm>
            <a:off x="359247" y="322974"/>
            <a:ext cx="1816421" cy="724247"/>
          </a:xfrm>
        </p:spPr>
        <p:txBody>
          <a:bodyPr/>
          <a:lstStyle/>
          <a:p>
            <a:r>
              <a:rPr lang="en-US" dirty="0" smtClean="0"/>
              <a:t>NPO</a:t>
            </a:r>
            <a:endParaRPr lang="en-US" dirty="0"/>
          </a:p>
        </p:txBody>
      </p:sp>
      <p:sp>
        <p:nvSpPr>
          <p:cNvPr id="16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267367" y="2507019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17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267367" y="2463804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3DA4CFC-EE93-409B-8345-A81952FAC234}"/>
              </a:ext>
            </a:extLst>
          </p:cNvPr>
          <p:cNvSpPr txBox="1"/>
          <p:nvPr/>
        </p:nvSpPr>
        <p:spPr>
          <a:xfrm>
            <a:off x="74632" y="2032918"/>
            <a:ext cx="3909046" cy="310854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Comparison:</a:t>
            </a:r>
          </a:p>
          <a:p>
            <a:pPr algn="ctr"/>
            <a:endParaRPr lang="en-US" altLang="ko-KR" sz="2800" b="1" dirty="0" smtClean="0">
              <a:solidFill>
                <a:schemeClr val="accent2"/>
              </a:solidFill>
            </a:endParaRPr>
          </a:p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Receipts &amp; Payments Accounts</a:t>
            </a:r>
          </a:p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To </a:t>
            </a:r>
          </a:p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Income &amp; Expenditure A/c</a:t>
            </a:r>
            <a:endParaRPr lang="ko-KR" altLang="en-US" sz="2800" b="1" dirty="0">
              <a:solidFill>
                <a:schemeClr val="accent2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0013" y="322974"/>
            <a:ext cx="7936707" cy="6535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554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27" grpId="0" build="p"/>
      <p:bldP spid="16" grpId="0" animBg="1"/>
      <p:bldP spid="17" grpId="0" animBg="1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144570" y="1912228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03DA4CFC-EE93-409B-8345-A81952FAC234}"/>
              </a:ext>
            </a:extLst>
          </p:cNvPr>
          <p:cNvSpPr txBox="1"/>
          <p:nvPr/>
        </p:nvSpPr>
        <p:spPr>
          <a:xfrm>
            <a:off x="-101077" y="3333893"/>
            <a:ext cx="390904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rgbClr val="BE8BE2"/>
                </a:solidFill>
              </a:rPr>
              <a:t>Balance Sheet</a:t>
            </a:r>
            <a:endParaRPr lang="ko-KR" altLang="en-US" sz="2800" b="1" dirty="0">
              <a:solidFill>
                <a:srgbClr val="BE8BE2"/>
              </a:solidFill>
            </a:endParaRPr>
          </a:p>
        </p:txBody>
      </p:sp>
      <p:sp>
        <p:nvSpPr>
          <p:cNvPr id="44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146305" y="841978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cxnSp>
        <p:nvCxnSpPr>
          <p:cNvPr id="45" name="Straight Connector 44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939391" y="1417213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4987462" y="719114"/>
            <a:ext cx="741408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000" dirty="0" smtClean="0">
                <a:solidFill>
                  <a:prstClr val="black"/>
                </a:solidFill>
              </a:rPr>
              <a:t>1. </a:t>
            </a:r>
            <a:r>
              <a:rPr lang="en-US" sz="3200" dirty="0" smtClean="0">
                <a:solidFill>
                  <a:prstClr val="black"/>
                </a:solidFill>
              </a:rPr>
              <a:t>P</a:t>
            </a:r>
            <a:r>
              <a:rPr lang="en-US" sz="2800" dirty="0" smtClean="0">
                <a:solidFill>
                  <a:prstClr val="black"/>
                </a:solidFill>
              </a:rPr>
              <a:t>repared </a:t>
            </a:r>
            <a:r>
              <a:rPr lang="en-US" sz="2800" dirty="0">
                <a:solidFill>
                  <a:prstClr val="black"/>
                </a:solidFill>
              </a:rPr>
              <a:t>at the end of the accounting year </a:t>
            </a:r>
          </a:p>
        </p:txBody>
      </p:sp>
      <p:sp>
        <p:nvSpPr>
          <p:cNvPr id="59" name="Freeform 55">
            <a:extLst>
              <a:ext uri="{FF2B5EF4-FFF2-40B4-BE49-F238E27FC236}">
                <a16:creationId xmlns="" xmlns:a16="http://schemas.microsoft.com/office/drawing/2014/main" id="{C318BCB5-7214-4004-B5AE-10BEF2AE200E}"/>
              </a:ext>
            </a:extLst>
          </p:cNvPr>
          <p:cNvSpPr/>
          <p:nvPr/>
        </p:nvSpPr>
        <p:spPr>
          <a:xfrm rot="2700000">
            <a:off x="2001336" y="1965131"/>
            <a:ext cx="633188" cy="1700106"/>
          </a:xfrm>
          <a:custGeom>
            <a:avLst/>
            <a:gdLst/>
            <a:ahLst/>
            <a:cxnLst/>
            <a:rect l="l" t="t" r="r" b="b"/>
            <a:pathLst>
              <a:path w="1060423" h="2598393">
                <a:moveTo>
                  <a:pt x="511607" y="1989888"/>
                </a:moveTo>
                <a:cubicBezTo>
                  <a:pt x="421916" y="2038892"/>
                  <a:pt x="392123" y="2248491"/>
                  <a:pt x="577615" y="2379095"/>
                </a:cubicBezTo>
                <a:cubicBezTo>
                  <a:pt x="531205" y="2257454"/>
                  <a:pt x="562054" y="2197447"/>
                  <a:pt x="592034" y="2136572"/>
                </a:cubicBezTo>
                <a:cubicBezTo>
                  <a:pt x="592534" y="2167519"/>
                  <a:pt x="560915" y="2234057"/>
                  <a:pt x="638675" y="2272816"/>
                </a:cubicBezTo>
                <a:cubicBezTo>
                  <a:pt x="602283" y="2156226"/>
                  <a:pt x="756001" y="2119500"/>
                  <a:pt x="594605" y="1990756"/>
                </a:cubicBezTo>
                <a:cubicBezTo>
                  <a:pt x="828052" y="2024484"/>
                  <a:pt x="759407" y="2143283"/>
                  <a:pt x="814896" y="2262952"/>
                </a:cubicBezTo>
                <a:cubicBezTo>
                  <a:pt x="774295" y="2270013"/>
                  <a:pt x="715464" y="2161619"/>
                  <a:pt x="728685" y="2212952"/>
                </a:cubicBezTo>
                <a:cubicBezTo>
                  <a:pt x="798068" y="2415798"/>
                  <a:pt x="590532" y="2421590"/>
                  <a:pt x="656442" y="2598393"/>
                </a:cubicBezTo>
                <a:cubicBezTo>
                  <a:pt x="451592" y="2586815"/>
                  <a:pt x="511509" y="2396411"/>
                  <a:pt x="415171" y="2350110"/>
                </a:cubicBezTo>
                <a:cubicBezTo>
                  <a:pt x="389023" y="2345435"/>
                  <a:pt x="357666" y="2366802"/>
                  <a:pt x="415723" y="2461957"/>
                </a:cubicBezTo>
                <a:cubicBezTo>
                  <a:pt x="77590" y="2209980"/>
                  <a:pt x="314998" y="2004011"/>
                  <a:pt x="511607" y="1989888"/>
                </a:cubicBezTo>
                <a:close/>
                <a:moveTo>
                  <a:pt x="344786" y="1884983"/>
                </a:moveTo>
                <a:lnTo>
                  <a:pt x="722598" y="1884983"/>
                </a:lnTo>
                <a:cubicBezTo>
                  <a:pt x="716460" y="1906965"/>
                  <a:pt x="711917" y="1928321"/>
                  <a:pt x="707988" y="1948728"/>
                </a:cubicBezTo>
                <a:lnTo>
                  <a:pt x="357819" y="1948059"/>
                </a:lnTo>
                <a:close/>
                <a:moveTo>
                  <a:pt x="530212" y="651224"/>
                </a:moveTo>
                <a:cubicBezTo>
                  <a:pt x="585486" y="651224"/>
                  <a:pt x="630294" y="696033"/>
                  <a:pt x="630294" y="751307"/>
                </a:cubicBezTo>
                <a:cubicBezTo>
                  <a:pt x="630294" y="806581"/>
                  <a:pt x="585486" y="851389"/>
                  <a:pt x="530212" y="851389"/>
                </a:cubicBezTo>
                <a:cubicBezTo>
                  <a:pt x="474938" y="851389"/>
                  <a:pt x="430129" y="806581"/>
                  <a:pt x="430129" y="751307"/>
                </a:cubicBezTo>
                <a:cubicBezTo>
                  <a:pt x="430129" y="696033"/>
                  <a:pt x="474938" y="651224"/>
                  <a:pt x="530212" y="651224"/>
                </a:cubicBezTo>
                <a:close/>
                <a:moveTo>
                  <a:pt x="530212" y="551141"/>
                </a:moveTo>
                <a:cubicBezTo>
                  <a:pt x="419664" y="551141"/>
                  <a:pt x="330046" y="640759"/>
                  <a:pt x="330046" y="751307"/>
                </a:cubicBezTo>
                <a:cubicBezTo>
                  <a:pt x="330046" y="861855"/>
                  <a:pt x="419664" y="951472"/>
                  <a:pt x="530212" y="951472"/>
                </a:cubicBezTo>
                <a:cubicBezTo>
                  <a:pt x="640760" y="951472"/>
                  <a:pt x="730377" y="861855"/>
                  <a:pt x="730377" y="751307"/>
                </a:cubicBezTo>
                <a:cubicBezTo>
                  <a:pt x="730377" y="640759"/>
                  <a:pt x="640760" y="551141"/>
                  <a:pt x="530212" y="551141"/>
                </a:cubicBezTo>
                <a:close/>
                <a:moveTo>
                  <a:pt x="286245" y="353827"/>
                </a:moveTo>
                <a:cubicBezTo>
                  <a:pt x="438132" y="439406"/>
                  <a:pt x="623290" y="440561"/>
                  <a:pt x="776100" y="356932"/>
                </a:cubicBezTo>
                <a:cubicBezTo>
                  <a:pt x="941305" y="720175"/>
                  <a:pt x="898096" y="1115325"/>
                  <a:pt x="825241" y="1447764"/>
                </a:cubicBezTo>
                <a:lnTo>
                  <a:pt x="1060423" y="1673413"/>
                </a:lnTo>
                <a:lnTo>
                  <a:pt x="1021935" y="1978110"/>
                </a:lnTo>
                <a:lnTo>
                  <a:pt x="745125" y="1786699"/>
                </a:lnTo>
                <a:lnTo>
                  <a:pt x="734250" y="1834148"/>
                </a:lnTo>
                <a:lnTo>
                  <a:pt x="332991" y="1834148"/>
                </a:lnTo>
                <a:cubicBezTo>
                  <a:pt x="330005" y="1820736"/>
                  <a:pt x="326662" y="1807037"/>
                  <a:pt x="323192" y="1793020"/>
                </a:cubicBezTo>
                <a:lnTo>
                  <a:pt x="38489" y="1989888"/>
                </a:lnTo>
                <a:lnTo>
                  <a:pt x="0" y="1685191"/>
                </a:lnTo>
                <a:lnTo>
                  <a:pt x="237343" y="1457469"/>
                </a:lnTo>
                <a:lnTo>
                  <a:pt x="238009" y="1459571"/>
                </a:lnTo>
                <a:lnTo>
                  <a:pt x="242012" y="1446515"/>
                </a:lnTo>
                <a:cubicBezTo>
                  <a:pt x="171205" y="1115067"/>
                  <a:pt x="127758" y="714059"/>
                  <a:pt x="286245" y="353827"/>
                </a:cubicBezTo>
                <a:close/>
                <a:moveTo>
                  <a:pt x="527942" y="0"/>
                </a:moveTo>
                <a:cubicBezTo>
                  <a:pt x="622760" y="95693"/>
                  <a:pt x="695048" y="196745"/>
                  <a:pt x="748164" y="301374"/>
                </a:cubicBezTo>
                <a:cubicBezTo>
                  <a:pt x="612692" y="376844"/>
                  <a:pt x="447588" y="375495"/>
                  <a:pt x="312997" y="298024"/>
                </a:cubicBezTo>
                <a:cubicBezTo>
                  <a:pt x="364591" y="193505"/>
                  <a:pt x="435080" y="93397"/>
                  <a:pt x="52794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prstClr val="white"/>
              </a:solidFill>
            </a:endParaRPr>
          </a:p>
        </p:txBody>
      </p:sp>
      <p:sp>
        <p:nvSpPr>
          <p:cNvPr id="63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321190" y="1037858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prstClr val="white"/>
              </a:solidFill>
            </a:endParaRPr>
          </a:p>
        </p:txBody>
      </p:sp>
      <p:sp>
        <p:nvSpPr>
          <p:cNvPr id="56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231198" y="1828997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cxnSp>
        <p:nvCxnSpPr>
          <p:cNvPr id="64" name="Straight Connector 63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989510" y="2369708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078094" y="1501906"/>
            <a:ext cx="7414088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000" dirty="0" smtClean="0">
                <a:solidFill>
                  <a:prstClr val="black"/>
                </a:solidFill>
              </a:rPr>
              <a:t>2. </a:t>
            </a:r>
            <a:r>
              <a:rPr lang="en-US" sz="2800" dirty="0" smtClean="0"/>
              <a:t>Prepared to know </a:t>
            </a:r>
            <a:r>
              <a:rPr lang="en-US" sz="2800" dirty="0"/>
              <a:t>the financial position of the </a:t>
            </a:r>
            <a:r>
              <a:rPr lang="en-US" sz="2800" dirty="0" err="1" smtClean="0"/>
              <a:t>organisation</a:t>
            </a:r>
            <a:r>
              <a:rPr lang="en-US" sz="2800" dirty="0" smtClean="0"/>
              <a:t>.</a:t>
            </a:r>
            <a:endParaRPr lang="en-US" sz="2800" dirty="0">
              <a:solidFill>
                <a:prstClr val="black"/>
              </a:solidFill>
            </a:endParaRPr>
          </a:p>
        </p:txBody>
      </p:sp>
      <p:sp>
        <p:nvSpPr>
          <p:cNvPr id="66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406083" y="2024877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prstClr val="white"/>
              </a:solidFill>
            </a:endParaRPr>
          </a:p>
        </p:txBody>
      </p:sp>
      <p:sp>
        <p:nvSpPr>
          <p:cNvPr id="68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230169" y="2791471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cxnSp>
        <p:nvCxnSpPr>
          <p:cNvPr id="69" name="Straight Connector 68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096899" y="3366706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101613" y="2538025"/>
            <a:ext cx="7414088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000" dirty="0" smtClean="0">
                <a:solidFill>
                  <a:prstClr val="black"/>
                </a:solidFill>
              </a:rPr>
              <a:t>3. </a:t>
            </a:r>
            <a:r>
              <a:rPr lang="en-US" sz="2800" dirty="0" smtClean="0"/>
              <a:t>Prepared on same </a:t>
            </a:r>
            <a:r>
              <a:rPr lang="en-US" sz="2800" dirty="0"/>
              <a:t>pattern as that of the business entities</a:t>
            </a:r>
            <a:endParaRPr lang="en-US" sz="2800" dirty="0">
              <a:solidFill>
                <a:prstClr val="black"/>
              </a:solidFill>
            </a:endParaRPr>
          </a:p>
        </p:txBody>
      </p:sp>
      <p:sp>
        <p:nvSpPr>
          <p:cNvPr id="71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405054" y="2987351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prstClr val="white"/>
              </a:solidFill>
            </a:endParaRPr>
          </a:p>
        </p:txBody>
      </p:sp>
      <p:sp>
        <p:nvSpPr>
          <p:cNvPr id="72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194376" y="3915544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cxnSp>
        <p:nvCxnSpPr>
          <p:cNvPr id="73" name="Straight Connector 72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987462" y="4490779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041272" y="3588452"/>
            <a:ext cx="7414088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000" dirty="0" smtClean="0">
                <a:solidFill>
                  <a:prstClr val="black"/>
                </a:solidFill>
              </a:rPr>
              <a:t>4. </a:t>
            </a:r>
            <a:r>
              <a:rPr lang="en-US" sz="2800" dirty="0"/>
              <a:t>Assets </a:t>
            </a:r>
            <a:r>
              <a:rPr lang="en-US" sz="2800" dirty="0" smtClean="0"/>
              <a:t>shown on </a:t>
            </a:r>
            <a:r>
              <a:rPr lang="en-US" sz="2800" dirty="0"/>
              <a:t>the right hand side and the liabilities on the left hand side</a:t>
            </a:r>
            <a:endParaRPr lang="en-US" sz="2800" dirty="0">
              <a:solidFill>
                <a:prstClr val="black"/>
              </a:solidFill>
            </a:endParaRPr>
          </a:p>
        </p:txBody>
      </p:sp>
      <p:sp>
        <p:nvSpPr>
          <p:cNvPr id="75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369261" y="4111424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prstClr val="white"/>
              </a:solidFill>
            </a:endParaRPr>
          </a:p>
        </p:txBody>
      </p:sp>
      <p:sp>
        <p:nvSpPr>
          <p:cNvPr id="76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279269" y="4902563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cxnSp>
        <p:nvCxnSpPr>
          <p:cNvPr id="77" name="Straight Connector 76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072355" y="5477798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126165" y="4637027"/>
            <a:ext cx="7414088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000" dirty="0" smtClean="0">
                <a:solidFill>
                  <a:prstClr val="black"/>
                </a:solidFill>
              </a:rPr>
              <a:t>5. </a:t>
            </a:r>
            <a:r>
              <a:rPr lang="en-US" sz="2400" dirty="0" smtClean="0"/>
              <a:t>There is Capital </a:t>
            </a:r>
            <a:r>
              <a:rPr lang="en-US" sz="2400" dirty="0"/>
              <a:t>Fund or General Fund in place of the Capital </a:t>
            </a:r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79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454154" y="5098443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prstClr val="white"/>
              </a:solidFill>
            </a:endParaRPr>
          </a:p>
        </p:txBody>
      </p:sp>
      <p:sp>
        <p:nvSpPr>
          <p:cNvPr id="80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272103" y="5865037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144970" y="6440272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149684" y="5611591"/>
            <a:ext cx="7414088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000" dirty="0" smtClean="0">
                <a:solidFill>
                  <a:prstClr val="black"/>
                </a:solidFill>
              </a:rPr>
              <a:t>6.</a:t>
            </a:r>
            <a:r>
              <a:rPr lang="en-US" sz="2000" dirty="0">
                <a:solidFill>
                  <a:prstClr val="black"/>
                </a:solidFill>
              </a:rPr>
              <a:t> </a:t>
            </a:r>
            <a:r>
              <a:rPr lang="en-US" sz="2800" dirty="0" smtClean="0">
                <a:solidFill>
                  <a:prstClr val="black"/>
                </a:solidFill>
              </a:rPr>
              <a:t>Surplus is added to Capital Fund &amp; Deficit reduced.</a:t>
            </a:r>
            <a:endParaRPr lang="en-US" sz="2800" dirty="0">
              <a:solidFill>
                <a:prstClr val="black"/>
              </a:solidFill>
            </a:endParaRPr>
          </a:p>
        </p:txBody>
      </p:sp>
      <p:sp>
        <p:nvSpPr>
          <p:cNvPr id="83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446988" y="6060917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prstClr val="white"/>
              </a:solidFill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0"/>
          </p:nvPr>
        </p:nvSpPr>
        <p:spPr>
          <a:xfrm>
            <a:off x="323529" y="287255"/>
            <a:ext cx="1816421" cy="724247"/>
          </a:xfrm>
        </p:spPr>
        <p:txBody>
          <a:bodyPr/>
          <a:lstStyle/>
          <a:p>
            <a:r>
              <a:rPr lang="en-US" dirty="0" smtClean="0"/>
              <a:t>NPO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3848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8" grpId="0"/>
      <p:bldP spid="44" grpId="0" animBg="1"/>
      <p:bldP spid="48" grpId="0"/>
      <p:bldP spid="59" grpId="0" animBg="1"/>
      <p:bldP spid="63" grpId="0" animBg="1"/>
      <p:bldP spid="56" grpId="0" animBg="1"/>
      <p:bldP spid="65" grpId="0"/>
      <p:bldP spid="66" grpId="0" animBg="1"/>
      <p:bldP spid="68" grpId="0" animBg="1"/>
      <p:bldP spid="70" grpId="0"/>
      <p:bldP spid="71" grpId="0" animBg="1"/>
      <p:bldP spid="72" grpId="0" animBg="1"/>
      <p:bldP spid="74" grpId="0"/>
      <p:bldP spid="75" grpId="0" animBg="1"/>
      <p:bldP spid="76" grpId="0" animBg="1"/>
      <p:bldP spid="78" grpId="0"/>
      <p:bldP spid="79" grpId="0" animBg="1"/>
      <p:bldP spid="80" grpId="0" animBg="1"/>
      <p:bldP spid="82" grpId="0"/>
      <p:bldP spid="83" grpId="0" animBg="1"/>
      <p:bldP spid="2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144570" y="1912228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03DA4CFC-EE93-409B-8345-A81952FAC234}"/>
              </a:ext>
            </a:extLst>
          </p:cNvPr>
          <p:cNvSpPr txBox="1"/>
          <p:nvPr/>
        </p:nvSpPr>
        <p:spPr>
          <a:xfrm>
            <a:off x="-101077" y="3333893"/>
            <a:ext cx="390904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rgbClr val="BE8BE2"/>
                </a:solidFill>
              </a:rPr>
              <a:t>Balance Sheet</a:t>
            </a:r>
            <a:endParaRPr lang="ko-KR" altLang="en-US" sz="2800" b="1" dirty="0">
              <a:solidFill>
                <a:srgbClr val="BE8BE2"/>
              </a:solidFill>
            </a:endParaRPr>
          </a:p>
        </p:txBody>
      </p:sp>
      <p:sp>
        <p:nvSpPr>
          <p:cNvPr id="44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146305" y="841978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cxnSp>
        <p:nvCxnSpPr>
          <p:cNvPr id="45" name="Straight Connector 44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939391" y="1417213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4987462" y="165113"/>
            <a:ext cx="7414088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000" dirty="0" smtClean="0">
                <a:solidFill>
                  <a:prstClr val="black"/>
                </a:solidFill>
              </a:rPr>
              <a:t>7. </a:t>
            </a:r>
            <a:r>
              <a:rPr lang="en-US" sz="2400" dirty="0"/>
              <a:t>It is also a common practice to add some of the </a:t>
            </a:r>
            <a:r>
              <a:rPr lang="en-US" sz="2400" dirty="0" smtClean="0"/>
              <a:t>capitalized </a:t>
            </a:r>
            <a:r>
              <a:rPr lang="en-US" sz="2400" dirty="0"/>
              <a:t>items like legacies, entrance fees and life membership fees directly in the capital fund.</a:t>
            </a:r>
          </a:p>
        </p:txBody>
      </p:sp>
      <p:sp>
        <p:nvSpPr>
          <p:cNvPr id="59" name="Freeform 55">
            <a:extLst>
              <a:ext uri="{FF2B5EF4-FFF2-40B4-BE49-F238E27FC236}">
                <a16:creationId xmlns="" xmlns:a16="http://schemas.microsoft.com/office/drawing/2014/main" id="{C318BCB5-7214-4004-B5AE-10BEF2AE200E}"/>
              </a:ext>
            </a:extLst>
          </p:cNvPr>
          <p:cNvSpPr/>
          <p:nvPr/>
        </p:nvSpPr>
        <p:spPr>
          <a:xfrm rot="2700000">
            <a:off x="2001336" y="1965131"/>
            <a:ext cx="633188" cy="1700106"/>
          </a:xfrm>
          <a:custGeom>
            <a:avLst/>
            <a:gdLst/>
            <a:ahLst/>
            <a:cxnLst/>
            <a:rect l="l" t="t" r="r" b="b"/>
            <a:pathLst>
              <a:path w="1060423" h="2598393">
                <a:moveTo>
                  <a:pt x="511607" y="1989888"/>
                </a:moveTo>
                <a:cubicBezTo>
                  <a:pt x="421916" y="2038892"/>
                  <a:pt x="392123" y="2248491"/>
                  <a:pt x="577615" y="2379095"/>
                </a:cubicBezTo>
                <a:cubicBezTo>
                  <a:pt x="531205" y="2257454"/>
                  <a:pt x="562054" y="2197447"/>
                  <a:pt x="592034" y="2136572"/>
                </a:cubicBezTo>
                <a:cubicBezTo>
                  <a:pt x="592534" y="2167519"/>
                  <a:pt x="560915" y="2234057"/>
                  <a:pt x="638675" y="2272816"/>
                </a:cubicBezTo>
                <a:cubicBezTo>
                  <a:pt x="602283" y="2156226"/>
                  <a:pt x="756001" y="2119500"/>
                  <a:pt x="594605" y="1990756"/>
                </a:cubicBezTo>
                <a:cubicBezTo>
                  <a:pt x="828052" y="2024484"/>
                  <a:pt x="759407" y="2143283"/>
                  <a:pt x="814896" y="2262952"/>
                </a:cubicBezTo>
                <a:cubicBezTo>
                  <a:pt x="774295" y="2270013"/>
                  <a:pt x="715464" y="2161619"/>
                  <a:pt x="728685" y="2212952"/>
                </a:cubicBezTo>
                <a:cubicBezTo>
                  <a:pt x="798068" y="2415798"/>
                  <a:pt x="590532" y="2421590"/>
                  <a:pt x="656442" y="2598393"/>
                </a:cubicBezTo>
                <a:cubicBezTo>
                  <a:pt x="451592" y="2586815"/>
                  <a:pt x="511509" y="2396411"/>
                  <a:pt x="415171" y="2350110"/>
                </a:cubicBezTo>
                <a:cubicBezTo>
                  <a:pt x="389023" y="2345435"/>
                  <a:pt x="357666" y="2366802"/>
                  <a:pt x="415723" y="2461957"/>
                </a:cubicBezTo>
                <a:cubicBezTo>
                  <a:pt x="77590" y="2209980"/>
                  <a:pt x="314998" y="2004011"/>
                  <a:pt x="511607" y="1989888"/>
                </a:cubicBezTo>
                <a:close/>
                <a:moveTo>
                  <a:pt x="344786" y="1884983"/>
                </a:moveTo>
                <a:lnTo>
                  <a:pt x="722598" y="1884983"/>
                </a:lnTo>
                <a:cubicBezTo>
                  <a:pt x="716460" y="1906965"/>
                  <a:pt x="711917" y="1928321"/>
                  <a:pt x="707988" y="1948728"/>
                </a:cubicBezTo>
                <a:lnTo>
                  <a:pt x="357819" y="1948059"/>
                </a:lnTo>
                <a:close/>
                <a:moveTo>
                  <a:pt x="530212" y="651224"/>
                </a:moveTo>
                <a:cubicBezTo>
                  <a:pt x="585486" y="651224"/>
                  <a:pt x="630294" y="696033"/>
                  <a:pt x="630294" y="751307"/>
                </a:cubicBezTo>
                <a:cubicBezTo>
                  <a:pt x="630294" y="806581"/>
                  <a:pt x="585486" y="851389"/>
                  <a:pt x="530212" y="851389"/>
                </a:cubicBezTo>
                <a:cubicBezTo>
                  <a:pt x="474938" y="851389"/>
                  <a:pt x="430129" y="806581"/>
                  <a:pt x="430129" y="751307"/>
                </a:cubicBezTo>
                <a:cubicBezTo>
                  <a:pt x="430129" y="696033"/>
                  <a:pt x="474938" y="651224"/>
                  <a:pt x="530212" y="651224"/>
                </a:cubicBezTo>
                <a:close/>
                <a:moveTo>
                  <a:pt x="530212" y="551141"/>
                </a:moveTo>
                <a:cubicBezTo>
                  <a:pt x="419664" y="551141"/>
                  <a:pt x="330046" y="640759"/>
                  <a:pt x="330046" y="751307"/>
                </a:cubicBezTo>
                <a:cubicBezTo>
                  <a:pt x="330046" y="861855"/>
                  <a:pt x="419664" y="951472"/>
                  <a:pt x="530212" y="951472"/>
                </a:cubicBezTo>
                <a:cubicBezTo>
                  <a:pt x="640760" y="951472"/>
                  <a:pt x="730377" y="861855"/>
                  <a:pt x="730377" y="751307"/>
                </a:cubicBezTo>
                <a:cubicBezTo>
                  <a:pt x="730377" y="640759"/>
                  <a:pt x="640760" y="551141"/>
                  <a:pt x="530212" y="551141"/>
                </a:cubicBezTo>
                <a:close/>
                <a:moveTo>
                  <a:pt x="286245" y="353827"/>
                </a:moveTo>
                <a:cubicBezTo>
                  <a:pt x="438132" y="439406"/>
                  <a:pt x="623290" y="440561"/>
                  <a:pt x="776100" y="356932"/>
                </a:cubicBezTo>
                <a:cubicBezTo>
                  <a:pt x="941305" y="720175"/>
                  <a:pt x="898096" y="1115325"/>
                  <a:pt x="825241" y="1447764"/>
                </a:cubicBezTo>
                <a:lnTo>
                  <a:pt x="1060423" y="1673413"/>
                </a:lnTo>
                <a:lnTo>
                  <a:pt x="1021935" y="1978110"/>
                </a:lnTo>
                <a:lnTo>
                  <a:pt x="745125" y="1786699"/>
                </a:lnTo>
                <a:lnTo>
                  <a:pt x="734250" y="1834148"/>
                </a:lnTo>
                <a:lnTo>
                  <a:pt x="332991" y="1834148"/>
                </a:lnTo>
                <a:cubicBezTo>
                  <a:pt x="330005" y="1820736"/>
                  <a:pt x="326662" y="1807037"/>
                  <a:pt x="323192" y="1793020"/>
                </a:cubicBezTo>
                <a:lnTo>
                  <a:pt x="38489" y="1989888"/>
                </a:lnTo>
                <a:lnTo>
                  <a:pt x="0" y="1685191"/>
                </a:lnTo>
                <a:lnTo>
                  <a:pt x="237343" y="1457469"/>
                </a:lnTo>
                <a:lnTo>
                  <a:pt x="238009" y="1459571"/>
                </a:lnTo>
                <a:lnTo>
                  <a:pt x="242012" y="1446515"/>
                </a:lnTo>
                <a:cubicBezTo>
                  <a:pt x="171205" y="1115067"/>
                  <a:pt x="127758" y="714059"/>
                  <a:pt x="286245" y="353827"/>
                </a:cubicBezTo>
                <a:close/>
                <a:moveTo>
                  <a:pt x="527942" y="0"/>
                </a:moveTo>
                <a:cubicBezTo>
                  <a:pt x="622760" y="95693"/>
                  <a:pt x="695048" y="196745"/>
                  <a:pt x="748164" y="301374"/>
                </a:cubicBezTo>
                <a:cubicBezTo>
                  <a:pt x="612692" y="376844"/>
                  <a:pt x="447588" y="375495"/>
                  <a:pt x="312997" y="298024"/>
                </a:cubicBezTo>
                <a:cubicBezTo>
                  <a:pt x="364591" y="193505"/>
                  <a:pt x="435080" y="93397"/>
                  <a:pt x="52794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prstClr val="white"/>
              </a:solidFill>
            </a:endParaRPr>
          </a:p>
        </p:txBody>
      </p:sp>
      <p:sp>
        <p:nvSpPr>
          <p:cNvPr id="63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321190" y="1037858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prstClr val="white"/>
              </a:solidFill>
            </a:endParaRPr>
          </a:p>
        </p:txBody>
      </p:sp>
      <p:sp>
        <p:nvSpPr>
          <p:cNvPr id="56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231198" y="1828997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cxnSp>
        <p:nvCxnSpPr>
          <p:cNvPr id="64" name="Straight Connector 63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989510" y="2369708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078094" y="1563460"/>
            <a:ext cx="7414088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000" dirty="0" smtClean="0">
                <a:solidFill>
                  <a:prstClr val="black"/>
                </a:solidFill>
              </a:rPr>
              <a:t>8. </a:t>
            </a:r>
            <a:r>
              <a:rPr lang="en-US" sz="2400" dirty="0" smtClean="0"/>
              <a:t>There </a:t>
            </a:r>
            <a:r>
              <a:rPr lang="en-US" sz="2400" dirty="0"/>
              <a:t>may be other funds created for specific purposes </a:t>
            </a:r>
            <a:r>
              <a:rPr lang="en-US" sz="2400" dirty="0" smtClean="0"/>
              <a:t>such </a:t>
            </a:r>
            <a:r>
              <a:rPr lang="en-US" sz="2400" dirty="0"/>
              <a:t>as building fund, sports fund, etc.</a:t>
            </a:r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66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406083" y="2024877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prstClr val="white"/>
              </a:solidFill>
            </a:endParaRPr>
          </a:p>
        </p:txBody>
      </p:sp>
      <p:sp>
        <p:nvSpPr>
          <p:cNvPr id="68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230169" y="2791471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cxnSp>
        <p:nvCxnSpPr>
          <p:cNvPr id="69" name="Straight Connector 68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096899" y="3366706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101613" y="2572083"/>
            <a:ext cx="7414088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000" dirty="0" smtClean="0">
                <a:solidFill>
                  <a:prstClr val="black"/>
                </a:solidFill>
              </a:rPr>
              <a:t>9. </a:t>
            </a:r>
            <a:r>
              <a:rPr lang="en-US" sz="2400" dirty="0"/>
              <a:t>Such funds are shown separately in the liabilities side of the balance sheet.</a:t>
            </a:r>
          </a:p>
          <a:p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71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405054" y="2987351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prstClr val="white"/>
              </a:solidFill>
            </a:endParaRPr>
          </a:p>
        </p:txBody>
      </p:sp>
      <p:sp>
        <p:nvSpPr>
          <p:cNvPr id="72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194376" y="4229875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cxnSp>
        <p:nvCxnSpPr>
          <p:cNvPr id="73" name="Straight Connector 72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881724" y="4808350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041272" y="3501600"/>
            <a:ext cx="7053097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000" dirty="0" smtClean="0">
                <a:solidFill>
                  <a:prstClr val="black"/>
                </a:solidFill>
              </a:rPr>
              <a:t>10. </a:t>
            </a:r>
            <a:r>
              <a:rPr lang="en-US" sz="2800" dirty="0" smtClean="0"/>
              <a:t>Sometimes we prepare BS at the beginning </a:t>
            </a:r>
            <a:r>
              <a:rPr lang="en-US" sz="2800" dirty="0"/>
              <a:t>of the </a:t>
            </a:r>
            <a:r>
              <a:rPr lang="en-US" sz="2800" dirty="0" smtClean="0"/>
              <a:t>year to know opening Capital</a:t>
            </a:r>
            <a:endParaRPr lang="en-US" sz="2800" dirty="0"/>
          </a:p>
        </p:txBody>
      </p:sp>
      <p:sp>
        <p:nvSpPr>
          <p:cNvPr id="75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369261" y="4425755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prstClr val="white"/>
              </a:solidFill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0"/>
          </p:nvPr>
        </p:nvSpPr>
        <p:spPr>
          <a:xfrm>
            <a:off x="323529" y="287255"/>
            <a:ext cx="1816421" cy="724247"/>
          </a:xfrm>
        </p:spPr>
        <p:txBody>
          <a:bodyPr/>
          <a:lstStyle/>
          <a:p>
            <a:r>
              <a:rPr lang="en-US" dirty="0" smtClean="0"/>
              <a:t>NPO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9686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8" grpId="0"/>
      <p:bldP spid="44" grpId="0" animBg="1"/>
      <p:bldP spid="48" grpId="0"/>
      <p:bldP spid="59" grpId="0" animBg="1"/>
      <p:bldP spid="63" grpId="0" animBg="1"/>
      <p:bldP spid="56" grpId="0" animBg="1"/>
      <p:bldP spid="65" grpId="0"/>
      <p:bldP spid="66" grpId="0" animBg="1"/>
      <p:bldP spid="68" grpId="0" animBg="1"/>
      <p:bldP spid="70" grpId="0"/>
      <p:bldP spid="71" grpId="0" animBg="1"/>
      <p:bldP spid="72" grpId="0" animBg="1"/>
      <p:bldP spid="74" grpId="0"/>
      <p:bldP spid="75" grpId="0" animBg="1"/>
      <p:bldP spid="27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16C3E69-60A1-4C7B-BC8D-33310517741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sz="4800" dirty="0" smtClean="0"/>
              <a:t>Steps for making Balance Sheet</a:t>
            </a:r>
            <a:endParaRPr lang="en-US" sz="4800" dirty="0"/>
          </a:p>
        </p:txBody>
      </p:sp>
      <p:cxnSp>
        <p:nvCxnSpPr>
          <p:cNvPr id="38" name="Straight Connector 37">
            <a:extLst>
              <a:ext uri="{FF2B5EF4-FFF2-40B4-BE49-F238E27FC236}">
                <a16:creationId xmlns="" xmlns:a16="http://schemas.microsoft.com/office/drawing/2014/main" id="{DB266F0C-139C-4E50-B515-69EB212579AA}"/>
              </a:ext>
            </a:extLst>
          </p:cNvPr>
          <p:cNvCxnSpPr>
            <a:cxnSpLocks/>
          </p:cNvCxnSpPr>
          <p:nvPr/>
        </p:nvCxnSpPr>
        <p:spPr>
          <a:xfrm flipH="1">
            <a:off x="879233" y="3924908"/>
            <a:ext cx="10454053" cy="0"/>
          </a:xfrm>
          <a:prstGeom prst="line">
            <a:avLst/>
          </a:prstGeom>
          <a:ln w="63500">
            <a:solidFill>
              <a:schemeClr val="bg1"/>
            </a:solidFill>
            <a:headEnd type="triangl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="" xmlns:a16="http://schemas.microsoft.com/office/drawing/2014/main" id="{22397161-147B-47C1-B67F-06DCF3720536}"/>
              </a:ext>
            </a:extLst>
          </p:cNvPr>
          <p:cNvCxnSpPr/>
          <p:nvPr/>
        </p:nvCxnSpPr>
        <p:spPr>
          <a:xfrm>
            <a:off x="1246738" y="3930116"/>
            <a:ext cx="0" cy="1344149"/>
          </a:xfrm>
          <a:prstGeom prst="line">
            <a:avLst/>
          </a:prstGeom>
          <a:ln w="25400"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="" xmlns:a16="http://schemas.microsoft.com/office/drawing/2014/main" id="{8D674DDF-1218-4CA6-83F9-C23D9DA05BF6}"/>
              </a:ext>
            </a:extLst>
          </p:cNvPr>
          <p:cNvCxnSpPr/>
          <p:nvPr/>
        </p:nvCxnSpPr>
        <p:spPr>
          <a:xfrm>
            <a:off x="4631499" y="3919956"/>
            <a:ext cx="0" cy="1344149"/>
          </a:xfrm>
          <a:prstGeom prst="line">
            <a:avLst/>
          </a:prstGeom>
          <a:ln w="25400"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="" xmlns:a16="http://schemas.microsoft.com/office/drawing/2014/main" id="{97C113A0-D8E1-4798-B208-4230A414EF5C}"/>
              </a:ext>
            </a:extLst>
          </p:cNvPr>
          <p:cNvCxnSpPr/>
          <p:nvPr/>
        </p:nvCxnSpPr>
        <p:spPr>
          <a:xfrm>
            <a:off x="7872366" y="3930116"/>
            <a:ext cx="0" cy="1344149"/>
          </a:xfrm>
          <a:prstGeom prst="line">
            <a:avLst/>
          </a:prstGeom>
          <a:ln w="25400"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="" xmlns:a16="http://schemas.microsoft.com/office/drawing/2014/main" id="{3FC7915D-B5E2-4A03-A87B-80D7A191B7B2}"/>
              </a:ext>
            </a:extLst>
          </p:cNvPr>
          <p:cNvCxnSpPr/>
          <p:nvPr/>
        </p:nvCxnSpPr>
        <p:spPr>
          <a:xfrm>
            <a:off x="2903145" y="2575807"/>
            <a:ext cx="0" cy="1344149"/>
          </a:xfrm>
          <a:prstGeom prst="line">
            <a:avLst/>
          </a:prstGeom>
          <a:ln w="25400"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="" xmlns:a16="http://schemas.microsoft.com/office/drawing/2014/main" id="{FDB4A01F-2A3D-475B-B64C-AB0C8BE6BFE9}"/>
              </a:ext>
            </a:extLst>
          </p:cNvPr>
          <p:cNvCxnSpPr/>
          <p:nvPr/>
        </p:nvCxnSpPr>
        <p:spPr>
          <a:xfrm>
            <a:off x="6215959" y="2575807"/>
            <a:ext cx="0" cy="1344149"/>
          </a:xfrm>
          <a:prstGeom prst="line">
            <a:avLst/>
          </a:prstGeom>
          <a:ln w="25400"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="" xmlns:a16="http://schemas.microsoft.com/office/drawing/2014/main" id="{1DEDA5DB-08CE-4629-994B-1D3D20E2329D}"/>
              </a:ext>
            </a:extLst>
          </p:cNvPr>
          <p:cNvCxnSpPr/>
          <p:nvPr/>
        </p:nvCxnSpPr>
        <p:spPr>
          <a:xfrm>
            <a:off x="9528771" y="2575807"/>
            <a:ext cx="0" cy="1344149"/>
          </a:xfrm>
          <a:prstGeom prst="line">
            <a:avLst/>
          </a:prstGeom>
          <a:ln w="25400"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FFA63CAD-F91B-439E-88E3-C62D00D53756}"/>
              </a:ext>
            </a:extLst>
          </p:cNvPr>
          <p:cNvSpPr txBox="1"/>
          <p:nvPr/>
        </p:nvSpPr>
        <p:spPr>
          <a:xfrm>
            <a:off x="2471097" y="1977612"/>
            <a:ext cx="864095" cy="461665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prstClr val="white"/>
                </a:solidFill>
                <a:cs typeface="Arial" pitchFamily="34" charset="0"/>
              </a:rPr>
              <a:t>2</a:t>
            </a:r>
            <a:endParaRPr lang="ko-KR" altLang="en-US" sz="2400" b="1" dirty="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55" name="Group 54">
            <a:extLst>
              <a:ext uri="{FF2B5EF4-FFF2-40B4-BE49-F238E27FC236}">
                <a16:creationId xmlns="" xmlns:a16="http://schemas.microsoft.com/office/drawing/2014/main" id="{8EE71B8E-27B6-4EE3-A5E9-DAABECA7155E}"/>
              </a:ext>
            </a:extLst>
          </p:cNvPr>
          <p:cNvGrpSpPr/>
          <p:nvPr/>
        </p:nvGrpSpPr>
        <p:grpSpPr>
          <a:xfrm>
            <a:off x="3024812" y="2556656"/>
            <a:ext cx="2468732" cy="1323439"/>
            <a:chOff x="2530760" y="2611920"/>
            <a:chExt cx="1713714" cy="1323439"/>
          </a:xfrm>
        </p:grpSpPr>
        <p:sp>
          <p:nvSpPr>
            <p:cNvPr id="56" name="TextBox 55">
              <a:extLst>
                <a:ext uri="{FF2B5EF4-FFF2-40B4-BE49-F238E27FC236}">
                  <a16:creationId xmlns="" xmlns:a16="http://schemas.microsoft.com/office/drawing/2014/main" id="{0E500780-802C-406B-BE4E-34A96EBCBA0A}"/>
                </a:ext>
              </a:extLst>
            </p:cNvPr>
            <p:cNvSpPr txBox="1"/>
            <p:nvPr/>
          </p:nvSpPr>
          <p:spPr>
            <a:xfrm>
              <a:off x="2530760" y="2944398"/>
              <a:ext cx="168120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200" dirty="0">
                <a:solidFill>
                  <a:prstClr val="white"/>
                </a:solidFill>
                <a:cs typeface="Arial" pitchFamily="34" charset="0"/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="" xmlns:a16="http://schemas.microsoft.com/office/drawing/2014/main" id="{B91A2E27-965E-49BF-BF61-04F3EE0B7CD3}"/>
                </a:ext>
              </a:extLst>
            </p:cNvPr>
            <p:cNvSpPr txBox="1"/>
            <p:nvPr/>
          </p:nvSpPr>
          <p:spPr>
            <a:xfrm>
              <a:off x="2563273" y="2611920"/>
              <a:ext cx="1681201" cy="1323439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en-US" altLang="ko-KR" sz="2000" b="1" dirty="0" smtClean="0">
                  <a:solidFill>
                    <a:prstClr val="white"/>
                  </a:solidFill>
                  <a:cs typeface="Arial" pitchFamily="34" charset="0"/>
                </a:rPr>
                <a:t>Take Fixed Assets. Add Additions. Less sale. Less Depreciation</a:t>
              </a:r>
              <a:endParaRPr lang="ko-KR" altLang="en-US" sz="2000" b="1" dirty="0">
                <a:solidFill>
                  <a:prstClr val="white"/>
                </a:solidFill>
                <a:cs typeface="Arial" pitchFamily="34" charset="0"/>
              </a:endParaRPr>
            </a:p>
          </p:txBody>
        </p:sp>
      </p:grpSp>
      <p:sp>
        <p:nvSpPr>
          <p:cNvPr id="82" name="TextBox 81">
            <a:extLst>
              <a:ext uri="{FF2B5EF4-FFF2-40B4-BE49-F238E27FC236}">
                <a16:creationId xmlns="" xmlns:a16="http://schemas.microsoft.com/office/drawing/2014/main" id="{93C63284-71DD-4CE1-9023-E862A8004254}"/>
              </a:ext>
            </a:extLst>
          </p:cNvPr>
          <p:cNvSpPr txBox="1"/>
          <p:nvPr/>
        </p:nvSpPr>
        <p:spPr>
          <a:xfrm>
            <a:off x="5784675" y="1977612"/>
            <a:ext cx="864095" cy="461665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prstClr val="white"/>
                </a:solidFill>
                <a:cs typeface="Arial" pitchFamily="34" charset="0"/>
              </a:rPr>
              <a:t>4</a:t>
            </a:r>
            <a:endParaRPr lang="ko-KR" altLang="en-US" sz="24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="" xmlns:a16="http://schemas.microsoft.com/office/drawing/2014/main" id="{DC7B96F0-A583-4D83-BE26-CCCD0F4EC0DC}"/>
              </a:ext>
            </a:extLst>
          </p:cNvPr>
          <p:cNvSpPr txBox="1"/>
          <p:nvPr/>
        </p:nvSpPr>
        <p:spPr>
          <a:xfrm>
            <a:off x="9097997" y="1977612"/>
            <a:ext cx="864095" cy="461665"/>
          </a:xfrm>
          <a:prstGeom prst="rect">
            <a:avLst/>
          </a:prstGeom>
          <a:solidFill>
            <a:schemeClr val="accent1"/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prstClr val="white"/>
                </a:solidFill>
                <a:cs typeface="Arial" pitchFamily="34" charset="0"/>
              </a:rPr>
              <a:t>6</a:t>
            </a:r>
            <a:endParaRPr lang="ko-KR" altLang="en-US" sz="24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="" xmlns:a16="http://schemas.microsoft.com/office/drawing/2014/main" id="{2FE1B2C4-F585-444E-81E7-B38E69AD7FFA}"/>
              </a:ext>
            </a:extLst>
          </p:cNvPr>
          <p:cNvSpPr txBox="1"/>
          <p:nvPr/>
        </p:nvSpPr>
        <p:spPr>
          <a:xfrm>
            <a:off x="814692" y="5433996"/>
            <a:ext cx="864095" cy="461665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prstClr val="white"/>
                </a:solidFill>
                <a:cs typeface="Arial" pitchFamily="34" charset="0"/>
              </a:rPr>
              <a:t>1</a:t>
            </a:r>
            <a:endParaRPr lang="ko-KR" altLang="en-US" sz="24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="" xmlns:a16="http://schemas.microsoft.com/office/drawing/2014/main" id="{5E5BEB32-94CE-4CCC-ADC7-1EDB3390C732}"/>
              </a:ext>
            </a:extLst>
          </p:cNvPr>
          <p:cNvSpPr txBox="1"/>
          <p:nvPr/>
        </p:nvSpPr>
        <p:spPr>
          <a:xfrm>
            <a:off x="1607371" y="3928199"/>
            <a:ext cx="2936648" cy="1938992"/>
          </a:xfrm>
          <a:prstGeom prst="rect">
            <a:avLst/>
          </a:prstGeom>
          <a:noFill/>
          <a:ln w="3175">
            <a:noFill/>
          </a:ln>
        </p:spPr>
        <p:txBody>
          <a:bodyPr wrap="square" rtlCol="0" anchor="ctr">
            <a:spAutoFit/>
          </a:bodyPr>
          <a:lstStyle/>
          <a:p>
            <a:r>
              <a:rPr lang="en-US" altLang="ko-KR" sz="2000" b="1" dirty="0" smtClean="0">
                <a:solidFill>
                  <a:prstClr val="white"/>
                </a:solidFill>
                <a:cs typeface="Arial" pitchFamily="34" charset="0"/>
              </a:rPr>
              <a:t>Take OB of Capital Fund. Add Surplus. Add Legacies, Entrance Fee, Life Membership fee</a:t>
            </a:r>
            <a:endParaRPr lang="en-US" altLang="ko-KR" sz="2000" b="1" dirty="0">
              <a:solidFill>
                <a:prstClr val="white"/>
              </a:solidFill>
              <a:cs typeface="Arial" pitchFamily="34" charset="0"/>
            </a:endParaRPr>
          </a:p>
          <a:p>
            <a:r>
              <a:rPr lang="en-US" altLang="ko-KR" sz="2000" b="1" dirty="0" smtClean="0">
                <a:solidFill>
                  <a:prstClr val="white"/>
                </a:solidFill>
                <a:cs typeface="Arial" pitchFamily="34" charset="0"/>
              </a:rPr>
              <a:t> </a:t>
            </a:r>
            <a:endParaRPr lang="ko-KR" altLang="en-US" sz="20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="" xmlns:a16="http://schemas.microsoft.com/office/drawing/2014/main" id="{BDF13160-60D7-4484-96BD-478295A93F4D}"/>
              </a:ext>
            </a:extLst>
          </p:cNvPr>
          <p:cNvSpPr txBox="1"/>
          <p:nvPr/>
        </p:nvSpPr>
        <p:spPr>
          <a:xfrm>
            <a:off x="4128014" y="5433996"/>
            <a:ext cx="864095" cy="461665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prstClr val="white"/>
                </a:solidFill>
                <a:cs typeface="Arial" pitchFamily="34" charset="0"/>
              </a:rPr>
              <a:t>3</a:t>
            </a:r>
            <a:endParaRPr lang="ko-KR" altLang="en-US" sz="24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="" xmlns:a16="http://schemas.microsoft.com/office/drawing/2014/main" id="{346D36A9-E49C-47AE-B766-4F57CB1A7F6D}"/>
              </a:ext>
            </a:extLst>
          </p:cNvPr>
          <p:cNvSpPr txBox="1"/>
          <p:nvPr/>
        </p:nvSpPr>
        <p:spPr>
          <a:xfrm>
            <a:off x="7441336" y="5433996"/>
            <a:ext cx="864095" cy="461665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prstClr val="white"/>
                </a:solidFill>
                <a:cs typeface="Arial" pitchFamily="34" charset="0"/>
              </a:rPr>
              <a:t>5</a:t>
            </a:r>
            <a:endParaRPr lang="ko-KR" altLang="en-US" sz="24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5E5BEB32-94CE-4CCC-ADC7-1EDB3390C732}"/>
              </a:ext>
            </a:extLst>
          </p:cNvPr>
          <p:cNvSpPr txBox="1"/>
          <p:nvPr/>
        </p:nvSpPr>
        <p:spPr>
          <a:xfrm>
            <a:off x="4919653" y="3890761"/>
            <a:ext cx="2675107" cy="2246769"/>
          </a:xfrm>
          <a:prstGeom prst="rect">
            <a:avLst/>
          </a:prstGeom>
          <a:noFill/>
          <a:ln w="3175">
            <a:noFill/>
          </a:ln>
        </p:spPr>
        <p:txBody>
          <a:bodyPr wrap="square" rtlCol="0" anchor="ctr">
            <a:spAutoFit/>
          </a:bodyPr>
          <a:lstStyle/>
          <a:p>
            <a:r>
              <a:rPr lang="en-US" altLang="ko-KR" sz="2000" b="1" dirty="0" smtClean="0">
                <a:solidFill>
                  <a:prstClr val="white"/>
                </a:solidFill>
                <a:cs typeface="Arial" pitchFamily="34" charset="0"/>
              </a:rPr>
              <a:t>Compare Receipt side  in R &amp; P A/c with I &amp; E A/c and ascertain Outstanding / Prepaid </a:t>
            </a:r>
            <a:endParaRPr lang="en-US" altLang="ko-KR" sz="2000" b="1" dirty="0">
              <a:solidFill>
                <a:prstClr val="white"/>
              </a:solidFill>
              <a:cs typeface="Arial" pitchFamily="34" charset="0"/>
            </a:endParaRPr>
          </a:p>
          <a:p>
            <a:r>
              <a:rPr lang="en-US" altLang="ko-KR" sz="2000" b="1" dirty="0" smtClean="0">
                <a:solidFill>
                  <a:prstClr val="white"/>
                </a:solidFill>
                <a:cs typeface="Arial" pitchFamily="34" charset="0"/>
              </a:rPr>
              <a:t> </a:t>
            </a:r>
            <a:endParaRPr lang="ko-KR" altLang="en-US" sz="20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5E5BEB32-94CE-4CCC-ADC7-1EDB3390C732}"/>
              </a:ext>
            </a:extLst>
          </p:cNvPr>
          <p:cNvSpPr txBox="1"/>
          <p:nvPr/>
        </p:nvSpPr>
        <p:spPr>
          <a:xfrm>
            <a:off x="7900650" y="3884305"/>
            <a:ext cx="2934976" cy="1938992"/>
          </a:xfrm>
          <a:prstGeom prst="rect">
            <a:avLst/>
          </a:prstGeom>
          <a:noFill/>
          <a:ln w="3175">
            <a:noFill/>
          </a:ln>
        </p:spPr>
        <p:txBody>
          <a:bodyPr wrap="square" rtlCol="0" anchor="ctr">
            <a:spAutoFit/>
          </a:bodyPr>
          <a:lstStyle/>
          <a:p>
            <a:r>
              <a:rPr lang="en-US" altLang="ko-KR" sz="2000" b="1" dirty="0">
                <a:solidFill>
                  <a:prstClr val="white"/>
                </a:solidFill>
                <a:cs typeface="Arial" pitchFamily="34" charset="0"/>
              </a:rPr>
              <a:t>Compare </a:t>
            </a:r>
            <a:r>
              <a:rPr lang="en-US" altLang="ko-KR" sz="2000" b="1" dirty="0" smtClean="0">
                <a:solidFill>
                  <a:prstClr val="white"/>
                </a:solidFill>
                <a:cs typeface="Arial" pitchFamily="34" charset="0"/>
              </a:rPr>
              <a:t>Payment </a:t>
            </a:r>
            <a:r>
              <a:rPr lang="en-US" altLang="ko-KR" sz="2000" b="1" dirty="0">
                <a:solidFill>
                  <a:prstClr val="white"/>
                </a:solidFill>
                <a:cs typeface="Arial" pitchFamily="34" charset="0"/>
              </a:rPr>
              <a:t>side  in R &amp; P A/c with I &amp; E A/c and ascertain Outstanding / Prepaid </a:t>
            </a:r>
            <a:r>
              <a:rPr lang="en-US" altLang="ko-KR" sz="2000" b="1" dirty="0" smtClean="0">
                <a:solidFill>
                  <a:prstClr val="white"/>
                </a:solidFill>
                <a:cs typeface="Arial" pitchFamily="34" charset="0"/>
              </a:rPr>
              <a:t>. Also depreciation</a:t>
            </a:r>
            <a:endParaRPr lang="en-US" altLang="ko-KR" sz="2000" b="1" dirty="0">
              <a:solidFill>
                <a:prstClr val="white"/>
              </a:solidFill>
              <a:cs typeface="Arial" pitchFamily="34" charset="0"/>
            </a:endParaRPr>
          </a:p>
          <a:p>
            <a:r>
              <a:rPr lang="en-US" altLang="ko-KR" sz="2000" b="1" dirty="0" smtClean="0">
                <a:solidFill>
                  <a:prstClr val="white"/>
                </a:solidFill>
                <a:cs typeface="Arial" pitchFamily="34" charset="0"/>
              </a:rPr>
              <a:t> </a:t>
            </a:r>
            <a:endParaRPr lang="ko-KR" altLang="en-US" sz="20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="" xmlns:a16="http://schemas.microsoft.com/office/drawing/2014/main" id="{5E5BEB32-94CE-4CCC-ADC7-1EDB3390C732}"/>
              </a:ext>
            </a:extLst>
          </p:cNvPr>
          <p:cNvSpPr txBox="1"/>
          <p:nvPr/>
        </p:nvSpPr>
        <p:spPr>
          <a:xfrm>
            <a:off x="9929888" y="1827297"/>
            <a:ext cx="2231794" cy="1938992"/>
          </a:xfrm>
          <a:prstGeom prst="rect">
            <a:avLst/>
          </a:prstGeom>
          <a:noFill/>
          <a:ln w="3175">
            <a:noFill/>
          </a:ln>
        </p:spPr>
        <p:txBody>
          <a:bodyPr wrap="square" rtlCol="0" anchor="ctr">
            <a:spAutoFit/>
          </a:bodyPr>
          <a:lstStyle/>
          <a:p>
            <a:r>
              <a:rPr lang="en-US" altLang="ko-KR" sz="2000" b="1" dirty="0">
                <a:solidFill>
                  <a:prstClr val="white"/>
                </a:solidFill>
                <a:cs typeface="Arial" pitchFamily="34" charset="0"/>
              </a:rPr>
              <a:t>Also to ascertain </a:t>
            </a:r>
            <a:r>
              <a:rPr lang="en-US" altLang="ko-KR" sz="2000" b="1" dirty="0" smtClean="0">
                <a:solidFill>
                  <a:prstClr val="white"/>
                </a:solidFill>
                <a:cs typeface="Arial" pitchFamily="34" charset="0"/>
              </a:rPr>
              <a:t> Inventory of Stationery etc. Also Closing Balance of Cash &amp; Bank.</a:t>
            </a:r>
            <a:endParaRPr lang="en-US" altLang="ko-KR" sz="20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5E5BEB32-94CE-4CCC-ADC7-1EDB3390C732}"/>
              </a:ext>
            </a:extLst>
          </p:cNvPr>
          <p:cNvSpPr txBox="1"/>
          <p:nvPr/>
        </p:nvSpPr>
        <p:spPr>
          <a:xfrm>
            <a:off x="6293817" y="2583136"/>
            <a:ext cx="3107358" cy="1631216"/>
          </a:xfrm>
          <a:prstGeom prst="rect">
            <a:avLst/>
          </a:prstGeom>
          <a:noFill/>
          <a:ln w="3175">
            <a:noFill/>
          </a:ln>
        </p:spPr>
        <p:txBody>
          <a:bodyPr wrap="square" rtlCol="0" anchor="ctr">
            <a:spAutoFit/>
          </a:bodyPr>
          <a:lstStyle/>
          <a:p>
            <a:r>
              <a:rPr lang="en-US" altLang="ko-KR" sz="2000" b="1" dirty="0" smtClean="0">
                <a:solidFill>
                  <a:prstClr val="white"/>
                </a:solidFill>
                <a:cs typeface="Arial" pitchFamily="34" charset="0"/>
              </a:rPr>
              <a:t>Also to ascertain Assets sold. Also Capital receipts like Legacies etc.</a:t>
            </a:r>
            <a:endParaRPr lang="en-US" altLang="ko-KR" sz="2000" b="1" dirty="0">
              <a:solidFill>
                <a:prstClr val="white"/>
              </a:solidFill>
              <a:cs typeface="Arial" pitchFamily="34" charset="0"/>
            </a:endParaRPr>
          </a:p>
          <a:p>
            <a:r>
              <a:rPr lang="en-US" altLang="ko-KR" sz="2000" b="1" dirty="0" smtClean="0">
                <a:solidFill>
                  <a:prstClr val="white"/>
                </a:solidFill>
                <a:cs typeface="Arial" pitchFamily="34" charset="0"/>
              </a:rPr>
              <a:t>  </a:t>
            </a:r>
            <a:endParaRPr lang="ko-KR" altLang="en-US" sz="2000" b="1" dirty="0">
              <a:solidFill>
                <a:prstClr val="white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1422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82" grpId="0" animBg="1"/>
      <p:bldP spid="86" grpId="0" animBg="1"/>
      <p:bldP spid="90" grpId="0" animBg="1"/>
      <p:bldP spid="93" grpId="0"/>
      <p:bldP spid="94" grpId="0" animBg="1"/>
      <p:bldP spid="98" grpId="0" animBg="1"/>
      <p:bldP spid="34" grpId="0"/>
      <p:bldP spid="35" grpId="0"/>
      <p:bldP spid="36" grpId="0"/>
      <p:bldP spid="3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144570" y="1912228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03DA4CFC-EE93-409B-8345-A81952FAC234}"/>
              </a:ext>
            </a:extLst>
          </p:cNvPr>
          <p:cNvSpPr txBox="1"/>
          <p:nvPr/>
        </p:nvSpPr>
        <p:spPr>
          <a:xfrm>
            <a:off x="-101077" y="3382772"/>
            <a:ext cx="3909046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rgbClr val="BE8BE2"/>
                </a:solidFill>
              </a:rPr>
              <a:t>Balance Sheet </a:t>
            </a:r>
          </a:p>
          <a:p>
            <a:pPr algn="ctr"/>
            <a:r>
              <a:rPr lang="en-US" altLang="ko-KR" sz="2800" b="1" dirty="0" smtClean="0">
                <a:solidFill>
                  <a:srgbClr val="BE8BE2"/>
                </a:solidFill>
              </a:rPr>
              <a:t>Format</a:t>
            </a:r>
            <a:endParaRPr lang="ko-KR" altLang="en-US" sz="2800" b="1" dirty="0">
              <a:solidFill>
                <a:srgbClr val="BE8BE2"/>
              </a:solidFill>
            </a:endParaRPr>
          </a:p>
        </p:txBody>
      </p:sp>
      <p:sp>
        <p:nvSpPr>
          <p:cNvPr id="59" name="Freeform 55">
            <a:extLst>
              <a:ext uri="{FF2B5EF4-FFF2-40B4-BE49-F238E27FC236}">
                <a16:creationId xmlns="" xmlns:a16="http://schemas.microsoft.com/office/drawing/2014/main" id="{C318BCB5-7214-4004-B5AE-10BEF2AE200E}"/>
              </a:ext>
            </a:extLst>
          </p:cNvPr>
          <p:cNvSpPr/>
          <p:nvPr/>
        </p:nvSpPr>
        <p:spPr>
          <a:xfrm rot="2700000">
            <a:off x="2001336" y="1965131"/>
            <a:ext cx="633188" cy="1700106"/>
          </a:xfrm>
          <a:custGeom>
            <a:avLst/>
            <a:gdLst/>
            <a:ahLst/>
            <a:cxnLst/>
            <a:rect l="l" t="t" r="r" b="b"/>
            <a:pathLst>
              <a:path w="1060423" h="2598393">
                <a:moveTo>
                  <a:pt x="511607" y="1989888"/>
                </a:moveTo>
                <a:cubicBezTo>
                  <a:pt x="421916" y="2038892"/>
                  <a:pt x="392123" y="2248491"/>
                  <a:pt x="577615" y="2379095"/>
                </a:cubicBezTo>
                <a:cubicBezTo>
                  <a:pt x="531205" y="2257454"/>
                  <a:pt x="562054" y="2197447"/>
                  <a:pt x="592034" y="2136572"/>
                </a:cubicBezTo>
                <a:cubicBezTo>
                  <a:pt x="592534" y="2167519"/>
                  <a:pt x="560915" y="2234057"/>
                  <a:pt x="638675" y="2272816"/>
                </a:cubicBezTo>
                <a:cubicBezTo>
                  <a:pt x="602283" y="2156226"/>
                  <a:pt x="756001" y="2119500"/>
                  <a:pt x="594605" y="1990756"/>
                </a:cubicBezTo>
                <a:cubicBezTo>
                  <a:pt x="828052" y="2024484"/>
                  <a:pt x="759407" y="2143283"/>
                  <a:pt x="814896" y="2262952"/>
                </a:cubicBezTo>
                <a:cubicBezTo>
                  <a:pt x="774295" y="2270013"/>
                  <a:pt x="715464" y="2161619"/>
                  <a:pt x="728685" y="2212952"/>
                </a:cubicBezTo>
                <a:cubicBezTo>
                  <a:pt x="798068" y="2415798"/>
                  <a:pt x="590532" y="2421590"/>
                  <a:pt x="656442" y="2598393"/>
                </a:cubicBezTo>
                <a:cubicBezTo>
                  <a:pt x="451592" y="2586815"/>
                  <a:pt x="511509" y="2396411"/>
                  <a:pt x="415171" y="2350110"/>
                </a:cubicBezTo>
                <a:cubicBezTo>
                  <a:pt x="389023" y="2345435"/>
                  <a:pt x="357666" y="2366802"/>
                  <a:pt x="415723" y="2461957"/>
                </a:cubicBezTo>
                <a:cubicBezTo>
                  <a:pt x="77590" y="2209980"/>
                  <a:pt x="314998" y="2004011"/>
                  <a:pt x="511607" y="1989888"/>
                </a:cubicBezTo>
                <a:close/>
                <a:moveTo>
                  <a:pt x="344786" y="1884983"/>
                </a:moveTo>
                <a:lnTo>
                  <a:pt x="722598" y="1884983"/>
                </a:lnTo>
                <a:cubicBezTo>
                  <a:pt x="716460" y="1906965"/>
                  <a:pt x="711917" y="1928321"/>
                  <a:pt x="707988" y="1948728"/>
                </a:cubicBezTo>
                <a:lnTo>
                  <a:pt x="357819" y="1948059"/>
                </a:lnTo>
                <a:close/>
                <a:moveTo>
                  <a:pt x="530212" y="651224"/>
                </a:moveTo>
                <a:cubicBezTo>
                  <a:pt x="585486" y="651224"/>
                  <a:pt x="630294" y="696033"/>
                  <a:pt x="630294" y="751307"/>
                </a:cubicBezTo>
                <a:cubicBezTo>
                  <a:pt x="630294" y="806581"/>
                  <a:pt x="585486" y="851389"/>
                  <a:pt x="530212" y="851389"/>
                </a:cubicBezTo>
                <a:cubicBezTo>
                  <a:pt x="474938" y="851389"/>
                  <a:pt x="430129" y="806581"/>
                  <a:pt x="430129" y="751307"/>
                </a:cubicBezTo>
                <a:cubicBezTo>
                  <a:pt x="430129" y="696033"/>
                  <a:pt x="474938" y="651224"/>
                  <a:pt x="530212" y="651224"/>
                </a:cubicBezTo>
                <a:close/>
                <a:moveTo>
                  <a:pt x="530212" y="551141"/>
                </a:moveTo>
                <a:cubicBezTo>
                  <a:pt x="419664" y="551141"/>
                  <a:pt x="330046" y="640759"/>
                  <a:pt x="330046" y="751307"/>
                </a:cubicBezTo>
                <a:cubicBezTo>
                  <a:pt x="330046" y="861855"/>
                  <a:pt x="419664" y="951472"/>
                  <a:pt x="530212" y="951472"/>
                </a:cubicBezTo>
                <a:cubicBezTo>
                  <a:pt x="640760" y="951472"/>
                  <a:pt x="730377" y="861855"/>
                  <a:pt x="730377" y="751307"/>
                </a:cubicBezTo>
                <a:cubicBezTo>
                  <a:pt x="730377" y="640759"/>
                  <a:pt x="640760" y="551141"/>
                  <a:pt x="530212" y="551141"/>
                </a:cubicBezTo>
                <a:close/>
                <a:moveTo>
                  <a:pt x="286245" y="353827"/>
                </a:moveTo>
                <a:cubicBezTo>
                  <a:pt x="438132" y="439406"/>
                  <a:pt x="623290" y="440561"/>
                  <a:pt x="776100" y="356932"/>
                </a:cubicBezTo>
                <a:cubicBezTo>
                  <a:pt x="941305" y="720175"/>
                  <a:pt x="898096" y="1115325"/>
                  <a:pt x="825241" y="1447764"/>
                </a:cubicBezTo>
                <a:lnTo>
                  <a:pt x="1060423" y="1673413"/>
                </a:lnTo>
                <a:lnTo>
                  <a:pt x="1021935" y="1978110"/>
                </a:lnTo>
                <a:lnTo>
                  <a:pt x="745125" y="1786699"/>
                </a:lnTo>
                <a:lnTo>
                  <a:pt x="734250" y="1834148"/>
                </a:lnTo>
                <a:lnTo>
                  <a:pt x="332991" y="1834148"/>
                </a:lnTo>
                <a:cubicBezTo>
                  <a:pt x="330005" y="1820736"/>
                  <a:pt x="326662" y="1807037"/>
                  <a:pt x="323192" y="1793020"/>
                </a:cubicBezTo>
                <a:lnTo>
                  <a:pt x="38489" y="1989888"/>
                </a:lnTo>
                <a:lnTo>
                  <a:pt x="0" y="1685191"/>
                </a:lnTo>
                <a:lnTo>
                  <a:pt x="237343" y="1457469"/>
                </a:lnTo>
                <a:lnTo>
                  <a:pt x="238009" y="1459571"/>
                </a:lnTo>
                <a:lnTo>
                  <a:pt x="242012" y="1446515"/>
                </a:lnTo>
                <a:cubicBezTo>
                  <a:pt x="171205" y="1115067"/>
                  <a:pt x="127758" y="714059"/>
                  <a:pt x="286245" y="353827"/>
                </a:cubicBezTo>
                <a:close/>
                <a:moveTo>
                  <a:pt x="527942" y="0"/>
                </a:moveTo>
                <a:cubicBezTo>
                  <a:pt x="622760" y="95693"/>
                  <a:pt x="695048" y="196745"/>
                  <a:pt x="748164" y="301374"/>
                </a:cubicBezTo>
                <a:cubicBezTo>
                  <a:pt x="612692" y="376844"/>
                  <a:pt x="447588" y="375495"/>
                  <a:pt x="312997" y="298024"/>
                </a:cubicBezTo>
                <a:cubicBezTo>
                  <a:pt x="364591" y="193505"/>
                  <a:pt x="435080" y="93397"/>
                  <a:pt x="52794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prstClr val="white"/>
              </a:solidFill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0"/>
          </p:nvPr>
        </p:nvSpPr>
        <p:spPr>
          <a:xfrm>
            <a:off x="323529" y="287255"/>
            <a:ext cx="1816421" cy="724247"/>
          </a:xfrm>
        </p:spPr>
        <p:txBody>
          <a:bodyPr/>
          <a:lstStyle/>
          <a:p>
            <a:r>
              <a:rPr lang="en-US" dirty="0" smtClean="0"/>
              <a:t>NPO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9181" y="128591"/>
            <a:ext cx="58221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519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8" grpId="0"/>
      <p:bldP spid="59" grpId="0" animBg="1"/>
      <p:bldP spid="2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267367" y="2463804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03DA4CFC-EE93-409B-8345-A81952FAC234}"/>
              </a:ext>
            </a:extLst>
          </p:cNvPr>
          <p:cNvSpPr txBox="1"/>
          <p:nvPr/>
        </p:nvSpPr>
        <p:spPr>
          <a:xfrm>
            <a:off x="74632" y="2248361"/>
            <a:ext cx="3909046" cy="267765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Example No 1 :</a:t>
            </a:r>
          </a:p>
          <a:p>
            <a:pPr algn="ctr"/>
            <a:endParaRPr lang="en-US" altLang="ko-KR" sz="2800" b="1" dirty="0" smtClean="0">
              <a:solidFill>
                <a:schemeClr val="accent2"/>
              </a:solidFill>
            </a:endParaRPr>
          </a:p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From Receipts &amp; Payments Accounts</a:t>
            </a:r>
          </a:p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To </a:t>
            </a:r>
          </a:p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Balance Sheet</a:t>
            </a:r>
            <a:endParaRPr lang="ko-KR" altLang="en-US" sz="2800" b="1" dirty="0">
              <a:solidFill>
                <a:schemeClr val="accent2"/>
              </a:solidFill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0"/>
          </p:nvPr>
        </p:nvSpPr>
        <p:spPr>
          <a:xfrm>
            <a:off x="323529" y="287255"/>
            <a:ext cx="1816421" cy="724247"/>
          </a:xfrm>
        </p:spPr>
        <p:txBody>
          <a:bodyPr/>
          <a:lstStyle/>
          <a:p>
            <a:r>
              <a:rPr lang="en-US" dirty="0" smtClean="0"/>
              <a:t>NPO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5821" y="137895"/>
            <a:ext cx="6821298" cy="6673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679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8" grpId="0"/>
      <p:bldP spid="27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267367" y="2463804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0"/>
          </p:nvPr>
        </p:nvSpPr>
        <p:spPr>
          <a:xfrm>
            <a:off x="323529" y="287255"/>
            <a:ext cx="1816421" cy="724247"/>
          </a:xfrm>
        </p:spPr>
        <p:txBody>
          <a:bodyPr/>
          <a:lstStyle/>
          <a:p>
            <a:r>
              <a:rPr lang="en-US" dirty="0" smtClean="0"/>
              <a:t>NPO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03DA4CFC-EE93-409B-8345-A81952FAC234}"/>
              </a:ext>
            </a:extLst>
          </p:cNvPr>
          <p:cNvSpPr txBox="1"/>
          <p:nvPr/>
        </p:nvSpPr>
        <p:spPr>
          <a:xfrm>
            <a:off x="74632" y="2248361"/>
            <a:ext cx="3909046" cy="267765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Solution No 1 :</a:t>
            </a:r>
          </a:p>
          <a:p>
            <a:pPr algn="ctr"/>
            <a:endParaRPr lang="en-US" altLang="ko-KR" sz="2800" b="1" dirty="0" smtClean="0">
              <a:solidFill>
                <a:schemeClr val="accent2"/>
              </a:solidFill>
            </a:endParaRPr>
          </a:p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From Receipts &amp; Payments Accounts</a:t>
            </a:r>
          </a:p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To </a:t>
            </a:r>
          </a:p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Balance Sheet</a:t>
            </a:r>
            <a:endParaRPr lang="ko-KR" altLang="en-US" sz="2800" b="1" dirty="0">
              <a:solidFill>
                <a:schemeClr val="accent2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7140" y="287255"/>
            <a:ext cx="8471509" cy="6349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18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27" grpId="0" build="p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267367" y="2463804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0"/>
          </p:nvPr>
        </p:nvSpPr>
        <p:spPr>
          <a:xfrm>
            <a:off x="323529" y="287255"/>
            <a:ext cx="1816421" cy="724247"/>
          </a:xfrm>
        </p:spPr>
        <p:txBody>
          <a:bodyPr/>
          <a:lstStyle/>
          <a:p>
            <a:r>
              <a:rPr lang="en-US" dirty="0" smtClean="0"/>
              <a:t>NPO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03DA4CFC-EE93-409B-8345-A81952FAC234}"/>
              </a:ext>
            </a:extLst>
          </p:cNvPr>
          <p:cNvSpPr txBox="1"/>
          <p:nvPr/>
        </p:nvSpPr>
        <p:spPr>
          <a:xfrm>
            <a:off x="74632" y="2248361"/>
            <a:ext cx="3909046" cy="267765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Solution No 1 :</a:t>
            </a:r>
          </a:p>
          <a:p>
            <a:pPr algn="ctr"/>
            <a:endParaRPr lang="en-US" altLang="ko-KR" sz="2800" b="1" dirty="0" smtClean="0">
              <a:solidFill>
                <a:schemeClr val="accent2"/>
              </a:solidFill>
            </a:endParaRPr>
          </a:p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From Receipts &amp; Payments Accounts</a:t>
            </a:r>
          </a:p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To </a:t>
            </a:r>
          </a:p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Balance Sheet</a:t>
            </a:r>
            <a:endParaRPr lang="ko-KR" altLang="en-US" sz="2800" b="1" dirty="0">
              <a:solidFill>
                <a:schemeClr val="accent2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7202" y="287255"/>
            <a:ext cx="7507104" cy="624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529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27" grpId="0" build="p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144570" y="1912228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03DA4CFC-EE93-409B-8345-A81952FAC234}"/>
              </a:ext>
            </a:extLst>
          </p:cNvPr>
          <p:cNvSpPr txBox="1"/>
          <p:nvPr/>
        </p:nvSpPr>
        <p:spPr>
          <a:xfrm>
            <a:off x="-101077" y="2903006"/>
            <a:ext cx="390904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Some special</a:t>
            </a:r>
          </a:p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 Heads</a:t>
            </a:r>
          </a:p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1. Subscription</a:t>
            </a:r>
            <a:endParaRPr lang="ko-KR" altLang="en-US" sz="2800" b="1" dirty="0">
              <a:solidFill>
                <a:schemeClr val="accent2"/>
              </a:solidFill>
            </a:endParaRPr>
          </a:p>
        </p:txBody>
      </p:sp>
      <p:sp>
        <p:nvSpPr>
          <p:cNvPr id="44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039145" y="841978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45" name="Straight Connector 44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832231" y="1417213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4880302" y="534447"/>
            <a:ext cx="7414088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1. </a:t>
            </a:r>
            <a:r>
              <a:rPr lang="en-US" sz="2800" dirty="0"/>
              <a:t>Subscription is a membership fee paid by the member on annual basis</a:t>
            </a:r>
          </a:p>
        </p:txBody>
      </p:sp>
      <p:sp>
        <p:nvSpPr>
          <p:cNvPr id="59" name="Freeform 55">
            <a:extLst>
              <a:ext uri="{FF2B5EF4-FFF2-40B4-BE49-F238E27FC236}">
                <a16:creationId xmlns="" xmlns:a16="http://schemas.microsoft.com/office/drawing/2014/main" id="{C318BCB5-7214-4004-B5AE-10BEF2AE200E}"/>
              </a:ext>
            </a:extLst>
          </p:cNvPr>
          <p:cNvSpPr/>
          <p:nvPr/>
        </p:nvSpPr>
        <p:spPr>
          <a:xfrm rot="2700000">
            <a:off x="2001336" y="1965131"/>
            <a:ext cx="633188" cy="1700106"/>
          </a:xfrm>
          <a:custGeom>
            <a:avLst/>
            <a:gdLst/>
            <a:ahLst/>
            <a:cxnLst/>
            <a:rect l="l" t="t" r="r" b="b"/>
            <a:pathLst>
              <a:path w="1060423" h="2598393">
                <a:moveTo>
                  <a:pt x="511607" y="1989888"/>
                </a:moveTo>
                <a:cubicBezTo>
                  <a:pt x="421916" y="2038892"/>
                  <a:pt x="392123" y="2248491"/>
                  <a:pt x="577615" y="2379095"/>
                </a:cubicBezTo>
                <a:cubicBezTo>
                  <a:pt x="531205" y="2257454"/>
                  <a:pt x="562054" y="2197447"/>
                  <a:pt x="592034" y="2136572"/>
                </a:cubicBezTo>
                <a:cubicBezTo>
                  <a:pt x="592534" y="2167519"/>
                  <a:pt x="560915" y="2234057"/>
                  <a:pt x="638675" y="2272816"/>
                </a:cubicBezTo>
                <a:cubicBezTo>
                  <a:pt x="602283" y="2156226"/>
                  <a:pt x="756001" y="2119500"/>
                  <a:pt x="594605" y="1990756"/>
                </a:cubicBezTo>
                <a:cubicBezTo>
                  <a:pt x="828052" y="2024484"/>
                  <a:pt x="759407" y="2143283"/>
                  <a:pt x="814896" y="2262952"/>
                </a:cubicBezTo>
                <a:cubicBezTo>
                  <a:pt x="774295" y="2270013"/>
                  <a:pt x="715464" y="2161619"/>
                  <a:pt x="728685" y="2212952"/>
                </a:cubicBezTo>
                <a:cubicBezTo>
                  <a:pt x="798068" y="2415798"/>
                  <a:pt x="590532" y="2421590"/>
                  <a:pt x="656442" y="2598393"/>
                </a:cubicBezTo>
                <a:cubicBezTo>
                  <a:pt x="451592" y="2586815"/>
                  <a:pt x="511509" y="2396411"/>
                  <a:pt x="415171" y="2350110"/>
                </a:cubicBezTo>
                <a:cubicBezTo>
                  <a:pt x="389023" y="2345435"/>
                  <a:pt x="357666" y="2366802"/>
                  <a:pt x="415723" y="2461957"/>
                </a:cubicBezTo>
                <a:cubicBezTo>
                  <a:pt x="77590" y="2209980"/>
                  <a:pt x="314998" y="2004011"/>
                  <a:pt x="511607" y="1989888"/>
                </a:cubicBezTo>
                <a:close/>
                <a:moveTo>
                  <a:pt x="344786" y="1884983"/>
                </a:moveTo>
                <a:lnTo>
                  <a:pt x="722598" y="1884983"/>
                </a:lnTo>
                <a:cubicBezTo>
                  <a:pt x="716460" y="1906965"/>
                  <a:pt x="711917" y="1928321"/>
                  <a:pt x="707988" y="1948728"/>
                </a:cubicBezTo>
                <a:lnTo>
                  <a:pt x="357819" y="1948059"/>
                </a:lnTo>
                <a:close/>
                <a:moveTo>
                  <a:pt x="530212" y="651224"/>
                </a:moveTo>
                <a:cubicBezTo>
                  <a:pt x="585486" y="651224"/>
                  <a:pt x="630294" y="696033"/>
                  <a:pt x="630294" y="751307"/>
                </a:cubicBezTo>
                <a:cubicBezTo>
                  <a:pt x="630294" y="806581"/>
                  <a:pt x="585486" y="851389"/>
                  <a:pt x="530212" y="851389"/>
                </a:cubicBezTo>
                <a:cubicBezTo>
                  <a:pt x="474938" y="851389"/>
                  <a:pt x="430129" y="806581"/>
                  <a:pt x="430129" y="751307"/>
                </a:cubicBezTo>
                <a:cubicBezTo>
                  <a:pt x="430129" y="696033"/>
                  <a:pt x="474938" y="651224"/>
                  <a:pt x="530212" y="651224"/>
                </a:cubicBezTo>
                <a:close/>
                <a:moveTo>
                  <a:pt x="530212" y="551141"/>
                </a:moveTo>
                <a:cubicBezTo>
                  <a:pt x="419664" y="551141"/>
                  <a:pt x="330046" y="640759"/>
                  <a:pt x="330046" y="751307"/>
                </a:cubicBezTo>
                <a:cubicBezTo>
                  <a:pt x="330046" y="861855"/>
                  <a:pt x="419664" y="951472"/>
                  <a:pt x="530212" y="951472"/>
                </a:cubicBezTo>
                <a:cubicBezTo>
                  <a:pt x="640760" y="951472"/>
                  <a:pt x="730377" y="861855"/>
                  <a:pt x="730377" y="751307"/>
                </a:cubicBezTo>
                <a:cubicBezTo>
                  <a:pt x="730377" y="640759"/>
                  <a:pt x="640760" y="551141"/>
                  <a:pt x="530212" y="551141"/>
                </a:cubicBezTo>
                <a:close/>
                <a:moveTo>
                  <a:pt x="286245" y="353827"/>
                </a:moveTo>
                <a:cubicBezTo>
                  <a:pt x="438132" y="439406"/>
                  <a:pt x="623290" y="440561"/>
                  <a:pt x="776100" y="356932"/>
                </a:cubicBezTo>
                <a:cubicBezTo>
                  <a:pt x="941305" y="720175"/>
                  <a:pt x="898096" y="1115325"/>
                  <a:pt x="825241" y="1447764"/>
                </a:cubicBezTo>
                <a:lnTo>
                  <a:pt x="1060423" y="1673413"/>
                </a:lnTo>
                <a:lnTo>
                  <a:pt x="1021935" y="1978110"/>
                </a:lnTo>
                <a:lnTo>
                  <a:pt x="745125" y="1786699"/>
                </a:lnTo>
                <a:lnTo>
                  <a:pt x="734250" y="1834148"/>
                </a:lnTo>
                <a:lnTo>
                  <a:pt x="332991" y="1834148"/>
                </a:lnTo>
                <a:cubicBezTo>
                  <a:pt x="330005" y="1820736"/>
                  <a:pt x="326662" y="1807037"/>
                  <a:pt x="323192" y="1793020"/>
                </a:cubicBezTo>
                <a:lnTo>
                  <a:pt x="38489" y="1989888"/>
                </a:lnTo>
                <a:lnTo>
                  <a:pt x="0" y="1685191"/>
                </a:lnTo>
                <a:lnTo>
                  <a:pt x="237343" y="1457469"/>
                </a:lnTo>
                <a:lnTo>
                  <a:pt x="238009" y="1459571"/>
                </a:lnTo>
                <a:lnTo>
                  <a:pt x="242012" y="1446515"/>
                </a:lnTo>
                <a:cubicBezTo>
                  <a:pt x="171205" y="1115067"/>
                  <a:pt x="127758" y="714059"/>
                  <a:pt x="286245" y="353827"/>
                </a:cubicBezTo>
                <a:close/>
                <a:moveTo>
                  <a:pt x="527942" y="0"/>
                </a:moveTo>
                <a:cubicBezTo>
                  <a:pt x="622760" y="95693"/>
                  <a:pt x="695048" y="196745"/>
                  <a:pt x="748164" y="301374"/>
                </a:cubicBezTo>
                <a:cubicBezTo>
                  <a:pt x="612692" y="376844"/>
                  <a:pt x="447588" y="375495"/>
                  <a:pt x="312997" y="298024"/>
                </a:cubicBezTo>
                <a:cubicBezTo>
                  <a:pt x="364591" y="193505"/>
                  <a:pt x="435080" y="93397"/>
                  <a:pt x="52794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3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214030" y="1037858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56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124038" y="1828997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64" name="Straight Connector 63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882350" y="2369708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4970934" y="1717348"/>
            <a:ext cx="741408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2. </a:t>
            </a:r>
            <a:r>
              <a:rPr lang="en-US" sz="2800" dirty="0"/>
              <a:t>This is the main source of income 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66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298923" y="2024877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8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123009" y="2791471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69" name="Straight Connector 68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989739" y="3366706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4994453" y="2450095"/>
            <a:ext cx="7414088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3. </a:t>
            </a:r>
            <a:r>
              <a:rPr lang="en-US" sz="2800" dirty="0"/>
              <a:t>Subscription is shown as receipt in R&amp;P A/c and as income in I &amp; </a:t>
            </a:r>
            <a:r>
              <a:rPr lang="en-US" sz="2800" dirty="0" smtClean="0"/>
              <a:t>E A/c</a:t>
            </a:r>
            <a:r>
              <a:rPr lang="en-US" sz="3200" dirty="0"/>
              <a:t>.</a:t>
            </a:r>
          </a:p>
        </p:txBody>
      </p:sp>
      <p:sp>
        <p:nvSpPr>
          <p:cNvPr id="71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297894" y="2987351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72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087216" y="3915544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73" name="Straight Connector 72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880302" y="4490779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4934112" y="3465342"/>
            <a:ext cx="7414088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000" dirty="0" smtClean="0"/>
              <a:t>4. </a:t>
            </a:r>
            <a:r>
              <a:rPr lang="en-US" sz="2400" dirty="0"/>
              <a:t>It may be noted that </a:t>
            </a:r>
            <a:r>
              <a:rPr lang="en-US" sz="2400" dirty="0" smtClean="0"/>
              <a:t>R &amp; P A/c </a:t>
            </a:r>
            <a:r>
              <a:rPr lang="en-US" sz="2400" dirty="0"/>
              <a:t>shows the total amount of subscription actually received during the year </a:t>
            </a:r>
          </a:p>
        </p:txBody>
      </p:sp>
      <p:sp>
        <p:nvSpPr>
          <p:cNvPr id="75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262101" y="4111424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76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172109" y="4902563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77" name="Straight Connector 76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965195" y="5477798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019005" y="4452362"/>
            <a:ext cx="6789610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5. </a:t>
            </a:r>
            <a:r>
              <a:rPr lang="en-US" sz="2400" dirty="0"/>
              <a:t>while the amount shown in </a:t>
            </a:r>
            <a:r>
              <a:rPr lang="en-US" sz="2400" dirty="0" smtClean="0"/>
              <a:t>I &amp; E A/c relate </a:t>
            </a:r>
            <a:r>
              <a:rPr lang="en-US" sz="2400" dirty="0"/>
              <a:t>to the figure related to the current </a:t>
            </a:r>
            <a:r>
              <a:rPr lang="en-US" sz="2400" dirty="0" smtClean="0"/>
              <a:t>period, whether received or not.</a:t>
            </a:r>
            <a:endParaRPr lang="en-US" sz="2400" dirty="0"/>
          </a:p>
        </p:txBody>
      </p:sp>
      <p:sp>
        <p:nvSpPr>
          <p:cNvPr id="79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346994" y="5098443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80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164943" y="5865037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037810" y="6440272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042524" y="5611591"/>
            <a:ext cx="7414088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6.</a:t>
            </a:r>
            <a:r>
              <a:rPr lang="en-US" sz="2000" dirty="0"/>
              <a:t> </a:t>
            </a:r>
            <a:r>
              <a:rPr lang="en-US" sz="2800" dirty="0" smtClean="0"/>
              <a:t>It needs to be computed in I &amp; E a/c as follows:</a:t>
            </a:r>
            <a:endParaRPr lang="en-US" sz="2800" dirty="0"/>
          </a:p>
        </p:txBody>
      </p:sp>
      <p:sp>
        <p:nvSpPr>
          <p:cNvPr id="83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339828" y="6060917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0"/>
          </p:nvPr>
        </p:nvSpPr>
        <p:spPr>
          <a:xfrm>
            <a:off x="323529" y="287255"/>
            <a:ext cx="1816421" cy="724247"/>
          </a:xfrm>
        </p:spPr>
        <p:txBody>
          <a:bodyPr/>
          <a:lstStyle/>
          <a:p>
            <a:r>
              <a:rPr lang="en-US" dirty="0" smtClean="0"/>
              <a:t>NPO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5628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8" grpId="0"/>
      <p:bldP spid="44" grpId="0" animBg="1"/>
      <p:bldP spid="48" grpId="0"/>
      <p:bldP spid="59" grpId="0" animBg="1"/>
      <p:bldP spid="63" grpId="0" animBg="1"/>
      <p:bldP spid="56" grpId="0" animBg="1"/>
      <p:bldP spid="65" grpId="0"/>
      <p:bldP spid="66" grpId="0" animBg="1"/>
      <p:bldP spid="68" grpId="0" animBg="1"/>
      <p:bldP spid="70" grpId="0"/>
      <p:bldP spid="71" grpId="0" animBg="1"/>
      <p:bldP spid="72" grpId="0" animBg="1"/>
      <p:bldP spid="74" grpId="0"/>
      <p:bldP spid="75" grpId="0" animBg="1"/>
      <p:bldP spid="76" grpId="0" animBg="1"/>
      <p:bldP spid="78" grpId="0"/>
      <p:bldP spid="79" grpId="0" animBg="1"/>
      <p:bldP spid="80" grpId="0" animBg="1"/>
      <p:bldP spid="82" grpId="0"/>
      <p:bldP spid="83" grpId="0" animBg="1"/>
      <p:bldP spid="2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87A48D42-9298-40DB-9C3F-85D16B61F809}"/>
              </a:ext>
            </a:extLst>
          </p:cNvPr>
          <p:cNvSpPr txBox="1"/>
          <p:nvPr/>
        </p:nvSpPr>
        <p:spPr>
          <a:xfrm>
            <a:off x="7449740" y="324846"/>
            <a:ext cx="3501627" cy="470890"/>
          </a:xfrm>
          <a:prstGeom prst="rect">
            <a:avLst/>
          </a:prstGeom>
          <a:noFill/>
        </p:spPr>
        <p:txBody>
          <a:bodyPr lIns="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r>
              <a:rPr lang="en-US" altLang="ko-KR" sz="3600" dirty="0" smtClean="0">
                <a:solidFill>
                  <a:srgbClr val="FF0000"/>
                </a:solidFill>
                <a:latin typeface="+mj-lt"/>
              </a:rPr>
              <a:t>Example no 1: Subscription</a:t>
            </a:r>
            <a:endParaRPr lang="en-US" altLang="ko-KR" sz="36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="" xmlns:a16="http://schemas.microsoft.com/office/drawing/2014/main" id="{C405D023-1332-47EF-908A-F0274BC99D60}"/>
              </a:ext>
            </a:extLst>
          </p:cNvPr>
          <p:cNvSpPr/>
          <p:nvPr/>
        </p:nvSpPr>
        <p:spPr>
          <a:xfrm>
            <a:off x="7269955" y="1310359"/>
            <a:ext cx="2764161" cy="470890"/>
          </a:xfrm>
          <a:prstGeom prst="rect">
            <a:avLst/>
          </a:prstGeom>
          <a:noFill/>
        </p:spPr>
        <p:txBody>
          <a:bodyPr lIns="0" anchor="ctr"/>
          <a:lstStyle/>
          <a:p>
            <a:r>
              <a:rPr lang="en-US" altLang="ko-KR" sz="3600" b="1" dirty="0" smtClean="0">
                <a:solidFill>
                  <a:srgbClr val="FF0000"/>
                </a:solidFill>
                <a:latin typeface="+mj-lt"/>
              </a:rPr>
              <a:t>Received</a:t>
            </a:r>
            <a:endParaRPr lang="en-US" altLang="ko-KR" sz="36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B6337B46-8CC4-4F5A-B8C8-88E30584BCFB}"/>
              </a:ext>
            </a:extLst>
          </p:cNvPr>
          <p:cNvSpPr/>
          <p:nvPr/>
        </p:nvSpPr>
        <p:spPr>
          <a:xfrm>
            <a:off x="7235428" y="1748194"/>
            <a:ext cx="3611885" cy="470890"/>
          </a:xfrm>
          <a:prstGeom prst="rect">
            <a:avLst/>
          </a:prstGeom>
          <a:noFill/>
        </p:spPr>
        <p:txBody>
          <a:bodyPr lIns="0" anchor="ctr"/>
          <a:lstStyle/>
          <a:p>
            <a:r>
              <a:rPr lang="en-US" altLang="ko-KR" sz="3600" b="1" dirty="0" smtClean="0">
                <a:solidFill>
                  <a:srgbClr val="FF0000"/>
                </a:solidFill>
                <a:latin typeface="+mj-lt"/>
              </a:rPr>
              <a:t>Computation</a:t>
            </a:r>
            <a:endParaRPr lang="en-US" altLang="ko-KR" sz="36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="" xmlns:a16="http://schemas.microsoft.com/office/drawing/2014/main" id="{23380F1D-B89B-44C0-9F2B-B52EC2BF7EBA}"/>
              </a:ext>
            </a:extLst>
          </p:cNvPr>
          <p:cNvSpPr/>
          <p:nvPr/>
        </p:nvSpPr>
        <p:spPr>
          <a:xfrm rot="16200000">
            <a:off x="4557231" y="2903824"/>
            <a:ext cx="1498026" cy="3085447"/>
          </a:xfrm>
          <a:custGeom>
            <a:avLst/>
            <a:gdLst>
              <a:gd name="connsiteX0" fmla="*/ 2247039 w 2247039"/>
              <a:gd name="connsiteY0" fmla="*/ 0 h 4628171"/>
              <a:gd name="connsiteX1" fmla="*/ 2247039 w 2247039"/>
              <a:gd name="connsiteY1" fmla="*/ 4628171 h 4628171"/>
              <a:gd name="connsiteX2" fmla="*/ 1830176 w 2247039"/>
              <a:gd name="connsiteY2" fmla="*/ 4628171 h 4628171"/>
              <a:gd name="connsiteX3" fmla="*/ 1830176 w 2247039"/>
              <a:gd name="connsiteY3" fmla="*/ 4470317 h 4628171"/>
              <a:gd name="connsiteX4" fmla="*/ 2089185 w 2247039"/>
              <a:gd name="connsiteY4" fmla="*/ 4470317 h 4628171"/>
              <a:gd name="connsiteX5" fmla="*/ 2089185 w 2247039"/>
              <a:gd name="connsiteY5" fmla="*/ 157854 h 4628171"/>
              <a:gd name="connsiteX6" fmla="*/ 157855 w 2247039"/>
              <a:gd name="connsiteY6" fmla="*/ 157854 h 4628171"/>
              <a:gd name="connsiteX7" fmla="*/ 157854 w 2247039"/>
              <a:gd name="connsiteY7" fmla="*/ 4470317 h 4628171"/>
              <a:gd name="connsiteX8" fmla="*/ 416862 w 2247039"/>
              <a:gd name="connsiteY8" fmla="*/ 4470317 h 4628171"/>
              <a:gd name="connsiteX9" fmla="*/ 416862 w 2247039"/>
              <a:gd name="connsiteY9" fmla="*/ 4628171 h 4628171"/>
              <a:gd name="connsiteX10" fmla="*/ 0 w 2247039"/>
              <a:gd name="connsiteY10" fmla="*/ 4628171 h 4628171"/>
              <a:gd name="connsiteX11" fmla="*/ 0 w 2247039"/>
              <a:gd name="connsiteY11" fmla="*/ 0 h 4628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47039" h="4628171">
                <a:moveTo>
                  <a:pt x="2247039" y="0"/>
                </a:moveTo>
                <a:lnTo>
                  <a:pt x="2247039" y="4628171"/>
                </a:lnTo>
                <a:lnTo>
                  <a:pt x="1830176" y="4628171"/>
                </a:lnTo>
                <a:lnTo>
                  <a:pt x="1830176" y="4470317"/>
                </a:lnTo>
                <a:lnTo>
                  <a:pt x="2089185" y="4470317"/>
                </a:lnTo>
                <a:lnTo>
                  <a:pt x="2089185" y="157854"/>
                </a:lnTo>
                <a:lnTo>
                  <a:pt x="157855" y="157854"/>
                </a:lnTo>
                <a:lnTo>
                  <a:pt x="157854" y="4470317"/>
                </a:lnTo>
                <a:lnTo>
                  <a:pt x="416862" y="4470317"/>
                </a:lnTo>
                <a:lnTo>
                  <a:pt x="416862" y="4628171"/>
                </a:lnTo>
                <a:lnTo>
                  <a:pt x="0" y="4628171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srgbClr val="F5679D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A063CF5A-BA1C-4277-88D5-E9B3031C3538}"/>
              </a:ext>
            </a:extLst>
          </p:cNvPr>
          <p:cNvSpPr txBox="1"/>
          <p:nvPr/>
        </p:nvSpPr>
        <p:spPr>
          <a:xfrm>
            <a:off x="266446" y="110230"/>
            <a:ext cx="4209689" cy="45781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9400" marR="274955" algn="just">
              <a:lnSpc>
                <a:spcPct val="85000"/>
              </a:lnSpc>
              <a:spcBef>
                <a:spcPts val="335"/>
              </a:spcBef>
              <a:spcAft>
                <a:spcPts val="0"/>
              </a:spcAft>
            </a:pPr>
            <a:r>
              <a:rPr lang="en-US" sz="2000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For example, a club received Rs. 20,000 as</a:t>
            </a:r>
            <a:r>
              <a:rPr lang="en-US" sz="2000" spc="-330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subscriptions during the year 2016-17 of which Rs.3,000 relate to year</a:t>
            </a:r>
            <a:r>
              <a:rPr lang="en-US" sz="2000" spc="5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2015-16</a:t>
            </a:r>
            <a:r>
              <a:rPr lang="en-US" sz="2000" spc="-95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and</a:t>
            </a:r>
            <a:r>
              <a:rPr lang="en-US" sz="2000" spc="-95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Rs.2,000</a:t>
            </a:r>
            <a:r>
              <a:rPr lang="en-US" sz="2000" spc="-95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to</a:t>
            </a:r>
            <a:r>
              <a:rPr lang="en-US" sz="2000" spc="-95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2017-18,</a:t>
            </a:r>
            <a:r>
              <a:rPr lang="en-US" sz="2000" spc="-90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and</a:t>
            </a:r>
            <a:r>
              <a:rPr lang="en-US" sz="2000" spc="-95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at</a:t>
            </a:r>
            <a:r>
              <a:rPr lang="en-US" sz="2000" spc="-95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the</a:t>
            </a:r>
            <a:r>
              <a:rPr lang="en-US" sz="2000" spc="-95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end</a:t>
            </a:r>
            <a:r>
              <a:rPr lang="en-US" sz="2000" spc="-90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of</a:t>
            </a:r>
            <a:r>
              <a:rPr lang="en-US" sz="2000" spc="-95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the</a:t>
            </a:r>
            <a:r>
              <a:rPr lang="en-US" sz="2000" spc="-95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year</a:t>
            </a:r>
            <a:r>
              <a:rPr lang="en-US" sz="2000" spc="-95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2016-17</a:t>
            </a:r>
            <a:r>
              <a:rPr lang="en-US" sz="2000" spc="-95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Rs.6,000</a:t>
            </a:r>
            <a:r>
              <a:rPr lang="en-US" sz="2000" spc="-340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are</a:t>
            </a:r>
            <a:r>
              <a:rPr lang="en-US" sz="2000" spc="-25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still</a:t>
            </a:r>
            <a:r>
              <a:rPr lang="en-US" sz="2000" spc="-25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receivable.</a:t>
            </a:r>
            <a:r>
              <a:rPr lang="en-US" sz="2000" spc="-20" dirty="0">
                <a:solidFill>
                  <a:schemeClr val="accent4">
                    <a:lumMod val="75000"/>
                  </a:schemeClr>
                </a:solidFill>
                <a:latin typeface="PMingLiU"/>
                <a:cs typeface="PMingLiU"/>
              </a:rPr>
              <a:t> </a:t>
            </a:r>
            <a:endParaRPr lang="en-US" sz="2000" spc="-20" dirty="0" smtClean="0">
              <a:solidFill>
                <a:schemeClr val="accent4">
                  <a:lumMod val="75000"/>
                </a:schemeClr>
              </a:solidFill>
              <a:latin typeface="PMingLiU"/>
              <a:cs typeface="PMingLiU"/>
            </a:endParaRPr>
          </a:p>
          <a:p>
            <a:pPr marL="279400" marR="274955" algn="just">
              <a:lnSpc>
                <a:spcPct val="85000"/>
              </a:lnSpc>
              <a:spcBef>
                <a:spcPts val="335"/>
              </a:spcBef>
              <a:spcAft>
                <a:spcPts val="0"/>
              </a:spcAft>
            </a:pPr>
            <a:r>
              <a:rPr lang="en-US" sz="2000" dirty="0" smtClean="0">
                <a:solidFill>
                  <a:srgbClr val="231F20"/>
                </a:solidFill>
                <a:latin typeface="PMingLiU"/>
                <a:cs typeface="PMingLiU"/>
              </a:rPr>
              <a:t>In</a:t>
            </a:r>
            <a:r>
              <a:rPr lang="en-US" sz="2000" spc="-25" dirty="0" smtClean="0">
                <a:solidFill>
                  <a:srgbClr val="231F20"/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rgbClr val="231F20"/>
                </a:solidFill>
                <a:latin typeface="PMingLiU"/>
                <a:cs typeface="PMingLiU"/>
              </a:rPr>
              <a:t>this</a:t>
            </a:r>
            <a:r>
              <a:rPr lang="en-US" sz="2000" spc="-25" dirty="0">
                <a:solidFill>
                  <a:srgbClr val="231F20"/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rgbClr val="231F20"/>
                </a:solidFill>
                <a:latin typeface="PMingLiU"/>
                <a:cs typeface="PMingLiU"/>
              </a:rPr>
              <a:t>case,</a:t>
            </a:r>
            <a:r>
              <a:rPr lang="en-US" sz="2000" spc="-20" dirty="0">
                <a:solidFill>
                  <a:srgbClr val="231F20"/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rgbClr val="231F20"/>
                </a:solidFill>
                <a:latin typeface="PMingLiU"/>
                <a:cs typeface="PMingLiU"/>
              </a:rPr>
              <a:t>the</a:t>
            </a:r>
            <a:r>
              <a:rPr lang="en-US" sz="2000" spc="-25" dirty="0">
                <a:solidFill>
                  <a:srgbClr val="231F20"/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rgbClr val="231F20"/>
                </a:solidFill>
                <a:latin typeface="PMingLiU"/>
                <a:cs typeface="PMingLiU"/>
              </a:rPr>
              <a:t>Receipt</a:t>
            </a:r>
            <a:r>
              <a:rPr lang="en-US" sz="2000" spc="-25" dirty="0">
                <a:solidFill>
                  <a:srgbClr val="231F20"/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rgbClr val="231F20"/>
                </a:solidFill>
                <a:latin typeface="PMingLiU"/>
                <a:cs typeface="PMingLiU"/>
              </a:rPr>
              <a:t>and</a:t>
            </a:r>
            <a:r>
              <a:rPr lang="en-US" sz="2000" spc="-20" dirty="0">
                <a:solidFill>
                  <a:srgbClr val="231F20"/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rgbClr val="231F20"/>
                </a:solidFill>
                <a:latin typeface="PMingLiU"/>
                <a:cs typeface="PMingLiU"/>
              </a:rPr>
              <a:t>Payment</a:t>
            </a:r>
            <a:r>
              <a:rPr lang="en-US" sz="2000" spc="-25" dirty="0">
                <a:solidFill>
                  <a:srgbClr val="231F20"/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rgbClr val="231F20"/>
                </a:solidFill>
                <a:latin typeface="PMingLiU"/>
                <a:cs typeface="PMingLiU"/>
              </a:rPr>
              <a:t>Account</a:t>
            </a:r>
            <a:r>
              <a:rPr lang="en-US" sz="2000" spc="-25" dirty="0">
                <a:solidFill>
                  <a:srgbClr val="231F20"/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rgbClr val="231F20"/>
                </a:solidFill>
                <a:latin typeface="PMingLiU"/>
                <a:cs typeface="PMingLiU"/>
              </a:rPr>
              <a:t>will</a:t>
            </a:r>
            <a:r>
              <a:rPr lang="en-US" sz="2000" spc="-20" dirty="0">
                <a:solidFill>
                  <a:srgbClr val="231F20"/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rgbClr val="231F20"/>
                </a:solidFill>
                <a:latin typeface="PMingLiU"/>
                <a:cs typeface="PMingLiU"/>
              </a:rPr>
              <a:t>show</a:t>
            </a:r>
            <a:r>
              <a:rPr lang="en-US" sz="2000" spc="-345" dirty="0">
                <a:solidFill>
                  <a:srgbClr val="231F20"/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rgbClr val="231F20"/>
                </a:solidFill>
                <a:latin typeface="PMingLiU"/>
                <a:cs typeface="PMingLiU"/>
              </a:rPr>
              <a:t>Rs.20,000 as receipt from subscriptions. But the Income and Expenditure</a:t>
            </a:r>
            <a:r>
              <a:rPr lang="en-US" sz="2000" spc="5" dirty="0">
                <a:solidFill>
                  <a:srgbClr val="231F20"/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rgbClr val="231F20"/>
                </a:solidFill>
                <a:latin typeface="PMingLiU"/>
                <a:cs typeface="PMingLiU"/>
              </a:rPr>
              <a:t>Account will show Rs. 21,000 as income from subscriptions for the year</a:t>
            </a:r>
            <a:r>
              <a:rPr lang="en-US" sz="2000" spc="5" dirty="0">
                <a:solidFill>
                  <a:srgbClr val="231F20"/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rgbClr val="231F20"/>
                </a:solidFill>
                <a:latin typeface="PMingLiU"/>
                <a:cs typeface="PMingLiU"/>
              </a:rPr>
              <a:t>2016-17,</a:t>
            </a:r>
            <a:r>
              <a:rPr lang="en-US" sz="2000" spc="-85" dirty="0">
                <a:solidFill>
                  <a:srgbClr val="231F20"/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rgbClr val="231F20"/>
                </a:solidFill>
                <a:latin typeface="PMingLiU"/>
                <a:cs typeface="PMingLiU"/>
              </a:rPr>
              <a:t>the</a:t>
            </a:r>
            <a:r>
              <a:rPr lang="en-US" sz="2000" spc="-85" dirty="0">
                <a:solidFill>
                  <a:srgbClr val="231F20"/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rgbClr val="231F20"/>
                </a:solidFill>
                <a:latin typeface="PMingLiU"/>
                <a:cs typeface="PMingLiU"/>
              </a:rPr>
              <a:t>calculation</a:t>
            </a:r>
            <a:r>
              <a:rPr lang="en-US" sz="2000" spc="-85" dirty="0">
                <a:solidFill>
                  <a:srgbClr val="231F20"/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rgbClr val="231F20"/>
                </a:solidFill>
                <a:latin typeface="PMingLiU"/>
                <a:cs typeface="PMingLiU"/>
              </a:rPr>
              <a:t>of</a:t>
            </a:r>
            <a:r>
              <a:rPr lang="en-US" sz="2000" spc="-80" dirty="0">
                <a:solidFill>
                  <a:srgbClr val="231F20"/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rgbClr val="231F20"/>
                </a:solidFill>
                <a:latin typeface="PMingLiU"/>
                <a:cs typeface="PMingLiU"/>
              </a:rPr>
              <a:t>which</a:t>
            </a:r>
            <a:r>
              <a:rPr lang="en-US" sz="2000" spc="-85" dirty="0">
                <a:solidFill>
                  <a:srgbClr val="231F20"/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rgbClr val="231F20"/>
                </a:solidFill>
                <a:latin typeface="PMingLiU"/>
                <a:cs typeface="PMingLiU"/>
              </a:rPr>
              <a:t>is</a:t>
            </a:r>
            <a:r>
              <a:rPr lang="en-US" sz="2000" spc="-85" dirty="0">
                <a:solidFill>
                  <a:srgbClr val="231F20"/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rgbClr val="231F20"/>
                </a:solidFill>
                <a:latin typeface="PMingLiU"/>
                <a:cs typeface="PMingLiU"/>
              </a:rPr>
              <a:t>given</a:t>
            </a:r>
            <a:r>
              <a:rPr lang="en-US" sz="2000" spc="-80" dirty="0">
                <a:solidFill>
                  <a:srgbClr val="231F20"/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rgbClr val="231F20"/>
                </a:solidFill>
                <a:latin typeface="PMingLiU"/>
                <a:cs typeface="PMingLiU"/>
              </a:rPr>
              <a:t>as</a:t>
            </a:r>
            <a:r>
              <a:rPr lang="en-US" sz="2000" spc="-85" dirty="0">
                <a:solidFill>
                  <a:srgbClr val="231F20"/>
                </a:solidFill>
                <a:latin typeface="PMingLiU"/>
                <a:cs typeface="PMingLiU"/>
              </a:rPr>
              <a:t> </a:t>
            </a:r>
            <a:r>
              <a:rPr lang="en-US" sz="2000" dirty="0">
                <a:solidFill>
                  <a:srgbClr val="231F20"/>
                </a:solidFill>
                <a:latin typeface="PMingLiU"/>
                <a:cs typeface="PMingLiU"/>
              </a:rPr>
              <a:t>below:</a:t>
            </a:r>
            <a:endParaRPr lang="en-US" sz="2000" dirty="0">
              <a:effectLst/>
              <a:latin typeface="PMingLiU"/>
              <a:cs typeface="PMingLiU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1571" y="2766762"/>
            <a:ext cx="9739275" cy="2918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408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87A48D42-9298-40DB-9C3F-85D16B61F809}"/>
              </a:ext>
            </a:extLst>
          </p:cNvPr>
          <p:cNvSpPr txBox="1"/>
          <p:nvPr/>
        </p:nvSpPr>
        <p:spPr>
          <a:xfrm>
            <a:off x="635524" y="3109803"/>
            <a:ext cx="3501627" cy="470890"/>
          </a:xfrm>
          <a:prstGeom prst="rect">
            <a:avLst/>
          </a:prstGeom>
          <a:noFill/>
        </p:spPr>
        <p:txBody>
          <a:bodyPr lIns="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r>
              <a:rPr lang="en-US" altLang="ko-KR" sz="3600" dirty="0" smtClean="0">
                <a:solidFill>
                  <a:schemeClr val="accent4">
                    <a:lumMod val="75000"/>
                  </a:schemeClr>
                </a:solidFill>
                <a:latin typeface="+mj-lt"/>
              </a:rPr>
              <a:t>Subscription</a:t>
            </a:r>
            <a:endParaRPr lang="en-US" altLang="ko-KR" sz="3600" dirty="0">
              <a:solidFill>
                <a:schemeClr val="accent4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="" xmlns:a16="http://schemas.microsoft.com/office/drawing/2014/main" id="{C405D023-1332-47EF-908A-F0274BC99D60}"/>
              </a:ext>
            </a:extLst>
          </p:cNvPr>
          <p:cNvSpPr/>
          <p:nvPr/>
        </p:nvSpPr>
        <p:spPr>
          <a:xfrm>
            <a:off x="635524" y="3609791"/>
            <a:ext cx="2764161" cy="470890"/>
          </a:xfrm>
          <a:prstGeom prst="rect">
            <a:avLst/>
          </a:prstGeom>
          <a:noFill/>
        </p:spPr>
        <p:txBody>
          <a:bodyPr lIns="0" anchor="ctr"/>
          <a:lstStyle/>
          <a:p>
            <a:r>
              <a:rPr lang="en-US" altLang="ko-KR" sz="3600" b="1" dirty="0" smtClean="0">
                <a:solidFill>
                  <a:schemeClr val="accent4">
                    <a:lumMod val="75000"/>
                  </a:schemeClr>
                </a:solidFill>
                <a:latin typeface="+mj-lt"/>
              </a:rPr>
              <a:t>Received</a:t>
            </a:r>
            <a:endParaRPr lang="en-US" altLang="ko-KR" sz="3600" b="1" dirty="0">
              <a:solidFill>
                <a:schemeClr val="accent4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B6337B46-8CC4-4F5A-B8C8-88E30584BCFB}"/>
              </a:ext>
            </a:extLst>
          </p:cNvPr>
          <p:cNvSpPr/>
          <p:nvPr/>
        </p:nvSpPr>
        <p:spPr>
          <a:xfrm>
            <a:off x="580394" y="4847198"/>
            <a:ext cx="3611885" cy="470890"/>
          </a:xfrm>
          <a:prstGeom prst="rect">
            <a:avLst/>
          </a:prstGeom>
          <a:noFill/>
        </p:spPr>
        <p:txBody>
          <a:bodyPr lIns="0" anchor="ctr"/>
          <a:lstStyle/>
          <a:p>
            <a:r>
              <a:rPr lang="en-US" altLang="ko-KR" sz="3600" b="1" dirty="0" smtClean="0">
                <a:solidFill>
                  <a:schemeClr val="accent4">
                    <a:lumMod val="75000"/>
                  </a:schemeClr>
                </a:solidFill>
                <a:latin typeface="+mj-lt"/>
              </a:rPr>
              <a:t>Computation in Ledger Accounts Format</a:t>
            </a:r>
            <a:endParaRPr lang="en-US" altLang="ko-KR" sz="3600" b="1" dirty="0">
              <a:solidFill>
                <a:schemeClr val="accent4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05333" y="383927"/>
            <a:ext cx="9739275" cy="291874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4810" y="2973401"/>
            <a:ext cx="8511037" cy="344952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87A48D42-9298-40DB-9C3F-85D16B61F809}"/>
              </a:ext>
            </a:extLst>
          </p:cNvPr>
          <p:cNvSpPr txBox="1"/>
          <p:nvPr/>
        </p:nvSpPr>
        <p:spPr>
          <a:xfrm>
            <a:off x="8121256" y="324846"/>
            <a:ext cx="3501627" cy="470890"/>
          </a:xfrm>
          <a:prstGeom prst="rect">
            <a:avLst/>
          </a:prstGeom>
          <a:noFill/>
        </p:spPr>
        <p:txBody>
          <a:bodyPr lIns="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r>
              <a:rPr lang="en-US" altLang="ko-KR" sz="3600" dirty="0" smtClean="0">
                <a:solidFill>
                  <a:srgbClr val="FF0000"/>
                </a:solidFill>
                <a:latin typeface="+mj-lt"/>
              </a:rPr>
              <a:t>Example no 1: Subscription</a:t>
            </a:r>
            <a:endParaRPr lang="en-US" altLang="ko-KR" sz="36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7" name="직사각형 10">
            <a:extLst>
              <a:ext uri="{FF2B5EF4-FFF2-40B4-BE49-F238E27FC236}">
                <a16:creationId xmlns="" xmlns:a16="http://schemas.microsoft.com/office/drawing/2014/main" id="{C405D023-1332-47EF-908A-F0274BC99D60}"/>
              </a:ext>
            </a:extLst>
          </p:cNvPr>
          <p:cNvSpPr/>
          <p:nvPr/>
        </p:nvSpPr>
        <p:spPr>
          <a:xfrm>
            <a:off x="7941471" y="1310359"/>
            <a:ext cx="2764161" cy="470890"/>
          </a:xfrm>
          <a:prstGeom prst="rect">
            <a:avLst/>
          </a:prstGeom>
          <a:noFill/>
        </p:spPr>
        <p:txBody>
          <a:bodyPr lIns="0" anchor="ctr"/>
          <a:lstStyle/>
          <a:p>
            <a:r>
              <a:rPr lang="en-US" altLang="ko-KR" sz="3600" b="1" dirty="0" smtClean="0">
                <a:solidFill>
                  <a:srgbClr val="FF0000"/>
                </a:solidFill>
                <a:latin typeface="+mj-lt"/>
              </a:rPr>
              <a:t>Received</a:t>
            </a:r>
            <a:endParaRPr lang="en-US" altLang="ko-KR" sz="36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8" name="직사각형 15">
            <a:extLst>
              <a:ext uri="{FF2B5EF4-FFF2-40B4-BE49-F238E27FC236}">
                <a16:creationId xmlns="" xmlns:a16="http://schemas.microsoft.com/office/drawing/2014/main" id="{B6337B46-8CC4-4F5A-B8C8-88E30584BCFB}"/>
              </a:ext>
            </a:extLst>
          </p:cNvPr>
          <p:cNvSpPr/>
          <p:nvPr/>
        </p:nvSpPr>
        <p:spPr>
          <a:xfrm>
            <a:off x="7906944" y="1748194"/>
            <a:ext cx="3611885" cy="470890"/>
          </a:xfrm>
          <a:prstGeom prst="rect">
            <a:avLst/>
          </a:prstGeom>
          <a:noFill/>
        </p:spPr>
        <p:txBody>
          <a:bodyPr lIns="0" anchor="ctr"/>
          <a:lstStyle/>
          <a:p>
            <a:r>
              <a:rPr lang="en-US" altLang="ko-KR" sz="3600" b="1" dirty="0" smtClean="0">
                <a:solidFill>
                  <a:srgbClr val="FF0000"/>
                </a:solidFill>
                <a:latin typeface="+mj-lt"/>
              </a:rPr>
              <a:t>Computation</a:t>
            </a:r>
            <a:endParaRPr lang="en-US" altLang="ko-KR" sz="3600" b="1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10135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87A48D42-9298-40DB-9C3F-85D16B61F809}"/>
              </a:ext>
            </a:extLst>
          </p:cNvPr>
          <p:cNvSpPr txBox="1"/>
          <p:nvPr/>
        </p:nvSpPr>
        <p:spPr>
          <a:xfrm>
            <a:off x="7449740" y="324846"/>
            <a:ext cx="3501627" cy="470890"/>
          </a:xfrm>
          <a:prstGeom prst="rect">
            <a:avLst/>
          </a:prstGeom>
          <a:noFill/>
        </p:spPr>
        <p:txBody>
          <a:bodyPr lIns="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r>
              <a:rPr lang="en-US" altLang="ko-KR" sz="3600" dirty="0" smtClean="0">
                <a:solidFill>
                  <a:srgbClr val="FF0000"/>
                </a:solidFill>
                <a:latin typeface="+mj-lt"/>
              </a:rPr>
              <a:t>Example no 2: Subscription</a:t>
            </a:r>
            <a:endParaRPr lang="en-US" altLang="ko-KR" sz="36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="" xmlns:a16="http://schemas.microsoft.com/office/drawing/2014/main" id="{C405D023-1332-47EF-908A-F0274BC99D60}"/>
              </a:ext>
            </a:extLst>
          </p:cNvPr>
          <p:cNvSpPr/>
          <p:nvPr/>
        </p:nvSpPr>
        <p:spPr>
          <a:xfrm>
            <a:off x="7269955" y="1310359"/>
            <a:ext cx="2764161" cy="470890"/>
          </a:xfrm>
          <a:prstGeom prst="rect">
            <a:avLst/>
          </a:prstGeom>
          <a:noFill/>
        </p:spPr>
        <p:txBody>
          <a:bodyPr lIns="0" anchor="ctr"/>
          <a:lstStyle/>
          <a:p>
            <a:r>
              <a:rPr lang="en-US" altLang="ko-KR" sz="3600" b="1" dirty="0" smtClean="0">
                <a:solidFill>
                  <a:srgbClr val="FF0000"/>
                </a:solidFill>
                <a:latin typeface="+mj-lt"/>
              </a:rPr>
              <a:t>Received</a:t>
            </a:r>
            <a:endParaRPr lang="en-US" altLang="ko-KR" sz="36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B6337B46-8CC4-4F5A-B8C8-88E30584BCFB}"/>
              </a:ext>
            </a:extLst>
          </p:cNvPr>
          <p:cNvSpPr/>
          <p:nvPr/>
        </p:nvSpPr>
        <p:spPr>
          <a:xfrm>
            <a:off x="7235428" y="1748194"/>
            <a:ext cx="3611885" cy="470890"/>
          </a:xfrm>
          <a:prstGeom prst="rect">
            <a:avLst/>
          </a:prstGeom>
          <a:noFill/>
        </p:spPr>
        <p:txBody>
          <a:bodyPr lIns="0" anchor="ctr"/>
          <a:lstStyle/>
          <a:p>
            <a:r>
              <a:rPr lang="en-US" altLang="ko-KR" sz="3600" b="1" dirty="0" smtClean="0">
                <a:solidFill>
                  <a:srgbClr val="FF0000"/>
                </a:solidFill>
                <a:latin typeface="+mj-lt"/>
              </a:rPr>
              <a:t>Computation</a:t>
            </a:r>
            <a:endParaRPr lang="en-US" altLang="ko-KR" sz="36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A063CF5A-BA1C-4277-88D5-E9B3031C3538}"/>
              </a:ext>
            </a:extLst>
          </p:cNvPr>
          <p:cNvSpPr txBox="1"/>
          <p:nvPr/>
        </p:nvSpPr>
        <p:spPr>
          <a:xfrm>
            <a:off x="266446" y="74511"/>
            <a:ext cx="4209689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As per Receipt and Payment Account for the year ended on March 31, 2017, the subscriptions received were Rs. 2,50,000. </a:t>
            </a:r>
            <a:endParaRPr lang="en-US" sz="2000" dirty="0" smtClean="0"/>
          </a:p>
          <a:p>
            <a:endParaRPr lang="en-US" sz="2000" dirty="0"/>
          </a:p>
          <a:p>
            <a:r>
              <a:rPr lang="en-US" sz="2000" dirty="0" smtClean="0"/>
              <a:t>Additional </a:t>
            </a:r>
            <a:r>
              <a:rPr lang="en-US" sz="2000" dirty="0"/>
              <a:t>Information given is as follows:</a:t>
            </a:r>
          </a:p>
          <a:p>
            <a:pPr lvl="0"/>
            <a:r>
              <a:rPr lang="en-US" sz="2000" b="1" dirty="0">
                <a:solidFill>
                  <a:schemeClr val="accent4">
                    <a:lumMod val="50000"/>
                  </a:schemeClr>
                </a:solidFill>
              </a:rPr>
              <a:t>Subscriptions Outstanding on 1.4.2016 Rs. 50,000</a:t>
            </a:r>
          </a:p>
          <a:p>
            <a:pPr lvl="0"/>
            <a:r>
              <a:rPr lang="en-US" sz="2000" b="1" dirty="0">
                <a:solidFill>
                  <a:schemeClr val="accent4">
                    <a:lumMod val="50000"/>
                  </a:schemeClr>
                </a:solidFill>
              </a:rPr>
              <a:t>Subscriptions Outstanding on 31.3.2017 Rs.35,000</a:t>
            </a:r>
          </a:p>
          <a:p>
            <a:pPr lvl="0"/>
            <a:r>
              <a:rPr lang="en-US" sz="2000" b="1" dirty="0">
                <a:solidFill>
                  <a:schemeClr val="accent4">
                    <a:lumMod val="50000"/>
                  </a:schemeClr>
                </a:solidFill>
              </a:rPr>
              <a:t>Subscriptions Received in Advance as on 1.4.2016 Rs.25,000</a:t>
            </a:r>
          </a:p>
          <a:p>
            <a:pPr lvl="0"/>
            <a:r>
              <a:rPr lang="en-US" sz="2000" b="1" dirty="0">
                <a:solidFill>
                  <a:schemeClr val="accent4">
                    <a:lumMod val="50000"/>
                  </a:schemeClr>
                </a:solidFill>
              </a:rPr>
              <a:t>Subscriptions Received in Advance as on 31.3.2017 Rs.30,000 </a:t>
            </a:r>
            <a:endParaRPr lang="en-US" sz="20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lvl="0"/>
            <a:endParaRPr lang="en-US" sz="2000" dirty="0" smtClean="0"/>
          </a:p>
          <a:p>
            <a:pPr lvl="0"/>
            <a:r>
              <a:rPr lang="en-US" sz="2000" dirty="0" smtClean="0"/>
              <a:t>Ascertain </a:t>
            </a:r>
            <a:r>
              <a:rPr lang="en-US" sz="2000" dirty="0"/>
              <a:t>the amount of income from subscriptions for the year </a:t>
            </a:r>
            <a:r>
              <a:rPr lang="en-US" sz="2000" dirty="0" smtClean="0"/>
              <a:t>2016–1</a:t>
            </a:r>
            <a:endParaRPr lang="en-US" sz="2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268" y="2912608"/>
            <a:ext cx="8989716" cy="3616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67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87A48D42-9298-40DB-9C3F-85D16B61F809}"/>
              </a:ext>
            </a:extLst>
          </p:cNvPr>
          <p:cNvSpPr txBox="1"/>
          <p:nvPr/>
        </p:nvSpPr>
        <p:spPr>
          <a:xfrm>
            <a:off x="7449740" y="324846"/>
            <a:ext cx="3501627" cy="470890"/>
          </a:xfrm>
          <a:prstGeom prst="rect">
            <a:avLst/>
          </a:prstGeom>
          <a:noFill/>
        </p:spPr>
        <p:txBody>
          <a:bodyPr lIns="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r>
              <a:rPr lang="en-US" altLang="ko-KR" sz="3600" dirty="0" smtClean="0">
                <a:solidFill>
                  <a:srgbClr val="FF0000"/>
                </a:solidFill>
                <a:latin typeface="+mj-lt"/>
              </a:rPr>
              <a:t>Example no 2: Subscription</a:t>
            </a:r>
            <a:endParaRPr lang="en-US" altLang="ko-KR" sz="36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="" xmlns:a16="http://schemas.microsoft.com/office/drawing/2014/main" id="{C405D023-1332-47EF-908A-F0274BC99D60}"/>
              </a:ext>
            </a:extLst>
          </p:cNvPr>
          <p:cNvSpPr/>
          <p:nvPr/>
        </p:nvSpPr>
        <p:spPr>
          <a:xfrm>
            <a:off x="7269955" y="1310359"/>
            <a:ext cx="2764161" cy="470890"/>
          </a:xfrm>
          <a:prstGeom prst="rect">
            <a:avLst/>
          </a:prstGeom>
          <a:noFill/>
        </p:spPr>
        <p:txBody>
          <a:bodyPr lIns="0" anchor="ctr"/>
          <a:lstStyle/>
          <a:p>
            <a:r>
              <a:rPr lang="en-US" altLang="ko-KR" sz="3600" b="1" dirty="0" smtClean="0">
                <a:solidFill>
                  <a:srgbClr val="FF0000"/>
                </a:solidFill>
                <a:latin typeface="+mj-lt"/>
              </a:rPr>
              <a:t>Received</a:t>
            </a:r>
            <a:endParaRPr lang="en-US" altLang="ko-KR" sz="36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B6337B46-8CC4-4F5A-B8C8-88E30584BCFB}"/>
              </a:ext>
            </a:extLst>
          </p:cNvPr>
          <p:cNvSpPr/>
          <p:nvPr/>
        </p:nvSpPr>
        <p:spPr>
          <a:xfrm>
            <a:off x="7235428" y="1748194"/>
            <a:ext cx="3611885" cy="470890"/>
          </a:xfrm>
          <a:prstGeom prst="rect">
            <a:avLst/>
          </a:prstGeom>
          <a:noFill/>
        </p:spPr>
        <p:txBody>
          <a:bodyPr lIns="0" anchor="ctr"/>
          <a:lstStyle/>
          <a:p>
            <a:r>
              <a:rPr lang="en-US" altLang="ko-KR" sz="3600" b="1" dirty="0" smtClean="0">
                <a:solidFill>
                  <a:srgbClr val="FF0000"/>
                </a:solidFill>
                <a:latin typeface="+mj-lt"/>
              </a:rPr>
              <a:t>Computation</a:t>
            </a:r>
            <a:endParaRPr lang="en-US" altLang="ko-KR" sz="36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A063CF5A-BA1C-4277-88D5-E9B3031C3538}"/>
              </a:ext>
            </a:extLst>
          </p:cNvPr>
          <p:cNvSpPr txBox="1"/>
          <p:nvPr/>
        </p:nvSpPr>
        <p:spPr>
          <a:xfrm>
            <a:off x="266446" y="74511"/>
            <a:ext cx="4209689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As per Receipt and Payment Account for the year ended on March 31, 2017, the subscriptions received were Rs. 2,50,000. </a:t>
            </a:r>
            <a:endParaRPr lang="en-US" sz="2000" dirty="0" smtClean="0"/>
          </a:p>
          <a:p>
            <a:endParaRPr lang="en-US" sz="2000" dirty="0"/>
          </a:p>
          <a:p>
            <a:r>
              <a:rPr lang="en-US" sz="2000" dirty="0" smtClean="0"/>
              <a:t>Additional </a:t>
            </a:r>
            <a:r>
              <a:rPr lang="en-US" sz="2000" dirty="0"/>
              <a:t>Information given is as follows:</a:t>
            </a:r>
          </a:p>
          <a:p>
            <a:pPr lvl="0"/>
            <a:r>
              <a:rPr lang="en-US" sz="2000" b="1" dirty="0">
                <a:solidFill>
                  <a:schemeClr val="accent4">
                    <a:lumMod val="50000"/>
                  </a:schemeClr>
                </a:solidFill>
              </a:rPr>
              <a:t>Subscriptions Outstanding on 1.4.2016 Rs. 50,000</a:t>
            </a:r>
          </a:p>
          <a:p>
            <a:pPr lvl="0"/>
            <a:r>
              <a:rPr lang="en-US" sz="2000" b="1" dirty="0">
                <a:solidFill>
                  <a:schemeClr val="accent4">
                    <a:lumMod val="50000"/>
                  </a:schemeClr>
                </a:solidFill>
              </a:rPr>
              <a:t>Subscriptions Outstanding on 31.3.2017 Rs.35,000</a:t>
            </a:r>
          </a:p>
          <a:p>
            <a:pPr lvl="0"/>
            <a:r>
              <a:rPr lang="en-US" sz="2000" b="1" dirty="0">
                <a:solidFill>
                  <a:schemeClr val="accent4">
                    <a:lumMod val="50000"/>
                  </a:schemeClr>
                </a:solidFill>
              </a:rPr>
              <a:t>Subscriptions Received in Advance as on 1.4.2016 Rs.25,000</a:t>
            </a:r>
          </a:p>
          <a:p>
            <a:pPr lvl="0"/>
            <a:r>
              <a:rPr lang="en-US" sz="2000" b="1" dirty="0">
                <a:solidFill>
                  <a:schemeClr val="accent4">
                    <a:lumMod val="50000"/>
                  </a:schemeClr>
                </a:solidFill>
              </a:rPr>
              <a:t>Subscriptions Received in Advance as on 31.3.2017 Rs.30,000 </a:t>
            </a:r>
            <a:endParaRPr lang="en-US" sz="20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lvl="0"/>
            <a:endParaRPr lang="en-US" sz="2000" dirty="0" smtClean="0"/>
          </a:p>
          <a:p>
            <a:pPr lvl="0"/>
            <a:r>
              <a:rPr lang="en-US" sz="2000" dirty="0" smtClean="0"/>
              <a:t>Ascertain </a:t>
            </a:r>
            <a:r>
              <a:rPr lang="en-US" sz="2000" dirty="0"/>
              <a:t>the amount of income from subscriptions for the year </a:t>
            </a:r>
            <a:r>
              <a:rPr lang="en-US" sz="2000" dirty="0" smtClean="0"/>
              <a:t>2016–1</a:t>
            </a:r>
            <a:endParaRPr lang="en-US" sz="2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4569" y="3171542"/>
            <a:ext cx="7747431" cy="2908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079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87A48D42-9298-40DB-9C3F-85D16B61F809}"/>
              </a:ext>
            </a:extLst>
          </p:cNvPr>
          <p:cNvSpPr txBox="1"/>
          <p:nvPr/>
        </p:nvSpPr>
        <p:spPr>
          <a:xfrm>
            <a:off x="556021" y="324846"/>
            <a:ext cx="3501627" cy="470890"/>
          </a:xfrm>
          <a:prstGeom prst="rect">
            <a:avLst/>
          </a:prstGeom>
          <a:noFill/>
        </p:spPr>
        <p:txBody>
          <a:bodyPr lIns="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r>
              <a:rPr lang="en-US" altLang="ko-KR" sz="3600" dirty="0" smtClean="0">
                <a:solidFill>
                  <a:srgbClr val="FF0000"/>
                </a:solidFill>
                <a:latin typeface="+mj-lt"/>
              </a:rPr>
              <a:t>Example no 3: Subscription</a:t>
            </a:r>
            <a:endParaRPr lang="en-US" altLang="ko-KR" sz="36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="" xmlns:a16="http://schemas.microsoft.com/office/drawing/2014/main" id="{C405D023-1332-47EF-908A-F0274BC99D60}"/>
              </a:ext>
            </a:extLst>
          </p:cNvPr>
          <p:cNvSpPr/>
          <p:nvPr/>
        </p:nvSpPr>
        <p:spPr>
          <a:xfrm>
            <a:off x="3519487" y="667422"/>
            <a:ext cx="2764161" cy="470890"/>
          </a:xfrm>
          <a:prstGeom prst="rect">
            <a:avLst/>
          </a:prstGeom>
          <a:noFill/>
        </p:spPr>
        <p:txBody>
          <a:bodyPr lIns="0" anchor="ctr"/>
          <a:lstStyle/>
          <a:p>
            <a:r>
              <a:rPr lang="en-US" altLang="ko-KR" sz="3600" b="1" dirty="0" smtClean="0">
                <a:solidFill>
                  <a:srgbClr val="FF0000"/>
                </a:solidFill>
                <a:latin typeface="+mj-lt"/>
              </a:rPr>
              <a:t>Received</a:t>
            </a:r>
            <a:endParaRPr lang="en-US" altLang="ko-KR" sz="36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B6337B46-8CC4-4F5A-B8C8-88E30584BCFB}"/>
              </a:ext>
            </a:extLst>
          </p:cNvPr>
          <p:cNvSpPr/>
          <p:nvPr/>
        </p:nvSpPr>
        <p:spPr>
          <a:xfrm>
            <a:off x="5806678" y="667422"/>
            <a:ext cx="3611885" cy="470890"/>
          </a:xfrm>
          <a:prstGeom prst="rect">
            <a:avLst/>
          </a:prstGeom>
          <a:noFill/>
        </p:spPr>
        <p:txBody>
          <a:bodyPr lIns="0" anchor="ctr"/>
          <a:lstStyle/>
          <a:p>
            <a:r>
              <a:rPr lang="en-US" altLang="ko-KR" sz="3600" b="1" dirty="0" smtClean="0">
                <a:solidFill>
                  <a:srgbClr val="FF0000"/>
                </a:solidFill>
                <a:latin typeface="+mj-lt"/>
              </a:rPr>
              <a:t>Computation</a:t>
            </a:r>
            <a:endParaRPr lang="en-US" altLang="ko-KR" sz="3600" b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73857" y="1036288"/>
            <a:ext cx="7786687" cy="282742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77853" y="3418507"/>
            <a:ext cx="6516808" cy="3439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26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="" xmlns:a16="http://schemas.microsoft.com/office/drawing/2014/main" id="{9B43E3A5-0AC5-4881-A41D-5ECAEBEB959D}"/>
              </a:ext>
            </a:extLst>
          </p:cNvPr>
          <p:cNvGrpSpPr/>
          <p:nvPr/>
        </p:nvGrpSpPr>
        <p:grpSpPr>
          <a:xfrm rot="19540464" flipH="1">
            <a:off x="943281" y="991671"/>
            <a:ext cx="1166786" cy="1582118"/>
            <a:chOff x="5058868" y="232127"/>
            <a:chExt cx="8510867" cy="9616730"/>
          </a:xfrm>
          <a:noFill/>
          <a:effectLst/>
        </p:grpSpPr>
        <p:sp>
          <p:nvSpPr>
            <p:cNvPr id="28" name="Freeform: Shape 27">
              <a:extLst>
                <a:ext uri="{FF2B5EF4-FFF2-40B4-BE49-F238E27FC236}">
                  <a16:creationId xmlns="" xmlns:a16="http://schemas.microsoft.com/office/drawing/2014/main" id="{D019CCE9-DC01-419C-86FA-A0ED71918D54}"/>
                </a:ext>
              </a:extLst>
            </p:cNvPr>
            <p:cNvSpPr/>
            <p:nvPr/>
          </p:nvSpPr>
          <p:spPr>
            <a:xfrm rot="211266">
              <a:off x="12057075" y="8529782"/>
              <a:ext cx="1052701" cy="1319075"/>
            </a:xfrm>
            <a:custGeom>
              <a:avLst/>
              <a:gdLst>
                <a:gd name="connsiteX0" fmla="*/ 0 w 266700"/>
                <a:gd name="connsiteY0" fmla="*/ 0 h 438150"/>
                <a:gd name="connsiteX1" fmla="*/ 19050 w 266700"/>
                <a:gd name="connsiteY1" fmla="*/ 438150 h 438150"/>
                <a:gd name="connsiteX2" fmla="*/ 266700 w 266700"/>
                <a:gd name="connsiteY2" fmla="*/ 76200 h 438150"/>
                <a:gd name="connsiteX3" fmla="*/ 0 w 266700"/>
                <a:gd name="connsiteY3" fmla="*/ 0 h 438150"/>
                <a:gd name="connsiteX0" fmla="*/ 0 w 366579"/>
                <a:gd name="connsiteY0" fmla="*/ 0 h 459339"/>
                <a:gd name="connsiteX1" fmla="*/ 366579 w 366579"/>
                <a:gd name="connsiteY1" fmla="*/ 459339 h 459339"/>
                <a:gd name="connsiteX2" fmla="*/ 266700 w 366579"/>
                <a:gd name="connsiteY2" fmla="*/ 76200 h 459339"/>
                <a:gd name="connsiteX3" fmla="*/ 0 w 366579"/>
                <a:gd name="connsiteY3" fmla="*/ 0 h 459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6579" h="459339">
                  <a:moveTo>
                    <a:pt x="0" y="0"/>
                  </a:moveTo>
                  <a:lnTo>
                    <a:pt x="366579" y="459339"/>
                  </a:lnTo>
                  <a:lnTo>
                    <a:pt x="266700" y="7620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="" xmlns:a16="http://schemas.microsoft.com/office/drawing/2014/main" id="{CA916EBE-533D-44F2-90B0-BBAD364F774E}"/>
                </a:ext>
              </a:extLst>
            </p:cNvPr>
            <p:cNvSpPr/>
            <p:nvPr/>
          </p:nvSpPr>
          <p:spPr>
            <a:xfrm>
              <a:off x="9174410" y="6905986"/>
              <a:ext cx="3333521" cy="1613815"/>
            </a:xfrm>
            <a:custGeom>
              <a:avLst/>
              <a:gdLst>
                <a:gd name="connsiteX0" fmla="*/ 1219200 w 1219200"/>
                <a:gd name="connsiteY0" fmla="*/ 561975 h 561975"/>
                <a:gd name="connsiteX1" fmla="*/ 438150 w 1219200"/>
                <a:gd name="connsiteY1" fmla="*/ 0 h 561975"/>
                <a:gd name="connsiteX2" fmla="*/ 0 w 1219200"/>
                <a:gd name="connsiteY2" fmla="*/ 361950 h 561975"/>
                <a:gd name="connsiteX3" fmla="*/ 1219200 w 1219200"/>
                <a:gd name="connsiteY3" fmla="*/ 561975 h 561975"/>
                <a:gd name="connsiteX0" fmla="*/ 1158170 w 1158170"/>
                <a:gd name="connsiteY0" fmla="*/ 561975 h 561975"/>
                <a:gd name="connsiteX1" fmla="*/ 377120 w 1158170"/>
                <a:gd name="connsiteY1" fmla="*/ 0 h 561975"/>
                <a:gd name="connsiteX2" fmla="*/ 0 w 1158170"/>
                <a:gd name="connsiteY2" fmla="*/ 375217 h 561975"/>
                <a:gd name="connsiteX3" fmla="*/ 1158170 w 1158170"/>
                <a:gd name="connsiteY3" fmla="*/ 561975 h 561975"/>
                <a:gd name="connsiteX0" fmla="*/ 1160823 w 1160823"/>
                <a:gd name="connsiteY0" fmla="*/ 561975 h 561975"/>
                <a:gd name="connsiteX1" fmla="*/ 379773 w 1160823"/>
                <a:gd name="connsiteY1" fmla="*/ 0 h 561975"/>
                <a:gd name="connsiteX2" fmla="*/ 0 w 1160823"/>
                <a:gd name="connsiteY2" fmla="*/ 367257 h 561975"/>
                <a:gd name="connsiteX3" fmla="*/ 1160823 w 1160823"/>
                <a:gd name="connsiteY3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0823" h="561975">
                  <a:moveTo>
                    <a:pt x="1160823" y="561975"/>
                  </a:moveTo>
                  <a:lnTo>
                    <a:pt x="379773" y="0"/>
                  </a:lnTo>
                  <a:lnTo>
                    <a:pt x="0" y="367257"/>
                  </a:lnTo>
                  <a:lnTo>
                    <a:pt x="1160823" y="561975"/>
                  </a:lnTo>
                  <a:close/>
                </a:path>
              </a:pathLst>
            </a:custGeom>
            <a:grpFill/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="" xmlns:a16="http://schemas.microsoft.com/office/drawing/2014/main" id="{2C09FC54-272A-4C2E-8209-1AC8BF3C0689}"/>
                </a:ext>
              </a:extLst>
            </p:cNvPr>
            <p:cNvSpPr/>
            <p:nvPr/>
          </p:nvSpPr>
          <p:spPr>
            <a:xfrm rot="21242778">
              <a:off x="5058868" y="5449696"/>
              <a:ext cx="1132616" cy="452885"/>
            </a:xfrm>
            <a:custGeom>
              <a:avLst/>
              <a:gdLst>
                <a:gd name="connsiteX0" fmla="*/ 133350 w 276225"/>
                <a:gd name="connsiteY0" fmla="*/ 0 h 200025"/>
                <a:gd name="connsiteX1" fmla="*/ 0 w 276225"/>
                <a:gd name="connsiteY1" fmla="*/ 200025 h 200025"/>
                <a:gd name="connsiteX2" fmla="*/ 276225 w 276225"/>
                <a:gd name="connsiteY2" fmla="*/ 152400 h 200025"/>
                <a:gd name="connsiteX3" fmla="*/ 133350 w 276225"/>
                <a:gd name="connsiteY3" fmla="*/ 0 h 200025"/>
                <a:gd name="connsiteX0" fmla="*/ 157232 w 276225"/>
                <a:gd name="connsiteY0" fmla="*/ 0 h 205332"/>
                <a:gd name="connsiteX1" fmla="*/ 0 w 276225"/>
                <a:gd name="connsiteY1" fmla="*/ 205332 h 205332"/>
                <a:gd name="connsiteX2" fmla="*/ 276225 w 276225"/>
                <a:gd name="connsiteY2" fmla="*/ 157707 h 205332"/>
                <a:gd name="connsiteX3" fmla="*/ 157232 w 276225"/>
                <a:gd name="connsiteY3" fmla="*/ 0 h 205332"/>
                <a:gd name="connsiteX0" fmla="*/ 275415 w 394408"/>
                <a:gd name="connsiteY0" fmla="*/ 0 h 157707"/>
                <a:gd name="connsiteX1" fmla="*/ 0 w 394408"/>
                <a:gd name="connsiteY1" fmla="*/ 150097 h 157707"/>
                <a:gd name="connsiteX2" fmla="*/ 394408 w 394408"/>
                <a:gd name="connsiteY2" fmla="*/ 157707 h 157707"/>
                <a:gd name="connsiteX3" fmla="*/ 275415 w 394408"/>
                <a:gd name="connsiteY3" fmla="*/ 0 h 157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4408" h="157707">
                  <a:moveTo>
                    <a:pt x="275415" y="0"/>
                  </a:moveTo>
                  <a:lnTo>
                    <a:pt x="0" y="150097"/>
                  </a:lnTo>
                  <a:lnTo>
                    <a:pt x="394408" y="157707"/>
                  </a:lnTo>
                  <a:lnTo>
                    <a:pt x="275415" y="0"/>
                  </a:lnTo>
                  <a:close/>
                </a:path>
              </a:pathLst>
            </a:custGeom>
            <a:grpFill/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="" xmlns:a16="http://schemas.microsoft.com/office/drawing/2014/main" id="{8F0892D1-51D6-498E-A966-42379307893D}"/>
                </a:ext>
              </a:extLst>
            </p:cNvPr>
            <p:cNvSpPr/>
            <p:nvPr/>
          </p:nvSpPr>
          <p:spPr>
            <a:xfrm rot="21560731">
              <a:off x="5986132" y="5045483"/>
              <a:ext cx="1586465" cy="2373440"/>
            </a:xfrm>
            <a:custGeom>
              <a:avLst/>
              <a:gdLst>
                <a:gd name="connsiteX0" fmla="*/ 552450 w 552450"/>
                <a:gd name="connsiteY0" fmla="*/ 0 h 847725"/>
                <a:gd name="connsiteX1" fmla="*/ 0 w 552450"/>
                <a:gd name="connsiteY1" fmla="*/ 114300 h 847725"/>
                <a:gd name="connsiteX2" fmla="*/ 523875 w 552450"/>
                <a:gd name="connsiteY2" fmla="*/ 847725 h 847725"/>
                <a:gd name="connsiteX3" fmla="*/ 552450 w 552450"/>
                <a:gd name="connsiteY3" fmla="*/ 0 h 847725"/>
                <a:gd name="connsiteX0" fmla="*/ 552450 w 552450"/>
                <a:gd name="connsiteY0" fmla="*/ 0 h 826497"/>
                <a:gd name="connsiteX1" fmla="*/ 0 w 552450"/>
                <a:gd name="connsiteY1" fmla="*/ 114300 h 826497"/>
                <a:gd name="connsiteX2" fmla="*/ 502647 w 552450"/>
                <a:gd name="connsiteY2" fmla="*/ 826497 h 826497"/>
                <a:gd name="connsiteX3" fmla="*/ 552450 w 552450"/>
                <a:gd name="connsiteY3" fmla="*/ 0 h 826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2450" h="826497">
                  <a:moveTo>
                    <a:pt x="552450" y="0"/>
                  </a:moveTo>
                  <a:lnTo>
                    <a:pt x="0" y="114300"/>
                  </a:lnTo>
                  <a:lnTo>
                    <a:pt x="502647" y="826497"/>
                  </a:lnTo>
                  <a:lnTo>
                    <a:pt x="552450" y="0"/>
                  </a:lnTo>
                  <a:close/>
                </a:path>
              </a:pathLst>
            </a:custGeom>
            <a:grpFill/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="" xmlns:a16="http://schemas.microsoft.com/office/drawing/2014/main" id="{7805A45A-FC86-40AA-A77F-4CC3BBAB2AAD}"/>
                </a:ext>
              </a:extLst>
            </p:cNvPr>
            <p:cNvSpPr/>
            <p:nvPr/>
          </p:nvSpPr>
          <p:spPr>
            <a:xfrm rot="338128">
              <a:off x="10038933" y="3258550"/>
              <a:ext cx="3530802" cy="3853063"/>
            </a:xfrm>
            <a:custGeom>
              <a:avLst/>
              <a:gdLst>
                <a:gd name="connsiteX0" fmla="*/ 1019175 w 1019175"/>
                <a:gd name="connsiteY0" fmla="*/ 0 h 1390650"/>
                <a:gd name="connsiteX1" fmla="*/ 0 w 1019175"/>
                <a:gd name="connsiteY1" fmla="*/ 295275 h 1390650"/>
                <a:gd name="connsiteX2" fmla="*/ 19050 w 1019175"/>
                <a:gd name="connsiteY2" fmla="*/ 1390650 h 1390650"/>
                <a:gd name="connsiteX3" fmla="*/ 1019175 w 1019175"/>
                <a:gd name="connsiteY3" fmla="*/ 0 h 1390650"/>
                <a:gd name="connsiteX0" fmla="*/ 1113905 w 1113905"/>
                <a:gd name="connsiteY0" fmla="*/ 0 h 1390650"/>
                <a:gd name="connsiteX1" fmla="*/ 0 w 1113905"/>
                <a:gd name="connsiteY1" fmla="*/ 643150 h 1390650"/>
                <a:gd name="connsiteX2" fmla="*/ 113780 w 1113905"/>
                <a:gd name="connsiteY2" fmla="*/ 1390650 h 1390650"/>
                <a:gd name="connsiteX3" fmla="*/ 1113905 w 1113905"/>
                <a:gd name="connsiteY3" fmla="*/ 0 h 1390650"/>
                <a:gd name="connsiteX0" fmla="*/ 1229522 w 1229522"/>
                <a:gd name="connsiteY0" fmla="*/ 0 h 1341742"/>
                <a:gd name="connsiteX1" fmla="*/ 0 w 1229522"/>
                <a:gd name="connsiteY1" fmla="*/ 594242 h 1341742"/>
                <a:gd name="connsiteX2" fmla="*/ 113780 w 1229522"/>
                <a:gd name="connsiteY2" fmla="*/ 1341742 h 1341742"/>
                <a:gd name="connsiteX3" fmla="*/ 1229522 w 1229522"/>
                <a:gd name="connsiteY3" fmla="*/ 0 h 1341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29522" h="1341742">
                  <a:moveTo>
                    <a:pt x="1229522" y="0"/>
                  </a:moveTo>
                  <a:lnTo>
                    <a:pt x="0" y="594242"/>
                  </a:lnTo>
                  <a:lnTo>
                    <a:pt x="113780" y="1341742"/>
                  </a:lnTo>
                  <a:lnTo>
                    <a:pt x="1229522" y="0"/>
                  </a:lnTo>
                  <a:close/>
                </a:path>
              </a:pathLst>
            </a:custGeom>
            <a:grpFill/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="" xmlns:a16="http://schemas.microsoft.com/office/drawing/2014/main" id="{996221DD-5CBE-4D71-83DC-3FECBF28D9B7}"/>
                </a:ext>
              </a:extLst>
            </p:cNvPr>
            <p:cNvSpPr/>
            <p:nvPr/>
          </p:nvSpPr>
          <p:spPr>
            <a:xfrm>
              <a:off x="7585440" y="3324702"/>
              <a:ext cx="2667179" cy="4626397"/>
            </a:xfrm>
            <a:custGeom>
              <a:avLst/>
              <a:gdLst>
                <a:gd name="connsiteX0" fmla="*/ 528637 w 928687"/>
                <a:gd name="connsiteY0" fmla="*/ 1628775 h 1628775"/>
                <a:gd name="connsiteX1" fmla="*/ 0 w 928687"/>
                <a:gd name="connsiteY1" fmla="*/ 1500188 h 1628775"/>
                <a:gd name="connsiteX2" fmla="*/ 71437 w 928687"/>
                <a:gd name="connsiteY2" fmla="*/ 0 h 1628775"/>
                <a:gd name="connsiteX3" fmla="*/ 928687 w 928687"/>
                <a:gd name="connsiteY3" fmla="*/ 1271588 h 1628775"/>
                <a:gd name="connsiteX4" fmla="*/ 528637 w 928687"/>
                <a:gd name="connsiteY4" fmla="*/ 1628775 h 1628775"/>
                <a:gd name="connsiteX0" fmla="*/ 542925 w 942975"/>
                <a:gd name="connsiteY0" fmla="*/ 1304925 h 1304925"/>
                <a:gd name="connsiteX1" fmla="*/ 14288 w 942975"/>
                <a:gd name="connsiteY1" fmla="*/ 1176338 h 1304925"/>
                <a:gd name="connsiteX2" fmla="*/ 0 w 942975"/>
                <a:gd name="connsiteY2" fmla="*/ 0 h 1304925"/>
                <a:gd name="connsiteX3" fmla="*/ 942975 w 942975"/>
                <a:gd name="connsiteY3" fmla="*/ 947738 h 1304925"/>
                <a:gd name="connsiteX4" fmla="*/ 542925 w 942975"/>
                <a:gd name="connsiteY4" fmla="*/ 1304925 h 1304925"/>
                <a:gd name="connsiteX0" fmla="*/ 528637 w 928687"/>
                <a:gd name="connsiteY0" fmla="*/ 1581150 h 1581150"/>
                <a:gd name="connsiteX1" fmla="*/ 0 w 928687"/>
                <a:gd name="connsiteY1" fmla="*/ 1452563 h 1581150"/>
                <a:gd name="connsiteX2" fmla="*/ 61912 w 928687"/>
                <a:gd name="connsiteY2" fmla="*/ 0 h 1581150"/>
                <a:gd name="connsiteX3" fmla="*/ 928687 w 928687"/>
                <a:gd name="connsiteY3" fmla="*/ 1223963 h 1581150"/>
                <a:gd name="connsiteX4" fmla="*/ 528637 w 928687"/>
                <a:gd name="connsiteY4" fmla="*/ 1581150 h 1581150"/>
                <a:gd name="connsiteX0" fmla="*/ 528637 w 928687"/>
                <a:gd name="connsiteY0" fmla="*/ 1619250 h 1619250"/>
                <a:gd name="connsiteX1" fmla="*/ 0 w 928687"/>
                <a:gd name="connsiteY1" fmla="*/ 1490663 h 1619250"/>
                <a:gd name="connsiteX2" fmla="*/ 42862 w 928687"/>
                <a:gd name="connsiteY2" fmla="*/ 0 h 1619250"/>
                <a:gd name="connsiteX3" fmla="*/ 928687 w 928687"/>
                <a:gd name="connsiteY3" fmla="*/ 1262063 h 1619250"/>
                <a:gd name="connsiteX4" fmla="*/ 528637 w 928687"/>
                <a:gd name="connsiteY4" fmla="*/ 1619250 h 1619250"/>
                <a:gd name="connsiteX0" fmla="*/ 528637 w 928687"/>
                <a:gd name="connsiteY0" fmla="*/ 1614196 h 1614196"/>
                <a:gd name="connsiteX1" fmla="*/ 0 w 928687"/>
                <a:gd name="connsiteY1" fmla="*/ 1485609 h 1614196"/>
                <a:gd name="connsiteX2" fmla="*/ 47916 w 928687"/>
                <a:gd name="connsiteY2" fmla="*/ 0 h 1614196"/>
                <a:gd name="connsiteX3" fmla="*/ 928687 w 928687"/>
                <a:gd name="connsiteY3" fmla="*/ 1257009 h 1614196"/>
                <a:gd name="connsiteX4" fmla="*/ 528637 w 928687"/>
                <a:gd name="connsiteY4" fmla="*/ 1614196 h 1614196"/>
                <a:gd name="connsiteX0" fmla="*/ 528637 w 928687"/>
                <a:gd name="connsiteY0" fmla="*/ 1442351 h 1442351"/>
                <a:gd name="connsiteX1" fmla="*/ 0 w 928687"/>
                <a:gd name="connsiteY1" fmla="*/ 1313764 h 1442351"/>
                <a:gd name="connsiteX2" fmla="*/ 2427 w 928687"/>
                <a:gd name="connsiteY2" fmla="*/ 0 h 1442351"/>
                <a:gd name="connsiteX3" fmla="*/ 928687 w 928687"/>
                <a:gd name="connsiteY3" fmla="*/ 1085164 h 1442351"/>
                <a:gd name="connsiteX4" fmla="*/ 528637 w 928687"/>
                <a:gd name="connsiteY4" fmla="*/ 1442351 h 1442351"/>
                <a:gd name="connsiteX0" fmla="*/ 528637 w 928687"/>
                <a:gd name="connsiteY0" fmla="*/ 1624305 h 1624305"/>
                <a:gd name="connsiteX1" fmla="*/ 0 w 928687"/>
                <a:gd name="connsiteY1" fmla="*/ 1495718 h 1624305"/>
                <a:gd name="connsiteX2" fmla="*/ 47916 w 928687"/>
                <a:gd name="connsiteY2" fmla="*/ 0 h 1624305"/>
                <a:gd name="connsiteX3" fmla="*/ 928687 w 928687"/>
                <a:gd name="connsiteY3" fmla="*/ 1267118 h 1624305"/>
                <a:gd name="connsiteX4" fmla="*/ 528637 w 928687"/>
                <a:gd name="connsiteY4" fmla="*/ 1624305 h 1624305"/>
                <a:gd name="connsiteX0" fmla="*/ 528637 w 928687"/>
                <a:gd name="connsiteY0" fmla="*/ 1616345 h 1616345"/>
                <a:gd name="connsiteX1" fmla="*/ 0 w 928687"/>
                <a:gd name="connsiteY1" fmla="*/ 1487758 h 1616345"/>
                <a:gd name="connsiteX2" fmla="*/ 53223 w 928687"/>
                <a:gd name="connsiteY2" fmla="*/ 0 h 1616345"/>
                <a:gd name="connsiteX3" fmla="*/ 928687 w 928687"/>
                <a:gd name="connsiteY3" fmla="*/ 1259158 h 1616345"/>
                <a:gd name="connsiteX4" fmla="*/ 528637 w 928687"/>
                <a:gd name="connsiteY4" fmla="*/ 1616345 h 1616345"/>
                <a:gd name="connsiteX0" fmla="*/ 528637 w 928687"/>
                <a:gd name="connsiteY0" fmla="*/ 1618998 h 1618998"/>
                <a:gd name="connsiteX1" fmla="*/ 0 w 928687"/>
                <a:gd name="connsiteY1" fmla="*/ 1490411 h 1618998"/>
                <a:gd name="connsiteX2" fmla="*/ 55877 w 928687"/>
                <a:gd name="connsiteY2" fmla="*/ 0 h 1618998"/>
                <a:gd name="connsiteX3" fmla="*/ 928687 w 928687"/>
                <a:gd name="connsiteY3" fmla="*/ 1261811 h 1618998"/>
                <a:gd name="connsiteX4" fmla="*/ 528637 w 928687"/>
                <a:gd name="connsiteY4" fmla="*/ 1618998 h 1618998"/>
                <a:gd name="connsiteX0" fmla="*/ 528637 w 928687"/>
                <a:gd name="connsiteY0" fmla="*/ 1611038 h 1611038"/>
                <a:gd name="connsiteX1" fmla="*/ 0 w 928687"/>
                <a:gd name="connsiteY1" fmla="*/ 1482451 h 1611038"/>
                <a:gd name="connsiteX2" fmla="*/ 50570 w 928687"/>
                <a:gd name="connsiteY2" fmla="*/ 0 h 1611038"/>
                <a:gd name="connsiteX3" fmla="*/ 928687 w 928687"/>
                <a:gd name="connsiteY3" fmla="*/ 1253851 h 1611038"/>
                <a:gd name="connsiteX4" fmla="*/ 528637 w 928687"/>
                <a:gd name="connsiteY4" fmla="*/ 1611038 h 1611038"/>
                <a:gd name="connsiteX0" fmla="*/ 536444 w 936494"/>
                <a:gd name="connsiteY0" fmla="*/ 1597771 h 1597771"/>
                <a:gd name="connsiteX1" fmla="*/ 7807 w 936494"/>
                <a:gd name="connsiteY1" fmla="*/ 1469184 h 1597771"/>
                <a:gd name="connsiteX2" fmla="*/ 0 w 936494"/>
                <a:gd name="connsiteY2" fmla="*/ 0 h 1597771"/>
                <a:gd name="connsiteX3" fmla="*/ 936494 w 936494"/>
                <a:gd name="connsiteY3" fmla="*/ 1240584 h 1597771"/>
                <a:gd name="connsiteX4" fmla="*/ 536444 w 936494"/>
                <a:gd name="connsiteY4" fmla="*/ 1597771 h 1597771"/>
                <a:gd name="connsiteX0" fmla="*/ 528735 w 928785"/>
                <a:gd name="connsiteY0" fmla="*/ 1611038 h 1611038"/>
                <a:gd name="connsiteX1" fmla="*/ 98 w 928785"/>
                <a:gd name="connsiteY1" fmla="*/ 1482451 h 1611038"/>
                <a:gd name="connsiteX2" fmla="*/ 45361 w 928785"/>
                <a:gd name="connsiteY2" fmla="*/ 0 h 1611038"/>
                <a:gd name="connsiteX3" fmla="*/ 928785 w 928785"/>
                <a:gd name="connsiteY3" fmla="*/ 1253851 h 1611038"/>
                <a:gd name="connsiteX4" fmla="*/ 528735 w 928785"/>
                <a:gd name="connsiteY4" fmla="*/ 1611038 h 161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8785" h="1611038">
                  <a:moveTo>
                    <a:pt x="528735" y="1611038"/>
                  </a:moveTo>
                  <a:lnTo>
                    <a:pt x="98" y="1482451"/>
                  </a:lnTo>
                  <a:cubicBezTo>
                    <a:pt x="-2504" y="992723"/>
                    <a:pt x="47963" y="489728"/>
                    <a:pt x="45361" y="0"/>
                  </a:cubicBezTo>
                  <a:lnTo>
                    <a:pt x="928785" y="1253851"/>
                  </a:lnTo>
                  <a:lnTo>
                    <a:pt x="528735" y="1611038"/>
                  </a:lnTo>
                  <a:close/>
                </a:path>
              </a:pathLst>
            </a:custGeom>
            <a:grpFill/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="" xmlns:a16="http://schemas.microsoft.com/office/drawing/2014/main" id="{943CBB6E-0BC6-410C-B987-08341935D62A}"/>
                </a:ext>
              </a:extLst>
            </p:cNvPr>
            <p:cNvSpPr/>
            <p:nvPr/>
          </p:nvSpPr>
          <p:spPr>
            <a:xfrm rot="104369">
              <a:off x="7704536" y="232127"/>
              <a:ext cx="2543812" cy="6474119"/>
            </a:xfrm>
            <a:custGeom>
              <a:avLst/>
              <a:gdLst>
                <a:gd name="connsiteX0" fmla="*/ 0 w 885825"/>
                <a:gd name="connsiteY0" fmla="*/ 914400 h 2171700"/>
                <a:gd name="connsiteX1" fmla="*/ 871538 w 885825"/>
                <a:gd name="connsiteY1" fmla="*/ 0 h 2171700"/>
                <a:gd name="connsiteX2" fmla="*/ 885825 w 885825"/>
                <a:gd name="connsiteY2" fmla="*/ 2171700 h 2171700"/>
                <a:gd name="connsiteX3" fmla="*/ 0 w 885825"/>
                <a:gd name="connsiteY3" fmla="*/ 914400 h 2171700"/>
                <a:gd name="connsiteX0" fmla="*/ 0 w 885825"/>
                <a:gd name="connsiteY0" fmla="*/ 997167 h 2254467"/>
                <a:gd name="connsiteX1" fmla="*/ 675879 w 885825"/>
                <a:gd name="connsiteY1" fmla="*/ 0 h 2254467"/>
                <a:gd name="connsiteX2" fmla="*/ 885825 w 885825"/>
                <a:gd name="connsiteY2" fmla="*/ 2254467 h 2254467"/>
                <a:gd name="connsiteX3" fmla="*/ 0 w 885825"/>
                <a:gd name="connsiteY3" fmla="*/ 997167 h 2254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5825" h="2254467">
                  <a:moveTo>
                    <a:pt x="0" y="997167"/>
                  </a:moveTo>
                  <a:lnTo>
                    <a:pt x="675879" y="0"/>
                  </a:lnTo>
                  <a:cubicBezTo>
                    <a:pt x="680641" y="723900"/>
                    <a:pt x="881063" y="1530567"/>
                    <a:pt x="885825" y="2254467"/>
                  </a:cubicBezTo>
                  <a:lnTo>
                    <a:pt x="0" y="997167"/>
                  </a:lnTo>
                  <a:close/>
                </a:path>
              </a:pathLst>
            </a:custGeom>
            <a:grpFill/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</p:grpSp>
      <p:sp>
        <p:nvSpPr>
          <p:cNvPr id="35" name="Freeform 2">
            <a:extLst>
              <a:ext uri="{FF2B5EF4-FFF2-40B4-BE49-F238E27FC236}">
                <a16:creationId xmlns="" xmlns:a16="http://schemas.microsoft.com/office/drawing/2014/main" id="{1085625E-8547-4328-8161-61534E445C6E}"/>
              </a:ext>
            </a:extLst>
          </p:cNvPr>
          <p:cNvSpPr/>
          <p:nvPr/>
        </p:nvSpPr>
        <p:spPr>
          <a:xfrm>
            <a:off x="12367" y="891699"/>
            <a:ext cx="3188031" cy="4387532"/>
          </a:xfrm>
          <a:custGeom>
            <a:avLst/>
            <a:gdLst>
              <a:gd name="connsiteX0" fmla="*/ 2428875 w 4000500"/>
              <a:gd name="connsiteY0" fmla="*/ 3952875 h 4600575"/>
              <a:gd name="connsiteX1" fmla="*/ 2628900 w 4000500"/>
              <a:gd name="connsiteY1" fmla="*/ 3257550 h 4600575"/>
              <a:gd name="connsiteX2" fmla="*/ 3533775 w 4000500"/>
              <a:gd name="connsiteY2" fmla="*/ 3314700 h 4600575"/>
              <a:gd name="connsiteX3" fmla="*/ 3543300 w 4000500"/>
              <a:gd name="connsiteY3" fmla="*/ 2847975 h 4600575"/>
              <a:gd name="connsiteX4" fmla="*/ 3724275 w 4000500"/>
              <a:gd name="connsiteY4" fmla="*/ 2705100 h 4600575"/>
              <a:gd name="connsiteX5" fmla="*/ 3629025 w 4000500"/>
              <a:gd name="connsiteY5" fmla="*/ 2600325 h 4600575"/>
              <a:gd name="connsiteX6" fmla="*/ 3752850 w 4000500"/>
              <a:gd name="connsiteY6" fmla="*/ 2524125 h 4600575"/>
              <a:gd name="connsiteX7" fmla="*/ 3686175 w 4000500"/>
              <a:gd name="connsiteY7" fmla="*/ 2295525 h 4600575"/>
              <a:gd name="connsiteX8" fmla="*/ 4000500 w 4000500"/>
              <a:gd name="connsiteY8" fmla="*/ 2085975 h 4600575"/>
              <a:gd name="connsiteX9" fmla="*/ 3552825 w 4000500"/>
              <a:gd name="connsiteY9" fmla="*/ 1457325 h 4600575"/>
              <a:gd name="connsiteX10" fmla="*/ 2028825 w 4000500"/>
              <a:gd name="connsiteY10" fmla="*/ 0 h 4600575"/>
              <a:gd name="connsiteX11" fmla="*/ 533400 w 4000500"/>
              <a:gd name="connsiteY11" fmla="*/ 933450 h 4600575"/>
              <a:gd name="connsiteX12" fmla="*/ 1028700 w 4000500"/>
              <a:gd name="connsiteY12" fmla="*/ 2838450 h 4600575"/>
              <a:gd name="connsiteX13" fmla="*/ 0 w 4000500"/>
              <a:gd name="connsiteY13" fmla="*/ 4600575 h 4600575"/>
              <a:gd name="connsiteX14" fmla="*/ 0 w 4000500"/>
              <a:gd name="connsiteY14" fmla="*/ 4600575 h 4600575"/>
              <a:gd name="connsiteX0" fmla="*/ 2428875 w 4000500"/>
              <a:gd name="connsiteY0" fmla="*/ 3952875 h 4600575"/>
              <a:gd name="connsiteX1" fmla="*/ 2628900 w 4000500"/>
              <a:gd name="connsiteY1" fmla="*/ 3257550 h 4600575"/>
              <a:gd name="connsiteX2" fmla="*/ 3509921 w 4000500"/>
              <a:gd name="connsiteY2" fmla="*/ 3306749 h 4600575"/>
              <a:gd name="connsiteX3" fmla="*/ 3543300 w 4000500"/>
              <a:gd name="connsiteY3" fmla="*/ 2847975 h 4600575"/>
              <a:gd name="connsiteX4" fmla="*/ 3724275 w 4000500"/>
              <a:gd name="connsiteY4" fmla="*/ 2705100 h 4600575"/>
              <a:gd name="connsiteX5" fmla="*/ 3629025 w 4000500"/>
              <a:gd name="connsiteY5" fmla="*/ 2600325 h 4600575"/>
              <a:gd name="connsiteX6" fmla="*/ 3752850 w 4000500"/>
              <a:gd name="connsiteY6" fmla="*/ 2524125 h 4600575"/>
              <a:gd name="connsiteX7" fmla="*/ 3686175 w 4000500"/>
              <a:gd name="connsiteY7" fmla="*/ 2295525 h 4600575"/>
              <a:gd name="connsiteX8" fmla="*/ 4000500 w 4000500"/>
              <a:gd name="connsiteY8" fmla="*/ 2085975 h 4600575"/>
              <a:gd name="connsiteX9" fmla="*/ 3552825 w 4000500"/>
              <a:gd name="connsiteY9" fmla="*/ 1457325 h 4600575"/>
              <a:gd name="connsiteX10" fmla="*/ 2028825 w 4000500"/>
              <a:gd name="connsiteY10" fmla="*/ 0 h 4600575"/>
              <a:gd name="connsiteX11" fmla="*/ 533400 w 4000500"/>
              <a:gd name="connsiteY11" fmla="*/ 933450 h 4600575"/>
              <a:gd name="connsiteX12" fmla="*/ 1028700 w 4000500"/>
              <a:gd name="connsiteY12" fmla="*/ 2838450 h 4600575"/>
              <a:gd name="connsiteX13" fmla="*/ 0 w 4000500"/>
              <a:gd name="connsiteY13" fmla="*/ 4600575 h 4600575"/>
              <a:gd name="connsiteX14" fmla="*/ 0 w 4000500"/>
              <a:gd name="connsiteY14" fmla="*/ 4600575 h 4600575"/>
              <a:gd name="connsiteX0" fmla="*/ 2428875 w 4000500"/>
              <a:gd name="connsiteY0" fmla="*/ 3952875 h 4600575"/>
              <a:gd name="connsiteX1" fmla="*/ 2628900 w 4000500"/>
              <a:gd name="connsiteY1" fmla="*/ 3257550 h 4600575"/>
              <a:gd name="connsiteX2" fmla="*/ 3509921 w 4000500"/>
              <a:gd name="connsiteY2" fmla="*/ 3306749 h 4600575"/>
              <a:gd name="connsiteX3" fmla="*/ 3543300 w 4000500"/>
              <a:gd name="connsiteY3" fmla="*/ 2847975 h 4600575"/>
              <a:gd name="connsiteX4" fmla="*/ 3724275 w 4000500"/>
              <a:gd name="connsiteY4" fmla="*/ 2705100 h 4600575"/>
              <a:gd name="connsiteX5" fmla="*/ 3629025 w 4000500"/>
              <a:gd name="connsiteY5" fmla="*/ 2600325 h 4600575"/>
              <a:gd name="connsiteX6" fmla="*/ 3752850 w 4000500"/>
              <a:gd name="connsiteY6" fmla="*/ 2524125 h 4600575"/>
              <a:gd name="connsiteX7" fmla="*/ 3686175 w 4000500"/>
              <a:gd name="connsiteY7" fmla="*/ 2295525 h 4600575"/>
              <a:gd name="connsiteX8" fmla="*/ 4000500 w 4000500"/>
              <a:gd name="connsiteY8" fmla="*/ 2085975 h 4600575"/>
              <a:gd name="connsiteX9" fmla="*/ 3552825 w 4000500"/>
              <a:gd name="connsiteY9" fmla="*/ 1457325 h 4600575"/>
              <a:gd name="connsiteX10" fmla="*/ 2028825 w 4000500"/>
              <a:gd name="connsiteY10" fmla="*/ 0 h 4600575"/>
              <a:gd name="connsiteX11" fmla="*/ 533400 w 4000500"/>
              <a:gd name="connsiteY11" fmla="*/ 933450 h 4600575"/>
              <a:gd name="connsiteX12" fmla="*/ 1028700 w 4000500"/>
              <a:gd name="connsiteY12" fmla="*/ 2838450 h 4600575"/>
              <a:gd name="connsiteX13" fmla="*/ 0 w 4000500"/>
              <a:gd name="connsiteY13" fmla="*/ 4600575 h 4600575"/>
              <a:gd name="connsiteX14" fmla="*/ 0 w 4000500"/>
              <a:gd name="connsiteY14" fmla="*/ 4600575 h 4600575"/>
              <a:gd name="connsiteX0" fmla="*/ 2428875 w 4000500"/>
              <a:gd name="connsiteY0" fmla="*/ 3952875 h 4600575"/>
              <a:gd name="connsiteX1" fmla="*/ 2628900 w 4000500"/>
              <a:gd name="connsiteY1" fmla="*/ 3257550 h 4600575"/>
              <a:gd name="connsiteX2" fmla="*/ 3509921 w 4000500"/>
              <a:gd name="connsiteY2" fmla="*/ 3306749 h 4600575"/>
              <a:gd name="connsiteX3" fmla="*/ 3563178 w 4000500"/>
              <a:gd name="connsiteY3" fmla="*/ 2847975 h 4600575"/>
              <a:gd name="connsiteX4" fmla="*/ 3724275 w 4000500"/>
              <a:gd name="connsiteY4" fmla="*/ 2705100 h 4600575"/>
              <a:gd name="connsiteX5" fmla="*/ 3629025 w 4000500"/>
              <a:gd name="connsiteY5" fmla="*/ 2600325 h 4600575"/>
              <a:gd name="connsiteX6" fmla="*/ 3752850 w 4000500"/>
              <a:gd name="connsiteY6" fmla="*/ 2524125 h 4600575"/>
              <a:gd name="connsiteX7" fmla="*/ 3686175 w 4000500"/>
              <a:gd name="connsiteY7" fmla="*/ 2295525 h 4600575"/>
              <a:gd name="connsiteX8" fmla="*/ 4000500 w 4000500"/>
              <a:gd name="connsiteY8" fmla="*/ 2085975 h 4600575"/>
              <a:gd name="connsiteX9" fmla="*/ 3552825 w 4000500"/>
              <a:gd name="connsiteY9" fmla="*/ 1457325 h 4600575"/>
              <a:gd name="connsiteX10" fmla="*/ 2028825 w 4000500"/>
              <a:gd name="connsiteY10" fmla="*/ 0 h 4600575"/>
              <a:gd name="connsiteX11" fmla="*/ 533400 w 4000500"/>
              <a:gd name="connsiteY11" fmla="*/ 933450 h 4600575"/>
              <a:gd name="connsiteX12" fmla="*/ 1028700 w 4000500"/>
              <a:gd name="connsiteY12" fmla="*/ 2838450 h 4600575"/>
              <a:gd name="connsiteX13" fmla="*/ 0 w 4000500"/>
              <a:gd name="connsiteY13" fmla="*/ 4600575 h 4600575"/>
              <a:gd name="connsiteX14" fmla="*/ 0 w 4000500"/>
              <a:gd name="connsiteY14" fmla="*/ 4600575 h 4600575"/>
              <a:gd name="connsiteX0" fmla="*/ 2428875 w 4000500"/>
              <a:gd name="connsiteY0" fmla="*/ 3952875 h 4600575"/>
              <a:gd name="connsiteX1" fmla="*/ 2628900 w 4000500"/>
              <a:gd name="connsiteY1" fmla="*/ 3257550 h 4600575"/>
              <a:gd name="connsiteX2" fmla="*/ 3509921 w 4000500"/>
              <a:gd name="connsiteY2" fmla="*/ 3306749 h 4600575"/>
              <a:gd name="connsiteX3" fmla="*/ 3563178 w 4000500"/>
              <a:gd name="connsiteY3" fmla="*/ 2847975 h 4600575"/>
              <a:gd name="connsiteX4" fmla="*/ 3724275 w 4000500"/>
              <a:gd name="connsiteY4" fmla="*/ 2705100 h 4600575"/>
              <a:gd name="connsiteX5" fmla="*/ 3629025 w 4000500"/>
              <a:gd name="connsiteY5" fmla="*/ 2600325 h 4600575"/>
              <a:gd name="connsiteX6" fmla="*/ 3752850 w 4000500"/>
              <a:gd name="connsiteY6" fmla="*/ 2524125 h 4600575"/>
              <a:gd name="connsiteX7" fmla="*/ 3686175 w 4000500"/>
              <a:gd name="connsiteY7" fmla="*/ 2295525 h 4600575"/>
              <a:gd name="connsiteX8" fmla="*/ 4000500 w 4000500"/>
              <a:gd name="connsiteY8" fmla="*/ 2085975 h 4600575"/>
              <a:gd name="connsiteX9" fmla="*/ 3552825 w 4000500"/>
              <a:gd name="connsiteY9" fmla="*/ 1457325 h 4600575"/>
              <a:gd name="connsiteX10" fmla="*/ 2028825 w 4000500"/>
              <a:gd name="connsiteY10" fmla="*/ 0 h 4600575"/>
              <a:gd name="connsiteX11" fmla="*/ 533400 w 4000500"/>
              <a:gd name="connsiteY11" fmla="*/ 933450 h 4600575"/>
              <a:gd name="connsiteX12" fmla="*/ 1028700 w 4000500"/>
              <a:gd name="connsiteY12" fmla="*/ 2838450 h 4600575"/>
              <a:gd name="connsiteX13" fmla="*/ 0 w 4000500"/>
              <a:gd name="connsiteY13" fmla="*/ 4600575 h 4600575"/>
              <a:gd name="connsiteX14" fmla="*/ 0 w 4000500"/>
              <a:gd name="connsiteY14" fmla="*/ 4600575 h 4600575"/>
              <a:gd name="connsiteX0" fmla="*/ 2428875 w 4000500"/>
              <a:gd name="connsiteY0" fmla="*/ 3952875 h 4600575"/>
              <a:gd name="connsiteX1" fmla="*/ 2628900 w 4000500"/>
              <a:gd name="connsiteY1" fmla="*/ 3257550 h 4600575"/>
              <a:gd name="connsiteX2" fmla="*/ 3509921 w 4000500"/>
              <a:gd name="connsiteY2" fmla="*/ 3306749 h 4600575"/>
              <a:gd name="connsiteX3" fmla="*/ 3563178 w 4000500"/>
              <a:gd name="connsiteY3" fmla="*/ 2847975 h 4600575"/>
              <a:gd name="connsiteX4" fmla="*/ 3724275 w 4000500"/>
              <a:gd name="connsiteY4" fmla="*/ 2705100 h 4600575"/>
              <a:gd name="connsiteX5" fmla="*/ 3629025 w 4000500"/>
              <a:gd name="connsiteY5" fmla="*/ 2600325 h 4600575"/>
              <a:gd name="connsiteX6" fmla="*/ 3752850 w 4000500"/>
              <a:gd name="connsiteY6" fmla="*/ 2524125 h 4600575"/>
              <a:gd name="connsiteX7" fmla="*/ 3686175 w 4000500"/>
              <a:gd name="connsiteY7" fmla="*/ 2295525 h 4600575"/>
              <a:gd name="connsiteX8" fmla="*/ 4000500 w 4000500"/>
              <a:gd name="connsiteY8" fmla="*/ 2085975 h 4600575"/>
              <a:gd name="connsiteX9" fmla="*/ 3552825 w 4000500"/>
              <a:gd name="connsiteY9" fmla="*/ 1457325 h 4600575"/>
              <a:gd name="connsiteX10" fmla="*/ 2028825 w 4000500"/>
              <a:gd name="connsiteY10" fmla="*/ 0 h 4600575"/>
              <a:gd name="connsiteX11" fmla="*/ 533400 w 4000500"/>
              <a:gd name="connsiteY11" fmla="*/ 933450 h 4600575"/>
              <a:gd name="connsiteX12" fmla="*/ 1028700 w 4000500"/>
              <a:gd name="connsiteY12" fmla="*/ 2838450 h 4600575"/>
              <a:gd name="connsiteX13" fmla="*/ 0 w 4000500"/>
              <a:gd name="connsiteY13" fmla="*/ 4600575 h 4600575"/>
              <a:gd name="connsiteX14" fmla="*/ 0 w 4000500"/>
              <a:gd name="connsiteY14" fmla="*/ 4600575 h 4600575"/>
              <a:gd name="connsiteX0" fmla="*/ 2428875 w 4000500"/>
              <a:gd name="connsiteY0" fmla="*/ 3952875 h 4600575"/>
              <a:gd name="connsiteX1" fmla="*/ 2628900 w 4000500"/>
              <a:gd name="connsiteY1" fmla="*/ 3257550 h 4600575"/>
              <a:gd name="connsiteX2" fmla="*/ 3509921 w 4000500"/>
              <a:gd name="connsiteY2" fmla="*/ 3306749 h 4600575"/>
              <a:gd name="connsiteX3" fmla="*/ 3563178 w 4000500"/>
              <a:gd name="connsiteY3" fmla="*/ 2847975 h 4600575"/>
              <a:gd name="connsiteX4" fmla="*/ 3724275 w 4000500"/>
              <a:gd name="connsiteY4" fmla="*/ 2705100 h 4600575"/>
              <a:gd name="connsiteX5" fmla="*/ 3629025 w 4000500"/>
              <a:gd name="connsiteY5" fmla="*/ 2600325 h 4600575"/>
              <a:gd name="connsiteX6" fmla="*/ 3752850 w 4000500"/>
              <a:gd name="connsiteY6" fmla="*/ 2524125 h 4600575"/>
              <a:gd name="connsiteX7" fmla="*/ 3686175 w 4000500"/>
              <a:gd name="connsiteY7" fmla="*/ 2295525 h 4600575"/>
              <a:gd name="connsiteX8" fmla="*/ 4000500 w 4000500"/>
              <a:gd name="connsiteY8" fmla="*/ 2085975 h 4600575"/>
              <a:gd name="connsiteX9" fmla="*/ 3552825 w 4000500"/>
              <a:gd name="connsiteY9" fmla="*/ 1457325 h 4600575"/>
              <a:gd name="connsiteX10" fmla="*/ 2028825 w 4000500"/>
              <a:gd name="connsiteY10" fmla="*/ 0 h 4600575"/>
              <a:gd name="connsiteX11" fmla="*/ 533400 w 4000500"/>
              <a:gd name="connsiteY11" fmla="*/ 933450 h 4600575"/>
              <a:gd name="connsiteX12" fmla="*/ 1028700 w 4000500"/>
              <a:gd name="connsiteY12" fmla="*/ 2838450 h 4600575"/>
              <a:gd name="connsiteX13" fmla="*/ 0 w 4000500"/>
              <a:gd name="connsiteY13" fmla="*/ 4600575 h 4600575"/>
              <a:gd name="connsiteX14" fmla="*/ 0 w 4000500"/>
              <a:gd name="connsiteY14" fmla="*/ 4600575 h 4600575"/>
              <a:gd name="connsiteX0" fmla="*/ 2428875 w 4000500"/>
              <a:gd name="connsiteY0" fmla="*/ 3952875 h 4600575"/>
              <a:gd name="connsiteX1" fmla="*/ 2632875 w 4000500"/>
              <a:gd name="connsiteY1" fmla="*/ 3281404 h 4600575"/>
              <a:gd name="connsiteX2" fmla="*/ 3509921 w 4000500"/>
              <a:gd name="connsiteY2" fmla="*/ 3306749 h 4600575"/>
              <a:gd name="connsiteX3" fmla="*/ 3563178 w 4000500"/>
              <a:gd name="connsiteY3" fmla="*/ 2847975 h 4600575"/>
              <a:gd name="connsiteX4" fmla="*/ 3724275 w 4000500"/>
              <a:gd name="connsiteY4" fmla="*/ 2705100 h 4600575"/>
              <a:gd name="connsiteX5" fmla="*/ 3629025 w 4000500"/>
              <a:gd name="connsiteY5" fmla="*/ 2600325 h 4600575"/>
              <a:gd name="connsiteX6" fmla="*/ 3752850 w 4000500"/>
              <a:gd name="connsiteY6" fmla="*/ 2524125 h 4600575"/>
              <a:gd name="connsiteX7" fmla="*/ 3686175 w 4000500"/>
              <a:gd name="connsiteY7" fmla="*/ 2295525 h 4600575"/>
              <a:gd name="connsiteX8" fmla="*/ 4000500 w 4000500"/>
              <a:gd name="connsiteY8" fmla="*/ 2085975 h 4600575"/>
              <a:gd name="connsiteX9" fmla="*/ 3552825 w 4000500"/>
              <a:gd name="connsiteY9" fmla="*/ 1457325 h 4600575"/>
              <a:gd name="connsiteX10" fmla="*/ 2028825 w 4000500"/>
              <a:gd name="connsiteY10" fmla="*/ 0 h 4600575"/>
              <a:gd name="connsiteX11" fmla="*/ 533400 w 4000500"/>
              <a:gd name="connsiteY11" fmla="*/ 933450 h 4600575"/>
              <a:gd name="connsiteX12" fmla="*/ 1028700 w 4000500"/>
              <a:gd name="connsiteY12" fmla="*/ 2838450 h 4600575"/>
              <a:gd name="connsiteX13" fmla="*/ 0 w 4000500"/>
              <a:gd name="connsiteY13" fmla="*/ 4600575 h 4600575"/>
              <a:gd name="connsiteX14" fmla="*/ 0 w 4000500"/>
              <a:gd name="connsiteY14" fmla="*/ 4600575 h 4600575"/>
              <a:gd name="connsiteX0" fmla="*/ 2428875 w 4000500"/>
              <a:gd name="connsiteY0" fmla="*/ 3952875 h 4600575"/>
              <a:gd name="connsiteX1" fmla="*/ 2632875 w 4000500"/>
              <a:gd name="connsiteY1" fmla="*/ 3281404 h 4600575"/>
              <a:gd name="connsiteX2" fmla="*/ 3509921 w 4000500"/>
              <a:gd name="connsiteY2" fmla="*/ 3306749 h 4600575"/>
              <a:gd name="connsiteX3" fmla="*/ 3563178 w 4000500"/>
              <a:gd name="connsiteY3" fmla="*/ 2847975 h 4600575"/>
              <a:gd name="connsiteX4" fmla="*/ 3724275 w 4000500"/>
              <a:gd name="connsiteY4" fmla="*/ 2705100 h 4600575"/>
              <a:gd name="connsiteX5" fmla="*/ 3629025 w 4000500"/>
              <a:gd name="connsiteY5" fmla="*/ 2600325 h 4600575"/>
              <a:gd name="connsiteX6" fmla="*/ 3752850 w 4000500"/>
              <a:gd name="connsiteY6" fmla="*/ 2524125 h 4600575"/>
              <a:gd name="connsiteX7" fmla="*/ 3686175 w 4000500"/>
              <a:gd name="connsiteY7" fmla="*/ 2295525 h 4600575"/>
              <a:gd name="connsiteX8" fmla="*/ 4000500 w 4000500"/>
              <a:gd name="connsiteY8" fmla="*/ 2085975 h 4600575"/>
              <a:gd name="connsiteX9" fmla="*/ 3552825 w 4000500"/>
              <a:gd name="connsiteY9" fmla="*/ 1457325 h 4600575"/>
              <a:gd name="connsiteX10" fmla="*/ 2028825 w 4000500"/>
              <a:gd name="connsiteY10" fmla="*/ 0 h 4600575"/>
              <a:gd name="connsiteX11" fmla="*/ 533400 w 4000500"/>
              <a:gd name="connsiteY11" fmla="*/ 933450 h 4600575"/>
              <a:gd name="connsiteX12" fmla="*/ 1028700 w 4000500"/>
              <a:gd name="connsiteY12" fmla="*/ 2838450 h 4600575"/>
              <a:gd name="connsiteX13" fmla="*/ 0 w 4000500"/>
              <a:gd name="connsiteY13" fmla="*/ 4600575 h 4600575"/>
              <a:gd name="connsiteX14" fmla="*/ 0 w 4000500"/>
              <a:gd name="connsiteY14" fmla="*/ 4600575 h 4600575"/>
              <a:gd name="connsiteX0" fmla="*/ 2428875 w 4000500"/>
              <a:gd name="connsiteY0" fmla="*/ 3952875 h 4600575"/>
              <a:gd name="connsiteX1" fmla="*/ 2632875 w 4000500"/>
              <a:gd name="connsiteY1" fmla="*/ 3281404 h 4600575"/>
              <a:gd name="connsiteX2" fmla="*/ 3509921 w 4000500"/>
              <a:gd name="connsiteY2" fmla="*/ 3306749 h 4600575"/>
              <a:gd name="connsiteX3" fmla="*/ 3563178 w 4000500"/>
              <a:gd name="connsiteY3" fmla="*/ 2847975 h 4600575"/>
              <a:gd name="connsiteX4" fmla="*/ 3724275 w 4000500"/>
              <a:gd name="connsiteY4" fmla="*/ 2705100 h 4600575"/>
              <a:gd name="connsiteX5" fmla="*/ 3629025 w 4000500"/>
              <a:gd name="connsiteY5" fmla="*/ 2600325 h 4600575"/>
              <a:gd name="connsiteX6" fmla="*/ 3752850 w 4000500"/>
              <a:gd name="connsiteY6" fmla="*/ 2524125 h 4600575"/>
              <a:gd name="connsiteX7" fmla="*/ 3686175 w 4000500"/>
              <a:gd name="connsiteY7" fmla="*/ 2295525 h 4600575"/>
              <a:gd name="connsiteX8" fmla="*/ 4000500 w 4000500"/>
              <a:gd name="connsiteY8" fmla="*/ 2085975 h 4600575"/>
              <a:gd name="connsiteX9" fmla="*/ 3552825 w 4000500"/>
              <a:gd name="connsiteY9" fmla="*/ 1457325 h 4600575"/>
              <a:gd name="connsiteX10" fmla="*/ 2028825 w 4000500"/>
              <a:gd name="connsiteY10" fmla="*/ 0 h 4600575"/>
              <a:gd name="connsiteX11" fmla="*/ 533400 w 4000500"/>
              <a:gd name="connsiteY11" fmla="*/ 933450 h 4600575"/>
              <a:gd name="connsiteX12" fmla="*/ 1028700 w 4000500"/>
              <a:gd name="connsiteY12" fmla="*/ 2838450 h 4600575"/>
              <a:gd name="connsiteX13" fmla="*/ 0 w 4000500"/>
              <a:gd name="connsiteY13" fmla="*/ 4600575 h 4600575"/>
              <a:gd name="connsiteX14" fmla="*/ 0 w 4000500"/>
              <a:gd name="connsiteY14" fmla="*/ 4600575 h 4600575"/>
              <a:gd name="connsiteX0" fmla="*/ 2428875 w 4000500"/>
              <a:gd name="connsiteY0" fmla="*/ 3952875 h 4600575"/>
              <a:gd name="connsiteX1" fmla="*/ 2632875 w 4000500"/>
              <a:gd name="connsiteY1" fmla="*/ 3281404 h 4600575"/>
              <a:gd name="connsiteX2" fmla="*/ 3509921 w 4000500"/>
              <a:gd name="connsiteY2" fmla="*/ 3306749 h 4600575"/>
              <a:gd name="connsiteX3" fmla="*/ 3563178 w 4000500"/>
              <a:gd name="connsiteY3" fmla="*/ 2847975 h 4600575"/>
              <a:gd name="connsiteX4" fmla="*/ 3724275 w 4000500"/>
              <a:gd name="connsiteY4" fmla="*/ 2705100 h 4600575"/>
              <a:gd name="connsiteX5" fmla="*/ 3629025 w 4000500"/>
              <a:gd name="connsiteY5" fmla="*/ 2600325 h 4600575"/>
              <a:gd name="connsiteX6" fmla="*/ 3752850 w 4000500"/>
              <a:gd name="connsiteY6" fmla="*/ 2524125 h 4600575"/>
              <a:gd name="connsiteX7" fmla="*/ 3686175 w 4000500"/>
              <a:gd name="connsiteY7" fmla="*/ 2295525 h 4600575"/>
              <a:gd name="connsiteX8" fmla="*/ 4000500 w 4000500"/>
              <a:gd name="connsiteY8" fmla="*/ 2085975 h 4600575"/>
              <a:gd name="connsiteX9" fmla="*/ 3552825 w 4000500"/>
              <a:gd name="connsiteY9" fmla="*/ 1457325 h 4600575"/>
              <a:gd name="connsiteX10" fmla="*/ 2028825 w 4000500"/>
              <a:gd name="connsiteY10" fmla="*/ 0 h 4600575"/>
              <a:gd name="connsiteX11" fmla="*/ 533400 w 4000500"/>
              <a:gd name="connsiteY11" fmla="*/ 933450 h 4600575"/>
              <a:gd name="connsiteX12" fmla="*/ 1028700 w 4000500"/>
              <a:gd name="connsiteY12" fmla="*/ 2838450 h 4600575"/>
              <a:gd name="connsiteX13" fmla="*/ 0 w 4000500"/>
              <a:gd name="connsiteY13" fmla="*/ 4600575 h 4600575"/>
              <a:gd name="connsiteX14" fmla="*/ 0 w 4000500"/>
              <a:gd name="connsiteY14" fmla="*/ 4600575 h 4600575"/>
              <a:gd name="connsiteX0" fmla="*/ 2428875 w 4000500"/>
              <a:gd name="connsiteY0" fmla="*/ 3952875 h 4600575"/>
              <a:gd name="connsiteX1" fmla="*/ 2632875 w 4000500"/>
              <a:gd name="connsiteY1" fmla="*/ 3281404 h 4600575"/>
              <a:gd name="connsiteX2" fmla="*/ 3509921 w 4000500"/>
              <a:gd name="connsiteY2" fmla="*/ 3306749 h 4600575"/>
              <a:gd name="connsiteX3" fmla="*/ 3555226 w 4000500"/>
              <a:gd name="connsiteY3" fmla="*/ 2851950 h 4600575"/>
              <a:gd name="connsiteX4" fmla="*/ 3724275 w 4000500"/>
              <a:gd name="connsiteY4" fmla="*/ 2705100 h 4600575"/>
              <a:gd name="connsiteX5" fmla="*/ 3629025 w 4000500"/>
              <a:gd name="connsiteY5" fmla="*/ 2600325 h 4600575"/>
              <a:gd name="connsiteX6" fmla="*/ 3752850 w 4000500"/>
              <a:gd name="connsiteY6" fmla="*/ 2524125 h 4600575"/>
              <a:gd name="connsiteX7" fmla="*/ 3686175 w 4000500"/>
              <a:gd name="connsiteY7" fmla="*/ 2295525 h 4600575"/>
              <a:gd name="connsiteX8" fmla="*/ 4000500 w 4000500"/>
              <a:gd name="connsiteY8" fmla="*/ 2085975 h 4600575"/>
              <a:gd name="connsiteX9" fmla="*/ 3552825 w 4000500"/>
              <a:gd name="connsiteY9" fmla="*/ 1457325 h 4600575"/>
              <a:gd name="connsiteX10" fmla="*/ 2028825 w 4000500"/>
              <a:gd name="connsiteY10" fmla="*/ 0 h 4600575"/>
              <a:gd name="connsiteX11" fmla="*/ 533400 w 4000500"/>
              <a:gd name="connsiteY11" fmla="*/ 933450 h 4600575"/>
              <a:gd name="connsiteX12" fmla="*/ 1028700 w 4000500"/>
              <a:gd name="connsiteY12" fmla="*/ 2838450 h 4600575"/>
              <a:gd name="connsiteX13" fmla="*/ 0 w 4000500"/>
              <a:gd name="connsiteY13" fmla="*/ 4600575 h 4600575"/>
              <a:gd name="connsiteX14" fmla="*/ 0 w 4000500"/>
              <a:gd name="connsiteY14" fmla="*/ 4600575 h 4600575"/>
              <a:gd name="connsiteX0" fmla="*/ 2428875 w 4000500"/>
              <a:gd name="connsiteY0" fmla="*/ 3952875 h 4600575"/>
              <a:gd name="connsiteX1" fmla="*/ 2632875 w 4000500"/>
              <a:gd name="connsiteY1" fmla="*/ 3281404 h 4600575"/>
              <a:gd name="connsiteX2" fmla="*/ 3509921 w 4000500"/>
              <a:gd name="connsiteY2" fmla="*/ 3306749 h 4600575"/>
              <a:gd name="connsiteX3" fmla="*/ 3555226 w 4000500"/>
              <a:gd name="connsiteY3" fmla="*/ 2851950 h 4600575"/>
              <a:gd name="connsiteX4" fmla="*/ 3631427 w 4000500"/>
              <a:gd name="connsiteY4" fmla="*/ 2800019 h 4600575"/>
              <a:gd name="connsiteX5" fmla="*/ 3724275 w 4000500"/>
              <a:gd name="connsiteY5" fmla="*/ 2705100 h 4600575"/>
              <a:gd name="connsiteX6" fmla="*/ 3629025 w 4000500"/>
              <a:gd name="connsiteY6" fmla="*/ 2600325 h 4600575"/>
              <a:gd name="connsiteX7" fmla="*/ 3752850 w 4000500"/>
              <a:gd name="connsiteY7" fmla="*/ 2524125 h 4600575"/>
              <a:gd name="connsiteX8" fmla="*/ 3686175 w 4000500"/>
              <a:gd name="connsiteY8" fmla="*/ 2295525 h 4600575"/>
              <a:gd name="connsiteX9" fmla="*/ 4000500 w 4000500"/>
              <a:gd name="connsiteY9" fmla="*/ 2085975 h 4600575"/>
              <a:gd name="connsiteX10" fmla="*/ 3552825 w 4000500"/>
              <a:gd name="connsiteY10" fmla="*/ 1457325 h 4600575"/>
              <a:gd name="connsiteX11" fmla="*/ 2028825 w 4000500"/>
              <a:gd name="connsiteY11" fmla="*/ 0 h 4600575"/>
              <a:gd name="connsiteX12" fmla="*/ 533400 w 4000500"/>
              <a:gd name="connsiteY12" fmla="*/ 933450 h 4600575"/>
              <a:gd name="connsiteX13" fmla="*/ 1028700 w 4000500"/>
              <a:gd name="connsiteY13" fmla="*/ 2838450 h 4600575"/>
              <a:gd name="connsiteX14" fmla="*/ 0 w 4000500"/>
              <a:gd name="connsiteY14" fmla="*/ 4600575 h 4600575"/>
              <a:gd name="connsiteX15" fmla="*/ 0 w 4000500"/>
              <a:gd name="connsiteY15" fmla="*/ 4600575 h 4600575"/>
              <a:gd name="connsiteX0" fmla="*/ 2428875 w 4000500"/>
              <a:gd name="connsiteY0" fmla="*/ 3952875 h 4600575"/>
              <a:gd name="connsiteX1" fmla="*/ 2632875 w 4000500"/>
              <a:gd name="connsiteY1" fmla="*/ 3281404 h 4600575"/>
              <a:gd name="connsiteX2" fmla="*/ 3509921 w 4000500"/>
              <a:gd name="connsiteY2" fmla="*/ 3306749 h 4600575"/>
              <a:gd name="connsiteX3" fmla="*/ 3555226 w 4000500"/>
              <a:gd name="connsiteY3" fmla="*/ 2851950 h 4600575"/>
              <a:gd name="connsiteX4" fmla="*/ 3724275 w 4000500"/>
              <a:gd name="connsiteY4" fmla="*/ 2705100 h 4600575"/>
              <a:gd name="connsiteX5" fmla="*/ 3629025 w 4000500"/>
              <a:gd name="connsiteY5" fmla="*/ 2600325 h 4600575"/>
              <a:gd name="connsiteX6" fmla="*/ 3752850 w 4000500"/>
              <a:gd name="connsiteY6" fmla="*/ 2524125 h 4600575"/>
              <a:gd name="connsiteX7" fmla="*/ 3686175 w 4000500"/>
              <a:gd name="connsiteY7" fmla="*/ 2295525 h 4600575"/>
              <a:gd name="connsiteX8" fmla="*/ 4000500 w 4000500"/>
              <a:gd name="connsiteY8" fmla="*/ 2085975 h 4600575"/>
              <a:gd name="connsiteX9" fmla="*/ 3552825 w 4000500"/>
              <a:gd name="connsiteY9" fmla="*/ 1457325 h 4600575"/>
              <a:gd name="connsiteX10" fmla="*/ 2028825 w 4000500"/>
              <a:gd name="connsiteY10" fmla="*/ 0 h 4600575"/>
              <a:gd name="connsiteX11" fmla="*/ 533400 w 4000500"/>
              <a:gd name="connsiteY11" fmla="*/ 933450 h 4600575"/>
              <a:gd name="connsiteX12" fmla="*/ 1028700 w 4000500"/>
              <a:gd name="connsiteY12" fmla="*/ 2838450 h 4600575"/>
              <a:gd name="connsiteX13" fmla="*/ 0 w 4000500"/>
              <a:gd name="connsiteY13" fmla="*/ 4600575 h 4600575"/>
              <a:gd name="connsiteX14" fmla="*/ 0 w 4000500"/>
              <a:gd name="connsiteY14" fmla="*/ 4600575 h 4600575"/>
              <a:gd name="connsiteX0" fmla="*/ 2428875 w 4000500"/>
              <a:gd name="connsiteY0" fmla="*/ 3952875 h 4600575"/>
              <a:gd name="connsiteX1" fmla="*/ 2632875 w 4000500"/>
              <a:gd name="connsiteY1" fmla="*/ 3281404 h 4600575"/>
              <a:gd name="connsiteX2" fmla="*/ 3509921 w 4000500"/>
              <a:gd name="connsiteY2" fmla="*/ 3306749 h 4600575"/>
              <a:gd name="connsiteX3" fmla="*/ 3555226 w 4000500"/>
              <a:gd name="connsiteY3" fmla="*/ 2851950 h 4600575"/>
              <a:gd name="connsiteX4" fmla="*/ 3712348 w 4000500"/>
              <a:gd name="connsiteY4" fmla="*/ 2709075 h 4600575"/>
              <a:gd name="connsiteX5" fmla="*/ 3629025 w 4000500"/>
              <a:gd name="connsiteY5" fmla="*/ 2600325 h 4600575"/>
              <a:gd name="connsiteX6" fmla="*/ 3752850 w 4000500"/>
              <a:gd name="connsiteY6" fmla="*/ 2524125 h 4600575"/>
              <a:gd name="connsiteX7" fmla="*/ 3686175 w 4000500"/>
              <a:gd name="connsiteY7" fmla="*/ 2295525 h 4600575"/>
              <a:gd name="connsiteX8" fmla="*/ 4000500 w 4000500"/>
              <a:gd name="connsiteY8" fmla="*/ 2085975 h 4600575"/>
              <a:gd name="connsiteX9" fmla="*/ 3552825 w 4000500"/>
              <a:gd name="connsiteY9" fmla="*/ 1457325 h 4600575"/>
              <a:gd name="connsiteX10" fmla="*/ 2028825 w 4000500"/>
              <a:gd name="connsiteY10" fmla="*/ 0 h 4600575"/>
              <a:gd name="connsiteX11" fmla="*/ 533400 w 4000500"/>
              <a:gd name="connsiteY11" fmla="*/ 933450 h 4600575"/>
              <a:gd name="connsiteX12" fmla="*/ 1028700 w 4000500"/>
              <a:gd name="connsiteY12" fmla="*/ 2838450 h 4600575"/>
              <a:gd name="connsiteX13" fmla="*/ 0 w 4000500"/>
              <a:gd name="connsiteY13" fmla="*/ 4600575 h 4600575"/>
              <a:gd name="connsiteX14" fmla="*/ 0 w 4000500"/>
              <a:gd name="connsiteY14" fmla="*/ 4600575 h 4600575"/>
              <a:gd name="connsiteX0" fmla="*/ 2428875 w 4000500"/>
              <a:gd name="connsiteY0" fmla="*/ 3952875 h 4600575"/>
              <a:gd name="connsiteX1" fmla="*/ 2632875 w 4000500"/>
              <a:gd name="connsiteY1" fmla="*/ 3281404 h 4600575"/>
              <a:gd name="connsiteX2" fmla="*/ 3509921 w 4000500"/>
              <a:gd name="connsiteY2" fmla="*/ 3306749 h 4600575"/>
              <a:gd name="connsiteX3" fmla="*/ 3555226 w 4000500"/>
              <a:gd name="connsiteY3" fmla="*/ 2851950 h 4600575"/>
              <a:gd name="connsiteX4" fmla="*/ 3712348 w 4000500"/>
              <a:gd name="connsiteY4" fmla="*/ 2709075 h 4600575"/>
              <a:gd name="connsiteX5" fmla="*/ 3629025 w 4000500"/>
              <a:gd name="connsiteY5" fmla="*/ 2600325 h 4600575"/>
              <a:gd name="connsiteX6" fmla="*/ 3752850 w 4000500"/>
              <a:gd name="connsiteY6" fmla="*/ 2524125 h 4600575"/>
              <a:gd name="connsiteX7" fmla="*/ 3686175 w 4000500"/>
              <a:gd name="connsiteY7" fmla="*/ 2295525 h 4600575"/>
              <a:gd name="connsiteX8" fmla="*/ 4000500 w 4000500"/>
              <a:gd name="connsiteY8" fmla="*/ 2085975 h 4600575"/>
              <a:gd name="connsiteX9" fmla="*/ 3552825 w 4000500"/>
              <a:gd name="connsiteY9" fmla="*/ 1457325 h 4600575"/>
              <a:gd name="connsiteX10" fmla="*/ 2028825 w 4000500"/>
              <a:gd name="connsiteY10" fmla="*/ 0 h 4600575"/>
              <a:gd name="connsiteX11" fmla="*/ 533400 w 4000500"/>
              <a:gd name="connsiteY11" fmla="*/ 933450 h 4600575"/>
              <a:gd name="connsiteX12" fmla="*/ 1028700 w 4000500"/>
              <a:gd name="connsiteY12" fmla="*/ 2838450 h 4600575"/>
              <a:gd name="connsiteX13" fmla="*/ 0 w 4000500"/>
              <a:gd name="connsiteY13" fmla="*/ 4600575 h 4600575"/>
              <a:gd name="connsiteX14" fmla="*/ 0 w 4000500"/>
              <a:gd name="connsiteY14" fmla="*/ 4600575 h 4600575"/>
              <a:gd name="connsiteX0" fmla="*/ 2428875 w 4000500"/>
              <a:gd name="connsiteY0" fmla="*/ 3952875 h 4600575"/>
              <a:gd name="connsiteX1" fmla="*/ 2632875 w 4000500"/>
              <a:gd name="connsiteY1" fmla="*/ 3281404 h 4600575"/>
              <a:gd name="connsiteX2" fmla="*/ 3509921 w 4000500"/>
              <a:gd name="connsiteY2" fmla="*/ 3306749 h 4600575"/>
              <a:gd name="connsiteX3" fmla="*/ 3555226 w 4000500"/>
              <a:gd name="connsiteY3" fmla="*/ 2851950 h 4600575"/>
              <a:gd name="connsiteX4" fmla="*/ 3712348 w 4000500"/>
              <a:gd name="connsiteY4" fmla="*/ 2709075 h 4600575"/>
              <a:gd name="connsiteX5" fmla="*/ 3629025 w 4000500"/>
              <a:gd name="connsiteY5" fmla="*/ 2600325 h 4600575"/>
              <a:gd name="connsiteX6" fmla="*/ 3752850 w 4000500"/>
              <a:gd name="connsiteY6" fmla="*/ 2524125 h 4600575"/>
              <a:gd name="connsiteX7" fmla="*/ 3686175 w 4000500"/>
              <a:gd name="connsiteY7" fmla="*/ 2295525 h 4600575"/>
              <a:gd name="connsiteX8" fmla="*/ 4000500 w 4000500"/>
              <a:gd name="connsiteY8" fmla="*/ 2085975 h 4600575"/>
              <a:gd name="connsiteX9" fmla="*/ 3552825 w 4000500"/>
              <a:gd name="connsiteY9" fmla="*/ 1457325 h 4600575"/>
              <a:gd name="connsiteX10" fmla="*/ 2028825 w 4000500"/>
              <a:gd name="connsiteY10" fmla="*/ 0 h 4600575"/>
              <a:gd name="connsiteX11" fmla="*/ 533400 w 4000500"/>
              <a:gd name="connsiteY11" fmla="*/ 933450 h 4600575"/>
              <a:gd name="connsiteX12" fmla="*/ 1028700 w 4000500"/>
              <a:gd name="connsiteY12" fmla="*/ 2838450 h 4600575"/>
              <a:gd name="connsiteX13" fmla="*/ 0 w 4000500"/>
              <a:gd name="connsiteY13" fmla="*/ 4600575 h 4600575"/>
              <a:gd name="connsiteX14" fmla="*/ 0 w 4000500"/>
              <a:gd name="connsiteY14" fmla="*/ 4600575 h 4600575"/>
              <a:gd name="connsiteX0" fmla="*/ 2428875 w 4000500"/>
              <a:gd name="connsiteY0" fmla="*/ 3952875 h 4600575"/>
              <a:gd name="connsiteX1" fmla="*/ 2632875 w 4000500"/>
              <a:gd name="connsiteY1" fmla="*/ 3281404 h 4600575"/>
              <a:gd name="connsiteX2" fmla="*/ 3509921 w 4000500"/>
              <a:gd name="connsiteY2" fmla="*/ 3306749 h 4600575"/>
              <a:gd name="connsiteX3" fmla="*/ 3555226 w 4000500"/>
              <a:gd name="connsiteY3" fmla="*/ 2851950 h 4600575"/>
              <a:gd name="connsiteX4" fmla="*/ 3696446 w 4000500"/>
              <a:gd name="connsiteY4" fmla="*/ 2701124 h 4600575"/>
              <a:gd name="connsiteX5" fmla="*/ 3629025 w 4000500"/>
              <a:gd name="connsiteY5" fmla="*/ 2600325 h 4600575"/>
              <a:gd name="connsiteX6" fmla="*/ 3752850 w 4000500"/>
              <a:gd name="connsiteY6" fmla="*/ 2524125 h 4600575"/>
              <a:gd name="connsiteX7" fmla="*/ 3686175 w 4000500"/>
              <a:gd name="connsiteY7" fmla="*/ 2295525 h 4600575"/>
              <a:gd name="connsiteX8" fmla="*/ 4000500 w 4000500"/>
              <a:gd name="connsiteY8" fmla="*/ 2085975 h 4600575"/>
              <a:gd name="connsiteX9" fmla="*/ 3552825 w 4000500"/>
              <a:gd name="connsiteY9" fmla="*/ 1457325 h 4600575"/>
              <a:gd name="connsiteX10" fmla="*/ 2028825 w 4000500"/>
              <a:gd name="connsiteY10" fmla="*/ 0 h 4600575"/>
              <a:gd name="connsiteX11" fmla="*/ 533400 w 4000500"/>
              <a:gd name="connsiteY11" fmla="*/ 933450 h 4600575"/>
              <a:gd name="connsiteX12" fmla="*/ 1028700 w 4000500"/>
              <a:gd name="connsiteY12" fmla="*/ 2838450 h 4600575"/>
              <a:gd name="connsiteX13" fmla="*/ 0 w 4000500"/>
              <a:gd name="connsiteY13" fmla="*/ 4600575 h 4600575"/>
              <a:gd name="connsiteX14" fmla="*/ 0 w 4000500"/>
              <a:gd name="connsiteY14" fmla="*/ 4600575 h 4600575"/>
              <a:gd name="connsiteX0" fmla="*/ 2428875 w 4000500"/>
              <a:gd name="connsiteY0" fmla="*/ 3952875 h 4600575"/>
              <a:gd name="connsiteX1" fmla="*/ 2632875 w 4000500"/>
              <a:gd name="connsiteY1" fmla="*/ 3281404 h 4600575"/>
              <a:gd name="connsiteX2" fmla="*/ 3509921 w 4000500"/>
              <a:gd name="connsiteY2" fmla="*/ 3306749 h 4600575"/>
              <a:gd name="connsiteX3" fmla="*/ 3555226 w 4000500"/>
              <a:gd name="connsiteY3" fmla="*/ 2851950 h 4600575"/>
              <a:gd name="connsiteX4" fmla="*/ 3696446 w 4000500"/>
              <a:gd name="connsiteY4" fmla="*/ 2701124 h 4600575"/>
              <a:gd name="connsiteX5" fmla="*/ 3629025 w 4000500"/>
              <a:gd name="connsiteY5" fmla="*/ 2600325 h 4600575"/>
              <a:gd name="connsiteX6" fmla="*/ 3752850 w 4000500"/>
              <a:gd name="connsiteY6" fmla="*/ 2524125 h 4600575"/>
              <a:gd name="connsiteX7" fmla="*/ 3686175 w 4000500"/>
              <a:gd name="connsiteY7" fmla="*/ 2295525 h 4600575"/>
              <a:gd name="connsiteX8" fmla="*/ 4000500 w 4000500"/>
              <a:gd name="connsiteY8" fmla="*/ 2085975 h 4600575"/>
              <a:gd name="connsiteX9" fmla="*/ 3552825 w 4000500"/>
              <a:gd name="connsiteY9" fmla="*/ 1457325 h 4600575"/>
              <a:gd name="connsiteX10" fmla="*/ 2028825 w 4000500"/>
              <a:gd name="connsiteY10" fmla="*/ 0 h 4600575"/>
              <a:gd name="connsiteX11" fmla="*/ 533400 w 4000500"/>
              <a:gd name="connsiteY11" fmla="*/ 933450 h 4600575"/>
              <a:gd name="connsiteX12" fmla="*/ 1028700 w 4000500"/>
              <a:gd name="connsiteY12" fmla="*/ 2838450 h 4600575"/>
              <a:gd name="connsiteX13" fmla="*/ 0 w 4000500"/>
              <a:gd name="connsiteY13" fmla="*/ 4600575 h 4600575"/>
              <a:gd name="connsiteX14" fmla="*/ 0 w 4000500"/>
              <a:gd name="connsiteY14" fmla="*/ 4600575 h 4600575"/>
              <a:gd name="connsiteX0" fmla="*/ 2428875 w 4000500"/>
              <a:gd name="connsiteY0" fmla="*/ 3952875 h 4600575"/>
              <a:gd name="connsiteX1" fmla="*/ 2632875 w 4000500"/>
              <a:gd name="connsiteY1" fmla="*/ 3281404 h 4600575"/>
              <a:gd name="connsiteX2" fmla="*/ 3509921 w 4000500"/>
              <a:gd name="connsiteY2" fmla="*/ 3306749 h 4600575"/>
              <a:gd name="connsiteX3" fmla="*/ 3555226 w 4000500"/>
              <a:gd name="connsiteY3" fmla="*/ 2851950 h 4600575"/>
              <a:gd name="connsiteX4" fmla="*/ 3696446 w 4000500"/>
              <a:gd name="connsiteY4" fmla="*/ 2701124 h 4600575"/>
              <a:gd name="connsiteX5" fmla="*/ 3629025 w 4000500"/>
              <a:gd name="connsiteY5" fmla="*/ 2600325 h 4600575"/>
              <a:gd name="connsiteX6" fmla="*/ 3752850 w 4000500"/>
              <a:gd name="connsiteY6" fmla="*/ 2524125 h 4600575"/>
              <a:gd name="connsiteX7" fmla="*/ 3686175 w 4000500"/>
              <a:gd name="connsiteY7" fmla="*/ 2295525 h 4600575"/>
              <a:gd name="connsiteX8" fmla="*/ 4000500 w 4000500"/>
              <a:gd name="connsiteY8" fmla="*/ 2085975 h 4600575"/>
              <a:gd name="connsiteX9" fmla="*/ 3552825 w 4000500"/>
              <a:gd name="connsiteY9" fmla="*/ 1457325 h 4600575"/>
              <a:gd name="connsiteX10" fmla="*/ 2028825 w 4000500"/>
              <a:gd name="connsiteY10" fmla="*/ 0 h 4600575"/>
              <a:gd name="connsiteX11" fmla="*/ 533400 w 4000500"/>
              <a:gd name="connsiteY11" fmla="*/ 933450 h 4600575"/>
              <a:gd name="connsiteX12" fmla="*/ 1028700 w 4000500"/>
              <a:gd name="connsiteY12" fmla="*/ 2838450 h 4600575"/>
              <a:gd name="connsiteX13" fmla="*/ 0 w 4000500"/>
              <a:gd name="connsiteY13" fmla="*/ 4600575 h 4600575"/>
              <a:gd name="connsiteX14" fmla="*/ 0 w 4000500"/>
              <a:gd name="connsiteY14" fmla="*/ 4600575 h 4600575"/>
              <a:gd name="connsiteX0" fmla="*/ 2428875 w 4000500"/>
              <a:gd name="connsiteY0" fmla="*/ 3952875 h 4600575"/>
              <a:gd name="connsiteX1" fmla="*/ 2632875 w 4000500"/>
              <a:gd name="connsiteY1" fmla="*/ 3281404 h 4600575"/>
              <a:gd name="connsiteX2" fmla="*/ 3509921 w 4000500"/>
              <a:gd name="connsiteY2" fmla="*/ 3306749 h 4600575"/>
              <a:gd name="connsiteX3" fmla="*/ 3555226 w 4000500"/>
              <a:gd name="connsiteY3" fmla="*/ 2851950 h 4600575"/>
              <a:gd name="connsiteX4" fmla="*/ 3696446 w 4000500"/>
              <a:gd name="connsiteY4" fmla="*/ 2701124 h 4600575"/>
              <a:gd name="connsiteX5" fmla="*/ 3664806 w 4000500"/>
              <a:gd name="connsiteY5" fmla="*/ 2620203 h 4600575"/>
              <a:gd name="connsiteX6" fmla="*/ 3752850 w 4000500"/>
              <a:gd name="connsiteY6" fmla="*/ 2524125 h 4600575"/>
              <a:gd name="connsiteX7" fmla="*/ 3686175 w 4000500"/>
              <a:gd name="connsiteY7" fmla="*/ 2295525 h 4600575"/>
              <a:gd name="connsiteX8" fmla="*/ 4000500 w 4000500"/>
              <a:gd name="connsiteY8" fmla="*/ 2085975 h 4600575"/>
              <a:gd name="connsiteX9" fmla="*/ 3552825 w 4000500"/>
              <a:gd name="connsiteY9" fmla="*/ 1457325 h 4600575"/>
              <a:gd name="connsiteX10" fmla="*/ 2028825 w 4000500"/>
              <a:gd name="connsiteY10" fmla="*/ 0 h 4600575"/>
              <a:gd name="connsiteX11" fmla="*/ 533400 w 4000500"/>
              <a:gd name="connsiteY11" fmla="*/ 933450 h 4600575"/>
              <a:gd name="connsiteX12" fmla="*/ 1028700 w 4000500"/>
              <a:gd name="connsiteY12" fmla="*/ 2838450 h 4600575"/>
              <a:gd name="connsiteX13" fmla="*/ 0 w 4000500"/>
              <a:gd name="connsiteY13" fmla="*/ 4600575 h 4600575"/>
              <a:gd name="connsiteX14" fmla="*/ 0 w 4000500"/>
              <a:gd name="connsiteY14" fmla="*/ 4600575 h 4600575"/>
              <a:gd name="connsiteX0" fmla="*/ 2428875 w 4000500"/>
              <a:gd name="connsiteY0" fmla="*/ 3952875 h 4600575"/>
              <a:gd name="connsiteX1" fmla="*/ 2632875 w 4000500"/>
              <a:gd name="connsiteY1" fmla="*/ 3281404 h 4600575"/>
              <a:gd name="connsiteX2" fmla="*/ 3509921 w 4000500"/>
              <a:gd name="connsiteY2" fmla="*/ 3306749 h 4600575"/>
              <a:gd name="connsiteX3" fmla="*/ 3555226 w 4000500"/>
              <a:gd name="connsiteY3" fmla="*/ 2851950 h 4600575"/>
              <a:gd name="connsiteX4" fmla="*/ 3696446 w 4000500"/>
              <a:gd name="connsiteY4" fmla="*/ 2701124 h 4600575"/>
              <a:gd name="connsiteX5" fmla="*/ 3664806 w 4000500"/>
              <a:gd name="connsiteY5" fmla="*/ 2620203 h 4600575"/>
              <a:gd name="connsiteX6" fmla="*/ 3752850 w 4000500"/>
              <a:gd name="connsiteY6" fmla="*/ 2524125 h 4600575"/>
              <a:gd name="connsiteX7" fmla="*/ 3686175 w 4000500"/>
              <a:gd name="connsiteY7" fmla="*/ 2295525 h 4600575"/>
              <a:gd name="connsiteX8" fmla="*/ 4000500 w 4000500"/>
              <a:gd name="connsiteY8" fmla="*/ 2085975 h 4600575"/>
              <a:gd name="connsiteX9" fmla="*/ 3552825 w 4000500"/>
              <a:gd name="connsiteY9" fmla="*/ 1457325 h 4600575"/>
              <a:gd name="connsiteX10" fmla="*/ 2028825 w 4000500"/>
              <a:gd name="connsiteY10" fmla="*/ 0 h 4600575"/>
              <a:gd name="connsiteX11" fmla="*/ 533400 w 4000500"/>
              <a:gd name="connsiteY11" fmla="*/ 933450 h 4600575"/>
              <a:gd name="connsiteX12" fmla="*/ 1028700 w 4000500"/>
              <a:gd name="connsiteY12" fmla="*/ 2838450 h 4600575"/>
              <a:gd name="connsiteX13" fmla="*/ 0 w 4000500"/>
              <a:gd name="connsiteY13" fmla="*/ 4600575 h 4600575"/>
              <a:gd name="connsiteX14" fmla="*/ 0 w 4000500"/>
              <a:gd name="connsiteY14" fmla="*/ 4600575 h 4600575"/>
              <a:gd name="connsiteX0" fmla="*/ 2428875 w 4000500"/>
              <a:gd name="connsiteY0" fmla="*/ 3952875 h 4600575"/>
              <a:gd name="connsiteX1" fmla="*/ 2632875 w 4000500"/>
              <a:gd name="connsiteY1" fmla="*/ 3281404 h 4600575"/>
              <a:gd name="connsiteX2" fmla="*/ 3509921 w 4000500"/>
              <a:gd name="connsiteY2" fmla="*/ 3306749 h 4600575"/>
              <a:gd name="connsiteX3" fmla="*/ 3555226 w 4000500"/>
              <a:gd name="connsiteY3" fmla="*/ 2851950 h 4600575"/>
              <a:gd name="connsiteX4" fmla="*/ 3696446 w 4000500"/>
              <a:gd name="connsiteY4" fmla="*/ 2701124 h 4600575"/>
              <a:gd name="connsiteX5" fmla="*/ 3664806 w 4000500"/>
              <a:gd name="connsiteY5" fmla="*/ 2620203 h 4600575"/>
              <a:gd name="connsiteX6" fmla="*/ 3752850 w 4000500"/>
              <a:gd name="connsiteY6" fmla="*/ 2524125 h 4600575"/>
              <a:gd name="connsiteX7" fmla="*/ 3686175 w 4000500"/>
              <a:gd name="connsiteY7" fmla="*/ 2295525 h 4600575"/>
              <a:gd name="connsiteX8" fmla="*/ 4000500 w 4000500"/>
              <a:gd name="connsiteY8" fmla="*/ 2085975 h 4600575"/>
              <a:gd name="connsiteX9" fmla="*/ 3552825 w 4000500"/>
              <a:gd name="connsiteY9" fmla="*/ 1457325 h 4600575"/>
              <a:gd name="connsiteX10" fmla="*/ 2028825 w 4000500"/>
              <a:gd name="connsiteY10" fmla="*/ 0 h 4600575"/>
              <a:gd name="connsiteX11" fmla="*/ 533400 w 4000500"/>
              <a:gd name="connsiteY11" fmla="*/ 933450 h 4600575"/>
              <a:gd name="connsiteX12" fmla="*/ 1028700 w 4000500"/>
              <a:gd name="connsiteY12" fmla="*/ 2838450 h 4600575"/>
              <a:gd name="connsiteX13" fmla="*/ 0 w 4000500"/>
              <a:gd name="connsiteY13" fmla="*/ 4600575 h 4600575"/>
              <a:gd name="connsiteX14" fmla="*/ 0 w 4000500"/>
              <a:gd name="connsiteY14" fmla="*/ 4600575 h 4600575"/>
              <a:gd name="connsiteX0" fmla="*/ 2428875 w 4000500"/>
              <a:gd name="connsiteY0" fmla="*/ 3952875 h 4600575"/>
              <a:gd name="connsiteX1" fmla="*/ 2632875 w 4000500"/>
              <a:gd name="connsiteY1" fmla="*/ 3281404 h 4600575"/>
              <a:gd name="connsiteX2" fmla="*/ 3509921 w 4000500"/>
              <a:gd name="connsiteY2" fmla="*/ 3306749 h 4600575"/>
              <a:gd name="connsiteX3" fmla="*/ 3555226 w 4000500"/>
              <a:gd name="connsiteY3" fmla="*/ 2851950 h 4600575"/>
              <a:gd name="connsiteX4" fmla="*/ 3696446 w 4000500"/>
              <a:gd name="connsiteY4" fmla="*/ 2701124 h 4600575"/>
              <a:gd name="connsiteX5" fmla="*/ 3664806 w 4000500"/>
              <a:gd name="connsiteY5" fmla="*/ 2620203 h 4600575"/>
              <a:gd name="connsiteX6" fmla="*/ 3752850 w 4000500"/>
              <a:gd name="connsiteY6" fmla="*/ 2524125 h 4600575"/>
              <a:gd name="connsiteX7" fmla="*/ 3666297 w 4000500"/>
              <a:gd name="connsiteY7" fmla="*/ 2291549 h 4600575"/>
              <a:gd name="connsiteX8" fmla="*/ 4000500 w 4000500"/>
              <a:gd name="connsiteY8" fmla="*/ 2085975 h 4600575"/>
              <a:gd name="connsiteX9" fmla="*/ 3552825 w 4000500"/>
              <a:gd name="connsiteY9" fmla="*/ 1457325 h 4600575"/>
              <a:gd name="connsiteX10" fmla="*/ 2028825 w 4000500"/>
              <a:gd name="connsiteY10" fmla="*/ 0 h 4600575"/>
              <a:gd name="connsiteX11" fmla="*/ 533400 w 4000500"/>
              <a:gd name="connsiteY11" fmla="*/ 933450 h 4600575"/>
              <a:gd name="connsiteX12" fmla="*/ 1028700 w 4000500"/>
              <a:gd name="connsiteY12" fmla="*/ 2838450 h 4600575"/>
              <a:gd name="connsiteX13" fmla="*/ 0 w 4000500"/>
              <a:gd name="connsiteY13" fmla="*/ 4600575 h 4600575"/>
              <a:gd name="connsiteX14" fmla="*/ 0 w 4000500"/>
              <a:gd name="connsiteY14" fmla="*/ 4600575 h 4600575"/>
              <a:gd name="connsiteX0" fmla="*/ 2428875 w 4000500"/>
              <a:gd name="connsiteY0" fmla="*/ 3952875 h 4600575"/>
              <a:gd name="connsiteX1" fmla="*/ 2632875 w 4000500"/>
              <a:gd name="connsiteY1" fmla="*/ 3281404 h 4600575"/>
              <a:gd name="connsiteX2" fmla="*/ 3509921 w 4000500"/>
              <a:gd name="connsiteY2" fmla="*/ 3306749 h 4600575"/>
              <a:gd name="connsiteX3" fmla="*/ 3555226 w 4000500"/>
              <a:gd name="connsiteY3" fmla="*/ 2851950 h 4600575"/>
              <a:gd name="connsiteX4" fmla="*/ 3696446 w 4000500"/>
              <a:gd name="connsiteY4" fmla="*/ 2701124 h 4600575"/>
              <a:gd name="connsiteX5" fmla="*/ 3664806 w 4000500"/>
              <a:gd name="connsiteY5" fmla="*/ 2620203 h 4600575"/>
              <a:gd name="connsiteX6" fmla="*/ 3752850 w 4000500"/>
              <a:gd name="connsiteY6" fmla="*/ 2524125 h 4600575"/>
              <a:gd name="connsiteX7" fmla="*/ 3666297 w 4000500"/>
              <a:gd name="connsiteY7" fmla="*/ 2291549 h 4600575"/>
              <a:gd name="connsiteX8" fmla="*/ 4000500 w 4000500"/>
              <a:gd name="connsiteY8" fmla="*/ 2085975 h 4600575"/>
              <a:gd name="connsiteX9" fmla="*/ 3552825 w 4000500"/>
              <a:gd name="connsiteY9" fmla="*/ 1457325 h 4600575"/>
              <a:gd name="connsiteX10" fmla="*/ 2028825 w 4000500"/>
              <a:gd name="connsiteY10" fmla="*/ 0 h 4600575"/>
              <a:gd name="connsiteX11" fmla="*/ 533400 w 4000500"/>
              <a:gd name="connsiteY11" fmla="*/ 933450 h 4600575"/>
              <a:gd name="connsiteX12" fmla="*/ 1028700 w 4000500"/>
              <a:gd name="connsiteY12" fmla="*/ 2838450 h 4600575"/>
              <a:gd name="connsiteX13" fmla="*/ 0 w 4000500"/>
              <a:gd name="connsiteY13" fmla="*/ 4600575 h 4600575"/>
              <a:gd name="connsiteX14" fmla="*/ 0 w 4000500"/>
              <a:gd name="connsiteY14" fmla="*/ 4600575 h 4600575"/>
              <a:gd name="connsiteX0" fmla="*/ 2428875 w 4000500"/>
              <a:gd name="connsiteY0" fmla="*/ 3952875 h 4600575"/>
              <a:gd name="connsiteX1" fmla="*/ 2632875 w 4000500"/>
              <a:gd name="connsiteY1" fmla="*/ 3281404 h 4600575"/>
              <a:gd name="connsiteX2" fmla="*/ 3509921 w 4000500"/>
              <a:gd name="connsiteY2" fmla="*/ 3306749 h 4600575"/>
              <a:gd name="connsiteX3" fmla="*/ 3555226 w 4000500"/>
              <a:gd name="connsiteY3" fmla="*/ 2851950 h 4600575"/>
              <a:gd name="connsiteX4" fmla="*/ 3696446 w 4000500"/>
              <a:gd name="connsiteY4" fmla="*/ 2701124 h 4600575"/>
              <a:gd name="connsiteX5" fmla="*/ 3664806 w 4000500"/>
              <a:gd name="connsiteY5" fmla="*/ 2620203 h 4600575"/>
              <a:gd name="connsiteX6" fmla="*/ 3752850 w 4000500"/>
              <a:gd name="connsiteY6" fmla="*/ 2524125 h 4600575"/>
              <a:gd name="connsiteX7" fmla="*/ 3666297 w 4000500"/>
              <a:gd name="connsiteY7" fmla="*/ 2291549 h 4600575"/>
              <a:gd name="connsiteX8" fmla="*/ 4000500 w 4000500"/>
              <a:gd name="connsiteY8" fmla="*/ 2085975 h 4600575"/>
              <a:gd name="connsiteX9" fmla="*/ 3552825 w 4000500"/>
              <a:gd name="connsiteY9" fmla="*/ 1457325 h 4600575"/>
              <a:gd name="connsiteX10" fmla="*/ 2028825 w 4000500"/>
              <a:gd name="connsiteY10" fmla="*/ 0 h 4600575"/>
              <a:gd name="connsiteX11" fmla="*/ 533400 w 4000500"/>
              <a:gd name="connsiteY11" fmla="*/ 933450 h 4600575"/>
              <a:gd name="connsiteX12" fmla="*/ 1028700 w 4000500"/>
              <a:gd name="connsiteY12" fmla="*/ 2838450 h 4600575"/>
              <a:gd name="connsiteX13" fmla="*/ 0 w 4000500"/>
              <a:gd name="connsiteY13" fmla="*/ 4600575 h 4600575"/>
              <a:gd name="connsiteX14" fmla="*/ 0 w 4000500"/>
              <a:gd name="connsiteY14" fmla="*/ 4600575 h 4600575"/>
              <a:gd name="connsiteX0" fmla="*/ 2428875 w 4000500"/>
              <a:gd name="connsiteY0" fmla="*/ 3952875 h 4600575"/>
              <a:gd name="connsiteX1" fmla="*/ 2632875 w 4000500"/>
              <a:gd name="connsiteY1" fmla="*/ 3281404 h 4600575"/>
              <a:gd name="connsiteX2" fmla="*/ 3509921 w 4000500"/>
              <a:gd name="connsiteY2" fmla="*/ 3306749 h 4600575"/>
              <a:gd name="connsiteX3" fmla="*/ 3555226 w 4000500"/>
              <a:gd name="connsiteY3" fmla="*/ 2851950 h 4600575"/>
              <a:gd name="connsiteX4" fmla="*/ 3696446 w 4000500"/>
              <a:gd name="connsiteY4" fmla="*/ 2701124 h 4600575"/>
              <a:gd name="connsiteX5" fmla="*/ 3664806 w 4000500"/>
              <a:gd name="connsiteY5" fmla="*/ 2620203 h 4600575"/>
              <a:gd name="connsiteX6" fmla="*/ 3752850 w 4000500"/>
              <a:gd name="connsiteY6" fmla="*/ 2524125 h 4600575"/>
              <a:gd name="connsiteX7" fmla="*/ 3666297 w 4000500"/>
              <a:gd name="connsiteY7" fmla="*/ 2291549 h 4600575"/>
              <a:gd name="connsiteX8" fmla="*/ 4000500 w 4000500"/>
              <a:gd name="connsiteY8" fmla="*/ 2085975 h 4600575"/>
              <a:gd name="connsiteX9" fmla="*/ 3552825 w 4000500"/>
              <a:gd name="connsiteY9" fmla="*/ 1457325 h 4600575"/>
              <a:gd name="connsiteX10" fmla="*/ 2028825 w 4000500"/>
              <a:gd name="connsiteY10" fmla="*/ 0 h 4600575"/>
              <a:gd name="connsiteX11" fmla="*/ 533400 w 4000500"/>
              <a:gd name="connsiteY11" fmla="*/ 933450 h 4600575"/>
              <a:gd name="connsiteX12" fmla="*/ 1028700 w 4000500"/>
              <a:gd name="connsiteY12" fmla="*/ 2838450 h 4600575"/>
              <a:gd name="connsiteX13" fmla="*/ 0 w 4000500"/>
              <a:gd name="connsiteY13" fmla="*/ 4600575 h 4600575"/>
              <a:gd name="connsiteX14" fmla="*/ 0 w 4000500"/>
              <a:gd name="connsiteY14" fmla="*/ 4600575 h 4600575"/>
              <a:gd name="connsiteX0" fmla="*/ 2428875 w 4012427"/>
              <a:gd name="connsiteY0" fmla="*/ 3952875 h 4600575"/>
              <a:gd name="connsiteX1" fmla="*/ 2632875 w 4012427"/>
              <a:gd name="connsiteY1" fmla="*/ 3281404 h 4600575"/>
              <a:gd name="connsiteX2" fmla="*/ 3509921 w 4012427"/>
              <a:gd name="connsiteY2" fmla="*/ 3306749 h 4600575"/>
              <a:gd name="connsiteX3" fmla="*/ 3555226 w 4012427"/>
              <a:gd name="connsiteY3" fmla="*/ 2851950 h 4600575"/>
              <a:gd name="connsiteX4" fmla="*/ 3696446 w 4012427"/>
              <a:gd name="connsiteY4" fmla="*/ 2701124 h 4600575"/>
              <a:gd name="connsiteX5" fmla="*/ 3664806 w 4012427"/>
              <a:gd name="connsiteY5" fmla="*/ 2620203 h 4600575"/>
              <a:gd name="connsiteX6" fmla="*/ 3752850 w 4012427"/>
              <a:gd name="connsiteY6" fmla="*/ 2524125 h 4600575"/>
              <a:gd name="connsiteX7" fmla="*/ 3666297 w 4012427"/>
              <a:gd name="connsiteY7" fmla="*/ 2291549 h 4600575"/>
              <a:gd name="connsiteX8" fmla="*/ 4012427 w 4012427"/>
              <a:gd name="connsiteY8" fmla="*/ 2157537 h 4600575"/>
              <a:gd name="connsiteX9" fmla="*/ 3552825 w 4012427"/>
              <a:gd name="connsiteY9" fmla="*/ 1457325 h 4600575"/>
              <a:gd name="connsiteX10" fmla="*/ 2028825 w 4012427"/>
              <a:gd name="connsiteY10" fmla="*/ 0 h 4600575"/>
              <a:gd name="connsiteX11" fmla="*/ 533400 w 4012427"/>
              <a:gd name="connsiteY11" fmla="*/ 933450 h 4600575"/>
              <a:gd name="connsiteX12" fmla="*/ 1028700 w 4012427"/>
              <a:gd name="connsiteY12" fmla="*/ 2838450 h 4600575"/>
              <a:gd name="connsiteX13" fmla="*/ 0 w 4012427"/>
              <a:gd name="connsiteY13" fmla="*/ 4600575 h 4600575"/>
              <a:gd name="connsiteX14" fmla="*/ 0 w 4012427"/>
              <a:gd name="connsiteY14" fmla="*/ 4600575 h 4600575"/>
              <a:gd name="connsiteX0" fmla="*/ 2428875 w 4012427"/>
              <a:gd name="connsiteY0" fmla="*/ 3952875 h 4600575"/>
              <a:gd name="connsiteX1" fmla="*/ 2632875 w 4012427"/>
              <a:gd name="connsiteY1" fmla="*/ 3281404 h 4600575"/>
              <a:gd name="connsiteX2" fmla="*/ 3509921 w 4012427"/>
              <a:gd name="connsiteY2" fmla="*/ 3306749 h 4600575"/>
              <a:gd name="connsiteX3" fmla="*/ 3555226 w 4012427"/>
              <a:gd name="connsiteY3" fmla="*/ 2851950 h 4600575"/>
              <a:gd name="connsiteX4" fmla="*/ 3696446 w 4012427"/>
              <a:gd name="connsiteY4" fmla="*/ 2701124 h 4600575"/>
              <a:gd name="connsiteX5" fmla="*/ 3664806 w 4012427"/>
              <a:gd name="connsiteY5" fmla="*/ 2620203 h 4600575"/>
              <a:gd name="connsiteX6" fmla="*/ 3752850 w 4012427"/>
              <a:gd name="connsiteY6" fmla="*/ 2524125 h 4600575"/>
              <a:gd name="connsiteX7" fmla="*/ 3666297 w 4012427"/>
              <a:gd name="connsiteY7" fmla="*/ 2291549 h 4600575"/>
              <a:gd name="connsiteX8" fmla="*/ 4012427 w 4012427"/>
              <a:gd name="connsiteY8" fmla="*/ 2157537 h 4600575"/>
              <a:gd name="connsiteX9" fmla="*/ 3552825 w 4012427"/>
              <a:gd name="connsiteY9" fmla="*/ 1457325 h 4600575"/>
              <a:gd name="connsiteX10" fmla="*/ 2028825 w 4012427"/>
              <a:gd name="connsiteY10" fmla="*/ 0 h 4600575"/>
              <a:gd name="connsiteX11" fmla="*/ 533400 w 4012427"/>
              <a:gd name="connsiteY11" fmla="*/ 933450 h 4600575"/>
              <a:gd name="connsiteX12" fmla="*/ 1028700 w 4012427"/>
              <a:gd name="connsiteY12" fmla="*/ 2838450 h 4600575"/>
              <a:gd name="connsiteX13" fmla="*/ 0 w 4012427"/>
              <a:gd name="connsiteY13" fmla="*/ 4600575 h 4600575"/>
              <a:gd name="connsiteX14" fmla="*/ 0 w 4012427"/>
              <a:gd name="connsiteY14" fmla="*/ 4600575 h 4600575"/>
              <a:gd name="connsiteX0" fmla="*/ 2428875 w 4024354"/>
              <a:gd name="connsiteY0" fmla="*/ 3952875 h 4600575"/>
              <a:gd name="connsiteX1" fmla="*/ 2632875 w 4024354"/>
              <a:gd name="connsiteY1" fmla="*/ 3281404 h 4600575"/>
              <a:gd name="connsiteX2" fmla="*/ 3509921 w 4024354"/>
              <a:gd name="connsiteY2" fmla="*/ 3306749 h 4600575"/>
              <a:gd name="connsiteX3" fmla="*/ 3555226 w 4024354"/>
              <a:gd name="connsiteY3" fmla="*/ 2851950 h 4600575"/>
              <a:gd name="connsiteX4" fmla="*/ 3696446 w 4024354"/>
              <a:gd name="connsiteY4" fmla="*/ 2701124 h 4600575"/>
              <a:gd name="connsiteX5" fmla="*/ 3664806 w 4024354"/>
              <a:gd name="connsiteY5" fmla="*/ 2620203 h 4600575"/>
              <a:gd name="connsiteX6" fmla="*/ 3752850 w 4024354"/>
              <a:gd name="connsiteY6" fmla="*/ 2524125 h 4600575"/>
              <a:gd name="connsiteX7" fmla="*/ 3666297 w 4024354"/>
              <a:gd name="connsiteY7" fmla="*/ 2291549 h 4600575"/>
              <a:gd name="connsiteX8" fmla="*/ 4024354 w 4024354"/>
              <a:gd name="connsiteY8" fmla="*/ 2097902 h 4600575"/>
              <a:gd name="connsiteX9" fmla="*/ 3552825 w 4024354"/>
              <a:gd name="connsiteY9" fmla="*/ 1457325 h 4600575"/>
              <a:gd name="connsiteX10" fmla="*/ 2028825 w 4024354"/>
              <a:gd name="connsiteY10" fmla="*/ 0 h 4600575"/>
              <a:gd name="connsiteX11" fmla="*/ 533400 w 4024354"/>
              <a:gd name="connsiteY11" fmla="*/ 933450 h 4600575"/>
              <a:gd name="connsiteX12" fmla="*/ 1028700 w 4024354"/>
              <a:gd name="connsiteY12" fmla="*/ 2838450 h 4600575"/>
              <a:gd name="connsiteX13" fmla="*/ 0 w 4024354"/>
              <a:gd name="connsiteY13" fmla="*/ 4600575 h 4600575"/>
              <a:gd name="connsiteX14" fmla="*/ 0 w 4024354"/>
              <a:gd name="connsiteY14" fmla="*/ 4600575 h 4600575"/>
              <a:gd name="connsiteX0" fmla="*/ 2428875 w 4008452"/>
              <a:gd name="connsiteY0" fmla="*/ 3952875 h 4600575"/>
              <a:gd name="connsiteX1" fmla="*/ 2632875 w 4008452"/>
              <a:gd name="connsiteY1" fmla="*/ 3281404 h 4600575"/>
              <a:gd name="connsiteX2" fmla="*/ 3509921 w 4008452"/>
              <a:gd name="connsiteY2" fmla="*/ 3306749 h 4600575"/>
              <a:gd name="connsiteX3" fmla="*/ 3555226 w 4008452"/>
              <a:gd name="connsiteY3" fmla="*/ 2851950 h 4600575"/>
              <a:gd name="connsiteX4" fmla="*/ 3696446 w 4008452"/>
              <a:gd name="connsiteY4" fmla="*/ 2701124 h 4600575"/>
              <a:gd name="connsiteX5" fmla="*/ 3664806 w 4008452"/>
              <a:gd name="connsiteY5" fmla="*/ 2620203 h 4600575"/>
              <a:gd name="connsiteX6" fmla="*/ 3752850 w 4008452"/>
              <a:gd name="connsiteY6" fmla="*/ 2524125 h 4600575"/>
              <a:gd name="connsiteX7" fmla="*/ 3666297 w 4008452"/>
              <a:gd name="connsiteY7" fmla="*/ 2291549 h 4600575"/>
              <a:gd name="connsiteX8" fmla="*/ 4008452 w 4008452"/>
              <a:gd name="connsiteY8" fmla="*/ 2105854 h 4600575"/>
              <a:gd name="connsiteX9" fmla="*/ 3552825 w 4008452"/>
              <a:gd name="connsiteY9" fmla="*/ 1457325 h 4600575"/>
              <a:gd name="connsiteX10" fmla="*/ 2028825 w 4008452"/>
              <a:gd name="connsiteY10" fmla="*/ 0 h 4600575"/>
              <a:gd name="connsiteX11" fmla="*/ 533400 w 4008452"/>
              <a:gd name="connsiteY11" fmla="*/ 933450 h 4600575"/>
              <a:gd name="connsiteX12" fmla="*/ 1028700 w 4008452"/>
              <a:gd name="connsiteY12" fmla="*/ 2838450 h 4600575"/>
              <a:gd name="connsiteX13" fmla="*/ 0 w 4008452"/>
              <a:gd name="connsiteY13" fmla="*/ 4600575 h 4600575"/>
              <a:gd name="connsiteX14" fmla="*/ 0 w 4008452"/>
              <a:gd name="connsiteY14" fmla="*/ 4600575 h 4600575"/>
              <a:gd name="connsiteX0" fmla="*/ 2428875 w 4008452"/>
              <a:gd name="connsiteY0" fmla="*/ 3952875 h 4600575"/>
              <a:gd name="connsiteX1" fmla="*/ 2632875 w 4008452"/>
              <a:gd name="connsiteY1" fmla="*/ 3281404 h 4600575"/>
              <a:gd name="connsiteX2" fmla="*/ 3509921 w 4008452"/>
              <a:gd name="connsiteY2" fmla="*/ 3306749 h 4600575"/>
              <a:gd name="connsiteX3" fmla="*/ 3555226 w 4008452"/>
              <a:gd name="connsiteY3" fmla="*/ 2851950 h 4600575"/>
              <a:gd name="connsiteX4" fmla="*/ 3696446 w 4008452"/>
              <a:gd name="connsiteY4" fmla="*/ 2701124 h 4600575"/>
              <a:gd name="connsiteX5" fmla="*/ 3664806 w 4008452"/>
              <a:gd name="connsiteY5" fmla="*/ 2620203 h 4600575"/>
              <a:gd name="connsiteX6" fmla="*/ 3752850 w 4008452"/>
              <a:gd name="connsiteY6" fmla="*/ 2524125 h 4600575"/>
              <a:gd name="connsiteX7" fmla="*/ 3666297 w 4008452"/>
              <a:gd name="connsiteY7" fmla="*/ 2291549 h 4600575"/>
              <a:gd name="connsiteX8" fmla="*/ 4008452 w 4008452"/>
              <a:gd name="connsiteY8" fmla="*/ 2105854 h 4600575"/>
              <a:gd name="connsiteX9" fmla="*/ 3552825 w 4008452"/>
              <a:gd name="connsiteY9" fmla="*/ 1457325 h 4600575"/>
              <a:gd name="connsiteX10" fmla="*/ 2028825 w 4008452"/>
              <a:gd name="connsiteY10" fmla="*/ 0 h 4600575"/>
              <a:gd name="connsiteX11" fmla="*/ 533400 w 4008452"/>
              <a:gd name="connsiteY11" fmla="*/ 933450 h 4600575"/>
              <a:gd name="connsiteX12" fmla="*/ 1028700 w 4008452"/>
              <a:gd name="connsiteY12" fmla="*/ 2838450 h 4600575"/>
              <a:gd name="connsiteX13" fmla="*/ 0 w 4008452"/>
              <a:gd name="connsiteY13" fmla="*/ 4600575 h 4600575"/>
              <a:gd name="connsiteX14" fmla="*/ 0 w 4008452"/>
              <a:gd name="connsiteY14" fmla="*/ 4600575 h 4600575"/>
              <a:gd name="connsiteX0" fmla="*/ 2428875 w 4008452"/>
              <a:gd name="connsiteY0" fmla="*/ 3952875 h 4600575"/>
              <a:gd name="connsiteX1" fmla="*/ 2632875 w 4008452"/>
              <a:gd name="connsiteY1" fmla="*/ 3281404 h 4600575"/>
              <a:gd name="connsiteX2" fmla="*/ 3509921 w 4008452"/>
              <a:gd name="connsiteY2" fmla="*/ 3306749 h 4600575"/>
              <a:gd name="connsiteX3" fmla="*/ 3555226 w 4008452"/>
              <a:gd name="connsiteY3" fmla="*/ 2851950 h 4600575"/>
              <a:gd name="connsiteX4" fmla="*/ 3696446 w 4008452"/>
              <a:gd name="connsiteY4" fmla="*/ 2701124 h 4600575"/>
              <a:gd name="connsiteX5" fmla="*/ 3664806 w 4008452"/>
              <a:gd name="connsiteY5" fmla="*/ 2620203 h 4600575"/>
              <a:gd name="connsiteX6" fmla="*/ 3752850 w 4008452"/>
              <a:gd name="connsiteY6" fmla="*/ 2524125 h 4600575"/>
              <a:gd name="connsiteX7" fmla="*/ 3686175 w 4008452"/>
              <a:gd name="connsiteY7" fmla="*/ 2315403 h 4600575"/>
              <a:gd name="connsiteX8" fmla="*/ 4008452 w 4008452"/>
              <a:gd name="connsiteY8" fmla="*/ 2105854 h 4600575"/>
              <a:gd name="connsiteX9" fmla="*/ 3552825 w 4008452"/>
              <a:gd name="connsiteY9" fmla="*/ 1457325 h 4600575"/>
              <a:gd name="connsiteX10" fmla="*/ 2028825 w 4008452"/>
              <a:gd name="connsiteY10" fmla="*/ 0 h 4600575"/>
              <a:gd name="connsiteX11" fmla="*/ 533400 w 4008452"/>
              <a:gd name="connsiteY11" fmla="*/ 933450 h 4600575"/>
              <a:gd name="connsiteX12" fmla="*/ 1028700 w 4008452"/>
              <a:gd name="connsiteY12" fmla="*/ 2838450 h 4600575"/>
              <a:gd name="connsiteX13" fmla="*/ 0 w 4008452"/>
              <a:gd name="connsiteY13" fmla="*/ 4600575 h 4600575"/>
              <a:gd name="connsiteX14" fmla="*/ 0 w 4008452"/>
              <a:gd name="connsiteY14" fmla="*/ 4600575 h 4600575"/>
              <a:gd name="connsiteX0" fmla="*/ 2428875 w 4008452"/>
              <a:gd name="connsiteY0" fmla="*/ 3952875 h 4600575"/>
              <a:gd name="connsiteX1" fmla="*/ 2632875 w 4008452"/>
              <a:gd name="connsiteY1" fmla="*/ 3281404 h 4600575"/>
              <a:gd name="connsiteX2" fmla="*/ 3509921 w 4008452"/>
              <a:gd name="connsiteY2" fmla="*/ 3306749 h 4600575"/>
              <a:gd name="connsiteX3" fmla="*/ 3555226 w 4008452"/>
              <a:gd name="connsiteY3" fmla="*/ 2851950 h 4600575"/>
              <a:gd name="connsiteX4" fmla="*/ 3696446 w 4008452"/>
              <a:gd name="connsiteY4" fmla="*/ 2701124 h 4600575"/>
              <a:gd name="connsiteX5" fmla="*/ 3664806 w 4008452"/>
              <a:gd name="connsiteY5" fmla="*/ 2620203 h 4600575"/>
              <a:gd name="connsiteX6" fmla="*/ 3752850 w 4008452"/>
              <a:gd name="connsiteY6" fmla="*/ 2524125 h 4600575"/>
              <a:gd name="connsiteX7" fmla="*/ 3686175 w 4008452"/>
              <a:gd name="connsiteY7" fmla="*/ 2315403 h 4600575"/>
              <a:gd name="connsiteX8" fmla="*/ 4008452 w 4008452"/>
              <a:gd name="connsiteY8" fmla="*/ 2105854 h 4600575"/>
              <a:gd name="connsiteX9" fmla="*/ 3552825 w 4008452"/>
              <a:gd name="connsiteY9" fmla="*/ 1457325 h 4600575"/>
              <a:gd name="connsiteX10" fmla="*/ 2028825 w 4008452"/>
              <a:gd name="connsiteY10" fmla="*/ 0 h 4600575"/>
              <a:gd name="connsiteX11" fmla="*/ 533400 w 4008452"/>
              <a:gd name="connsiteY11" fmla="*/ 933450 h 4600575"/>
              <a:gd name="connsiteX12" fmla="*/ 1028700 w 4008452"/>
              <a:gd name="connsiteY12" fmla="*/ 2838450 h 4600575"/>
              <a:gd name="connsiteX13" fmla="*/ 0 w 4008452"/>
              <a:gd name="connsiteY13" fmla="*/ 4600575 h 4600575"/>
              <a:gd name="connsiteX14" fmla="*/ 0 w 4008452"/>
              <a:gd name="connsiteY14" fmla="*/ 4600575 h 4600575"/>
              <a:gd name="connsiteX0" fmla="*/ 2428875 w 4008452"/>
              <a:gd name="connsiteY0" fmla="*/ 3952875 h 4600575"/>
              <a:gd name="connsiteX1" fmla="*/ 2632875 w 4008452"/>
              <a:gd name="connsiteY1" fmla="*/ 3281404 h 4600575"/>
              <a:gd name="connsiteX2" fmla="*/ 3509921 w 4008452"/>
              <a:gd name="connsiteY2" fmla="*/ 3306749 h 4600575"/>
              <a:gd name="connsiteX3" fmla="*/ 3555226 w 4008452"/>
              <a:gd name="connsiteY3" fmla="*/ 2851950 h 4600575"/>
              <a:gd name="connsiteX4" fmla="*/ 3696446 w 4008452"/>
              <a:gd name="connsiteY4" fmla="*/ 2701124 h 4600575"/>
              <a:gd name="connsiteX5" fmla="*/ 3664806 w 4008452"/>
              <a:gd name="connsiteY5" fmla="*/ 2620203 h 4600575"/>
              <a:gd name="connsiteX6" fmla="*/ 3752850 w 4008452"/>
              <a:gd name="connsiteY6" fmla="*/ 2524125 h 4600575"/>
              <a:gd name="connsiteX7" fmla="*/ 3686175 w 4008452"/>
              <a:gd name="connsiteY7" fmla="*/ 2315403 h 4600575"/>
              <a:gd name="connsiteX8" fmla="*/ 4008452 w 4008452"/>
              <a:gd name="connsiteY8" fmla="*/ 2105854 h 4600575"/>
              <a:gd name="connsiteX9" fmla="*/ 3552825 w 4008452"/>
              <a:gd name="connsiteY9" fmla="*/ 1457325 h 4600575"/>
              <a:gd name="connsiteX10" fmla="*/ 2028825 w 4008452"/>
              <a:gd name="connsiteY10" fmla="*/ 0 h 4600575"/>
              <a:gd name="connsiteX11" fmla="*/ 533400 w 4008452"/>
              <a:gd name="connsiteY11" fmla="*/ 933450 h 4600575"/>
              <a:gd name="connsiteX12" fmla="*/ 1028700 w 4008452"/>
              <a:gd name="connsiteY12" fmla="*/ 2838450 h 4600575"/>
              <a:gd name="connsiteX13" fmla="*/ 0 w 4008452"/>
              <a:gd name="connsiteY13" fmla="*/ 4600575 h 4600575"/>
              <a:gd name="connsiteX14" fmla="*/ 0 w 4008452"/>
              <a:gd name="connsiteY14" fmla="*/ 4600575 h 4600575"/>
              <a:gd name="connsiteX0" fmla="*/ 2428875 w 4008452"/>
              <a:gd name="connsiteY0" fmla="*/ 3952875 h 4600575"/>
              <a:gd name="connsiteX1" fmla="*/ 2632875 w 4008452"/>
              <a:gd name="connsiteY1" fmla="*/ 3281404 h 4600575"/>
              <a:gd name="connsiteX2" fmla="*/ 3509921 w 4008452"/>
              <a:gd name="connsiteY2" fmla="*/ 3306749 h 4600575"/>
              <a:gd name="connsiteX3" fmla="*/ 3555226 w 4008452"/>
              <a:gd name="connsiteY3" fmla="*/ 2851950 h 4600575"/>
              <a:gd name="connsiteX4" fmla="*/ 3696446 w 4008452"/>
              <a:gd name="connsiteY4" fmla="*/ 2701124 h 4600575"/>
              <a:gd name="connsiteX5" fmla="*/ 3664806 w 4008452"/>
              <a:gd name="connsiteY5" fmla="*/ 2620203 h 4600575"/>
              <a:gd name="connsiteX6" fmla="*/ 3752850 w 4008452"/>
              <a:gd name="connsiteY6" fmla="*/ 2524125 h 4600575"/>
              <a:gd name="connsiteX7" fmla="*/ 3686175 w 4008452"/>
              <a:gd name="connsiteY7" fmla="*/ 2315403 h 4600575"/>
              <a:gd name="connsiteX8" fmla="*/ 4008452 w 4008452"/>
              <a:gd name="connsiteY8" fmla="*/ 2105854 h 4600575"/>
              <a:gd name="connsiteX9" fmla="*/ 3592581 w 4008452"/>
              <a:gd name="connsiteY9" fmla="*/ 1489130 h 4600575"/>
              <a:gd name="connsiteX10" fmla="*/ 2028825 w 4008452"/>
              <a:gd name="connsiteY10" fmla="*/ 0 h 4600575"/>
              <a:gd name="connsiteX11" fmla="*/ 533400 w 4008452"/>
              <a:gd name="connsiteY11" fmla="*/ 933450 h 4600575"/>
              <a:gd name="connsiteX12" fmla="*/ 1028700 w 4008452"/>
              <a:gd name="connsiteY12" fmla="*/ 2838450 h 4600575"/>
              <a:gd name="connsiteX13" fmla="*/ 0 w 4008452"/>
              <a:gd name="connsiteY13" fmla="*/ 4600575 h 4600575"/>
              <a:gd name="connsiteX14" fmla="*/ 0 w 4008452"/>
              <a:gd name="connsiteY14" fmla="*/ 4600575 h 4600575"/>
              <a:gd name="connsiteX0" fmla="*/ 2428875 w 4008452"/>
              <a:gd name="connsiteY0" fmla="*/ 3952875 h 4600575"/>
              <a:gd name="connsiteX1" fmla="*/ 2632875 w 4008452"/>
              <a:gd name="connsiteY1" fmla="*/ 3281404 h 4600575"/>
              <a:gd name="connsiteX2" fmla="*/ 3509921 w 4008452"/>
              <a:gd name="connsiteY2" fmla="*/ 3306749 h 4600575"/>
              <a:gd name="connsiteX3" fmla="*/ 3555226 w 4008452"/>
              <a:gd name="connsiteY3" fmla="*/ 2851950 h 4600575"/>
              <a:gd name="connsiteX4" fmla="*/ 3696446 w 4008452"/>
              <a:gd name="connsiteY4" fmla="*/ 2701124 h 4600575"/>
              <a:gd name="connsiteX5" fmla="*/ 3664806 w 4008452"/>
              <a:gd name="connsiteY5" fmla="*/ 2620203 h 4600575"/>
              <a:gd name="connsiteX6" fmla="*/ 3752850 w 4008452"/>
              <a:gd name="connsiteY6" fmla="*/ 2524125 h 4600575"/>
              <a:gd name="connsiteX7" fmla="*/ 3686175 w 4008452"/>
              <a:gd name="connsiteY7" fmla="*/ 2315403 h 4600575"/>
              <a:gd name="connsiteX8" fmla="*/ 4008452 w 4008452"/>
              <a:gd name="connsiteY8" fmla="*/ 2105854 h 4600575"/>
              <a:gd name="connsiteX9" fmla="*/ 3592581 w 4008452"/>
              <a:gd name="connsiteY9" fmla="*/ 1489130 h 4600575"/>
              <a:gd name="connsiteX10" fmla="*/ 2028825 w 4008452"/>
              <a:gd name="connsiteY10" fmla="*/ 0 h 4600575"/>
              <a:gd name="connsiteX11" fmla="*/ 533400 w 4008452"/>
              <a:gd name="connsiteY11" fmla="*/ 933450 h 4600575"/>
              <a:gd name="connsiteX12" fmla="*/ 1028700 w 4008452"/>
              <a:gd name="connsiteY12" fmla="*/ 2838450 h 4600575"/>
              <a:gd name="connsiteX13" fmla="*/ 0 w 4008452"/>
              <a:gd name="connsiteY13" fmla="*/ 4600575 h 4600575"/>
              <a:gd name="connsiteX14" fmla="*/ 0 w 4008452"/>
              <a:gd name="connsiteY14" fmla="*/ 4600575 h 4600575"/>
              <a:gd name="connsiteX0" fmla="*/ 2428875 w 4008470"/>
              <a:gd name="connsiteY0" fmla="*/ 3952875 h 4600575"/>
              <a:gd name="connsiteX1" fmla="*/ 2632875 w 4008470"/>
              <a:gd name="connsiteY1" fmla="*/ 3281404 h 4600575"/>
              <a:gd name="connsiteX2" fmla="*/ 3509921 w 4008470"/>
              <a:gd name="connsiteY2" fmla="*/ 3306749 h 4600575"/>
              <a:gd name="connsiteX3" fmla="*/ 3555226 w 4008470"/>
              <a:gd name="connsiteY3" fmla="*/ 2851950 h 4600575"/>
              <a:gd name="connsiteX4" fmla="*/ 3696446 w 4008470"/>
              <a:gd name="connsiteY4" fmla="*/ 2701124 h 4600575"/>
              <a:gd name="connsiteX5" fmla="*/ 3664806 w 4008470"/>
              <a:gd name="connsiteY5" fmla="*/ 2620203 h 4600575"/>
              <a:gd name="connsiteX6" fmla="*/ 3752850 w 4008470"/>
              <a:gd name="connsiteY6" fmla="*/ 2524125 h 4600575"/>
              <a:gd name="connsiteX7" fmla="*/ 3686175 w 4008470"/>
              <a:gd name="connsiteY7" fmla="*/ 2315403 h 4600575"/>
              <a:gd name="connsiteX8" fmla="*/ 4008452 w 4008470"/>
              <a:gd name="connsiteY8" fmla="*/ 2105854 h 4600575"/>
              <a:gd name="connsiteX9" fmla="*/ 3592581 w 4008470"/>
              <a:gd name="connsiteY9" fmla="*/ 1489130 h 4600575"/>
              <a:gd name="connsiteX10" fmla="*/ 2028825 w 4008470"/>
              <a:gd name="connsiteY10" fmla="*/ 0 h 4600575"/>
              <a:gd name="connsiteX11" fmla="*/ 533400 w 4008470"/>
              <a:gd name="connsiteY11" fmla="*/ 933450 h 4600575"/>
              <a:gd name="connsiteX12" fmla="*/ 1028700 w 4008470"/>
              <a:gd name="connsiteY12" fmla="*/ 2838450 h 4600575"/>
              <a:gd name="connsiteX13" fmla="*/ 0 w 4008470"/>
              <a:gd name="connsiteY13" fmla="*/ 4600575 h 4600575"/>
              <a:gd name="connsiteX14" fmla="*/ 0 w 4008470"/>
              <a:gd name="connsiteY14" fmla="*/ 4600575 h 4600575"/>
              <a:gd name="connsiteX0" fmla="*/ 2428875 w 4008470"/>
              <a:gd name="connsiteY0" fmla="*/ 3952875 h 4600575"/>
              <a:gd name="connsiteX1" fmla="*/ 2632875 w 4008470"/>
              <a:gd name="connsiteY1" fmla="*/ 3281404 h 4600575"/>
              <a:gd name="connsiteX2" fmla="*/ 3509921 w 4008470"/>
              <a:gd name="connsiteY2" fmla="*/ 3306749 h 4600575"/>
              <a:gd name="connsiteX3" fmla="*/ 3555226 w 4008470"/>
              <a:gd name="connsiteY3" fmla="*/ 2851950 h 4600575"/>
              <a:gd name="connsiteX4" fmla="*/ 3696446 w 4008470"/>
              <a:gd name="connsiteY4" fmla="*/ 2701124 h 4600575"/>
              <a:gd name="connsiteX5" fmla="*/ 3664806 w 4008470"/>
              <a:gd name="connsiteY5" fmla="*/ 2620203 h 4600575"/>
              <a:gd name="connsiteX6" fmla="*/ 3752850 w 4008470"/>
              <a:gd name="connsiteY6" fmla="*/ 2524125 h 4600575"/>
              <a:gd name="connsiteX7" fmla="*/ 3686175 w 4008470"/>
              <a:gd name="connsiteY7" fmla="*/ 2315403 h 4600575"/>
              <a:gd name="connsiteX8" fmla="*/ 4008452 w 4008470"/>
              <a:gd name="connsiteY8" fmla="*/ 2105854 h 4600575"/>
              <a:gd name="connsiteX9" fmla="*/ 3592581 w 4008470"/>
              <a:gd name="connsiteY9" fmla="*/ 1489130 h 4600575"/>
              <a:gd name="connsiteX10" fmla="*/ 2028825 w 4008470"/>
              <a:gd name="connsiteY10" fmla="*/ 0 h 4600575"/>
              <a:gd name="connsiteX11" fmla="*/ 533400 w 4008470"/>
              <a:gd name="connsiteY11" fmla="*/ 933450 h 4600575"/>
              <a:gd name="connsiteX12" fmla="*/ 1028700 w 4008470"/>
              <a:gd name="connsiteY12" fmla="*/ 2838450 h 4600575"/>
              <a:gd name="connsiteX13" fmla="*/ 0 w 4008470"/>
              <a:gd name="connsiteY13" fmla="*/ 4600575 h 4600575"/>
              <a:gd name="connsiteX14" fmla="*/ 0 w 4008470"/>
              <a:gd name="connsiteY14" fmla="*/ 4600575 h 4600575"/>
              <a:gd name="connsiteX0" fmla="*/ 2428875 w 4008470"/>
              <a:gd name="connsiteY0" fmla="*/ 3952875 h 4600575"/>
              <a:gd name="connsiteX1" fmla="*/ 2632875 w 4008470"/>
              <a:gd name="connsiteY1" fmla="*/ 3281404 h 4600575"/>
              <a:gd name="connsiteX2" fmla="*/ 3509921 w 4008470"/>
              <a:gd name="connsiteY2" fmla="*/ 3306749 h 4600575"/>
              <a:gd name="connsiteX3" fmla="*/ 3555226 w 4008470"/>
              <a:gd name="connsiteY3" fmla="*/ 2851950 h 4600575"/>
              <a:gd name="connsiteX4" fmla="*/ 3696446 w 4008470"/>
              <a:gd name="connsiteY4" fmla="*/ 2701124 h 4600575"/>
              <a:gd name="connsiteX5" fmla="*/ 3664806 w 4008470"/>
              <a:gd name="connsiteY5" fmla="*/ 2620203 h 4600575"/>
              <a:gd name="connsiteX6" fmla="*/ 3752850 w 4008470"/>
              <a:gd name="connsiteY6" fmla="*/ 2524125 h 4600575"/>
              <a:gd name="connsiteX7" fmla="*/ 3686175 w 4008470"/>
              <a:gd name="connsiteY7" fmla="*/ 2315403 h 4600575"/>
              <a:gd name="connsiteX8" fmla="*/ 4008452 w 4008470"/>
              <a:gd name="connsiteY8" fmla="*/ 2105854 h 4600575"/>
              <a:gd name="connsiteX9" fmla="*/ 3592581 w 4008470"/>
              <a:gd name="connsiteY9" fmla="*/ 1489130 h 4600575"/>
              <a:gd name="connsiteX10" fmla="*/ 2028825 w 4008470"/>
              <a:gd name="connsiteY10" fmla="*/ 0 h 4600575"/>
              <a:gd name="connsiteX11" fmla="*/ 533400 w 4008470"/>
              <a:gd name="connsiteY11" fmla="*/ 933450 h 4600575"/>
              <a:gd name="connsiteX12" fmla="*/ 1028700 w 4008470"/>
              <a:gd name="connsiteY12" fmla="*/ 2838450 h 4600575"/>
              <a:gd name="connsiteX13" fmla="*/ 0 w 4008470"/>
              <a:gd name="connsiteY13" fmla="*/ 4600575 h 4600575"/>
              <a:gd name="connsiteX14" fmla="*/ 0 w 4008470"/>
              <a:gd name="connsiteY14" fmla="*/ 4600575 h 4600575"/>
              <a:gd name="connsiteX0" fmla="*/ 2428875 w 4008470"/>
              <a:gd name="connsiteY0" fmla="*/ 3980705 h 4628405"/>
              <a:gd name="connsiteX1" fmla="*/ 2632875 w 4008470"/>
              <a:gd name="connsiteY1" fmla="*/ 3309234 h 4628405"/>
              <a:gd name="connsiteX2" fmla="*/ 3509921 w 4008470"/>
              <a:gd name="connsiteY2" fmla="*/ 3334579 h 4628405"/>
              <a:gd name="connsiteX3" fmla="*/ 3555226 w 4008470"/>
              <a:gd name="connsiteY3" fmla="*/ 2879780 h 4628405"/>
              <a:gd name="connsiteX4" fmla="*/ 3696446 w 4008470"/>
              <a:gd name="connsiteY4" fmla="*/ 2728954 h 4628405"/>
              <a:gd name="connsiteX5" fmla="*/ 3664806 w 4008470"/>
              <a:gd name="connsiteY5" fmla="*/ 2648033 h 4628405"/>
              <a:gd name="connsiteX6" fmla="*/ 3752850 w 4008470"/>
              <a:gd name="connsiteY6" fmla="*/ 2551955 h 4628405"/>
              <a:gd name="connsiteX7" fmla="*/ 3686175 w 4008470"/>
              <a:gd name="connsiteY7" fmla="*/ 2343233 h 4628405"/>
              <a:gd name="connsiteX8" fmla="*/ 4008452 w 4008470"/>
              <a:gd name="connsiteY8" fmla="*/ 2133684 h 4628405"/>
              <a:gd name="connsiteX9" fmla="*/ 3592581 w 4008470"/>
              <a:gd name="connsiteY9" fmla="*/ 1516960 h 4628405"/>
              <a:gd name="connsiteX10" fmla="*/ 2000996 w 4008470"/>
              <a:gd name="connsiteY10" fmla="*/ 0 h 4628405"/>
              <a:gd name="connsiteX11" fmla="*/ 533400 w 4008470"/>
              <a:gd name="connsiteY11" fmla="*/ 961280 h 4628405"/>
              <a:gd name="connsiteX12" fmla="*/ 1028700 w 4008470"/>
              <a:gd name="connsiteY12" fmla="*/ 2866280 h 4628405"/>
              <a:gd name="connsiteX13" fmla="*/ 0 w 4008470"/>
              <a:gd name="connsiteY13" fmla="*/ 4628405 h 4628405"/>
              <a:gd name="connsiteX14" fmla="*/ 0 w 4008470"/>
              <a:gd name="connsiteY14" fmla="*/ 4628405 h 4628405"/>
              <a:gd name="connsiteX0" fmla="*/ 2428875 w 4008470"/>
              <a:gd name="connsiteY0" fmla="*/ 3980705 h 4628405"/>
              <a:gd name="connsiteX1" fmla="*/ 2632875 w 4008470"/>
              <a:gd name="connsiteY1" fmla="*/ 3309234 h 4628405"/>
              <a:gd name="connsiteX2" fmla="*/ 3509921 w 4008470"/>
              <a:gd name="connsiteY2" fmla="*/ 3334579 h 4628405"/>
              <a:gd name="connsiteX3" fmla="*/ 3555226 w 4008470"/>
              <a:gd name="connsiteY3" fmla="*/ 2879780 h 4628405"/>
              <a:gd name="connsiteX4" fmla="*/ 3696446 w 4008470"/>
              <a:gd name="connsiteY4" fmla="*/ 2728954 h 4628405"/>
              <a:gd name="connsiteX5" fmla="*/ 3664806 w 4008470"/>
              <a:gd name="connsiteY5" fmla="*/ 2648033 h 4628405"/>
              <a:gd name="connsiteX6" fmla="*/ 3752850 w 4008470"/>
              <a:gd name="connsiteY6" fmla="*/ 2551955 h 4628405"/>
              <a:gd name="connsiteX7" fmla="*/ 3686175 w 4008470"/>
              <a:gd name="connsiteY7" fmla="*/ 2343233 h 4628405"/>
              <a:gd name="connsiteX8" fmla="*/ 4008452 w 4008470"/>
              <a:gd name="connsiteY8" fmla="*/ 2133684 h 4628405"/>
              <a:gd name="connsiteX9" fmla="*/ 3592581 w 4008470"/>
              <a:gd name="connsiteY9" fmla="*/ 1516960 h 4628405"/>
              <a:gd name="connsiteX10" fmla="*/ 2000996 w 4008470"/>
              <a:gd name="connsiteY10" fmla="*/ 0 h 4628405"/>
              <a:gd name="connsiteX11" fmla="*/ 533400 w 4008470"/>
              <a:gd name="connsiteY11" fmla="*/ 961280 h 4628405"/>
              <a:gd name="connsiteX12" fmla="*/ 1028700 w 4008470"/>
              <a:gd name="connsiteY12" fmla="*/ 2866280 h 4628405"/>
              <a:gd name="connsiteX13" fmla="*/ 0 w 4008470"/>
              <a:gd name="connsiteY13" fmla="*/ 4628405 h 4628405"/>
              <a:gd name="connsiteX14" fmla="*/ 0 w 4008470"/>
              <a:gd name="connsiteY14" fmla="*/ 4628405 h 4628405"/>
              <a:gd name="connsiteX0" fmla="*/ 2428875 w 4008470"/>
              <a:gd name="connsiteY0" fmla="*/ 3980705 h 4628405"/>
              <a:gd name="connsiteX1" fmla="*/ 2632875 w 4008470"/>
              <a:gd name="connsiteY1" fmla="*/ 3309234 h 4628405"/>
              <a:gd name="connsiteX2" fmla="*/ 3509921 w 4008470"/>
              <a:gd name="connsiteY2" fmla="*/ 3334579 h 4628405"/>
              <a:gd name="connsiteX3" fmla="*/ 3555226 w 4008470"/>
              <a:gd name="connsiteY3" fmla="*/ 2879780 h 4628405"/>
              <a:gd name="connsiteX4" fmla="*/ 3696446 w 4008470"/>
              <a:gd name="connsiteY4" fmla="*/ 2728954 h 4628405"/>
              <a:gd name="connsiteX5" fmla="*/ 3664806 w 4008470"/>
              <a:gd name="connsiteY5" fmla="*/ 2648033 h 4628405"/>
              <a:gd name="connsiteX6" fmla="*/ 3752850 w 4008470"/>
              <a:gd name="connsiteY6" fmla="*/ 2551955 h 4628405"/>
              <a:gd name="connsiteX7" fmla="*/ 3686175 w 4008470"/>
              <a:gd name="connsiteY7" fmla="*/ 2343233 h 4628405"/>
              <a:gd name="connsiteX8" fmla="*/ 4008452 w 4008470"/>
              <a:gd name="connsiteY8" fmla="*/ 2133684 h 4628405"/>
              <a:gd name="connsiteX9" fmla="*/ 3592581 w 4008470"/>
              <a:gd name="connsiteY9" fmla="*/ 1516960 h 4628405"/>
              <a:gd name="connsiteX10" fmla="*/ 2000996 w 4008470"/>
              <a:gd name="connsiteY10" fmla="*/ 0 h 4628405"/>
              <a:gd name="connsiteX11" fmla="*/ 533400 w 4008470"/>
              <a:gd name="connsiteY11" fmla="*/ 961280 h 4628405"/>
              <a:gd name="connsiteX12" fmla="*/ 1028700 w 4008470"/>
              <a:gd name="connsiteY12" fmla="*/ 2866280 h 4628405"/>
              <a:gd name="connsiteX13" fmla="*/ 0 w 4008470"/>
              <a:gd name="connsiteY13" fmla="*/ 4628405 h 4628405"/>
              <a:gd name="connsiteX14" fmla="*/ 0 w 4008470"/>
              <a:gd name="connsiteY14" fmla="*/ 4628405 h 4628405"/>
              <a:gd name="connsiteX0" fmla="*/ 2428875 w 4008470"/>
              <a:gd name="connsiteY0" fmla="*/ 3980809 h 4628509"/>
              <a:gd name="connsiteX1" fmla="*/ 2632875 w 4008470"/>
              <a:gd name="connsiteY1" fmla="*/ 3309338 h 4628509"/>
              <a:gd name="connsiteX2" fmla="*/ 3509921 w 4008470"/>
              <a:gd name="connsiteY2" fmla="*/ 3334683 h 4628509"/>
              <a:gd name="connsiteX3" fmla="*/ 3555226 w 4008470"/>
              <a:gd name="connsiteY3" fmla="*/ 2879884 h 4628509"/>
              <a:gd name="connsiteX4" fmla="*/ 3696446 w 4008470"/>
              <a:gd name="connsiteY4" fmla="*/ 2729058 h 4628509"/>
              <a:gd name="connsiteX5" fmla="*/ 3664806 w 4008470"/>
              <a:gd name="connsiteY5" fmla="*/ 2648137 h 4628509"/>
              <a:gd name="connsiteX6" fmla="*/ 3752850 w 4008470"/>
              <a:gd name="connsiteY6" fmla="*/ 2552059 h 4628509"/>
              <a:gd name="connsiteX7" fmla="*/ 3686175 w 4008470"/>
              <a:gd name="connsiteY7" fmla="*/ 2343337 h 4628509"/>
              <a:gd name="connsiteX8" fmla="*/ 4008452 w 4008470"/>
              <a:gd name="connsiteY8" fmla="*/ 2133788 h 4628509"/>
              <a:gd name="connsiteX9" fmla="*/ 3592581 w 4008470"/>
              <a:gd name="connsiteY9" fmla="*/ 1517064 h 4628509"/>
              <a:gd name="connsiteX10" fmla="*/ 2000996 w 4008470"/>
              <a:gd name="connsiteY10" fmla="*/ 104 h 4628509"/>
              <a:gd name="connsiteX11" fmla="*/ 533400 w 4008470"/>
              <a:gd name="connsiteY11" fmla="*/ 961384 h 4628509"/>
              <a:gd name="connsiteX12" fmla="*/ 1028700 w 4008470"/>
              <a:gd name="connsiteY12" fmla="*/ 2866384 h 4628509"/>
              <a:gd name="connsiteX13" fmla="*/ 0 w 4008470"/>
              <a:gd name="connsiteY13" fmla="*/ 4628509 h 4628509"/>
              <a:gd name="connsiteX14" fmla="*/ 0 w 4008470"/>
              <a:gd name="connsiteY14" fmla="*/ 4628509 h 4628509"/>
              <a:gd name="connsiteX0" fmla="*/ 2428875 w 4008470"/>
              <a:gd name="connsiteY0" fmla="*/ 3980809 h 4628509"/>
              <a:gd name="connsiteX1" fmla="*/ 2632875 w 4008470"/>
              <a:gd name="connsiteY1" fmla="*/ 3309338 h 4628509"/>
              <a:gd name="connsiteX2" fmla="*/ 3509921 w 4008470"/>
              <a:gd name="connsiteY2" fmla="*/ 3334683 h 4628509"/>
              <a:gd name="connsiteX3" fmla="*/ 3555226 w 4008470"/>
              <a:gd name="connsiteY3" fmla="*/ 2879884 h 4628509"/>
              <a:gd name="connsiteX4" fmla="*/ 3696446 w 4008470"/>
              <a:gd name="connsiteY4" fmla="*/ 2729058 h 4628509"/>
              <a:gd name="connsiteX5" fmla="*/ 3664806 w 4008470"/>
              <a:gd name="connsiteY5" fmla="*/ 2648137 h 4628509"/>
              <a:gd name="connsiteX6" fmla="*/ 3752850 w 4008470"/>
              <a:gd name="connsiteY6" fmla="*/ 2552059 h 4628509"/>
              <a:gd name="connsiteX7" fmla="*/ 3686175 w 4008470"/>
              <a:gd name="connsiteY7" fmla="*/ 2343337 h 4628509"/>
              <a:gd name="connsiteX8" fmla="*/ 4008452 w 4008470"/>
              <a:gd name="connsiteY8" fmla="*/ 2133788 h 4628509"/>
              <a:gd name="connsiteX9" fmla="*/ 3592581 w 4008470"/>
              <a:gd name="connsiteY9" fmla="*/ 1517064 h 4628509"/>
              <a:gd name="connsiteX10" fmla="*/ 2000996 w 4008470"/>
              <a:gd name="connsiteY10" fmla="*/ 104 h 4628509"/>
              <a:gd name="connsiteX11" fmla="*/ 549303 w 4008470"/>
              <a:gd name="connsiteY11" fmla="*/ 965360 h 4628509"/>
              <a:gd name="connsiteX12" fmla="*/ 1028700 w 4008470"/>
              <a:gd name="connsiteY12" fmla="*/ 2866384 h 4628509"/>
              <a:gd name="connsiteX13" fmla="*/ 0 w 4008470"/>
              <a:gd name="connsiteY13" fmla="*/ 4628509 h 4628509"/>
              <a:gd name="connsiteX14" fmla="*/ 0 w 4008470"/>
              <a:gd name="connsiteY14" fmla="*/ 4628509 h 4628509"/>
              <a:gd name="connsiteX0" fmla="*/ 2428875 w 4008470"/>
              <a:gd name="connsiteY0" fmla="*/ 3980953 h 4628653"/>
              <a:gd name="connsiteX1" fmla="*/ 2632875 w 4008470"/>
              <a:gd name="connsiteY1" fmla="*/ 3309482 h 4628653"/>
              <a:gd name="connsiteX2" fmla="*/ 3509921 w 4008470"/>
              <a:gd name="connsiteY2" fmla="*/ 3334827 h 4628653"/>
              <a:gd name="connsiteX3" fmla="*/ 3555226 w 4008470"/>
              <a:gd name="connsiteY3" fmla="*/ 2880028 h 4628653"/>
              <a:gd name="connsiteX4" fmla="*/ 3696446 w 4008470"/>
              <a:gd name="connsiteY4" fmla="*/ 2729202 h 4628653"/>
              <a:gd name="connsiteX5" fmla="*/ 3664806 w 4008470"/>
              <a:gd name="connsiteY5" fmla="*/ 2648281 h 4628653"/>
              <a:gd name="connsiteX6" fmla="*/ 3752850 w 4008470"/>
              <a:gd name="connsiteY6" fmla="*/ 2552203 h 4628653"/>
              <a:gd name="connsiteX7" fmla="*/ 3686175 w 4008470"/>
              <a:gd name="connsiteY7" fmla="*/ 2343481 h 4628653"/>
              <a:gd name="connsiteX8" fmla="*/ 4008452 w 4008470"/>
              <a:gd name="connsiteY8" fmla="*/ 2133932 h 4628653"/>
              <a:gd name="connsiteX9" fmla="*/ 3592581 w 4008470"/>
              <a:gd name="connsiteY9" fmla="*/ 1517208 h 4628653"/>
              <a:gd name="connsiteX10" fmla="*/ 2000996 w 4008470"/>
              <a:gd name="connsiteY10" fmla="*/ 248 h 4628653"/>
              <a:gd name="connsiteX11" fmla="*/ 549303 w 4008470"/>
              <a:gd name="connsiteY11" fmla="*/ 965504 h 4628653"/>
              <a:gd name="connsiteX12" fmla="*/ 1028700 w 4008470"/>
              <a:gd name="connsiteY12" fmla="*/ 2866528 h 4628653"/>
              <a:gd name="connsiteX13" fmla="*/ 0 w 4008470"/>
              <a:gd name="connsiteY13" fmla="*/ 4628653 h 4628653"/>
              <a:gd name="connsiteX14" fmla="*/ 0 w 4008470"/>
              <a:gd name="connsiteY14" fmla="*/ 4628653 h 4628653"/>
              <a:gd name="connsiteX0" fmla="*/ 2428875 w 4008470"/>
              <a:gd name="connsiteY0" fmla="*/ 3965066 h 4612766"/>
              <a:gd name="connsiteX1" fmla="*/ 2632875 w 4008470"/>
              <a:gd name="connsiteY1" fmla="*/ 3293595 h 4612766"/>
              <a:gd name="connsiteX2" fmla="*/ 3509921 w 4008470"/>
              <a:gd name="connsiteY2" fmla="*/ 3318940 h 4612766"/>
              <a:gd name="connsiteX3" fmla="*/ 3555226 w 4008470"/>
              <a:gd name="connsiteY3" fmla="*/ 2864141 h 4612766"/>
              <a:gd name="connsiteX4" fmla="*/ 3696446 w 4008470"/>
              <a:gd name="connsiteY4" fmla="*/ 2713315 h 4612766"/>
              <a:gd name="connsiteX5" fmla="*/ 3664806 w 4008470"/>
              <a:gd name="connsiteY5" fmla="*/ 2632394 h 4612766"/>
              <a:gd name="connsiteX6" fmla="*/ 3752850 w 4008470"/>
              <a:gd name="connsiteY6" fmla="*/ 2536316 h 4612766"/>
              <a:gd name="connsiteX7" fmla="*/ 3686175 w 4008470"/>
              <a:gd name="connsiteY7" fmla="*/ 2327594 h 4612766"/>
              <a:gd name="connsiteX8" fmla="*/ 4008452 w 4008470"/>
              <a:gd name="connsiteY8" fmla="*/ 2118045 h 4612766"/>
              <a:gd name="connsiteX9" fmla="*/ 3592581 w 4008470"/>
              <a:gd name="connsiteY9" fmla="*/ 1501321 h 4612766"/>
              <a:gd name="connsiteX10" fmla="*/ 2000996 w 4008470"/>
              <a:gd name="connsiteY10" fmla="*/ 264 h 4612766"/>
              <a:gd name="connsiteX11" fmla="*/ 549303 w 4008470"/>
              <a:gd name="connsiteY11" fmla="*/ 949617 h 4612766"/>
              <a:gd name="connsiteX12" fmla="*/ 1028700 w 4008470"/>
              <a:gd name="connsiteY12" fmla="*/ 2850641 h 4612766"/>
              <a:gd name="connsiteX13" fmla="*/ 0 w 4008470"/>
              <a:gd name="connsiteY13" fmla="*/ 4612766 h 4612766"/>
              <a:gd name="connsiteX14" fmla="*/ 0 w 4008470"/>
              <a:gd name="connsiteY14" fmla="*/ 4612766 h 4612766"/>
              <a:gd name="connsiteX0" fmla="*/ 2428875 w 4008470"/>
              <a:gd name="connsiteY0" fmla="*/ 3965066 h 4612766"/>
              <a:gd name="connsiteX1" fmla="*/ 2632875 w 4008470"/>
              <a:gd name="connsiteY1" fmla="*/ 3293595 h 4612766"/>
              <a:gd name="connsiteX2" fmla="*/ 3509921 w 4008470"/>
              <a:gd name="connsiteY2" fmla="*/ 3318940 h 4612766"/>
              <a:gd name="connsiteX3" fmla="*/ 3555226 w 4008470"/>
              <a:gd name="connsiteY3" fmla="*/ 2864141 h 4612766"/>
              <a:gd name="connsiteX4" fmla="*/ 3696446 w 4008470"/>
              <a:gd name="connsiteY4" fmla="*/ 2713315 h 4612766"/>
              <a:gd name="connsiteX5" fmla="*/ 3664806 w 4008470"/>
              <a:gd name="connsiteY5" fmla="*/ 2632394 h 4612766"/>
              <a:gd name="connsiteX6" fmla="*/ 3752850 w 4008470"/>
              <a:gd name="connsiteY6" fmla="*/ 2536316 h 4612766"/>
              <a:gd name="connsiteX7" fmla="*/ 3686175 w 4008470"/>
              <a:gd name="connsiteY7" fmla="*/ 2327594 h 4612766"/>
              <a:gd name="connsiteX8" fmla="*/ 4008452 w 4008470"/>
              <a:gd name="connsiteY8" fmla="*/ 2118045 h 4612766"/>
              <a:gd name="connsiteX9" fmla="*/ 3592581 w 4008470"/>
              <a:gd name="connsiteY9" fmla="*/ 1501321 h 4612766"/>
              <a:gd name="connsiteX10" fmla="*/ 2000996 w 4008470"/>
              <a:gd name="connsiteY10" fmla="*/ 264 h 4612766"/>
              <a:gd name="connsiteX11" fmla="*/ 549303 w 4008470"/>
              <a:gd name="connsiteY11" fmla="*/ 949617 h 4612766"/>
              <a:gd name="connsiteX12" fmla="*/ 1028700 w 4008470"/>
              <a:gd name="connsiteY12" fmla="*/ 2850641 h 4612766"/>
              <a:gd name="connsiteX13" fmla="*/ 0 w 4008470"/>
              <a:gd name="connsiteY13" fmla="*/ 4612766 h 4612766"/>
              <a:gd name="connsiteX14" fmla="*/ 0 w 4008470"/>
              <a:gd name="connsiteY14" fmla="*/ 4612766 h 4612766"/>
              <a:gd name="connsiteX0" fmla="*/ 2428875 w 4008470"/>
              <a:gd name="connsiteY0" fmla="*/ 3965066 h 4612766"/>
              <a:gd name="connsiteX1" fmla="*/ 2632875 w 4008470"/>
              <a:gd name="connsiteY1" fmla="*/ 3293595 h 4612766"/>
              <a:gd name="connsiteX2" fmla="*/ 3509921 w 4008470"/>
              <a:gd name="connsiteY2" fmla="*/ 3318940 h 4612766"/>
              <a:gd name="connsiteX3" fmla="*/ 3555226 w 4008470"/>
              <a:gd name="connsiteY3" fmla="*/ 2864141 h 4612766"/>
              <a:gd name="connsiteX4" fmla="*/ 3696446 w 4008470"/>
              <a:gd name="connsiteY4" fmla="*/ 2713315 h 4612766"/>
              <a:gd name="connsiteX5" fmla="*/ 3664806 w 4008470"/>
              <a:gd name="connsiteY5" fmla="*/ 2632394 h 4612766"/>
              <a:gd name="connsiteX6" fmla="*/ 3752850 w 4008470"/>
              <a:gd name="connsiteY6" fmla="*/ 2536316 h 4612766"/>
              <a:gd name="connsiteX7" fmla="*/ 3686175 w 4008470"/>
              <a:gd name="connsiteY7" fmla="*/ 2327594 h 4612766"/>
              <a:gd name="connsiteX8" fmla="*/ 4008452 w 4008470"/>
              <a:gd name="connsiteY8" fmla="*/ 2118045 h 4612766"/>
              <a:gd name="connsiteX9" fmla="*/ 3592581 w 4008470"/>
              <a:gd name="connsiteY9" fmla="*/ 1501321 h 4612766"/>
              <a:gd name="connsiteX10" fmla="*/ 2000996 w 4008470"/>
              <a:gd name="connsiteY10" fmla="*/ 264 h 4612766"/>
              <a:gd name="connsiteX11" fmla="*/ 549303 w 4008470"/>
              <a:gd name="connsiteY11" fmla="*/ 949617 h 4612766"/>
              <a:gd name="connsiteX12" fmla="*/ 1016773 w 4008470"/>
              <a:gd name="connsiteY12" fmla="*/ 2874495 h 4612766"/>
              <a:gd name="connsiteX13" fmla="*/ 0 w 4008470"/>
              <a:gd name="connsiteY13" fmla="*/ 4612766 h 4612766"/>
              <a:gd name="connsiteX14" fmla="*/ 0 w 4008470"/>
              <a:gd name="connsiteY14" fmla="*/ 4612766 h 4612766"/>
              <a:gd name="connsiteX0" fmla="*/ 2428875 w 4008470"/>
              <a:gd name="connsiteY0" fmla="*/ 3965066 h 4612766"/>
              <a:gd name="connsiteX1" fmla="*/ 2632875 w 4008470"/>
              <a:gd name="connsiteY1" fmla="*/ 3293595 h 4612766"/>
              <a:gd name="connsiteX2" fmla="*/ 3509921 w 4008470"/>
              <a:gd name="connsiteY2" fmla="*/ 3318940 h 4612766"/>
              <a:gd name="connsiteX3" fmla="*/ 3555226 w 4008470"/>
              <a:gd name="connsiteY3" fmla="*/ 2864141 h 4612766"/>
              <a:gd name="connsiteX4" fmla="*/ 3696446 w 4008470"/>
              <a:gd name="connsiteY4" fmla="*/ 2713315 h 4612766"/>
              <a:gd name="connsiteX5" fmla="*/ 3664806 w 4008470"/>
              <a:gd name="connsiteY5" fmla="*/ 2632394 h 4612766"/>
              <a:gd name="connsiteX6" fmla="*/ 3752850 w 4008470"/>
              <a:gd name="connsiteY6" fmla="*/ 2536316 h 4612766"/>
              <a:gd name="connsiteX7" fmla="*/ 3686175 w 4008470"/>
              <a:gd name="connsiteY7" fmla="*/ 2327594 h 4612766"/>
              <a:gd name="connsiteX8" fmla="*/ 4008452 w 4008470"/>
              <a:gd name="connsiteY8" fmla="*/ 2118045 h 4612766"/>
              <a:gd name="connsiteX9" fmla="*/ 3592581 w 4008470"/>
              <a:gd name="connsiteY9" fmla="*/ 1501321 h 4612766"/>
              <a:gd name="connsiteX10" fmla="*/ 2000996 w 4008470"/>
              <a:gd name="connsiteY10" fmla="*/ 264 h 4612766"/>
              <a:gd name="connsiteX11" fmla="*/ 549303 w 4008470"/>
              <a:gd name="connsiteY11" fmla="*/ 949617 h 4612766"/>
              <a:gd name="connsiteX12" fmla="*/ 1016773 w 4008470"/>
              <a:gd name="connsiteY12" fmla="*/ 2874495 h 4612766"/>
              <a:gd name="connsiteX13" fmla="*/ 0 w 4008470"/>
              <a:gd name="connsiteY13" fmla="*/ 4612766 h 4612766"/>
              <a:gd name="connsiteX14" fmla="*/ 0 w 4008470"/>
              <a:gd name="connsiteY14" fmla="*/ 4612766 h 4612766"/>
              <a:gd name="connsiteX0" fmla="*/ 2428875 w 4008470"/>
              <a:gd name="connsiteY0" fmla="*/ 3965066 h 4612766"/>
              <a:gd name="connsiteX1" fmla="*/ 2632875 w 4008470"/>
              <a:gd name="connsiteY1" fmla="*/ 3293595 h 4612766"/>
              <a:gd name="connsiteX2" fmla="*/ 3509921 w 4008470"/>
              <a:gd name="connsiteY2" fmla="*/ 3318940 h 4612766"/>
              <a:gd name="connsiteX3" fmla="*/ 3555226 w 4008470"/>
              <a:gd name="connsiteY3" fmla="*/ 2864141 h 4612766"/>
              <a:gd name="connsiteX4" fmla="*/ 3696446 w 4008470"/>
              <a:gd name="connsiteY4" fmla="*/ 2713315 h 4612766"/>
              <a:gd name="connsiteX5" fmla="*/ 3664806 w 4008470"/>
              <a:gd name="connsiteY5" fmla="*/ 2632394 h 4612766"/>
              <a:gd name="connsiteX6" fmla="*/ 3752850 w 4008470"/>
              <a:gd name="connsiteY6" fmla="*/ 2536316 h 4612766"/>
              <a:gd name="connsiteX7" fmla="*/ 3686175 w 4008470"/>
              <a:gd name="connsiteY7" fmla="*/ 2327594 h 4612766"/>
              <a:gd name="connsiteX8" fmla="*/ 4008452 w 4008470"/>
              <a:gd name="connsiteY8" fmla="*/ 2118045 h 4612766"/>
              <a:gd name="connsiteX9" fmla="*/ 3592581 w 4008470"/>
              <a:gd name="connsiteY9" fmla="*/ 1501321 h 4612766"/>
              <a:gd name="connsiteX10" fmla="*/ 2000996 w 4008470"/>
              <a:gd name="connsiteY10" fmla="*/ 264 h 4612766"/>
              <a:gd name="connsiteX11" fmla="*/ 549303 w 4008470"/>
              <a:gd name="connsiteY11" fmla="*/ 949617 h 4612766"/>
              <a:gd name="connsiteX12" fmla="*/ 1016773 w 4008470"/>
              <a:gd name="connsiteY12" fmla="*/ 2874495 h 4612766"/>
              <a:gd name="connsiteX13" fmla="*/ 0 w 4008470"/>
              <a:gd name="connsiteY13" fmla="*/ 4612766 h 4612766"/>
              <a:gd name="connsiteX14" fmla="*/ 0 w 4008470"/>
              <a:gd name="connsiteY14" fmla="*/ 4612766 h 4612766"/>
              <a:gd name="connsiteX0" fmla="*/ 2428875 w 4008470"/>
              <a:gd name="connsiteY0" fmla="*/ 3965066 h 4612766"/>
              <a:gd name="connsiteX1" fmla="*/ 2632875 w 4008470"/>
              <a:gd name="connsiteY1" fmla="*/ 3293595 h 4612766"/>
              <a:gd name="connsiteX2" fmla="*/ 3509921 w 4008470"/>
              <a:gd name="connsiteY2" fmla="*/ 3318940 h 4612766"/>
              <a:gd name="connsiteX3" fmla="*/ 3555226 w 4008470"/>
              <a:gd name="connsiteY3" fmla="*/ 2864141 h 4612766"/>
              <a:gd name="connsiteX4" fmla="*/ 3710053 w 4008470"/>
              <a:gd name="connsiteY4" fmla="*/ 2718758 h 4612766"/>
              <a:gd name="connsiteX5" fmla="*/ 3664806 w 4008470"/>
              <a:gd name="connsiteY5" fmla="*/ 2632394 h 4612766"/>
              <a:gd name="connsiteX6" fmla="*/ 3752850 w 4008470"/>
              <a:gd name="connsiteY6" fmla="*/ 2536316 h 4612766"/>
              <a:gd name="connsiteX7" fmla="*/ 3686175 w 4008470"/>
              <a:gd name="connsiteY7" fmla="*/ 2327594 h 4612766"/>
              <a:gd name="connsiteX8" fmla="*/ 4008452 w 4008470"/>
              <a:gd name="connsiteY8" fmla="*/ 2118045 h 4612766"/>
              <a:gd name="connsiteX9" fmla="*/ 3592581 w 4008470"/>
              <a:gd name="connsiteY9" fmla="*/ 1501321 h 4612766"/>
              <a:gd name="connsiteX10" fmla="*/ 2000996 w 4008470"/>
              <a:gd name="connsiteY10" fmla="*/ 264 h 4612766"/>
              <a:gd name="connsiteX11" fmla="*/ 549303 w 4008470"/>
              <a:gd name="connsiteY11" fmla="*/ 949617 h 4612766"/>
              <a:gd name="connsiteX12" fmla="*/ 1016773 w 4008470"/>
              <a:gd name="connsiteY12" fmla="*/ 2874495 h 4612766"/>
              <a:gd name="connsiteX13" fmla="*/ 0 w 4008470"/>
              <a:gd name="connsiteY13" fmla="*/ 4612766 h 4612766"/>
              <a:gd name="connsiteX14" fmla="*/ 0 w 4008470"/>
              <a:gd name="connsiteY14" fmla="*/ 4612766 h 4612766"/>
              <a:gd name="connsiteX0" fmla="*/ 2428875 w 4008470"/>
              <a:gd name="connsiteY0" fmla="*/ 3965066 h 4612766"/>
              <a:gd name="connsiteX1" fmla="*/ 2632875 w 4008470"/>
              <a:gd name="connsiteY1" fmla="*/ 3293595 h 4612766"/>
              <a:gd name="connsiteX2" fmla="*/ 3509921 w 4008470"/>
              <a:gd name="connsiteY2" fmla="*/ 3318940 h 4612766"/>
              <a:gd name="connsiteX3" fmla="*/ 3555226 w 4008470"/>
              <a:gd name="connsiteY3" fmla="*/ 2864141 h 4612766"/>
              <a:gd name="connsiteX4" fmla="*/ 3710053 w 4008470"/>
              <a:gd name="connsiteY4" fmla="*/ 2718758 h 4612766"/>
              <a:gd name="connsiteX5" fmla="*/ 3664806 w 4008470"/>
              <a:gd name="connsiteY5" fmla="*/ 2632394 h 4612766"/>
              <a:gd name="connsiteX6" fmla="*/ 3752850 w 4008470"/>
              <a:gd name="connsiteY6" fmla="*/ 2536316 h 4612766"/>
              <a:gd name="connsiteX7" fmla="*/ 3686175 w 4008470"/>
              <a:gd name="connsiteY7" fmla="*/ 2327594 h 4612766"/>
              <a:gd name="connsiteX8" fmla="*/ 4008452 w 4008470"/>
              <a:gd name="connsiteY8" fmla="*/ 2118045 h 4612766"/>
              <a:gd name="connsiteX9" fmla="*/ 3592581 w 4008470"/>
              <a:gd name="connsiteY9" fmla="*/ 1501321 h 4612766"/>
              <a:gd name="connsiteX10" fmla="*/ 2000996 w 4008470"/>
              <a:gd name="connsiteY10" fmla="*/ 264 h 4612766"/>
              <a:gd name="connsiteX11" fmla="*/ 549303 w 4008470"/>
              <a:gd name="connsiteY11" fmla="*/ 949617 h 4612766"/>
              <a:gd name="connsiteX12" fmla="*/ 1016773 w 4008470"/>
              <a:gd name="connsiteY12" fmla="*/ 2874495 h 4612766"/>
              <a:gd name="connsiteX13" fmla="*/ 0 w 4008470"/>
              <a:gd name="connsiteY13" fmla="*/ 4612766 h 4612766"/>
              <a:gd name="connsiteX14" fmla="*/ 0 w 4008470"/>
              <a:gd name="connsiteY14" fmla="*/ 4612766 h 4612766"/>
              <a:gd name="connsiteX0" fmla="*/ 2428875 w 4008470"/>
              <a:gd name="connsiteY0" fmla="*/ 3965066 h 4612766"/>
              <a:gd name="connsiteX1" fmla="*/ 2632875 w 4008470"/>
              <a:gd name="connsiteY1" fmla="*/ 3293595 h 4612766"/>
              <a:gd name="connsiteX2" fmla="*/ 3509921 w 4008470"/>
              <a:gd name="connsiteY2" fmla="*/ 3318940 h 4612766"/>
              <a:gd name="connsiteX3" fmla="*/ 3555226 w 4008470"/>
              <a:gd name="connsiteY3" fmla="*/ 2864141 h 4612766"/>
              <a:gd name="connsiteX4" fmla="*/ 3710053 w 4008470"/>
              <a:gd name="connsiteY4" fmla="*/ 2718758 h 4612766"/>
              <a:gd name="connsiteX5" fmla="*/ 3664806 w 4008470"/>
              <a:gd name="connsiteY5" fmla="*/ 2632394 h 4612766"/>
              <a:gd name="connsiteX6" fmla="*/ 3752850 w 4008470"/>
              <a:gd name="connsiteY6" fmla="*/ 2536316 h 4612766"/>
              <a:gd name="connsiteX7" fmla="*/ 3686175 w 4008470"/>
              <a:gd name="connsiteY7" fmla="*/ 2327594 h 4612766"/>
              <a:gd name="connsiteX8" fmla="*/ 4008452 w 4008470"/>
              <a:gd name="connsiteY8" fmla="*/ 2118045 h 4612766"/>
              <a:gd name="connsiteX9" fmla="*/ 3592581 w 4008470"/>
              <a:gd name="connsiteY9" fmla="*/ 1501321 h 4612766"/>
              <a:gd name="connsiteX10" fmla="*/ 2000996 w 4008470"/>
              <a:gd name="connsiteY10" fmla="*/ 264 h 4612766"/>
              <a:gd name="connsiteX11" fmla="*/ 549303 w 4008470"/>
              <a:gd name="connsiteY11" fmla="*/ 949617 h 4612766"/>
              <a:gd name="connsiteX12" fmla="*/ 1016773 w 4008470"/>
              <a:gd name="connsiteY12" fmla="*/ 2874495 h 4612766"/>
              <a:gd name="connsiteX13" fmla="*/ 0 w 4008470"/>
              <a:gd name="connsiteY13" fmla="*/ 4612766 h 4612766"/>
              <a:gd name="connsiteX14" fmla="*/ 0 w 4008470"/>
              <a:gd name="connsiteY14" fmla="*/ 4612766 h 4612766"/>
              <a:gd name="connsiteX0" fmla="*/ 2428875 w 4008470"/>
              <a:gd name="connsiteY0" fmla="*/ 3965066 h 4612766"/>
              <a:gd name="connsiteX1" fmla="*/ 2632875 w 4008470"/>
              <a:gd name="connsiteY1" fmla="*/ 3293595 h 4612766"/>
              <a:gd name="connsiteX2" fmla="*/ 3509921 w 4008470"/>
              <a:gd name="connsiteY2" fmla="*/ 3318940 h 4612766"/>
              <a:gd name="connsiteX3" fmla="*/ 3555226 w 4008470"/>
              <a:gd name="connsiteY3" fmla="*/ 2864141 h 4612766"/>
              <a:gd name="connsiteX4" fmla="*/ 3710053 w 4008470"/>
              <a:gd name="connsiteY4" fmla="*/ 2718758 h 4612766"/>
              <a:gd name="connsiteX5" fmla="*/ 3664806 w 4008470"/>
              <a:gd name="connsiteY5" fmla="*/ 2632394 h 4612766"/>
              <a:gd name="connsiteX6" fmla="*/ 3752850 w 4008470"/>
              <a:gd name="connsiteY6" fmla="*/ 2536316 h 4612766"/>
              <a:gd name="connsiteX7" fmla="*/ 3686175 w 4008470"/>
              <a:gd name="connsiteY7" fmla="*/ 2327594 h 4612766"/>
              <a:gd name="connsiteX8" fmla="*/ 4008452 w 4008470"/>
              <a:gd name="connsiteY8" fmla="*/ 2118045 h 4612766"/>
              <a:gd name="connsiteX9" fmla="*/ 3592581 w 4008470"/>
              <a:gd name="connsiteY9" fmla="*/ 1501321 h 4612766"/>
              <a:gd name="connsiteX10" fmla="*/ 2000996 w 4008470"/>
              <a:gd name="connsiteY10" fmla="*/ 264 h 4612766"/>
              <a:gd name="connsiteX11" fmla="*/ 549303 w 4008470"/>
              <a:gd name="connsiteY11" fmla="*/ 949617 h 4612766"/>
              <a:gd name="connsiteX12" fmla="*/ 1016773 w 4008470"/>
              <a:gd name="connsiteY12" fmla="*/ 2874495 h 4612766"/>
              <a:gd name="connsiteX13" fmla="*/ 0 w 4008470"/>
              <a:gd name="connsiteY13" fmla="*/ 4612766 h 4612766"/>
              <a:gd name="connsiteX14" fmla="*/ 0 w 4008470"/>
              <a:gd name="connsiteY14" fmla="*/ 4612766 h 4612766"/>
              <a:gd name="connsiteX0" fmla="*/ 2428875 w 4008470"/>
              <a:gd name="connsiteY0" fmla="*/ 3965066 h 4612766"/>
              <a:gd name="connsiteX1" fmla="*/ 2632875 w 4008470"/>
              <a:gd name="connsiteY1" fmla="*/ 3293595 h 4612766"/>
              <a:gd name="connsiteX2" fmla="*/ 3509921 w 4008470"/>
              <a:gd name="connsiteY2" fmla="*/ 3318940 h 4612766"/>
              <a:gd name="connsiteX3" fmla="*/ 3555226 w 4008470"/>
              <a:gd name="connsiteY3" fmla="*/ 2864141 h 4612766"/>
              <a:gd name="connsiteX4" fmla="*/ 3710053 w 4008470"/>
              <a:gd name="connsiteY4" fmla="*/ 2718758 h 4612766"/>
              <a:gd name="connsiteX5" fmla="*/ 3664806 w 4008470"/>
              <a:gd name="connsiteY5" fmla="*/ 2632394 h 4612766"/>
              <a:gd name="connsiteX6" fmla="*/ 3752850 w 4008470"/>
              <a:gd name="connsiteY6" fmla="*/ 2536316 h 4612766"/>
              <a:gd name="connsiteX7" fmla="*/ 3686175 w 4008470"/>
              <a:gd name="connsiteY7" fmla="*/ 2327594 h 4612766"/>
              <a:gd name="connsiteX8" fmla="*/ 4008452 w 4008470"/>
              <a:gd name="connsiteY8" fmla="*/ 2118045 h 4612766"/>
              <a:gd name="connsiteX9" fmla="*/ 3592581 w 4008470"/>
              <a:gd name="connsiteY9" fmla="*/ 1501321 h 4612766"/>
              <a:gd name="connsiteX10" fmla="*/ 2000996 w 4008470"/>
              <a:gd name="connsiteY10" fmla="*/ 264 h 4612766"/>
              <a:gd name="connsiteX11" fmla="*/ 549303 w 4008470"/>
              <a:gd name="connsiteY11" fmla="*/ 949617 h 4612766"/>
              <a:gd name="connsiteX12" fmla="*/ 1016773 w 4008470"/>
              <a:gd name="connsiteY12" fmla="*/ 2874495 h 4612766"/>
              <a:gd name="connsiteX13" fmla="*/ 0 w 4008470"/>
              <a:gd name="connsiteY13" fmla="*/ 4612766 h 4612766"/>
              <a:gd name="connsiteX14" fmla="*/ 0 w 4008470"/>
              <a:gd name="connsiteY14" fmla="*/ 4612766 h 4612766"/>
              <a:gd name="connsiteX0" fmla="*/ 2428875 w 4008470"/>
              <a:gd name="connsiteY0" fmla="*/ 3965066 h 4612766"/>
              <a:gd name="connsiteX1" fmla="*/ 2632875 w 4008470"/>
              <a:gd name="connsiteY1" fmla="*/ 3293595 h 4612766"/>
              <a:gd name="connsiteX2" fmla="*/ 3509921 w 4008470"/>
              <a:gd name="connsiteY2" fmla="*/ 3318940 h 4612766"/>
              <a:gd name="connsiteX3" fmla="*/ 3555226 w 4008470"/>
              <a:gd name="connsiteY3" fmla="*/ 2864141 h 4612766"/>
              <a:gd name="connsiteX4" fmla="*/ 3710053 w 4008470"/>
              <a:gd name="connsiteY4" fmla="*/ 2718758 h 4612766"/>
              <a:gd name="connsiteX5" fmla="*/ 3664806 w 4008470"/>
              <a:gd name="connsiteY5" fmla="*/ 2632394 h 4612766"/>
              <a:gd name="connsiteX6" fmla="*/ 3752850 w 4008470"/>
              <a:gd name="connsiteY6" fmla="*/ 2536316 h 4612766"/>
              <a:gd name="connsiteX7" fmla="*/ 3686175 w 4008470"/>
              <a:gd name="connsiteY7" fmla="*/ 2327594 h 4612766"/>
              <a:gd name="connsiteX8" fmla="*/ 4008452 w 4008470"/>
              <a:gd name="connsiteY8" fmla="*/ 2118045 h 4612766"/>
              <a:gd name="connsiteX9" fmla="*/ 3592581 w 4008470"/>
              <a:gd name="connsiteY9" fmla="*/ 1501321 h 4612766"/>
              <a:gd name="connsiteX10" fmla="*/ 2000996 w 4008470"/>
              <a:gd name="connsiteY10" fmla="*/ 264 h 4612766"/>
              <a:gd name="connsiteX11" fmla="*/ 549303 w 4008470"/>
              <a:gd name="connsiteY11" fmla="*/ 949617 h 4612766"/>
              <a:gd name="connsiteX12" fmla="*/ 1016773 w 4008470"/>
              <a:gd name="connsiteY12" fmla="*/ 2874495 h 4612766"/>
              <a:gd name="connsiteX13" fmla="*/ 0 w 4008470"/>
              <a:gd name="connsiteY13" fmla="*/ 4612766 h 4612766"/>
              <a:gd name="connsiteX14" fmla="*/ 0 w 4008470"/>
              <a:gd name="connsiteY14" fmla="*/ 4612766 h 4612766"/>
              <a:gd name="connsiteX0" fmla="*/ 2428875 w 4008470"/>
              <a:gd name="connsiteY0" fmla="*/ 3965066 h 4612766"/>
              <a:gd name="connsiteX1" fmla="*/ 2632875 w 4008470"/>
              <a:gd name="connsiteY1" fmla="*/ 3293595 h 4612766"/>
              <a:gd name="connsiteX2" fmla="*/ 3509921 w 4008470"/>
              <a:gd name="connsiteY2" fmla="*/ 3318940 h 4612766"/>
              <a:gd name="connsiteX3" fmla="*/ 3555226 w 4008470"/>
              <a:gd name="connsiteY3" fmla="*/ 2864141 h 4612766"/>
              <a:gd name="connsiteX4" fmla="*/ 3710053 w 4008470"/>
              <a:gd name="connsiteY4" fmla="*/ 2718758 h 4612766"/>
              <a:gd name="connsiteX5" fmla="*/ 3664806 w 4008470"/>
              <a:gd name="connsiteY5" fmla="*/ 2632394 h 4612766"/>
              <a:gd name="connsiteX6" fmla="*/ 3752850 w 4008470"/>
              <a:gd name="connsiteY6" fmla="*/ 2536316 h 4612766"/>
              <a:gd name="connsiteX7" fmla="*/ 3686175 w 4008470"/>
              <a:gd name="connsiteY7" fmla="*/ 2327594 h 4612766"/>
              <a:gd name="connsiteX8" fmla="*/ 4008452 w 4008470"/>
              <a:gd name="connsiteY8" fmla="*/ 2118045 h 4612766"/>
              <a:gd name="connsiteX9" fmla="*/ 3592581 w 4008470"/>
              <a:gd name="connsiteY9" fmla="*/ 1501321 h 4612766"/>
              <a:gd name="connsiteX10" fmla="*/ 2000996 w 4008470"/>
              <a:gd name="connsiteY10" fmla="*/ 264 h 4612766"/>
              <a:gd name="connsiteX11" fmla="*/ 549303 w 4008470"/>
              <a:gd name="connsiteY11" fmla="*/ 949617 h 4612766"/>
              <a:gd name="connsiteX12" fmla="*/ 1016773 w 4008470"/>
              <a:gd name="connsiteY12" fmla="*/ 2874495 h 4612766"/>
              <a:gd name="connsiteX13" fmla="*/ 0 w 4008470"/>
              <a:gd name="connsiteY13" fmla="*/ 4612766 h 4612766"/>
              <a:gd name="connsiteX14" fmla="*/ 0 w 4008470"/>
              <a:gd name="connsiteY14" fmla="*/ 4612766 h 4612766"/>
              <a:gd name="connsiteX0" fmla="*/ 2217859 w 4008470"/>
              <a:gd name="connsiteY0" fmla="*/ 3005448 h 4612766"/>
              <a:gd name="connsiteX1" fmla="*/ 2632875 w 4008470"/>
              <a:gd name="connsiteY1" fmla="*/ 3293595 h 4612766"/>
              <a:gd name="connsiteX2" fmla="*/ 3509921 w 4008470"/>
              <a:gd name="connsiteY2" fmla="*/ 3318940 h 4612766"/>
              <a:gd name="connsiteX3" fmla="*/ 3555226 w 4008470"/>
              <a:gd name="connsiteY3" fmla="*/ 2864141 h 4612766"/>
              <a:gd name="connsiteX4" fmla="*/ 3710053 w 4008470"/>
              <a:gd name="connsiteY4" fmla="*/ 2718758 h 4612766"/>
              <a:gd name="connsiteX5" fmla="*/ 3664806 w 4008470"/>
              <a:gd name="connsiteY5" fmla="*/ 2632394 h 4612766"/>
              <a:gd name="connsiteX6" fmla="*/ 3752850 w 4008470"/>
              <a:gd name="connsiteY6" fmla="*/ 2536316 h 4612766"/>
              <a:gd name="connsiteX7" fmla="*/ 3686175 w 4008470"/>
              <a:gd name="connsiteY7" fmla="*/ 2327594 h 4612766"/>
              <a:gd name="connsiteX8" fmla="*/ 4008452 w 4008470"/>
              <a:gd name="connsiteY8" fmla="*/ 2118045 h 4612766"/>
              <a:gd name="connsiteX9" fmla="*/ 3592581 w 4008470"/>
              <a:gd name="connsiteY9" fmla="*/ 1501321 h 4612766"/>
              <a:gd name="connsiteX10" fmla="*/ 2000996 w 4008470"/>
              <a:gd name="connsiteY10" fmla="*/ 264 h 4612766"/>
              <a:gd name="connsiteX11" fmla="*/ 549303 w 4008470"/>
              <a:gd name="connsiteY11" fmla="*/ 949617 h 4612766"/>
              <a:gd name="connsiteX12" fmla="*/ 1016773 w 4008470"/>
              <a:gd name="connsiteY12" fmla="*/ 2874495 h 4612766"/>
              <a:gd name="connsiteX13" fmla="*/ 0 w 4008470"/>
              <a:gd name="connsiteY13" fmla="*/ 4612766 h 4612766"/>
              <a:gd name="connsiteX14" fmla="*/ 0 w 4008470"/>
              <a:gd name="connsiteY14" fmla="*/ 4612766 h 4612766"/>
              <a:gd name="connsiteX0" fmla="*/ 2217859 w 4008470"/>
              <a:gd name="connsiteY0" fmla="*/ 3005448 h 4612766"/>
              <a:gd name="connsiteX1" fmla="*/ 2632875 w 4008470"/>
              <a:gd name="connsiteY1" fmla="*/ 3293595 h 4612766"/>
              <a:gd name="connsiteX2" fmla="*/ 3509921 w 4008470"/>
              <a:gd name="connsiteY2" fmla="*/ 3318940 h 4612766"/>
              <a:gd name="connsiteX3" fmla="*/ 3555226 w 4008470"/>
              <a:gd name="connsiteY3" fmla="*/ 2864141 h 4612766"/>
              <a:gd name="connsiteX4" fmla="*/ 3710053 w 4008470"/>
              <a:gd name="connsiteY4" fmla="*/ 2718758 h 4612766"/>
              <a:gd name="connsiteX5" fmla="*/ 3664806 w 4008470"/>
              <a:gd name="connsiteY5" fmla="*/ 2632394 h 4612766"/>
              <a:gd name="connsiteX6" fmla="*/ 3752850 w 4008470"/>
              <a:gd name="connsiteY6" fmla="*/ 2536316 h 4612766"/>
              <a:gd name="connsiteX7" fmla="*/ 3686175 w 4008470"/>
              <a:gd name="connsiteY7" fmla="*/ 2327594 h 4612766"/>
              <a:gd name="connsiteX8" fmla="*/ 4008452 w 4008470"/>
              <a:gd name="connsiteY8" fmla="*/ 2118045 h 4612766"/>
              <a:gd name="connsiteX9" fmla="*/ 3592581 w 4008470"/>
              <a:gd name="connsiteY9" fmla="*/ 1501321 h 4612766"/>
              <a:gd name="connsiteX10" fmla="*/ 2000996 w 4008470"/>
              <a:gd name="connsiteY10" fmla="*/ 264 h 4612766"/>
              <a:gd name="connsiteX11" fmla="*/ 549303 w 4008470"/>
              <a:gd name="connsiteY11" fmla="*/ 949617 h 4612766"/>
              <a:gd name="connsiteX12" fmla="*/ 1016773 w 4008470"/>
              <a:gd name="connsiteY12" fmla="*/ 2874495 h 4612766"/>
              <a:gd name="connsiteX13" fmla="*/ 0 w 4008470"/>
              <a:gd name="connsiteY13" fmla="*/ 4612766 h 4612766"/>
              <a:gd name="connsiteX14" fmla="*/ 0 w 4008470"/>
              <a:gd name="connsiteY14" fmla="*/ 4612766 h 4612766"/>
              <a:gd name="connsiteX0" fmla="*/ 2248004 w 4008470"/>
              <a:gd name="connsiteY0" fmla="*/ 2909989 h 4612766"/>
              <a:gd name="connsiteX1" fmla="*/ 2632875 w 4008470"/>
              <a:gd name="connsiteY1" fmla="*/ 3293595 h 4612766"/>
              <a:gd name="connsiteX2" fmla="*/ 3509921 w 4008470"/>
              <a:gd name="connsiteY2" fmla="*/ 3318940 h 4612766"/>
              <a:gd name="connsiteX3" fmla="*/ 3555226 w 4008470"/>
              <a:gd name="connsiteY3" fmla="*/ 2864141 h 4612766"/>
              <a:gd name="connsiteX4" fmla="*/ 3710053 w 4008470"/>
              <a:gd name="connsiteY4" fmla="*/ 2718758 h 4612766"/>
              <a:gd name="connsiteX5" fmla="*/ 3664806 w 4008470"/>
              <a:gd name="connsiteY5" fmla="*/ 2632394 h 4612766"/>
              <a:gd name="connsiteX6" fmla="*/ 3752850 w 4008470"/>
              <a:gd name="connsiteY6" fmla="*/ 2536316 h 4612766"/>
              <a:gd name="connsiteX7" fmla="*/ 3686175 w 4008470"/>
              <a:gd name="connsiteY7" fmla="*/ 2327594 h 4612766"/>
              <a:gd name="connsiteX8" fmla="*/ 4008452 w 4008470"/>
              <a:gd name="connsiteY8" fmla="*/ 2118045 h 4612766"/>
              <a:gd name="connsiteX9" fmla="*/ 3592581 w 4008470"/>
              <a:gd name="connsiteY9" fmla="*/ 1501321 h 4612766"/>
              <a:gd name="connsiteX10" fmla="*/ 2000996 w 4008470"/>
              <a:gd name="connsiteY10" fmla="*/ 264 h 4612766"/>
              <a:gd name="connsiteX11" fmla="*/ 549303 w 4008470"/>
              <a:gd name="connsiteY11" fmla="*/ 949617 h 4612766"/>
              <a:gd name="connsiteX12" fmla="*/ 1016773 w 4008470"/>
              <a:gd name="connsiteY12" fmla="*/ 2874495 h 4612766"/>
              <a:gd name="connsiteX13" fmla="*/ 0 w 4008470"/>
              <a:gd name="connsiteY13" fmla="*/ 4612766 h 4612766"/>
              <a:gd name="connsiteX14" fmla="*/ 0 w 4008470"/>
              <a:gd name="connsiteY14" fmla="*/ 4612766 h 4612766"/>
              <a:gd name="connsiteX0" fmla="*/ 2248004 w 4008470"/>
              <a:gd name="connsiteY0" fmla="*/ 2909989 h 4612766"/>
              <a:gd name="connsiteX1" fmla="*/ 2632875 w 4008470"/>
              <a:gd name="connsiteY1" fmla="*/ 3293595 h 4612766"/>
              <a:gd name="connsiteX2" fmla="*/ 3509921 w 4008470"/>
              <a:gd name="connsiteY2" fmla="*/ 3318940 h 4612766"/>
              <a:gd name="connsiteX3" fmla="*/ 3555226 w 4008470"/>
              <a:gd name="connsiteY3" fmla="*/ 2864141 h 4612766"/>
              <a:gd name="connsiteX4" fmla="*/ 3710053 w 4008470"/>
              <a:gd name="connsiteY4" fmla="*/ 2718758 h 4612766"/>
              <a:gd name="connsiteX5" fmla="*/ 3664806 w 4008470"/>
              <a:gd name="connsiteY5" fmla="*/ 2632394 h 4612766"/>
              <a:gd name="connsiteX6" fmla="*/ 3752850 w 4008470"/>
              <a:gd name="connsiteY6" fmla="*/ 2536316 h 4612766"/>
              <a:gd name="connsiteX7" fmla="*/ 3686175 w 4008470"/>
              <a:gd name="connsiteY7" fmla="*/ 2327594 h 4612766"/>
              <a:gd name="connsiteX8" fmla="*/ 4008452 w 4008470"/>
              <a:gd name="connsiteY8" fmla="*/ 2118045 h 4612766"/>
              <a:gd name="connsiteX9" fmla="*/ 3592581 w 4008470"/>
              <a:gd name="connsiteY9" fmla="*/ 1501321 h 4612766"/>
              <a:gd name="connsiteX10" fmla="*/ 2000996 w 4008470"/>
              <a:gd name="connsiteY10" fmla="*/ 264 h 4612766"/>
              <a:gd name="connsiteX11" fmla="*/ 549303 w 4008470"/>
              <a:gd name="connsiteY11" fmla="*/ 949617 h 4612766"/>
              <a:gd name="connsiteX12" fmla="*/ 1016773 w 4008470"/>
              <a:gd name="connsiteY12" fmla="*/ 2874495 h 4612766"/>
              <a:gd name="connsiteX13" fmla="*/ 0 w 4008470"/>
              <a:gd name="connsiteY13" fmla="*/ 4612766 h 4612766"/>
              <a:gd name="connsiteX14" fmla="*/ 0 w 4008470"/>
              <a:gd name="connsiteY14" fmla="*/ 4612766 h 4612766"/>
              <a:gd name="connsiteX0" fmla="*/ 2248004 w 4008470"/>
              <a:gd name="connsiteY0" fmla="*/ 2909989 h 4612766"/>
              <a:gd name="connsiteX1" fmla="*/ 2172536 w 4008470"/>
              <a:gd name="connsiteY1" fmla="*/ 3138693 h 4612766"/>
              <a:gd name="connsiteX2" fmla="*/ 2632875 w 4008470"/>
              <a:gd name="connsiteY2" fmla="*/ 3293595 h 4612766"/>
              <a:gd name="connsiteX3" fmla="*/ 3509921 w 4008470"/>
              <a:gd name="connsiteY3" fmla="*/ 3318940 h 4612766"/>
              <a:gd name="connsiteX4" fmla="*/ 3555226 w 4008470"/>
              <a:gd name="connsiteY4" fmla="*/ 2864141 h 4612766"/>
              <a:gd name="connsiteX5" fmla="*/ 3710053 w 4008470"/>
              <a:gd name="connsiteY5" fmla="*/ 2718758 h 4612766"/>
              <a:gd name="connsiteX6" fmla="*/ 3664806 w 4008470"/>
              <a:gd name="connsiteY6" fmla="*/ 2632394 h 4612766"/>
              <a:gd name="connsiteX7" fmla="*/ 3752850 w 4008470"/>
              <a:gd name="connsiteY7" fmla="*/ 2536316 h 4612766"/>
              <a:gd name="connsiteX8" fmla="*/ 3686175 w 4008470"/>
              <a:gd name="connsiteY8" fmla="*/ 2327594 h 4612766"/>
              <a:gd name="connsiteX9" fmla="*/ 4008452 w 4008470"/>
              <a:gd name="connsiteY9" fmla="*/ 2118045 h 4612766"/>
              <a:gd name="connsiteX10" fmla="*/ 3592581 w 4008470"/>
              <a:gd name="connsiteY10" fmla="*/ 1501321 h 4612766"/>
              <a:gd name="connsiteX11" fmla="*/ 2000996 w 4008470"/>
              <a:gd name="connsiteY11" fmla="*/ 264 h 4612766"/>
              <a:gd name="connsiteX12" fmla="*/ 549303 w 4008470"/>
              <a:gd name="connsiteY12" fmla="*/ 949617 h 4612766"/>
              <a:gd name="connsiteX13" fmla="*/ 1016773 w 4008470"/>
              <a:gd name="connsiteY13" fmla="*/ 2874495 h 4612766"/>
              <a:gd name="connsiteX14" fmla="*/ 0 w 4008470"/>
              <a:gd name="connsiteY14" fmla="*/ 4612766 h 4612766"/>
              <a:gd name="connsiteX15" fmla="*/ 0 w 4008470"/>
              <a:gd name="connsiteY15" fmla="*/ 4612766 h 4612766"/>
              <a:gd name="connsiteX0" fmla="*/ 2248004 w 4008470"/>
              <a:gd name="connsiteY0" fmla="*/ 2909989 h 4612766"/>
              <a:gd name="connsiteX1" fmla="*/ 2172536 w 4008470"/>
              <a:gd name="connsiteY1" fmla="*/ 3138693 h 4612766"/>
              <a:gd name="connsiteX2" fmla="*/ 2632875 w 4008470"/>
              <a:gd name="connsiteY2" fmla="*/ 3293595 h 4612766"/>
              <a:gd name="connsiteX3" fmla="*/ 3509921 w 4008470"/>
              <a:gd name="connsiteY3" fmla="*/ 3318940 h 4612766"/>
              <a:gd name="connsiteX4" fmla="*/ 3555226 w 4008470"/>
              <a:gd name="connsiteY4" fmla="*/ 2864141 h 4612766"/>
              <a:gd name="connsiteX5" fmla="*/ 3710053 w 4008470"/>
              <a:gd name="connsiteY5" fmla="*/ 2718758 h 4612766"/>
              <a:gd name="connsiteX6" fmla="*/ 3664806 w 4008470"/>
              <a:gd name="connsiteY6" fmla="*/ 2632394 h 4612766"/>
              <a:gd name="connsiteX7" fmla="*/ 3752850 w 4008470"/>
              <a:gd name="connsiteY7" fmla="*/ 2536316 h 4612766"/>
              <a:gd name="connsiteX8" fmla="*/ 3686175 w 4008470"/>
              <a:gd name="connsiteY8" fmla="*/ 2327594 h 4612766"/>
              <a:gd name="connsiteX9" fmla="*/ 4008452 w 4008470"/>
              <a:gd name="connsiteY9" fmla="*/ 2118045 h 4612766"/>
              <a:gd name="connsiteX10" fmla="*/ 3592581 w 4008470"/>
              <a:gd name="connsiteY10" fmla="*/ 1501321 h 4612766"/>
              <a:gd name="connsiteX11" fmla="*/ 2000996 w 4008470"/>
              <a:gd name="connsiteY11" fmla="*/ 264 h 4612766"/>
              <a:gd name="connsiteX12" fmla="*/ 549303 w 4008470"/>
              <a:gd name="connsiteY12" fmla="*/ 949617 h 4612766"/>
              <a:gd name="connsiteX13" fmla="*/ 1016773 w 4008470"/>
              <a:gd name="connsiteY13" fmla="*/ 2874495 h 4612766"/>
              <a:gd name="connsiteX14" fmla="*/ 0 w 4008470"/>
              <a:gd name="connsiteY14" fmla="*/ 4612766 h 4612766"/>
              <a:gd name="connsiteX15" fmla="*/ 0 w 4008470"/>
              <a:gd name="connsiteY15" fmla="*/ 4612766 h 4612766"/>
              <a:gd name="connsiteX0" fmla="*/ 2248004 w 4008470"/>
              <a:gd name="connsiteY0" fmla="*/ 2909989 h 4612766"/>
              <a:gd name="connsiteX1" fmla="*/ 2172536 w 4008470"/>
              <a:gd name="connsiteY1" fmla="*/ 3138693 h 4612766"/>
              <a:gd name="connsiteX2" fmla="*/ 2632875 w 4008470"/>
              <a:gd name="connsiteY2" fmla="*/ 3293595 h 4612766"/>
              <a:gd name="connsiteX3" fmla="*/ 3509921 w 4008470"/>
              <a:gd name="connsiteY3" fmla="*/ 3318940 h 4612766"/>
              <a:gd name="connsiteX4" fmla="*/ 3555226 w 4008470"/>
              <a:gd name="connsiteY4" fmla="*/ 2864141 h 4612766"/>
              <a:gd name="connsiteX5" fmla="*/ 3710053 w 4008470"/>
              <a:gd name="connsiteY5" fmla="*/ 2718758 h 4612766"/>
              <a:gd name="connsiteX6" fmla="*/ 3664806 w 4008470"/>
              <a:gd name="connsiteY6" fmla="*/ 2632394 h 4612766"/>
              <a:gd name="connsiteX7" fmla="*/ 3752850 w 4008470"/>
              <a:gd name="connsiteY7" fmla="*/ 2536316 h 4612766"/>
              <a:gd name="connsiteX8" fmla="*/ 3686175 w 4008470"/>
              <a:gd name="connsiteY8" fmla="*/ 2327594 h 4612766"/>
              <a:gd name="connsiteX9" fmla="*/ 4008452 w 4008470"/>
              <a:gd name="connsiteY9" fmla="*/ 2118045 h 4612766"/>
              <a:gd name="connsiteX10" fmla="*/ 3592581 w 4008470"/>
              <a:gd name="connsiteY10" fmla="*/ 1501321 h 4612766"/>
              <a:gd name="connsiteX11" fmla="*/ 2000996 w 4008470"/>
              <a:gd name="connsiteY11" fmla="*/ 264 h 4612766"/>
              <a:gd name="connsiteX12" fmla="*/ 549303 w 4008470"/>
              <a:gd name="connsiteY12" fmla="*/ 949617 h 4612766"/>
              <a:gd name="connsiteX13" fmla="*/ 1016773 w 4008470"/>
              <a:gd name="connsiteY13" fmla="*/ 2874495 h 4612766"/>
              <a:gd name="connsiteX14" fmla="*/ 0 w 4008470"/>
              <a:gd name="connsiteY14" fmla="*/ 4612766 h 4612766"/>
              <a:gd name="connsiteX15" fmla="*/ 0 w 4008470"/>
              <a:gd name="connsiteY15" fmla="*/ 4612766 h 4612766"/>
              <a:gd name="connsiteX0" fmla="*/ 2127424 w 4008470"/>
              <a:gd name="connsiteY0" fmla="*/ 2809506 h 4612766"/>
              <a:gd name="connsiteX1" fmla="*/ 2172536 w 4008470"/>
              <a:gd name="connsiteY1" fmla="*/ 3138693 h 4612766"/>
              <a:gd name="connsiteX2" fmla="*/ 2632875 w 4008470"/>
              <a:gd name="connsiteY2" fmla="*/ 3293595 h 4612766"/>
              <a:gd name="connsiteX3" fmla="*/ 3509921 w 4008470"/>
              <a:gd name="connsiteY3" fmla="*/ 3318940 h 4612766"/>
              <a:gd name="connsiteX4" fmla="*/ 3555226 w 4008470"/>
              <a:gd name="connsiteY4" fmla="*/ 2864141 h 4612766"/>
              <a:gd name="connsiteX5" fmla="*/ 3710053 w 4008470"/>
              <a:gd name="connsiteY5" fmla="*/ 2718758 h 4612766"/>
              <a:gd name="connsiteX6" fmla="*/ 3664806 w 4008470"/>
              <a:gd name="connsiteY6" fmla="*/ 2632394 h 4612766"/>
              <a:gd name="connsiteX7" fmla="*/ 3752850 w 4008470"/>
              <a:gd name="connsiteY7" fmla="*/ 2536316 h 4612766"/>
              <a:gd name="connsiteX8" fmla="*/ 3686175 w 4008470"/>
              <a:gd name="connsiteY8" fmla="*/ 2327594 h 4612766"/>
              <a:gd name="connsiteX9" fmla="*/ 4008452 w 4008470"/>
              <a:gd name="connsiteY9" fmla="*/ 2118045 h 4612766"/>
              <a:gd name="connsiteX10" fmla="*/ 3592581 w 4008470"/>
              <a:gd name="connsiteY10" fmla="*/ 1501321 h 4612766"/>
              <a:gd name="connsiteX11" fmla="*/ 2000996 w 4008470"/>
              <a:gd name="connsiteY11" fmla="*/ 264 h 4612766"/>
              <a:gd name="connsiteX12" fmla="*/ 549303 w 4008470"/>
              <a:gd name="connsiteY12" fmla="*/ 949617 h 4612766"/>
              <a:gd name="connsiteX13" fmla="*/ 1016773 w 4008470"/>
              <a:gd name="connsiteY13" fmla="*/ 2874495 h 4612766"/>
              <a:gd name="connsiteX14" fmla="*/ 0 w 4008470"/>
              <a:gd name="connsiteY14" fmla="*/ 4612766 h 4612766"/>
              <a:gd name="connsiteX15" fmla="*/ 0 w 4008470"/>
              <a:gd name="connsiteY15" fmla="*/ 4612766 h 4612766"/>
              <a:gd name="connsiteX0" fmla="*/ 2127424 w 4008470"/>
              <a:gd name="connsiteY0" fmla="*/ 2769313 h 4612766"/>
              <a:gd name="connsiteX1" fmla="*/ 2172536 w 4008470"/>
              <a:gd name="connsiteY1" fmla="*/ 3138693 h 4612766"/>
              <a:gd name="connsiteX2" fmla="*/ 2632875 w 4008470"/>
              <a:gd name="connsiteY2" fmla="*/ 3293595 h 4612766"/>
              <a:gd name="connsiteX3" fmla="*/ 3509921 w 4008470"/>
              <a:gd name="connsiteY3" fmla="*/ 3318940 h 4612766"/>
              <a:gd name="connsiteX4" fmla="*/ 3555226 w 4008470"/>
              <a:gd name="connsiteY4" fmla="*/ 2864141 h 4612766"/>
              <a:gd name="connsiteX5" fmla="*/ 3710053 w 4008470"/>
              <a:gd name="connsiteY5" fmla="*/ 2718758 h 4612766"/>
              <a:gd name="connsiteX6" fmla="*/ 3664806 w 4008470"/>
              <a:gd name="connsiteY6" fmla="*/ 2632394 h 4612766"/>
              <a:gd name="connsiteX7" fmla="*/ 3752850 w 4008470"/>
              <a:gd name="connsiteY7" fmla="*/ 2536316 h 4612766"/>
              <a:gd name="connsiteX8" fmla="*/ 3686175 w 4008470"/>
              <a:gd name="connsiteY8" fmla="*/ 2327594 h 4612766"/>
              <a:gd name="connsiteX9" fmla="*/ 4008452 w 4008470"/>
              <a:gd name="connsiteY9" fmla="*/ 2118045 h 4612766"/>
              <a:gd name="connsiteX10" fmla="*/ 3592581 w 4008470"/>
              <a:gd name="connsiteY10" fmla="*/ 1501321 h 4612766"/>
              <a:gd name="connsiteX11" fmla="*/ 2000996 w 4008470"/>
              <a:gd name="connsiteY11" fmla="*/ 264 h 4612766"/>
              <a:gd name="connsiteX12" fmla="*/ 549303 w 4008470"/>
              <a:gd name="connsiteY12" fmla="*/ 949617 h 4612766"/>
              <a:gd name="connsiteX13" fmla="*/ 1016773 w 4008470"/>
              <a:gd name="connsiteY13" fmla="*/ 2874495 h 4612766"/>
              <a:gd name="connsiteX14" fmla="*/ 0 w 4008470"/>
              <a:gd name="connsiteY14" fmla="*/ 4612766 h 4612766"/>
              <a:gd name="connsiteX15" fmla="*/ 0 w 4008470"/>
              <a:gd name="connsiteY15" fmla="*/ 4612766 h 4612766"/>
              <a:gd name="connsiteX0" fmla="*/ 2102304 w 4008470"/>
              <a:gd name="connsiteY0" fmla="*/ 2759264 h 4612766"/>
              <a:gd name="connsiteX1" fmla="*/ 2172536 w 4008470"/>
              <a:gd name="connsiteY1" fmla="*/ 3138693 h 4612766"/>
              <a:gd name="connsiteX2" fmla="*/ 2632875 w 4008470"/>
              <a:gd name="connsiteY2" fmla="*/ 3293595 h 4612766"/>
              <a:gd name="connsiteX3" fmla="*/ 3509921 w 4008470"/>
              <a:gd name="connsiteY3" fmla="*/ 3318940 h 4612766"/>
              <a:gd name="connsiteX4" fmla="*/ 3555226 w 4008470"/>
              <a:gd name="connsiteY4" fmla="*/ 2864141 h 4612766"/>
              <a:gd name="connsiteX5" fmla="*/ 3710053 w 4008470"/>
              <a:gd name="connsiteY5" fmla="*/ 2718758 h 4612766"/>
              <a:gd name="connsiteX6" fmla="*/ 3664806 w 4008470"/>
              <a:gd name="connsiteY6" fmla="*/ 2632394 h 4612766"/>
              <a:gd name="connsiteX7" fmla="*/ 3752850 w 4008470"/>
              <a:gd name="connsiteY7" fmla="*/ 2536316 h 4612766"/>
              <a:gd name="connsiteX8" fmla="*/ 3686175 w 4008470"/>
              <a:gd name="connsiteY8" fmla="*/ 2327594 h 4612766"/>
              <a:gd name="connsiteX9" fmla="*/ 4008452 w 4008470"/>
              <a:gd name="connsiteY9" fmla="*/ 2118045 h 4612766"/>
              <a:gd name="connsiteX10" fmla="*/ 3592581 w 4008470"/>
              <a:gd name="connsiteY10" fmla="*/ 1501321 h 4612766"/>
              <a:gd name="connsiteX11" fmla="*/ 2000996 w 4008470"/>
              <a:gd name="connsiteY11" fmla="*/ 264 h 4612766"/>
              <a:gd name="connsiteX12" fmla="*/ 549303 w 4008470"/>
              <a:gd name="connsiteY12" fmla="*/ 949617 h 4612766"/>
              <a:gd name="connsiteX13" fmla="*/ 1016773 w 4008470"/>
              <a:gd name="connsiteY13" fmla="*/ 2874495 h 4612766"/>
              <a:gd name="connsiteX14" fmla="*/ 0 w 4008470"/>
              <a:gd name="connsiteY14" fmla="*/ 4612766 h 4612766"/>
              <a:gd name="connsiteX15" fmla="*/ 0 w 4008470"/>
              <a:gd name="connsiteY15" fmla="*/ 4612766 h 4612766"/>
              <a:gd name="connsiteX0" fmla="*/ 2094989 w 4008470"/>
              <a:gd name="connsiteY0" fmla="*/ 2810471 h 4612766"/>
              <a:gd name="connsiteX1" fmla="*/ 2172536 w 4008470"/>
              <a:gd name="connsiteY1" fmla="*/ 3138693 h 4612766"/>
              <a:gd name="connsiteX2" fmla="*/ 2632875 w 4008470"/>
              <a:gd name="connsiteY2" fmla="*/ 3293595 h 4612766"/>
              <a:gd name="connsiteX3" fmla="*/ 3509921 w 4008470"/>
              <a:gd name="connsiteY3" fmla="*/ 3318940 h 4612766"/>
              <a:gd name="connsiteX4" fmla="*/ 3555226 w 4008470"/>
              <a:gd name="connsiteY4" fmla="*/ 2864141 h 4612766"/>
              <a:gd name="connsiteX5" fmla="*/ 3710053 w 4008470"/>
              <a:gd name="connsiteY5" fmla="*/ 2718758 h 4612766"/>
              <a:gd name="connsiteX6" fmla="*/ 3664806 w 4008470"/>
              <a:gd name="connsiteY6" fmla="*/ 2632394 h 4612766"/>
              <a:gd name="connsiteX7" fmla="*/ 3752850 w 4008470"/>
              <a:gd name="connsiteY7" fmla="*/ 2536316 h 4612766"/>
              <a:gd name="connsiteX8" fmla="*/ 3686175 w 4008470"/>
              <a:gd name="connsiteY8" fmla="*/ 2327594 h 4612766"/>
              <a:gd name="connsiteX9" fmla="*/ 4008452 w 4008470"/>
              <a:gd name="connsiteY9" fmla="*/ 2118045 h 4612766"/>
              <a:gd name="connsiteX10" fmla="*/ 3592581 w 4008470"/>
              <a:gd name="connsiteY10" fmla="*/ 1501321 h 4612766"/>
              <a:gd name="connsiteX11" fmla="*/ 2000996 w 4008470"/>
              <a:gd name="connsiteY11" fmla="*/ 264 h 4612766"/>
              <a:gd name="connsiteX12" fmla="*/ 549303 w 4008470"/>
              <a:gd name="connsiteY12" fmla="*/ 949617 h 4612766"/>
              <a:gd name="connsiteX13" fmla="*/ 1016773 w 4008470"/>
              <a:gd name="connsiteY13" fmla="*/ 2874495 h 4612766"/>
              <a:gd name="connsiteX14" fmla="*/ 0 w 4008470"/>
              <a:gd name="connsiteY14" fmla="*/ 4612766 h 4612766"/>
              <a:gd name="connsiteX15" fmla="*/ 0 w 4008470"/>
              <a:gd name="connsiteY15" fmla="*/ 4612766 h 4612766"/>
              <a:gd name="connsiteX0" fmla="*/ 2094989 w 4008470"/>
              <a:gd name="connsiteY0" fmla="*/ 2810454 h 4612749"/>
              <a:gd name="connsiteX1" fmla="*/ 2172536 w 4008470"/>
              <a:gd name="connsiteY1" fmla="*/ 3138676 h 4612749"/>
              <a:gd name="connsiteX2" fmla="*/ 2632875 w 4008470"/>
              <a:gd name="connsiteY2" fmla="*/ 3293578 h 4612749"/>
              <a:gd name="connsiteX3" fmla="*/ 3509921 w 4008470"/>
              <a:gd name="connsiteY3" fmla="*/ 3318923 h 4612749"/>
              <a:gd name="connsiteX4" fmla="*/ 3555226 w 4008470"/>
              <a:gd name="connsiteY4" fmla="*/ 2864124 h 4612749"/>
              <a:gd name="connsiteX5" fmla="*/ 3710053 w 4008470"/>
              <a:gd name="connsiteY5" fmla="*/ 2718741 h 4612749"/>
              <a:gd name="connsiteX6" fmla="*/ 3664806 w 4008470"/>
              <a:gd name="connsiteY6" fmla="*/ 2632377 h 4612749"/>
              <a:gd name="connsiteX7" fmla="*/ 3752850 w 4008470"/>
              <a:gd name="connsiteY7" fmla="*/ 2536299 h 4612749"/>
              <a:gd name="connsiteX8" fmla="*/ 3686175 w 4008470"/>
              <a:gd name="connsiteY8" fmla="*/ 2327577 h 4612749"/>
              <a:gd name="connsiteX9" fmla="*/ 4008452 w 4008470"/>
              <a:gd name="connsiteY9" fmla="*/ 2118028 h 4612749"/>
              <a:gd name="connsiteX10" fmla="*/ 3592581 w 4008470"/>
              <a:gd name="connsiteY10" fmla="*/ 1501304 h 4612749"/>
              <a:gd name="connsiteX11" fmla="*/ 2000996 w 4008470"/>
              <a:gd name="connsiteY11" fmla="*/ 247 h 4612749"/>
              <a:gd name="connsiteX12" fmla="*/ 549303 w 4008470"/>
              <a:gd name="connsiteY12" fmla="*/ 949600 h 4612749"/>
              <a:gd name="connsiteX13" fmla="*/ 1016773 w 4008470"/>
              <a:gd name="connsiteY13" fmla="*/ 2874478 h 4612749"/>
              <a:gd name="connsiteX14" fmla="*/ 0 w 4008470"/>
              <a:gd name="connsiteY14" fmla="*/ 4612749 h 4612749"/>
              <a:gd name="connsiteX15" fmla="*/ 0 w 4008470"/>
              <a:gd name="connsiteY15" fmla="*/ 4612749 h 4612749"/>
              <a:gd name="connsiteX0" fmla="*/ 2279716 w 4193197"/>
              <a:gd name="connsiteY0" fmla="*/ 2810454 h 4802265"/>
              <a:gd name="connsiteX1" fmla="*/ 2357263 w 4193197"/>
              <a:gd name="connsiteY1" fmla="*/ 3138676 h 4802265"/>
              <a:gd name="connsiteX2" fmla="*/ 2817602 w 4193197"/>
              <a:gd name="connsiteY2" fmla="*/ 3293578 h 4802265"/>
              <a:gd name="connsiteX3" fmla="*/ 3694648 w 4193197"/>
              <a:gd name="connsiteY3" fmla="*/ 3318923 h 4802265"/>
              <a:gd name="connsiteX4" fmla="*/ 3739953 w 4193197"/>
              <a:gd name="connsiteY4" fmla="*/ 2864124 h 4802265"/>
              <a:gd name="connsiteX5" fmla="*/ 3894780 w 4193197"/>
              <a:gd name="connsiteY5" fmla="*/ 2718741 h 4802265"/>
              <a:gd name="connsiteX6" fmla="*/ 3849533 w 4193197"/>
              <a:gd name="connsiteY6" fmla="*/ 2632377 h 4802265"/>
              <a:gd name="connsiteX7" fmla="*/ 3937577 w 4193197"/>
              <a:gd name="connsiteY7" fmla="*/ 2536299 h 4802265"/>
              <a:gd name="connsiteX8" fmla="*/ 3870902 w 4193197"/>
              <a:gd name="connsiteY8" fmla="*/ 2327577 h 4802265"/>
              <a:gd name="connsiteX9" fmla="*/ 4193179 w 4193197"/>
              <a:gd name="connsiteY9" fmla="*/ 2118028 h 4802265"/>
              <a:gd name="connsiteX10" fmla="*/ 3777308 w 4193197"/>
              <a:gd name="connsiteY10" fmla="*/ 1501304 h 4802265"/>
              <a:gd name="connsiteX11" fmla="*/ 2185723 w 4193197"/>
              <a:gd name="connsiteY11" fmla="*/ 247 h 4802265"/>
              <a:gd name="connsiteX12" fmla="*/ 734030 w 4193197"/>
              <a:gd name="connsiteY12" fmla="*/ 949600 h 4802265"/>
              <a:gd name="connsiteX13" fmla="*/ 1201500 w 4193197"/>
              <a:gd name="connsiteY13" fmla="*/ 2874478 h 4802265"/>
              <a:gd name="connsiteX14" fmla="*/ 184727 w 4193197"/>
              <a:gd name="connsiteY14" fmla="*/ 4612749 h 4802265"/>
              <a:gd name="connsiteX15" fmla="*/ 0 w 4193197"/>
              <a:gd name="connsiteY15" fmla="*/ 4797476 h 4802265"/>
              <a:gd name="connsiteX0" fmla="*/ 2094989 w 4008470"/>
              <a:gd name="connsiteY0" fmla="*/ 2810454 h 4612749"/>
              <a:gd name="connsiteX1" fmla="*/ 2172536 w 4008470"/>
              <a:gd name="connsiteY1" fmla="*/ 3138676 h 4612749"/>
              <a:gd name="connsiteX2" fmla="*/ 2632875 w 4008470"/>
              <a:gd name="connsiteY2" fmla="*/ 3293578 h 4612749"/>
              <a:gd name="connsiteX3" fmla="*/ 3509921 w 4008470"/>
              <a:gd name="connsiteY3" fmla="*/ 3318923 h 4612749"/>
              <a:gd name="connsiteX4" fmla="*/ 3555226 w 4008470"/>
              <a:gd name="connsiteY4" fmla="*/ 2864124 h 4612749"/>
              <a:gd name="connsiteX5" fmla="*/ 3710053 w 4008470"/>
              <a:gd name="connsiteY5" fmla="*/ 2718741 h 4612749"/>
              <a:gd name="connsiteX6" fmla="*/ 3664806 w 4008470"/>
              <a:gd name="connsiteY6" fmla="*/ 2632377 h 4612749"/>
              <a:gd name="connsiteX7" fmla="*/ 3752850 w 4008470"/>
              <a:gd name="connsiteY7" fmla="*/ 2536299 h 4612749"/>
              <a:gd name="connsiteX8" fmla="*/ 3686175 w 4008470"/>
              <a:gd name="connsiteY8" fmla="*/ 2327577 h 4612749"/>
              <a:gd name="connsiteX9" fmla="*/ 4008452 w 4008470"/>
              <a:gd name="connsiteY9" fmla="*/ 2118028 h 4612749"/>
              <a:gd name="connsiteX10" fmla="*/ 3592581 w 4008470"/>
              <a:gd name="connsiteY10" fmla="*/ 1501304 h 4612749"/>
              <a:gd name="connsiteX11" fmla="*/ 2000996 w 4008470"/>
              <a:gd name="connsiteY11" fmla="*/ 247 h 4612749"/>
              <a:gd name="connsiteX12" fmla="*/ 549303 w 4008470"/>
              <a:gd name="connsiteY12" fmla="*/ 949600 h 4612749"/>
              <a:gd name="connsiteX13" fmla="*/ 1016773 w 4008470"/>
              <a:gd name="connsiteY13" fmla="*/ 2874478 h 4612749"/>
              <a:gd name="connsiteX14" fmla="*/ 0 w 4008470"/>
              <a:gd name="connsiteY14" fmla="*/ 4612749 h 4612749"/>
              <a:gd name="connsiteX0" fmla="*/ 2279716 w 4193197"/>
              <a:gd name="connsiteY0" fmla="*/ 2810454 h 4732822"/>
              <a:gd name="connsiteX1" fmla="*/ 2357263 w 4193197"/>
              <a:gd name="connsiteY1" fmla="*/ 3138676 h 4732822"/>
              <a:gd name="connsiteX2" fmla="*/ 2817602 w 4193197"/>
              <a:gd name="connsiteY2" fmla="*/ 3293578 h 4732822"/>
              <a:gd name="connsiteX3" fmla="*/ 3694648 w 4193197"/>
              <a:gd name="connsiteY3" fmla="*/ 3318923 h 4732822"/>
              <a:gd name="connsiteX4" fmla="*/ 3739953 w 4193197"/>
              <a:gd name="connsiteY4" fmla="*/ 2864124 h 4732822"/>
              <a:gd name="connsiteX5" fmla="*/ 3894780 w 4193197"/>
              <a:gd name="connsiteY5" fmla="*/ 2718741 h 4732822"/>
              <a:gd name="connsiteX6" fmla="*/ 3849533 w 4193197"/>
              <a:gd name="connsiteY6" fmla="*/ 2632377 h 4732822"/>
              <a:gd name="connsiteX7" fmla="*/ 3937577 w 4193197"/>
              <a:gd name="connsiteY7" fmla="*/ 2536299 h 4732822"/>
              <a:gd name="connsiteX8" fmla="*/ 3870902 w 4193197"/>
              <a:gd name="connsiteY8" fmla="*/ 2327577 h 4732822"/>
              <a:gd name="connsiteX9" fmla="*/ 4193179 w 4193197"/>
              <a:gd name="connsiteY9" fmla="*/ 2118028 h 4732822"/>
              <a:gd name="connsiteX10" fmla="*/ 3777308 w 4193197"/>
              <a:gd name="connsiteY10" fmla="*/ 1501304 h 4732822"/>
              <a:gd name="connsiteX11" fmla="*/ 2185723 w 4193197"/>
              <a:gd name="connsiteY11" fmla="*/ 247 h 4732822"/>
              <a:gd name="connsiteX12" fmla="*/ 734030 w 4193197"/>
              <a:gd name="connsiteY12" fmla="*/ 949600 h 4732822"/>
              <a:gd name="connsiteX13" fmla="*/ 1201500 w 4193197"/>
              <a:gd name="connsiteY13" fmla="*/ 2874478 h 4732822"/>
              <a:gd name="connsiteX14" fmla="*/ 0 w 4193197"/>
              <a:gd name="connsiteY14" fmla="*/ 4732822 h 4732822"/>
              <a:gd name="connsiteX0" fmla="*/ 2279716 w 4193197"/>
              <a:gd name="connsiteY0" fmla="*/ 2810222 h 4732590"/>
              <a:gd name="connsiteX1" fmla="*/ 2357263 w 4193197"/>
              <a:gd name="connsiteY1" fmla="*/ 3138444 h 4732590"/>
              <a:gd name="connsiteX2" fmla="*/ 2817602 w 4193197"/>
              <a:gd name="connsiteY2" fmla="*/ 3293346 h 4732590"/>
              <a:gd name="connsiteX3" fmla="*/ 3694648 w 4193197"/>
              <a:gd name="connsiteY3" fmla="*/ 3318691 h 4732590"/>
              <a:gd name="connsiteX4" fmla="*/ 3739953 w 4193197"/>
              <a:gd name="connsiteY4" fmla="*/ 2863892 h 4732590"/>
              <a:gd name="connsiteX5" fmla="*/ 3894780 w 4193197"/>
              <a:gd name="connsiteY5" fmla="*/ 2718509 h 4732590"/>
              <a:gd name="connsiteX6" fmla="*/ 3849533 w 4193197"/>
              <a:gd name="connsiteY6" fmla="*/ 2632145 h 4732590"/>
              <a:gd name="connsiteX7" fmla="*/ 3937577 w 4193197"/>
              <a:gd name="connsiteY7" fmla="*/ 2536067 h 4732590"/>
              <a:gd name="connsiteX8" fmla="*/ 3870902 w 4193197"/>
              <a:gd name="connsiteY8" fmla="*/ 2327345 h 4732590"/>
              <a:gd name="connsiteX9" fmla="*/ 4193179 w 4193197"/>
              <a:gd name="connsiteY9" fmla="*/ 2117796 h 4732590"/>
              <a:gd name="connsiteX10" fmla="*/ 3777308 w 4193197"/>
              <a:gd name="connsiteY10" fmla="*/ 1501072 h 4732590"/>
              <a:gd name="connsiteX11" fmla="*/ 2185723 w 4193197"/>
              <a:gd name="connsiteY11" fmla="*/ 15 h 4732590"/>
              <a:gd name="connsiteX12" fmla="*/ 734030 w 4193197"/>
              <a:gd name="connsiteY12" fmla="*/ 949368 h 4732590"/>
              <a:gd name="connsiteX13" fmla="*/ 1201500 w 4193197"/>
              <a:gd name="connsiteY13" fmla="*/ 2874246 h 4732590"/>
              <a:gd name="connsiteX14" fmla="*/ 0 w 4193197"/>
              <a:gd name="connsiteY14" fmla="*/ 4732590 h 4732590"/>
              <a:gd name="connsiteX0" fmla="*/ 2279716 w 4193197"/>
              <a:gd name="connsiteY0" fmla="*/ 2810579 h 4732947"/>
              <a:gd name="connsiteX1" fmla="*/ 2357263 w 4193197"/>
              <a:gd name="connsiteY1" fmla="*/ 3138801 h 4732947"/>
              <a:gd name="connsiteX2" fmla="*/ 2817602 w 4193197"/>
              <a:gd name="connsiteY2" fmla="*/ 3293703 h 4732947"/>
              <a:gd name="connsiteX3" fmla="*/ 3694648 w 4193197"/>
              <a:gd name="connsiteY3" fmla="*/ 3319048 h 4732947"/>
              <a:gd name="connsiteX4" fmla="*/ 3739953 w 4193197"/>
              <a:gd name="connsiteY4" fmla="*/ 2864249 h 4732947"/>
              <a:gd name="connsiteX5" fmla="*/ 3894780 w 4193197"/>
              <a:gd name="connsiteY5" fmla="*/ 2718866 h 4732947"/>
              <a:gd name="connsiteX6" fmla="*/ 3849533 w 4193197"/>
              <a:gd name="connsiteY6" fmla="*/ 2632502 h 4732947"/>
              <a:gd name="connsiteX7" fmla="*/ 3937577 w 4193197"/>
              <a:gd name="connsiteY7" fmla="*/ 2536424 h 4732947"/>
              <a:gd name="connsiteX8" fmla="*/ 3870902 w 4193197"/>
              <a:gd name="connsiteY8" fmla="*/ 2327702 h 4732947"/>
              <a:gd name="connsiteX9" fmla="*/ 4193179 w 4193197"/>
              <a:gd name="connsiteY9" fmla="*/ 2118153 h 4732947"/>
              <a:gd name="connsiteX10" fmla="*/ 3777308 w 4193197"/>
              <a:gd name="connsiteY10" fmla="*/ 1501429 h 4732947"/>
              <a:gd name="connsiteX11" fmla="*/ 2185723 w 4193197"/>
              <a:gd name="connsiteY11" fmla="*/ 372 h 4732947"/>
              <a:gd name="connsiteX12" fmla="*/ 734030 w 4193197"/>
              <a:gd name="connsiteY12" fmla="*/ 949725 h 4732947"/>
              <a:gd name="connsiteX13" fmla="*/ 1201500 w 4193197"/>
              <a:gd name="connsiteY13" fmla="*/ 2874603 h 4732947"/>
              <a:gd name="connsiteX14" fmla="*/ 0 w 4193197"/>
              <a:gd name="connsiteY14" fmla="*/ 4732947 h 4732947"/>
              <a:gd name="connsiteX0" fmla="*/ 2279716 w 4193197"/>
              <a:gd name="connsiteY0" fmla="*/ 2810605 h 4732973"/>
              <a:gd name="connsiteX1" fmla="*/ 2357263 w 4193197"/>
              <a:gd name="connsiteY1" fmla="*/ 3138827 h 4732973"/>
              <a:gd name="connsiteX2" fmla="*/ 2817602 w 4193197"/>
              <a:gd name="connsiteY2" fmla="*/ 3293729 h 4732973"/>
              <a:gd name="connsiteX3" fmla="*/ 3694648 w 4193197"/>
              <a:gd name="connsiteY3" fmla="*/ 3319074 h 4732973"/>
              <a:gd name="connsiteX4" fmla="*/ 3739953 w 4193197"/>
              <a:gd name="connsiteY4" fmla="*/ 2864275 h 4732973"/>
              <a:gd name="connsiteX5" fmla="*/ 3894780 w 4193197"/>
              <a:gd name="connsiteY5" fmla="*/ 2718892 h 4732973"/>
              <a:gd name="connsiteX6" fmla="*/ 3849533 w 4193197"/>
              <a:gd name="connsiteY6" fmla="*/ 2632528 h 4732973"/>
              <a:gd name="connsiteX7" fmla="*/ 3937577 w 4193197"/>
              <a:gd name="connsiteY7" fmla="*/ 2536450 h 4732973"/>
              <a:gd name="connsiteX8" fmla="*/ 3870902 w 4193197"/>
              <a:gd name="connsiteY8" fmla="*/ 2327728 h 4732973"/>
              <a:gd name="connsiteX9" fmla="*/ 4193179 w 4193197"/>
              <a:gd name="connsiteY9" fmla="*/ 2118179 h 4732973"/>
              <a:gd name="connsiteX10" fmla="*/ 3777308 w 4193197"/>
              <a:gd name="connsiteY10" fmla="*/ 1501455 h 4732973"/>
              <a:gd name="connsiteX11" fmla="*/ 2185723 w 4193197"/>
              <a:gd name="connsiteY11" fmla="*/ 398 h 4732973"/>
              <a:gd name="connsiteX12" fmla="*/ 734030 w 4193197"/>
              <a:gd name="connsiteY12" fmla="*/ 949751 h 4732973"/>
              <a:gd name="connsiteX13" fmla="*/ 1201500 w 4193197"/>
              <a:gd name="connsiteY13" fmla="*/ 2874629 h 4732973"/>
              <a:gd name="connsiteX14" fmla="*/ 0 w 4193197"/>
              <a:gd name="connsiteY14" fmla="*/ 4732973 h 4732973"/>
              <a:gd name="connsiteX0" fmla="*/ 2279716 w 4193197"/>
              <a:gd name="connsiteY0" fmla="*/ 2810605 h 4732973"/>
              <a:gd name="connsiteX1" fmla="*/ 2357263 w 4193197"/>
              <a:gd name="connsiteY1" fmla="*/ 3138827 h 4732973"/>
              <a:gd name="connsiteX2" fmla="*/ 2817602 w 4193197"/>
              <a:gd name="connsiteY2" fmla="*/ 3293729 h 4732973"/>
              <a:gd name="connsiteX3" fmla="*/ 3694648 w 4193197"/>
              <a:gd name="connsiteY3" fmla="*/ 3319074 h 4732973"/>
              <a:gd name="connsiteX4" fmla="*/ 3739953 w 4193197"/>
              <a:gd name="connsiteY4" fmla="*/ 2864275 h 4732973"/>
              <a:gd name="connsiteX5" fmla="*/ 3894780 w 4193197"/>
              <a:gd name="connsiteY5" fmla="*/ 2718892 h 4732973"/>
              <a:gd name="connsiteX6" fmla="*/ 3849533 w 4193197"/>
              <a:gd name="connsiteY6" fmla="*/ 2632528 h 4732973"/>
              <a:gd name="connsiteX7" fmla="*/ 3937577 w 4193197"/>
              <a:gd name="connsiteY7" fmla="*/ 2536450 h 4732973"/>
              <a:gd name="connsiteX8" fmla="*/ 3870902 w 4193197"/>
              <a:gd name="connsiteY8" fmla="*/ 2327728 h 4732973"/>
              <a:gd name="connsiteX9" fmla="*/ 4193179 w 4193197"/>
              <a:gd name="connsiteY9" fmla="*/ 2118179 h 4732973"/>
              <a:gd name="connsiteX10" fmla="*/ 3777308 w 4193197"/>
              <a:gd name="connsiteY10" fmla="*/ 1501455 h 4732973"/>
              <a:gd name="connsiteX11" fmla="*/ 2185723 w 4193197"/>
              <a:gd name="connsiteY11" fmla="*/ 398 h 4732973"/>
              <a:gd name="connsiteX12" fmla="*/ 734030 w 4193197"/>
              <a:gd name="connsiteY12" fmla="*/ 949751 h 4732973"/>
              <a:gd name="connsiteX13" fmla="*/ 1201500 w 4193197"/>
              <a:gd name="connsiteY13" fmla="*/ 2874629 h 4732973"/>
              <a:gd name="connsiteX14" fmla="*/ 0 w 4193197"/>
              <a:gd name="connsiteY14" fmla="*/ 4732973 h 4732973"/>
              <a:gd name="connsiteX0" fmla="*/ 2279716 w 4193197"/>
              <a:gd name="connsiteY0" fmla="*/ 2810245 h 4732613"/>
              <a:gd name="connsiteX1" fmla="*/ 2357263 w 4193197"/>
              <a:gd name="connsiteY1" fmla="*/ 3138467 h 4732613"/>
              <a:gd name="connsiteX2" fmla="*/ 2817602 w 4193197"/>
              <a:gd name="connsiteY2" fmla="*/ 3293369 h 4732613"/>
              <a:gd name="connsiteX3" fmla="*/ 3694648 w 4193197"/>
              <a:gd name="connsiteY3" fmla="*/ 3318714 h 4732613"/>
              <a:gd name="connsiteX4" fmla="*/ 3739953 w 4193197"/>
              <a:gd name="connsiteY4" fmla="*/ 2863915 h 4732613"/>
              <a:gd name="connsiteX5" fmla="*/ 3894780 w 4193197"/>
              <a:gd name="connsiteY5" fmla="*/ 2718532 h 4732613"/>
              <a:gd name="connsiteX6" fmla="*/ 3849533 w 4193197"/>
              <a:gd name="connsiteY6" fmla="*/ 2632168 h 4732613"/>
              <a:gd name="connsiteX7" fmla="*/ 3937577 w 4193197"/>
              <a:gd name="connsiteY7" fmla="*/ 2536090 h 4732613"/>
              <a:gd name="connsiteX8" fmla="*/ 3870902 w 4193197"/>
              <a:gd name="connsiteY8" fmla="*/ 2327368 h 4732613"/>
              <a:gd name="connsiteX9" fmla="*/ 4193179 w 4193197"/>
              <a:gd name="connsiteY9" fmla="*/ 2117819 h 4732613"/>
              <a:gd name="connsiteX10" fmla="*/ 3777308 w 4193197"/>
              <a:gd name="connsiteY10" fmla="*/ 1501095 h 4732613"/>
              <a:gd name="connsiteX11" fmla="*/ 2185723 w 4193197"/>
              <a:gd name="connsiteY11" fmla="*/ 38 h 4732613"/>
              <a:gd name="connsiteX12" fmla="*/ 734030 w 4193197"/>
              <a:gd name="connsiteY12" fmla="*/ 949391 h 4732613"/>
              <a:gd name="connsiteX13" fmla="*/ 1201500 w 4193197"/>
              <a:gd name="connsiteY13" fmla="*/ 2874269 h 4732613"/>
              <a:gd name="connsiteX14" fmla="*/ 0 w 4193197"/>
              <a:gd name="connsiteY14" fmla="*/ 4732613 h 4732613"/>
              <a:gd name="connsiteX0" fmla="*/ 2146101 w 4193197"/>
              <a:gd name="connsiteY0" fmla="*/ 2793543 h 4732613"/>
              <a:gd name="connsiteX1" fmla="*/ 2357263 w 4193197"/>
              <a:gd name="connsiteY1" fmla="*/ 3138467 h 4732613"/>
              <a:gd name="connsiteX2" fmla="*/ 2817602 w 4193197"/>
              <a:gd name="connsiteY2" fmla="*/ 3293369 h 4732613"/>
              <a:gd name="connsiteX3" fmla="*/ 3694648 w 4193197"/>
              <a:gd name="connsiteY3" fmla="*/ 3318714 h 4732613"/>
              <a:gd name="connsiteX4" fmla="*/ 3739953 w 4193197"/>
              <a:gd name="connsiteY4" fmla="*/ 2863915 h 4732613"/>
              <a:gd name="connsiteX5" fmla="*/ 3894780 w 4193197"/>
              <a:gd name="connsiteY5" fmla="*/ 2718532 h 4732613"/>
              <a:gd name="connsiteX6" fmla="*/ 3849533 w 4193197"/>
              <a:gd name="connsiteY6" fmla="*/ 2632168 h 4732613"/>
              <a:gd name="connsiteX7" fmla="*/ 3937577 w 4193197"/>
              <a:gd name="connsiteY7" fmla="*/ 2536090 h 4732613"/>
              <a:gd name="connsiteX8" fmla="*/ 3870902 w 4193197"/>
              <a:gd name="connsiteY8" fmla="*/ 2327368 h 4732613"/>
              <a:gd name="connsiteX9" fmla="*/ 4193179 w 4193197"/>
              <a:gd name="connsiteY9" fmla="*/ 2117819 h 4732613"/>
              <a:gd name="connsiteX10" fmla="*/ 3777308 w 4193197"/>
              <a:gd name="connsiteY10" fmla="*/ 1501095 h 4732613"/>
              <a:gd name="connsiteX11" fmla="*/ 2185723 w 4193197"/>
              <a:gd name="connsiteY11" fmla="*/ 38 h 4732613"/>
              <a:gd name="connsiteX12" fmla="*/ 734030 w 4193197"/>
              <a:gd name="connsiteY12" fmla="*/ 949391 h 4732613"/>
              <a:gd name="connsiteX13" fmla="*/ 1201500 w 4193197"/>
              <a:gd name="connsiteY13" fmla="*/ 2874269 h 4732613"/>
              <a:gd name="connsiteX14" fmla="*/ 0 w 4193197"/>
              <a:gd name="connsiteY14" fmla="*/ 4732613 h 4732613"/>
              <a:gd name="connsiteX0" fmla="*/ 2171154 w 4193197"/>
              <a:gd name="connsiteY0" fmla="*/ 2793543 h 4732613"/>
              <a:gd name="connsiteX1" fmla="*/ 2357263 w 4193197"/>
              <a:gd name="connsiteY1" fmla="*/ 3138467 h 4732613"/>
              <a:gd name="connsiteX2" fmla="*/ 2817602 w 4193197"/>
              <a:gd name="connsiteY2" fmla="*/ 3293369 h 4732613"/>
              <a:gd name="connsiteX3" fmla="*/ 3694648 w 4193197"/>
              <a:gd name="connsiteY3" fmla="*/ 3318714 h 4732613"/>
              <a:gd name="connsiteX4" fmla="*/ 3739953 w 4193197"/>
              <a:gd name="connsiteY4" fmla="*/ 2863915 h 4732613"/>
              <a:gd name="connsiteX5" fmla="*/ 3894780 w 4193197"/>
              <a:gd name="connsiteY5" fmla="*/ 2718532 h 4732613"/>
              <a:gd name="connsiteX6" fmla="*/ 3849533 w 4193197"/>
              <a:gd name="connsiteY6" fmla="*/ 2632168 h 4732613"/>
              <a:gd name="connsiteX7" fmla="*/ 3937577 w 4193197"/>
              <a:gd name="connsiteY7" fmla="*/ 2536090 h 4732613"/>
              <a:gd name="connsiteX8" fmla="*/ 3870902 w 4193197"/>
              <a:gd name="connsiteY8" fmla="*/ 2327368 h 4732613"/>
              <a:gd name="connsiteX9" fmla="*/ 4193179 w 4193197"/>
              <a:gd name="connsiteY9" fmla="*/ 2117819 h 4732613"/>
              <a:gd name="connsiteX10" fmla="*/ 3777308 w 4193197"/>
              <a:gd name="connsiteY10" fmla="*/ 1501095 h 4732613"/>
              <a:gd name="connsiteX11" fmla="*/ 2185723 w 4193197"/>
              <a:gd name="connsiteY11" fmla="*/ 38 h 4732613"/>
              <a:gd name="connsiteX12" fmla="*/ 734030 w 4193197"/>
              <a:gd name="connsiteY12" fmla="*/ 949391 h 4732613"/>
              <a:gd name="connsiteX13" fmla="*/ 1201500 w 4193197"/>
              <a:gd name="connsiteY13" fmla="*/ 2874269 h 4732613"/>
              <a:gd name="connsiteX14" fmla="*/ 0 w 4193197"/>
              <a:gd name="connsiteY14" fmla="*/ 4732613 h 4732613"/>
              <a:gd name="connsiteX0" fmla="*/ 2171154 w 4193197"/>
              <a:gd name="connsiteY0" fmla="*/ 2793543 h 4732613"/>
              <a:gd name="connsiteX1" fmla="*/ 2357263 w 4193197"/>
              <a:gd name="connsiteY1" fmla="*/ 3138467 h 4732613"/>
              <a:gd name="connsiteX2" fmla="*/ 2817602 w 4193197"/>
              <a:gd name="connsiteY2" fmla="*/ 3293369 h 4732613"/>
              <a:gd name="connsiteX3" fmla="*/ 3694648 w 4193197"/>
              <a:gd name="connsiteY3" fmla="*/ 3318714 h 4732613"/>
              <a:gd name="connsiteX4" fmla="*/ 3739953 w 4193197"/>
              <a:gd name="connsiteY4" fmla="*/ 2863915 h 4732613"/>
              <a:gd name="connsiteX5" fmla="*/ 3894780 w 4193197"/>
              <a:gd name="connsiteY5" fmla="*/ 2718532 h 4732613"/>
              <a:gd name="connsiteX6" fmla="*/ 3849533 w 4193197"/>
              <a:gd name="connsiteY6" fmla="*/ 2632168 h 4732613"/>
              <a:gd name="connsiteX7" fmla="*/ 3937577 w 4193197"/>
              <a:gd name="connsiteY7" fmla="*/ 2536090 h 4732613"/>
              <a:gd name="connsiteX8" fmla="*/ 3870902 w 4193197"/>
              <a:gd name="connsiteY8" fmla="*/ 2327368 h 4732613"/>
              <a:gd name="connsiteX9" fmla="*/ 4193179 w 4193197"/>
              <a:gd name="connsiteY9" fmla="*/ 2117819 h 4732613"/>
              <a:gd name="connsiteX10" fmla="*/ 3777308 w 4193197"/>
              <a:gd name="connsiteY10" fmla="*/ 1501095 h 4732613"/>
              <a:gd name="connsiteX11" fmla="*/ 2185723 w 4193197"/>
              <a:gd name="connsiteY11" fmla="*/ 38 h 4732613"/>
              <a:gd name="connsiteX12" fmla="*/ 734030 w 4193197"/>
              <a:gd name="connsiteY12" fmla="*/ 949391 h 4732613"/>
              <a:gd name="connsiteX13" fmla="*/ 1201500 w 4193197"/>
              <a:gd name="connsiteY13" fmla="*/ 2874269 h 4732613"/>
              <a:gd name="connsiteX14" fmla="*/ 0 w 4193197"/>
              <a:gd name="connsiteY14" fmla="*/ 4732613 h 4732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93197" h="4732613">
                <a:moveTo>
                  <a:pt x="2171154" y="2793543"/>
                </a:moveTo>
                <a:cubicBezTo>
                  <a:pt x="2171137" y="2796491"/>
                  <a:pt x="2241171" y="3055163"/>
                  <a:pt x="2357263" y="3138467"/>
                </a:cubicBezTo>
                <a:cubicBezTo>
                  <a:pt x="2473355" y="3221771"/>
                  <a:pt x="2602241" y="3253280"/>
                  <a:pt x="2817602" y="3293369"/>
                </a:cubicBezTo>
                <a:cubicBezTo>
                  <a:pt x="3120276" y="3326939"/>
                  <a:pt x="3353266" y="3509048"/>
                  <a:pt x="3694648" y="3318714"/>
                </a:cubicBezTo>
                <a:cubicBezTo>
                  <a:pt x="3836971" y="3193620"/>
                  <a:pt x="3740754" y="3068524"/>
                  <a:pt x="3739953" y="2863915"/>
                </a:cubicBezTo>
                <a:cubicBezTo>
                  <a:pt x="3775679" y="2763640"/>
                  <a:pt x="3886456" y="2819891"/>
                  <a:pt x="3894780" y="2718532"/>
                </a:cubicBezTo>
                <a:cubicBezTo>
                  <a:pt x="3894481" y="2664225"/>
                  <a:pt x="3872007" y="2665768"/>
                  <a:pt x="3849533" y="2632168"/>
                </a:cubicBezTo>
                <a:cubicBezTo>
                  <a:pt x="3878881" y="2600142"/>
                  <a:pt x="3931042" y="2590928"/>
                  <a:pt x="3937577" y="2536090"/>
                </a:cubicBezTo>
                <a:cubicBezTo>
                  <a:pt x="3940460" y="2476644"/>
                  <a:pt x="3869273" y="2411520"/>
                  <a:pt x="3870902" y="2327368"/>
                </a:cubicBezTo>
                <a:cubicBezTo>
                  <a:pt x="3906766" y="2246916"/>
                  <a:pt x="4161291" y="2257906"/>
                  <a:pt x="4193179" y="2117819"/>
                </a:cubicBezTo>
                <a:cubicBezTo>
                  <a:pt x="4196354" y="1985132"/>
                  <a:pt x="3794012" y="1784857"/>
                  <a:pt x="3777308" y="1501095"/>
                </a:cubicBezTo>
                <a:cubicBezTo>
                  <a:pt x="3788793" y="-21000"/>
                  <a:pt x="2469554" y="2993"/>
                  <a:pt x="2185723" y="38"/>
                </a:cubicBezTo>
                <a:cubicBezTo>
                  <a:pt x="1850254" y="-3455"/>
                  <a:pt x="986143" y="238773"/>
                  <a:pt x="734030" y="949391"/>
                </a:cubicBezTo>
                <a:cubicBezTo>
                  <a:pt x="415922" y="2116797"/>
                  <a:pt x="1089409" y="2188910"/>
                  <a:pt x="1201500" y="2874269"/>
                </a:cubicBezTo>
                <a:cubicBezTo>
                  <a:pt x="1152798" y="3891015"/>
                  <a:pt x="200250" y="4412113"/>
                  <a:pt x="0" y="4732613"/>
                </a:cubicBezTo>
              </a:path>
            </a:pathLst>
          </a:custGeom>
          <a:ln w="6350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62" name="Text Placeholder 13">
            <a:extLst>
              <a:ext uri="{FF2B5EF4-FFF2-40B4-BE49-F238E27FC236}">
                <a16:creationId xmlns="" xmlns:a16="http://schemas.microsoft.com/office/drawing/2014/main" id="{1B48F4EC-59D2-483A-B195-CA33287DED31}"/>
              </a:ext>
            </a:extLst>
          </p:cNvPr>
          <p:cNvSpPr txBox="1">
            <a:spLocks/>
          </p:cNvSpPr>
          <p:nvPr/>
        </p:nvSpPr>
        <p:spPr>
          <a:xfrm>
            <a:off x="3550536" y="156050"/>
            <a:ext cx="4536505" cy="1259910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r>
              <a:rPr lang="en-US" altLang="ko-KR" sz="3600" b="1" dirty="0" smtClean="0">
                <a:solidFill>
                  <a:schemeClr val="accent4">
                    <a:lumMod val="75000"/>
                  </a:schemeClr>
                </a:solidFill>
                <a:latin typeface="+mj-lt"/>
              </a:rPr>
              <a:t>Donations</a:t>
            </a:r>
            <a:endParaRPr lang="en-US" altLang="ko-KR" sz="3600" b="1" dirty="0">
              <a:solidFill>
                <a:schemeClr val="accent4">
                  <a:lumMod val="75000"/>
                </a:schemeClr>
              </a:solidFill>
              <a:latin typeface="+mj-lt"/>
              <a:cs typeface="Arial" pitchFamily="34" charset="0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="" xmlns:a16="http://schemas.microsoft.com/office/drawing/2014/main" id="{739A591B-D69A-438B-96B7-EE2936D2203A}"/>
              </a:ext>
            </a:extLst>
          </p:cNvPr>
          <p:cNvSpPr txBox="1"/>
          <p:nvPr/>
        </p:nvSpPr>
        <p:spPr>
          <a:xfrm>
            <a:off x="3867490" y="1273325"/>
            <a:ext cx="82268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It is a sort of gift in cash or property received from some person or </a:t>
            </a:r>
            <a:r>
              <a:rPr lang="en-US" b="1" dirty="0" smtClean="0"/>
              <a:t>organization</a:t>
            </a:r>
            <a:endParaRPr lang="en-US" altLang="ko-KR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739A591B-D69A-438B-96B7-EE2936D2203A}"/>
              </a:ext>
            </a:extLst>
          </p:cNvPr>
          <p:cNvSpPr txBox="1"/>
          <p:nvPr/>
        </p:nvSpPr>
        <p:spPr>
          <a:xfrm>
            <a:off x="3862723" y="1982943"/>
            <a:ext cx="8226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It appears on the receipts side of the Receipts and  Payments Account.</a:t>
            </a:r>
            <a:endParaRPr lang="en-US" altLang="ko-KR" b="1" dirty="0"/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739A591B-D69A-438B-96B7-EE2936D2203A}"/>
              </a:ext>
            </a:extLst>
          </p:cNvPr>
          <p:cNvSpPr txBox="1"/>
          <p:nvPr/>
        </p:nvSpPr>
        <p:spPr>
          <a:xfrm>
            <a:off x="3857963" y="2471100"/>
            <a:ext cx="8226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Donation is of 2 types. General and Specific.</a:t>
            </a:r>
            <a:endParaRPr lang="en-US" altLang="ko-KR" b="1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1568658"/>
              </p:ext>
            </p:extLst>
          </p:nvPr>
        </p:nvGraphicFramePr>
        <p:xfrm>
          <a:off x="3550536" y="3085465"/>
          <a:ext cx="8128000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/>
                <a:gridCol w="4064000"/>
              </a:tblGrid>
              <a:tr h="258285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General Donations</a:t>
                      </a:r>
                      <a:endParaRPr lang="en-US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Spefic</a:t>
                      </a:r>
                      <a:r>
                        <a:rPr lang="en-US" baseline="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Donatopns</a:t>
                      </a:r>
                      <a:endParaRPr lang="en-US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Such donations are to be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utilised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 promote the general purpose of the organization</a:t>
                      </a:r>
                    </a:p>
                    <a:p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If donation received is to be utilized to achieve specified purpose, it is called Specific Donation like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extension of the existing building, construction of new computer laboratory, creation of a book bank,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etc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These are treated as revenue receipts as it is a regular source of income hence, it is taken to the income side of the Income and Expenditure Account of the current year.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Such donation is to be </a:t>
                      </a:r>
                      <a:r>
                        <a:rPr lang="en-US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capitalised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shown on the liabilities side of the Balance Sheet </a:t>
                      </a:r>
                      <a:endParaRPr lang="en-US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7931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144570" y="1912228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03DA4CFC-EE93-409B-8345-A81952FAC234}"/>
              </a:ext>
            </a:extLst>
          </p:cNvPr>
          <p:cNvSpPr txBox="1"/>
          <p:nvPr/>
        </p:nvSpPr>
        <p:spPr>
          <a:xfrm>
            <a:off x="-101077" y="3333893"/>
            <a:ext cx="390904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Legacies</a:t>
            </a:r>
            <a:endParaRPr lang="ko-KR" altLang="en-US" sz="2800" b="1" dirty="0">
              <a:solidFill>
                <a:schemeClr val="accent2"/>
              </a:solidFill>
            </a:endParaRPr>
          </a:p>
        </p:txBody>
      </p:sp>
      <p:sp>
        <p:nvSpPr>
          <p:cNvPr id="44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146305" y="841978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45" name="Straight Connector 44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939391" y="1417213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4987462" y="657558"/>
            <a:ext cx="7414088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1. </a:t>
            </a:r>
            <a:r>
              <a:rPr lang="en-US" sz="2000" dirty="0"/>
              <a:t>It is the amount received as per the </a:t>
            </a:r>
            <a:r>
              <a:rPr lang="en-US" sz="2000" i="1" dirty="0"/>
              <a:t>will </a:t>
            </a:r>
            <a:r>
              <a:rPr lang="en-US" sz="2000" dirty="0"/>
              <a:t>of a deceased person who may or may not specify the use of the amount</a:t>
            </a:r>
            <a:endParaRPr lang="en-US" sz="2000" dirty="0"/>
          </a:p>
        </p:txBody>
      </p:sp>
      <p:sp>
        <p:nvSpPr>
          <p:cNvPr id="59" name="Freeform 55">
            <a:extLst>
              <a:ext uri="{FF2B5EF4-FFF2-40B4-BE49-F238E27FC236}">
                <a16:creationId xmlns="" xmlns:a16="http://schemas.microsoft.com/office/drawing/2014/main" id="{C318BCB5-7214-4004-B5AE-10BEF2AE200E}"/>
              </a:ext>
            </a:extLst>
          </p:cNvPr>
          <p:cNvSpPr/>
          <p:nvPr/>
        </p:nvSpPr>
        <p:spPr>
          <a:xfrm rot="2700000">
            <a:off x="2001336" y="1965131"/>
            <a:ext cx="633188" cy="1700106"/>
          </a:xfrm>
          <a:custGeom>
            <a:avLst/>
            <a:gdLst/>
            <a:ahLst/>
            <a:cxnLst/>
            <a:rect l="l" t="t" r="r" b="b"/>
            <a:pathLst>
              <a:path w="1060423" h="2598393">
                <a:moveTo>
                  <a:pt x="511607" y="1989888"/>
                </a:moveTo>
                <a:cubicBezTo>
                  <a:pt x="421916" y="2038892"/>
                  <a:pt x="392123" y="2248491"/>
                  <a:pt x="577615" y="2379095"/>
                </a:cubicBezTo>
                <a:cubicBezTo>
                  <a:pt x="531205" y="2257454"/>
                  <a:pt x="562054" y="2197447"/>
                  <a:pt x="592034" y="2136572"/>
                </a:cubicBezTo>
                <a:cubicBezTo>
                  <a:pt x="592534" y="2167519"/>
                  <a:pt x="560915" y="2234057"/>
                  <a:pt x="638675" y="2272816"/>
                </a:cubicBezTo>
                <a:cubicBezTo>
                  <a:pt x="602283" y="2156226"/>
                  <a:pt x="756001" y="2119500"/>
                  <a:pt x="594605" y="1990756"/>
                </a:cubicBezTo>
                <a:cubicBezTo>
                  <a:pt x="828052" y="2024484"/>
                  <a:pt x="759407" y="2143283"/>
                  <a:pt x="814896" y="2262952"/>
                </a:cubicBezTo>
                <a:cubicBezTo>
                  <a:pt x="774295" y="2270013"/>
                  <a:pt x="715464" y="2161619"/>
                  <a:pt x="728685" y="2212952"/>
                </a:cubicBezTo>
                <a:cubicBezTo>
                  <a:pt x="798068" y="2415798"/>
                  <a:pt x="590532" y="2421590"/>
                  <a:pt x="656442" y="2598393"/>
                </a:cubicBezTo>
                <a:cubicBezTo>
                  <a:pt x="451592" y="2586815"/>
                  <a:pt x="511509" y="2396411"/>
                  <a:pt x="415171" y="2350110"/>
                </a:cubicBezTo>
                <a:cubicBezTo>
                  <a:pt x="389023" y="2345435"/>
                  <a:pt x="357666" y="2366802"/>
                  <a:pt x="415723" y="2461957"/>
                </a:cubicBezTo>
                <a:cubicBezTo>
                  <a:pt x="77590" y="2209980"/>
                  <a:pt x="314998" y="2004011"/>
                  <a:pt x="511607" y="1989888"/>
                </a:cubicBezTo>
                <a:close/>
                <a:moveTo>
                  <a:pt x="344786" y="1884983"/>
                </a:moveTo>
                <a:lnTo>
                  <a:pt x="722598" y="1884983"/>
                </a:lnTo>
                <a:cubicBezTo>
                  <a:pt x="716460" y="1906965"/>
                  <a:pt x="711917" y="1928321"/>
                  <a:pt x="707988" y="1948728"/>
                </a:cubicBezTo>
                <a:lnTo>
                  <a:pt x="357819" y="1948059"/>
                </a:lnTo>
                <a:close/>
                <a:moveTo>
                  <a:pt x="530212" y="651224"/>
                </a:moveTo>
                <a:cubicBezTo>
                  <a:pt x="585486" y="651224"/>
                  <a:pt x="630294" y="696033"/>
                  <a:pt x="630294" y="751307"/>
                </a:cubicBezTo>
                <a:cubicBezTo>
                  <a:pt x="630294" y="806581"/>
                  <a:pt x="585486" y="851389"/>
                  <a:pt x="530212" y="851389"/>
                </a:cubicBezTo>
                <a:cubicBezTo>
                  <a:pt x="474938" y="851389"/>
                  <a:pt x="430129" y="806581"/>
                  <a:pt x="430129" y="751307"/>
                </a:cubicBezTo>
                <a:cubicBezTo>
                  <a:pt x="430129" y="696033"/>
                  <a:pt x="474938" y="651224"/>
                  <a:pt x="530212" y="651224"/>
                </a:cubicBezTo>
                <a:close/>
                <a:moveTo>
                  <a:pt x="530212" y="551141"/>
                </a:moveTo>
                <a:cubicBezTo>
                  <a:pt x="419664" y="551141"/>
                  <a:pt x="330046" y="640759"/>
                  <a:pt x="330046" y="751307"/>
                </a:cubicBezTo>
                <a:cubicBezTo>
                  <a:pt x="330046" y="861855"/>
                  <a:pt x="419664" y="951472"/>
                  <a:pt x="530212" y="951472"/>
                </a:cubicBezTo>
                <a:cubicBezTo>
                  <a:pt x="640760" y="951472"/>
                  <a:pt x="730377" y="861855"/>
                  <a:pt x="730377" y="751307"/>
                </a:cubicBezTo>
                <a:cubicBezTo>
                  <a:pt x="730377" y="640759"/>
                  <a:pt x="640760" y="551141"/>
                  <a:pt x="530212" y="551141"/>
                </a:cubicBezTo>
                <a:close/>
                <a:moveTo>
                  <a:pt x="286245" y="353827"/>
                </a:moveTo>
                <a:cubicBezTo>
                  <a:pt x="438132" y="439406"/>
                  <a:pt x="623290" y="440561"/>
                  <a:pt x="776100" y="356932"/>
                </a:cubicBezTo>
                <a:cubicBezTo>
                  <a:pt x="941305" y="720175"/>
                  <a:pt x="898096" y="1115325"/>
                  <a:pt x="825241" y="1447764"/>
                </a:cubicBezTo>
                <a:lnTo>
                  <a:pt x="1060423" y="1673413"/>
                </a:lnTo>
                <a:lnTo>
                  <a:pt x="1021935" y="1978110"/>
                </a:lnTo>
                <a:lnTo>
                  <a:pt x="745125" y="1786699"/>
                </a:lnTo>
                <a:lnTo>
                  <a:pt x="734250" y="1834148"/>
                </a:lnTo>
                <a:lnTo>
                  <a:pt x="332991" y="1834148"/>
                </a:lnTo>
                <a:cubicBezTo>
                  <a:pt x="330005" y="1820736"/>
                  <a:pt x="326662" y="1807037"/>
                  <a:pt x="323192" y="1793020"/>
                </a:cubicBezTo>
                <a:lnTo>
                  <a:pt x="38489" y="1989888"/>
                </a:lnTo>
                <a:lnTo>
                  <a:pt x="0" y="1685191"/>
                </a:lnTo>
                <a:lnTo>
                  <a:pt x="237343" y="1457469"/>
                </a:lnTo>
                <a:lnTo>
                  <a:pt x="238009" y="1459571"/>
                </a:lnTo>
                <a:lnTo>
                  <a:pt x="242012" y="1446515"/>
                </a:lnTo>
                <a:cubicBezTo>
                  <a:pt x="171205" y="1115067"/>
                  <a:pt x="127758" y="714059"/>
                  <a:pt x="286245" y="353827"/>
                </a:cubicBezTo>
                <a:close/>
                <a:moveTo>
                  <a:pt x="527942" y="0"/>
                </a:moveTo>
                <a:cubicBezTo>
                  <a:pt x="622760" y="95693"/>
                  <a:pt x="695048" y="196745"/>
                  <a:pt x="748164" y="301374"/>
                </a:cubicBezTo>
                <a:cubicBezTo>
                  <a:pt x="612692" y="376844"/>
                  <a:pt x="447588" y="375495"/>
                  <a:pt x="312997" y="298024"/>
                </a:cubicBezTo>
                <a:cubicBezTo>
                  <a:pt x="364591" y="193505"/>
                  <a:pt x="435080" y="93397"/>
                  <a:pt x="52794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3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321190" y="1037858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56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231198" y="1828997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64" name="Straight Connector 63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989510" y="2369708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078094" y="1501905"/>
            <a:ext cx="7414088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800" dirty="0"/>
              <a:t>2. </a:t>
            </a:r>
            <a:r>
              <a:rPr lang="en-US" sz="2800" dirty="0" smtClean="0"/>
              <a:t>Based </a:t>
            </a:r>
            <a:r>
              <a:rPr lang="en-US" sz="2800" dirty="0"/>
              <a:t>of cash receipts and cash payments recorded in the cash book. </a:t>
            </a:r>
          </a:p>
        </p:txBody>
      </p:sp>
      <p:sp>
        <p:nvSpPr>
          <p:cNvPr id="66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406083" y="2024877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8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230169" y="2791471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69" name="Straight Connector 68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096899" y="3366706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101613" y="2538025"/>
            <a:ext cx="7414088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3.</a:t>
            </a:r>
            <a:r>
              <a:rPr lang="en-US" sz="2800" dirty="0" smtClean="0"/>
              <a:t>All transactions: May be revenue, capital , </a:t>
            </a:r>
            <a:r>
              <a:rPr lang="en-US" sz="2800" dirty="0" err="1" smtClean="0"/>
              <a:t>current,year</a:t>
            </a:r>
            <a:r>
              <a:rPr lang="en-US" sz="2800" dirty="0" smtClean="0"/>
              <a:t>, previous year or next year</a:t>
            </a:r>
            <a:endParaRPr lang="en-US" sz="2800" dirty="0"/>
          </a:p>
        </p:txBody>
      </p:sp>
      <p:sp>
        <p:nvSpPr>
          <p:cNvPr id="71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405054" y="2987351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72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194376" y="3915544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73" name="Straight Connector 72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987462" y="4490779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041272" y="3588452"/>
            <a:ext cx="7414088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000" dirty="0" smtClean="0"/>
              <a:t>4. </a:t>
            </a:r>
            <a:r>
              <a:rPr lang="en-US" sz="2800" dirty="0" smtClean="0"/>
              <a:t>No entry of non-cash items like Depreciation</a:t>
            </a:r>
            <a:endParaRPr lang="en-US" sz="2800" dirty="0"/>
          </a:p>
        </p:txBody>
      </p:sp>
      <p:sp>
        <p:nvSpPr>
          <p:cNvPr id="75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369261" y="4111424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76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279269" y="4902563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77" name="Straight Connector 76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072355" y="5477798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126165" y="4637027"/>
            <a:ext cx="7414088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5. </a:t>
            </a:r>
            <a:r>
              <a:rPr lang="en-US" sz="2400" dirty="0" smtClean="0"/>
              <a:t>Starts with Opening Balance on receipt side and ends with closing Balance on payment side</a:t>
            </a:r>
            <a:endParaRPr lang="en-US" sz="2400" dirty="0"/>
          </a:p>
        </p:txBody>
      </p:sp>
      <p:sp>
        <p:nvSpPr>
          <p:cNvPr id="79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454154" y="5098443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80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272103" y="5865037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144970" y="6440272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149684" y="5611591"/>
            <a:ext cx="7414088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6.</a:t>
            </a:r>
            <a:r>
              <a:rPr lang="en-US" sz="2000" dirty="0"/>
              <a:t> </a:t>
            </a:r>
            <a:r>
              <a:rPr lang="en-US" sz="2800" dirty="0" smtClean="0"/>
              <a:t>In case of overdraft, opening &amp; closing balance are on reverse side of </a:t>
            </a:r>
            <a:r>
              <a:rPr lang="en-US" sz="2800" dirty="0" err="1" smtClean="0"/>
              <a:t>pont</a:t>
            </a:r>
            <a:r>
              <a:rPr lang="en-US" sz="2800" dirty="0" smtClean="0"/>
              <a:t> no 5.</a:t>
            </a:r>
            <a:endParaRPr lang="en-US" sz="2800" dirty="0"/>
          </a:p>
        </p:txBody>
      </p:sp>
      <p:sp>
        <p:nvSpPr>
          <p:cNvPr id="83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446988" y="6060917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0"/>
          </p:nvPr>
        </p:nvSpPr>
        <p:spPr>
          <a:xfrm>
            <a:off x="323529" y="287255"/>
            <a:ext cx="1816421" cy="724247"/>
          </a:xfrm>
        </p:spPr>
        <p:txBody>
          <a:bodyPr/>
          <a:lstStyle/>
          <a:p>
            <a:r>
              <a:rPr lang="en-US" dirty="0" smtClean="0"/>
              <a:t>NPO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4959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8" grpId="0"/>
      <p:bldP spid="44" grpId="0" animBg="1"/>
      <p:bldP spid="48" grpId="0"/>
      <p:bldP spid="59" grpId="0" animBg="1"/>
      <p:bldP spid="63" grpId="0" animBg="1"/>
      <p:bldP spid="56" grpId="0" animBg="1"/>
      <p:bldP spid="65" grpId="0"/>
      <p:bldP spid="66" grpId="0" animBg="1"/>
      <p:bldP spid="68" grpId="0" animBg="1"/>
      <p:bldP spid="70" grpId="0"/>
      <p:bldP spid="71" grpId="0" animBg="1"/>
      <p:bldP spid="72" grpId="0" animBg="1"/>
      <p:bldP spid="74" grpId="0"/>
      <p:bldP spid="75" grpId="0" animBg="1"/>
      <p:bldP spid="76" grpId="0" animBg="1"/>
      <p:bldP spid="78" grpId="0"/>
      <p:bldP spid="79" grpId="0" animBg="1"/>
      <p:bldP spid="80" grpId="0" animBg="1"/>
      <p:bldP spid="82" grpId="0"/>
      <p:bldP spid="83" grpId="0" animBg="1"/>
      <p:bldP spid="27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nut 1">
            <a:extLst>
              <a:ext uri="{FF2B5EF4-FFF2-40B4-BE49-F238E27FC236}">
                <a16:creationId xmlns="" xmlns:a16="http://schemas.microsoft.com/office/drawing/2014/main" id="{1B6717BA-E5A2-4F1C-899D-6ABFCCBBE942}"/>
              </a:ext>
            </a:extLst>
          </p:cNvPr>
          <p:cNvSpPr/>
          <p:nvPr/>
        </p:nvSpPr>
        <p:spPr>
          <a:xfrm>
            <a:off x="144570" y="1912228"/>
            <a:ext cx="2998305" cy="3220721"/>
          </a:xfrm>
          <a:prstGeom prst="donut">
            <a:avLst>
              <a:gd name="adj" fmla="val 299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03DA4CFC-EE93-409B-8345-A81952FAC234}"/>
              </a:ext>
            </a:extLst>
          </p:cNvPr>
          <p:cNvSpPr txBox="1"/>
          <p:nvPr/>
        </p:nvSpPr>
        <p:spPr>
          <a:xfrm>
            <a:off x="-101077" y="3333893"/>
            <a:ext cx="390904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chemeClr val="accent2"/>
                </a:solidFill>
              </a:rPr>
              <a:t>Legacies</a:t>
            </a:r>
            <a:endParaRPr lang="ko-KR" altLang="en-US" sz="2800" b="1" dirty="0">
              <a:solidFill>
                <a:schemeClr val="accent2"/>
              </a:solidFill>
            </a:endParaRPr>
          </a:p>
        </p:txBody>
      </p:sp>
      <p:sp>
        <p:nvSpPr>
          <p:cNvPr id="44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146305" y="841978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45" name="Straight Connector 44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939391" y="1417213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4987462" y="657558"/>
            <a:ext cx="7414088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1. </a:t>
            </a:r>
            <a:r>
              <a:rPr lang="en-US" sz="2000" dirty="0"/>
              <a:t>It is the amount received as per the </a:t>
            </a:r>
            <a:r>
              <a:rPr lang="en-US" sz="2000" i="1" dirty="0"/>
              <a:t>will </a:t>
            </a:r>
            <a:r>
              <a:rPr lang="en-US" sz="2000" dirty="0"/>
              <a:t>of a deceased person who may or may not specify the use of the amount</a:t>
            </a:r>
            <a:endParaRPr lang="en-US" sz="2000" dirty="0"/>
          </a:p>
        </p:txBody>
      </p:sp>
      <p:sp>
        <p:nvSpPr>
          <p:cNvPr id="59" name="Freeform 55">
            <a:extLst>
              <a:ext uri="{FF2B5EF4-FFF2-40B4-BE49-F238E27FC236}">
                <a16:creationId xmlns="" xmlns:a16="http://schemas.microsoft.com/office/drawing/2014/main" id="{C318BCB5-7214-4004-B5AE-10BEF2AE200E}"/>
              </a:ext>
            </a:extLst>
          </p:cNvPr>
          <p:cNvSpPr/>
          <p:nvPr/>
        </p:nvSpPr>
        <p:spPr>
          <a:xfrm rot="2700000">
            <a:off x="2001336" y="1965131"/>
            <a:ext cx="633188" cy="1700106"/>
          </a:xfrm>
          <a:custGeom>
            <a:avLst/>
            <a:gdLst/>
            <a:ahLst/>
            <a:cxnLst/>
            <a:rect l="l" t="t" r="r" b="b"/>
            <a:pathLst>
              <a:path w="1060423" h="2598393">
                <a:moveTo>
                  <a:pt x="511607" y="1989888"/>
                </a:moveTo>
                <a:cubicBezTo>
                  <a:pt x="421916" y="2038892"/>
                  <a:pt x="392123" y="2248491"/>
                  <a:pt x="577615" y="2379095"/>
                </a:cubicBezTo>
                <a:cubicBezTo>
                  <a:pt x="531205" y="2257454"/>
                  <a:pt x="562054" y="2197447"/>
                  <a:pt x="592034" y="2136572"/>
                </a:cubicBezTo>
                <a:cubicBezTo>
                  <a:pt x="592534" y="2167519"/>
                  <a:pt x="560915" y="2234057"/>
                  <a:pt x="638675" y="2272816"/>
                </a:cubicBezTo>
                <a:cubicBezTo>
                  <a:pt x="602283" y="2156226"/>
                  <a:pt x="756001" y="2119500"/>
                  <a:pt x="594605" y="1990756"/>
                </a:cubicBezTo>
                <a:cubicBezTo>
                  <a:pt x="828052" y="2024484"/>
                  <a:pt x="759407" y="2143283"/>
                  <a:pt x="814896" y="2262952"/>
                </a:cubicBezTo>
                <a:cubicBezTo>
                  <a:pt x="774295" y="2270013"/>
                  <a:pt x="715464" y="2161619"/>
                  <a:pt x="728685" y="2212952"/>
                </a:cubicBezTo>
                <a:cubicBezTo>
                  <a:pt x="798068" y="2415798"/>
                  <a:pt x="590532" y="2421590"/>
                  <a:pt x="656442" y="2598393"/>
                </a:cubicBezTo>
                <a:cubicBezTo>
                  <a:pt x="451592" y="2586815"/>
                  <a:pt x="511509" y="2396411"/>
                  <a:pt x="415171" y="2350110"/>
                </a:cubicBezTo>
                <a:cubicBezTo>
                  <a:pt x="389023" y="2345435"/>
                  <a:pt x="357666" y="2366802"/>
                  <a:pt x="415723" y="2461957"/>
                </a:cubicBezTo>
                <a:cubicBezTo>
                  <a:pt x="77590" y="2209980"/>
                  <a:pt x="314998" y="2004011"/>
                  <a:pt x="511607" y="1989888"/>
                </a:cubicBezTo>
                <a:close/>
                <a:moveTo>
                  <a:pt x="344786" y="1884983"/>
                </a:moveTo>
                <a:lnTo>
                  <a:pt x="722598" y="1884983"/>
                </a:lnTo>
                <a:cubicBezTo>
                  <a:pt x="716460" y="1906965"/>
                  <a:pt x="711917" y="1928321"/>
                  <a:pt x="707988" y="1948728"/>
                </a:cubicBezTo>
                <a:lnTo>
                  <a:pt x="357819" y="1948059"/>
                </a:lnTo>
                <a:close/>
                <a:moveTo>
                  <a:pt x="530212" y="651224"/>
                </a:moveTo>
                <a:cubicBezTo>
                  <a:pt x="585486" y="651224"/>
                  <a:pt x="630294" y="696033"/>
                  <a:pt x="630294" y="751307"/>
                </a:cubicBezTo>
                <a:cubicBezTo>
                  <a:pt x="630294" y="806581"/>
                  <a:pt x="585486" y="851389"/>
                  <a:pt x="530212" y="851389"/>
                </a:cubicBezTo>
                <a:cubicBezTo>
                  <a:pt x="474938" y="851389"/>
                  <a:pt x="430129" y="806581"/>
                  <a:pt x="430129" y="751307"/>
                </a:cubicBezTo>
                <a:cubicBezTo>
                  <a:pt x="430129" y="696033"/>
                  <a:pt x="474938" y="651224"/>
                  <a:pt x="530212" y="651224"/>
                </a:cubicBezTo>
                <a:close/>
                <a:moveTo>
                  <a:pt x="530212" y="551141"/>
                </a:moveTo>
                <a:cubicBezTo>
                  <a:pt x="419664" y="551141"/>
                  <a:pt x="330046" y="640759"/>
                  <a:pt x="330046" y="751307"/>
                </a:cubicBezTo>
                <a:cubicBezTo>
                  <a:pt x="330046" y="861855"/>
                  <a:pt x="419664" y="951472"/>
                  <a:pt x="530212" y="951472"/>
                </a:cubicBezTo>
                <a:cubicBezTo>
                  <a:pt x="640760" y="951472"/>
                  <a:pt x="730377" y="861855"/>
                  <a:pt x="730377" y="751307"/>
                </a:cubicBezTo>
                <a:cubicBezTo>
                  <a:pt x="730377" y="640759"/>
                  <a:pt x="640760" y="551141"/>
                  <a:pt x="530212" y="551141"/>
                </a:cubicBezTo>
                <a:close/>
                <a:moveTo>
                  <a:pt x="286245" y="353827"/>
                </a:moveTo>
                <a:cubicBezTo>
                  <a:pt x="438132" y="439406"/>
                  <a:pt x="623290" y="440561"/>
                  <a:pt x="776100" y="356932"/>
                </a:cubicBezTo>
                <a:cubicBezTo>
                  <a:pt x="941305" y="720175"/>
                  <a:pt x="898096" y="1115325"/>
                  <a:pt x="825241" y="1447764"/>
                </a:cubicBezTo>
                <a:lnTo>
                  <a:pt x="1060423" y="1673413"/>
                </a:lnTo>
                <a:lnTo>
                  <a:pt x="1021935" y="1978110"/>
                </a:lnTo>
                <a:lnTo>
                  <a:pt x="745125" y="1786699"/>
                </a:lnTo>
                <a:lnTo>
                  <a:pt x="734250" y="1834148"/>
                </a:lnTo>
                <a:lnTo>
                  <a:pt x="332991" y="1834148"/>
                </a:lnTo>
                <a:cubicBezTo>
                  <a:pt x="330005" y="1820736"/>
                  <a:pt x="326662" y="1807037"/>
                  <a:pt x="323192" y="1793020"/>
                </a:cubicBezTo>
                <a:lnTo>
                  <a:pt x="38489" y="1989888"/>
                </a:lnTo>
                <a:lnTo>
                  <a:pt x="0" y="1685191"/>
                </a:lnTo>
                <a:lnTo>
                  <a:pt x="237343" y="1457469"/>
                </a:lnTo>
                <a:lnTo>
                  <a:pt x="238009" y="1459571"/>
                </a:lnTo>
                <a:lnTo>
                  <a:pt x="242012" y="1446515"/>
                </a:lnTo>
                <a:cubicBezTo>
                  <a:pt x="171205" y="1115067"/>
                  <a:pt x="127758" y="714059"/>
                  <a:pt x="286245" y="353827"/>
                </a:cubicBezTo>
                <a:close/>
                <a:moveTo>
                  <a:pt x="527942" y="0"/>
                </a:moveTo>
                <a:cubicBezTo>
                  <a:pt x="622760" y="95693"/>
                  <a:pt x="695048" y="196745"/>
                  <a:pt x="748164" y="301374"/>
                </a:cubicBezTo>
                <a:cubicBezTo>
                  <a:pt x="612692" y="376844"/>
                  <a:pt x="447588" y="375495"/>
                  <a:pt x="312997" y="298024"/>
                </a:cubicBezTo>
                <a:cubicBezTo>
                  <a:pt x="364591" y="193505"/>
                  <a:pt x="435080" y="93397"/>
                  <a:pt x="52794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3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321190" y="1037858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56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231198" y="1828997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64" name="Straight Connector 63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989510" y="2369708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078094" y="1501905"/>
            <a:ext cx="7414088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2. </a:t>
            </a:r>
            <a:r>
              <a:rPr lang="en-US" sz="2800" dirty="0" smtClean="0"/>
              <a:t>Based </a:t>
            </a:r>
            <a:r>
              <a:rPr lang="en-US" sz="2800" dirty="0"/>
              <a:t>of cash receipts and cash payments recorded in the cash book. </a:t>
            </a:r>
          </a:p>
        </p:txBody>
      </p:sp>
      <p:sp>
        <p:nvSpPr>
          <p:cNvPr id="66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406083" y="2024877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8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230169" y="2791471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69" name="Straight Connector 68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096899" y="3366706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101613" y="2538025"/>
            <a:ext cx="7414088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3.</a:t>
            </a:r>
            <a:r>
              <a:rPr lang="en-US" sz="2800" dirty="0" smtClean="0"/>
              <a:t>All transactions: May be revenue, capital , </a:t>
            </a:r>
            <a:r>
              <a:rPr lang="en-US" sz="2800" dirty="0" err="1" smtClean="0"/>
              <a:t>current,year</a:t>
            </a:r>
            <a:r>
              <a:rPr lang="en-US" sz="2800" dirty="0" smtClean="0"/>
              <a:t>, previous year or next year</a:t>
            </a:r>
            <a:endParaRPr lang="en-US" sz="2800" dirty="0"/>
          </a:p>
        </p:txBody>
      </p:sp>
      <p:sp>
        <p:nvSpPr>
          <p:cNvPr id="71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405054" y="2987351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72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194376" y="3915544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73" name="Straight Connector 72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4987462" y="4490779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041272" y="3588452"/>
            <a:ext cx="7414088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000" dirty="0" smtClean="0"/>
              <a:t>4. </a:t>
            </a:r>
            <a:r>
              <a:rPr lang="en-US" sz="2800" dirty="0" smtClean="0"/>
              <a:t>No entry of non-cash items like Depreciation</a:t>
            </a:r>
            <a:endParaRPr lang="en-US" sz="2800" dirty="0"/>
          </a:p>
        </p:txBody>
      </p:sp>
      <p:sp>
        <p:nvSpPr>
          <p:cNvPr id="75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369261" y="4111424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76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279269" y="4902563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77" name="Straight Connector 76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072355" y="5477798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126165" y="4637027"/>
            <a:ext cx="7414088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5. </a:t>
            </a:r>
            <a:r>
              <a:rPr lang="en-US" sz="2400" dirty="0" smtClean="0"/>
              <a:t>Starts with Opening Balance on receipt side and ends with closing Balance on payment side</a:t>
            </a:r>
            <a:endParaRPr lang="en-US" sz="2400" dirty="0"/>
          </a:p>
        </p:txBody>
      </p:sp>
      <p:sp>
        <p:nvSpPr>
          <p:cNvPr id="79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454154" y="5098443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80" name="Donut 59">
            <a:extLst>
              <a:ext uri="{FF2B5EF4-FFF2-40B4-BE49-F238E27FC236}">
                <a16:creationId xmlns="" xmlns:a16="http://schemas.microsoft.com/office/drawing/2014/main" id="{3F978A1A-5664-4720-B42E-393DFAB105DC}"/>
              </a:ext>
            </a:extLst>
          </p:cNvPr>
          <p:cNvSpPr/>
          <p:nvPr/>
        </p:nvSpPr>
        <p:spPr>
          <a:xfrm>
            <a:off x="4272103" y="5865037"/>
            <a:ext cx="772811" cy="701030"/>
          </a:xfrm>
          <a:prstGeom prst="donut">
            <a:avLst>
              <a:gd name="adj" fmla="val 87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="" xmlns:a16="http://schemas.microsoft.com/office/drawing/2014/main" id="{642746DE-0881-41F5-9E01-886C0C3BE5D9}"/>
              </a:ext>
            </a:extLst>
          </p:cNvPr>
          <p:cNvCxnSpPr>
            <a:cxnSpLocks/>
          </p:cNvCxnSpPr>
          <p:nvPr/>
        </p:nvCxnSpPr>
        <p:spPr>
          <a:xfrm flipV="1">
            <a:off x="5144970" y="6440272"/>
            <a:ext cx="7310276" cy="9"/>
          </a:xfrm>
          <a:prstGeom prst="line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>
            <a:extLst>
              <a:ext uri="{FF2B5EF4-FFF2-40B4-BE49-F238E27FC236}">
                <a16:creationId xmlns="" xmlns:a16="http://schemas.microsoft.com/office/drawing/2014/main" id="{77643ADE-D689-4C3B-9009-7F182F12793A}"/>
              </a:ext>
            </a:extLst>
          </p:cNvPr>
          <p:cNvSpPr txBox="1"/>
          <p:nvPr/>
        </p:nvSpPr>
        <p:spPr>
          <a:xfrm>
            <a:off x="5149684" y="5611591"/>
            <a:ext cx="7414088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en-US" sz="2000" dirty="0" smtClean="0"/>
              <a:t>6.</a:t>
            </a:r>
            <a:r>
              <a:rPr lang="en-US" sz="2000" dirty="0"/>
              <a:t> </a:t>
            </a:r>
            <a:r>
              <a:rPr lang="en-US" sz="2800" dirty="0" smtClean="0"/>
              <a:t>In case of overdraft, opening &amp; closing balance are on reverse side of </a:t>
            </a:r>
            <a:r>
              <a:rPr lang="en-US" sz="2800" dirty="0" err="1" smtClean="0"/>
              <a:t>pont</a:t>
            </a:r>
            <a:r>
              <a:rPr lang="en-US" sz="2800" dirty="0" smtClean="0"/>
              <a:t> no 5.</a:t>
            </a:r>
            <a:endParaRPr lang="en-US" sz="2800" dirty="0"/>
          </a:p>
        </p:txBody>
      </p:sp>
      <p:sp>
        <p:nvSpPr>
          <p:cNvPr id="83" name="Donut 39">
            <a:extLst>
              <a:ext uri="{FF2B5EF4-FFF2-40B4-BE49-F238E27FC236}">
                <a16:creationId xmlns="" xmlns:a16="http://schemas.microsoft.com/office/drawing/2014/main" id="{6287E969-2F6D-453F-9C8F-687C5DF69670}"/>
              </a:ext>
            </a:extLst>
          </p:cNvPr>
          <p:cNvSpPr/>
          <p:nvPr/>
        </p:nvSpPr>
        <p:spPr>
          <a:xfrm>
            <a:off x="4446988" y="6060917"/>
            <a:ext cx="387228" cy="351261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0"/>
          </p:nvPr>
        </p:nvSpPr>
        <p:spPr>
          <a:xfrm>
            <a:off x="323529" y="287255"/>
            <a:ext cx="1816421" cy="724247"/>
          </a:xfrm>
        </p:spPr>
        <p:txBody>
          <a:bodyPr/>
          <a:lstStyle/>
          <a:p>
            <a:r>
              <a:rPr lang="en-US" dirty="0" smtClean="0"/>
              <a:t>NPO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6949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8" grpId="0"/>
      <p:bldP spid="44" grpId="0" animBg="1"/>
      <p:bldP spid="48" grpId="0"/>
      <p:bldP spid="59" grpId="0" animBg="1"/>
      <p:bldP spid="63" grpId="0" animBg="1"/>
      <p:bldP spid="56" grpId="0" animBg="1"/>
      <p:bldP spid="65" grpId="0"/>
      <p:bldP spid="66" grpId="0" animBg="1"/>
      <p:bldP spid="68" grpId="0" animBg="1"/>
      <p:bldP spid="70" grpId="0"/>
      <p:bldP spid="71" grpId="0" animBg="1"/>
      <p:bldP spid="72" grpId="0" animBg="1"/>
      <p:bldP spid="74" grpId="0"/>
      <p:bldP spid="75" grpId="0" animBg="1"/>
      <p:bldP spid="76" grpId="0" animBg="1"/>
      <p:bldP spid="78" grpId="0"/>
      <p:bldP spid="79" grpId="0" animBg="1"/>
      <p:bldP spid="80" grpId="0" animBg="1"/>
      <p:bldP spid="82" grpId="0"/>
      <p:bldP spid="83" grpId="0" animBg="1"/>
      <p:bldP spid="27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hlinkClick r:id="rId2"/>
          </p:cNvPr>
          <p:cNvSpPr txBox="1"/>
          <p:nvPr/>
        </p:nvSpPr>
        <p:spPr>
          <a:xfrm>
            <a:off x="8958262" y="6052251"/>
            <a:ext cx="260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2800" dirty="0" smtClean="0">
                <a:solidFill>
                  <a:schemeClr val="bg1"/>
                </a:solidFill>
                <a:cs typeface="Arial" pitchFamily="34" charset="0"/>
              </a:rPr>
              <a:t>12</a:t>
            </a:r>
            <a:r>
              <a:rPr lang="en-US" altLang="ko-KR" sz="2800" baseline="30000" dirty="0" smtClean="0">
                <a:solidFill>
                  <a:schemeClr val="bg1"/>
                </a:solidFill>
                <a:cs typeface="Arial" pitchFamily="34" charset="0"/>
              </a:rPr>
              <a:t>th</a:t>
            </a:r>
            <a:r>
              <a:rPr lang="en-US" altLang="ko-KR" sz="2800" dirty="0" smtClean="0">
                <a:solidFill>
                  <a:schemeClr val="bg1"/>
                </a:solidFill>
                <a:cs typeface="Arial" pitchFamily="34" charset="0"/>
              </a:rPr>
              <a:t> class</a:t>
            </a:r>
            <a:endParaRPr lang="ko-KR" altLang="en-US" sz="28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221F751-3C5B-4561-AD14-8637C5B66736}"/>
              </a:ext>
            </a:extLst>
          </p:cNvPr>
          <p:cNvSpPr txBox="1"/>
          <p:nvPr/>
        </p:nvSpPr>
        <p:spPr>
          <a:xfrm>
            <a:off x="6881604" y="935418"/>
            <a:ext cx="4631741" cy="156966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4800" dirty="0"/>
              <a:t> </a:t>
            </a:r>
          </a:p>
          <a:p>
            <a:r>
              <a:rPr lang="en-US" sz="4800" b="1" dirty="0" smtClean="0"/>
              <a:t>Thanks</a:t>
            </a:r>
            <a:endParaRPr lang="en-US" sz="4800" dirty="0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DF166F6B-B975-4F3C-BCF2-9971086140FB}"/>
              </a:ext>
            </a:extLst>
          </p:cNvPr>
          <p:cNvSpPr txBox="1"/>
          <p:nvPr/>
        </p:nvSpPr>
        <p:spPr>
          <a:xfrm>
            <a:off x="6837139" y="3254160"/>
            <a:ext cx="4631685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3200" dirty="0" smtClean="0">
                <a:solidFill>
                  <a:schemeClr val="bg1"/>
                </a:solidFill>
                <a:cs typeface="Arial" pitchFamily="34" charset="0"/>
              </a:rPr>
              <a:t>Chapter 1</a:t>
            </a:r>
            <a:endParaRPr lang="ko-KR" altLang="en-US" sz="3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19" name="Freeform: Shape 118">
            <a:extLst>
              <a:ext uri="{FF2B5EF4-FFF2-40B4-BE49-F238E27FC236}">
                <a16:creationId xmlns="" xmlns:a16="http://schemas.microsoft.com/office/drawing/2014/main" id="{6ED142D3-29FB-4AB3-80DF-6B614B73C5D2}"/>
              </a:ext>
            </a:extLst>
          </p:cNvPr>
          <p:cNvSpPr/>
          <p:nvPr/>
        </p:nvSpPr>
        <p:spPr>
          <a:xfrm>
            <a:off x="3749423" y="622301"/>
            <a:ext cx="7845677" cy="3622629"/>
          </a:xfrm>
          <a:custGeom>
            <a:avLst/>
            <a:gdLst>
              <a:gd name="connsiteX0" fmla="*/ 0 w 11768516"/>
              <a:gd name="connsiteY0" fmla="*/ 0 h 5433944"/>
              <a:gd name="connsiteX1" fmla="*/ 11768516 w 11768516"/>
              <a:gd name="connsiteY1" fmla="*/ 0 h 5433944"/>
              <a:gd name="connsiteX2" fmla="*/ 11768516 w 11768516"/>
              <a:gd name="connsiteY2" fmla="*/ 5433944 h 5433944"/>
              <a:gd name="connsiteX3" fmla="*/ 3711365 w 11768516"/>
              <a:gd name="connsiteY3" fmla="*/ 5433944 h 5433944"/>
              <a:gd name="connsiteX4" fmla="*/ 3711365 w 11768516"/>
              <a:gd name="connsiteY4" fmla="*/ 5233214 h 5433944"/>
              <a:gd name="connsiteX5" fmla="*/ 11567786 w 11768516"/>
              <a:gd name="connsiteY5" fmla="*/ 5233214 h 5433944"/>
              <a:gd name="connsiteX6" fmla="*/ 11567786 w 11768516"/>
              <a:gd name="connsiteY6" fmla="*/ 200730 h 5433944"/>
              <a:gd name="connsiteX7" fmla="*/ 200730 w 11768516"/>
              <a:gd name="connsiteY7" fmla="*/ 200730 h 5433944"/>
              <a:gd name="connsiteX8" fmla="*/ 200730 w 11768516"/>
              <a:gd name="connsiteY8" fmla="*/ 3480926 h 5433944"/>
              <a:gd name="connsiteX9" fmla="*/ 0 w 11768516"/>
              <a:gd name="connsiteY9" fmla="*/ 3480926 h 5433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768516" h="5433944">
                <a:moveTo>
                  <a:pt x="0" y="0"/>
                </a:moveTo>
                <a:lnTo>
                  <a:pt x="11768516" y="0"/>
                </a:lnTo>
                <a:lnTo>
                  <a:pt x="11768516" y="5433944"/>
                </a:lnTo>
                <a:lnTo>
                  <a:pt x="3711365" y="5433944"/>
                </a:lnTo>
                <a:lnTo>
                  <a:pt x="3711365" y="5233214"/>
                </a:lnTo>
                <a:lnTo>
                  <a:pt x="11567786" y="5233214"/>
                </a:lnTo>
                <a:lnTo>
                  <a:pt x="11567786" y="200730"/>
                </a:lnTo>
                <a:lnTo>
                  <a:pt x="200730" y="200730"/>
                </a:lnTo>
                <a:lnTo>
                  <a:pt x="200730" y="3480926"/>
                </a:lnTo>
                <a:lnTo>
                  <a:pt x="0" y="348092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tx1"/>
              </a:solidFill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="" xmlns:a16="http://schemas.microsoft.com/office/drawing/2014/main" id="{9A03E388-9BAB-4F1E-ACB7-1669E3F7E764}"/>
              </a:ext>
            </a:extLst>
          </p:cNvPr>
          <p:cNvGrpSpPr/>
          <p:nvPr/>
        </p:nvGrpSpPr>
        <p:grpSpPr>
          <a:xfrm>
            <a:off x="3275908" y="2108047"/>
            <a:ext cx="3244291" cy="3000067"/>
            <a:chOff x="8479089" y="1262387"/>
            <a:chExt cx="6147593" cy="5684813"/>
          </a:xfrm>
        </p:grpSpPr>
        <p:grpSp>
          <p:nvGrpSpPr>
            <p:cNvPr id="17" name="Group 16">
              <a:extLst>
                <a:ext uri="{FF2B5EF4-FFF2-40B4-BE49-F238E27FC236}">
                  <a16:creationId xmlns="" xmlns:a16="http://schemas.microsoft.com/office/drawing/2014/main" id="{6DFB59B6-3382-47AE-AAE5-C0AFB4E35EE9}"/>
                </a:ext>
              </a:extLst>
            </p:cNvPr>
            <p:cNvGrpSpPr/>
            <p:nvPr/>
          </p:nvGrpSpPr>
          <p:grpSpPr>
            <a:xfrm rot="20275744" flipH="1">
              <a:off x="9114364" y="4275293"/>
              <a:ext cx="965714" cy="1155036"/>
              <a:chOff x="5704433" y="717502"/>
              <a:chExt cx="7365528" cy="8809481"/>
            </a:xfrm>
          </p:grpSpPr>
          <p:sp>
            <p:nvSpPr>
              <p:cNvPr id="106" name="Freeform: Shape 105">
                <a:extLst>
                  <a:ext uri="{FF2B5EF4-FFF2-40B4-BE49-F238E27FC236}">
                    <a16:creationId xmlns="" xmlns:a16="http://schemas.microsoft.com/office/drawing/2014/main" id="{0FE219E2-BED5-40DF-B4AE-A2B0F98EF35F}"/>
                  </a:ext>
                </a:extLst>
              </p:cNvPr>
              <p:cNvSpPr/>
              <p:nvPr/>
            </p:nvSpPr>
            <p:spPr>
              <a:xfrm>
                <a:off x="11674968" y="8268753"/>
                <a:ext cx="765879" cy="1258230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6700" h="438150">
                    <a:moveTo>
                      <a:pt x="0" y="0"/>
                    </a:moveTo>
                    <a:lnTo>
                      <a:pt x="19050" y="438150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7" name="Freeform: Shape 106">
                <a:extLst>
                  <a:ext uri="{FF2B5EF4-FFF2-40B4-BE49-F238E27FC236}">
                    <a16:creationId xmlns="" xmlns:a16="http://schemas.microsoft.com/office/drawing/2014/main" id="{760B529C-0824-4515-BB90-4F2A23E61057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8" name="Freeform: Shape 107">
                <a:extLst>
                  <a:ext uri="{FF2B5EF4-FFF2-40B4-BE49-F238E27FC236}">
                    <a16:creationId xmlns="" xmlns:a16="http://schemas.microsoft.com/office/drawing/2014/main" id="{1A1B5FBD-480E-486F-84F2-9BEEE8B6810D}"/>
                  </a:ext>
                </a:extLst>
              </p:cNvPr>
              <p:cNvSpPr/>
              <p:nvPr/>
            </p:nvSpPr>
            <p:spPr>
              <a:xfrm>
                <a:off x="5704433" y="5540923"/>
                <a:ext cx="793232" cy="589649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76225" h="205332">
                    <a:moveTo>
                      <a:pt x="157232" y="0"/>
                    </a:moveTo>
                    <a:lnTo>
                      <a:pt x="0" y="205332"/>
                    </a:lnTo>
                    <a:lnTo>
                      <a:pt x="276225" y="157707"/>
                    </a:lnTo>
                    <a:lnTo>
                      <a:pt x="15723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9" name="Freeform: Shape 108">
                <a:extLst>
                  <a:ext uri="{FF2B5EF4-FFF2-40B4-BE49-F238E27FC236}">
                    <a16:creationId xmlns="" xmlns:a16="http://schemas.microsoft.com/office/drawing/2014/main" id="{45E97D55-1A29-4ABE-B23A-52B9D0F56293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10" name="Freeform: Shape 109">
                <a:extLst>
                  <a:ext uri="{FF2B5EF4-FFF2-40B4-BE49-F238E27FC236}">
                    <a16:creationId xmlns="" xmlns:a16="http://schemas.microsoft.com/office/drawing/2014/main" id="{A674B560-08BC-493A-BEB3-17217BCE660C}"/>
                  </a:ext>
                </a:extLst>
              </p:cNvPr>
              <p:cNvSpPr/>
              <p:nvPr/>
            </p:nvSpPr>
            <p:spPr>
              <a:xfrm>
                <a:off x="10143209" y="2425829"/>
                <a:ext cx="2926752" cy="3993512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19175" h="1390650">
                    <a:moveTo>
                      <a:pt x="1019175" y="0"/>
                    </a:moveTo>
                    <a:lnTo>
                      <a:pt x="0" y="295275"/>
                    </a:lnTo>
                    <a:lnTo>
                      <a:pt x="19050" y="1390650"/>
                    </a:lnTo>
                    <a:lnTo>
                      <a:pt x="101917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11" name="Freeform: Shape 110">
                <a:extLst>
                  <a:ext uri="{FF2B5EF4-FFF2-40B4-BE49-F238E27FC236}">
                    <a16:creationId xmlns="" xmlns:a16="http://schemas.microsoft.com/office/drawing/2014/main" id="{A609599D-CB93-4845-9B8E-C8A407CDF7BA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12" name="Freeform: Shape 111">
                <a:extLst>
                  <a:ext uri="{FF2B5EF4-FFF2-40B4-BE49-F238E27FC236}">
                    <a16:creationId xmlns="" xmlns:a16="http://schemas.microsoft.com/office/drawing/2014/main" id="{18D7141E-3E01-4877-B1E7-2FB9489576F5}"/>
                  </a:ext>
                </a:extLst>
              </p:cNvPr>
              <p:cNvSpPr/>
              <p:nvPr/>
            </p:nvSpPr>
            <p:spPr>
              <a:xfrm>
                <a:off x="7708809" y="717502"/>
                <a:ext cx="2543812" cy="6236443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171700">
                    <a:moveTo>
                      <a:pt x="0" y="914400"/>
                    </a:moveTo>
                    <a:lnTo>
                      <a:pt x="871538" y="0"/>
                    </a:lnTo>
                    <a:cubicBezTo>
                      <a:pt x="876300" y="723900"/>
                      <a:pt x="881063" y="1447800"/>
                      <a:pt x="885825" y="2171700"/>
                    </a:cubicBezTo>
                    <a:lnTo>
                      <a:pt x="0" y="91440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="" xmlns:a16="http://schemas.microsoft.com/office/drawing/2014/main" id="{61EE2201-2FD3-435F-A07C-D09FFE6146C3}"/>
                </a:ext>
              </a:extLst>
            </p:cNvPr>
            <p:cNvGrpSpPr/>
            <p:nvPr/>
          </p:nvGrpSpPr>
          <p:grpSpPr>
            <a:xfrm rot="20275744" flipH="1">
              <a:off x="8479089" y="5341625"/>
              <a:ext cx="1416763" cy="1605575"/>
              <a:chOff x="5365048" y="479821"/>
              <a:chExt cx="8036930" cy="9108010"/>
            </a:xfrm>
          </p:grpSpPr>
          <p:sp>
            <p:nvSpPr>
              <p:cNvPr id="99" name="Freeform: Shape 98">
                <a:extLst>
                  <a:ext uri="{FF2B5EF4-FFF2-40B4-BE49-F238E27FC236}">
                    <a16:creationId xmlns="" xmlns:a16="http://schemas.microsoft.com/office/drawing/2014/main" id="{C38FBDB8-70EB-4F7B-87EA-E213DE6AB812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0" name="Freeform: Shape 99">
                <a:extLst>
                  <a:ext uri="{FF2B5EF4-FFF2-40B4-BE49-F238E27FC236}">
                    <a16:creationId xmlns="" xmlns:a16="http://schemas.microsoft.com/office/drawing/2014/main" id="{1E66548C-71B6-471E-8C87-3900F09FD786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1" name="Freeform: Shape 100">
                <a:extLst>
                  <a:ext uri="{FF2B5EF4-FFF2-40B4-BE49-F238E27FC236}">
                    <a16:creationId xmlns="" xmlns:a16="http://schemas.microsoft.com/office/drawing/2014/main" id="{79A4AE8E-40D8-4081-B62F-15A1938C11CF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2" name="Freeform: Shape 101">
                <a:extLst>
                  <a:ext uri="{FF2B5EF4-FFF2-40B4-BE49-F238E27FC236}">
                    <a16:creationId xmlns="" xmlns:a16="http://schemas.microsoft.com/office/drawing/2014/main" id="{BAFC1D33-3C39-4879-B1A4-2BEE377C2E0F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3" name="Freeform: Shape 102">
                <a:extLst>
                  <a:ext uri="{FF2B5EF4-FFF2-40B4-BE49-F238E27FC236}">
                    <a16:creationId xmlns="" xmlns:a16="http://schemas.microsoft.com/office/drawing/2014/main" id="{E82D3C89-C7BB-417E-BE98-A49AD6203D96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4" name="Freeform: Shape 103">
                <a:extLst>
                  <a:ext uri="{FF2B5EF4-FFF2-40B4-BE49-F238E27FC236}">
                    <a16:creationId xmlns="" xmlns:a16="http://schemas.microsoft.com/office/drawing/2014/main" id="{8F587926-8F95-42C0-842D-E38CBAAC7597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5" name="Freeform: Shape 104">
                <a:extLst>
                  <a:ext uri="{FF2B5EF4-FFF2-40B4-BE49-F238E27FC236}">
                    <a16:creationId xmlns="" xmlns:a16="http://schemas.microsoft.com/office/drawing/2014/main" id="{0A8F6546-3A7E-486A-80AB-1B93764116FB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9" name="Group 18">
              <a:extLst>
                <a:ext uri="{FF2B5EF4-FFF2-40B4-BE49-F238E27FC236}">
                  <a16:creationId xmlns="" xmlns:a16="http://schemas.microsoft.com/office/drawing/2014/main" id="{4AE3CE47-66EF-4B91-AE28-182BE821CFA5}"/>
                </a:ext>
              </a:extLst>
            </p:cNvPr>
            <p:cNvGrpSpPr/>
            <p:nvPr/>
          </p:nvGrpSpPr>
          <p:grpSpPr>
            <a:xfrm rot="20275744" flipH="1">
              <a:off x="10278521" y="5974428"/>
              <a:ext cx="496268" cy="512648"/>
              <a:chOff x="5365048" y="1982197"/>
              <a:chExt cx="7362621" cy="7605634"/>
            </a:xfrm>
          </p:grpSpPr>
          <p:sp>
            <p:nvSpPr>
              <p:cNvPr id="92" name="Freeform: Shape 91">
                <a:extLst>
                  <a:ext uri="{FF2B5EF4-FFF2-40B4-BE49-F238E27FC236}">
                    <a16:creationId xmlns="" xmlns:a16="http://schemas.microsoft.com/office/drawing/2014/main" id="{60F9631F-CF20-4497-A7A0-5E42637FEE72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3" name="Freeform: Shape 92">
                <a:extLst>
                  <a:ext uri="{FF2B5EF4-FFF2-40B4-BE49-F238E27FC236}">
                    <a16:creationId xmlns="" xmlns:a16="http://schemas.microsoft.com/office/drawing/2014/main" id="{B231E4A5-F67A-4206-9BE7-18B302529CB9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4" name="Freeform: Shape 93">
                <a:extLst>
                  <a:ext uri="{FF2B5EF4-FFF2-40B4-BE49-F238E27FC236}">
                    <a16:creationId xmlns="" xmlns:a16="http://schemas.microsoft.com/office/drawing/2014/main" id="{7B94567D-9A0D-4BCA-8FAE-4777C8EE4605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5" name="Freeform: Shape 94">
                <a:extLst>
                  <a:ext uri="{FF2B5EF4-FFF2-40B4-BE49-F238E27FC236}">
                    <a16:creationId xmlns="" xmlns:a16="http://schemas.microsoft.com/office/drawing/2014/main" id="{0ABA9635-313D-473B-BA77-DA14528910D2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6" name="Freeform: Shape 95">
                <a:extLst>
                  <a:ext uri="{FF2B5EF4-FFF2-40B4-BE49-F238E27FC236}">
                    <a16:creationId xmlns="" xmlns:a16="http://schemas.microsoft.com/office/drawing/2014/main" id="{57B0118B-B35B-49D5-8D4F-D00EEE4396F0}"/>
                  </a:ext>
                </a:extLst>
              </p:cNvPr>
              <p:cNvSpPr/>
              <p:nvPr/>
            </p:nvSpPr>
            <p:spPr>
              <a:xfrm>
                <a:off x="9871173" y="3444023"/>
                <a:ext cx="1940058" cy="2975318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  <a:gd name="connsiteX0" fmla="*/ 1247497 w 1247497"/>
                  <a:gd name="connsiteY0" fmla="*/ 0 h 1024830"/>
                  <a:gd name="connsiteX1" fmla="*/ 0 w 1247497"/>
                  <a:gd name="connsiteY1" fmla="*/ 277330 h 1024830"/>
                  <a:gd name="connsiteX2" fmla="*/ 113780 w 1247497"/>
                  <a:gd name="connsiteY2" fmla="*/ 1024830 h 1024830"/>
                  <a:gd name="connsiteX3" fmla="*/ 1247497 w 1247497"/>
                  <a:gd name="connsiteY3" fmla="*/ 0 h 1024830"/>
                  <a:gd name="connsiteX0" fmla="*/ 675581 w 675581"/>
                  <a:gd name="connsiteY0" fmla="*/ 0 h 1036087"/>
                  <a:gd name="connsiteX1" fmla="*/ 0 w 675581"/>
                  <a:gd name="connsiteY1" fmla="*/ 288587 h 1036087"/>
                  <a:gd name="connsiteX2" fmla="*/ 113780 w 675581"/>
                  <a:gd name="connsiteY2" fmla="*/ 1036087 h 1036087"/>
                  <a:gd name="connsiteX3" fmla="*/ 675581 w 675581"/>
                  <a:gd name="connsiteY3" fmla="*/ 0 h 10360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5581" h="1036087">
                    <a:moveTo>
                      <a:pt x="675581" y="0"/>
                    </a:moveTo>
                    <a:lnTo>
                      <a:pt x="0" y="288587"/>
                    </a:lnTo>
                    <a:lnTo>
                      <a:pt x="113780" y="1036087"/>
                    </a:lnTo>
                    <a:lnTo>
                      <a:pt x="675581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7" name="Freeform: Shape 96">
                <a:extLst>
                  <a:ext uri="{FF2B5EF4-FFF2-40B4-BE49-F238E27FC236}">
                    <a16:creationId xmlns="" xmlns:a16="http://schemas.microsoft.com/office/drawing/2014/main" id="{19A46A83-2DB9-4779-A800-7D745426240C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8" name="Freeform: Shape 97">
                <a:extLst>
                  <a:ext uri="{FF2B5EF4-FFF2-40B4-BE49-F238E27FC236}">
                    <a16:creationId xmlns="" xmlns:a16="http://schemas.microsoft.com/office/drawing/2014/main" id="{5FEFBC12-2ACF-419F-A13F-CA7CBC552D4A}"/>
                  </a:ext>
                </a:extLst>
              </p:cNvPr>
              <p:cNvSpPr/>
              <p:nvPr/>
            </p:nvSpPr>
            <p:spPr>
              <a:xfrm>
                <a:off x="7708809" y="1982197"/>
                <a:ext cx="2543813" cy="4971750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  <a:gd name="connsiteX0" fmla="*/ 0 w 993639"/>
                  <a:gd name="connsiteY0" fmla="*/ 595440 h 1852740"/>
                  <a:gd name="connsiteX1" fmla="*/ 993498 w 993639"/>
                  <a:gd name="connsiteY1" fmla="*/ 0 h 1852740"/>
                  <a:gd name="connsiteX2" fmla="*/ 885825 w 993639"/>
                  <a:gd name="connsiteY2" fmla="*/ 1852740 h 1852740"/>
                  <a:gd name="connsiteX3" fmla="*/ 0 w 993639"/>
                  <a:gd name="connsiteY3" fmla="*/ 595440 h 1852740"/>
                  <a:gd name="connsiteX0" fmla="*/ 0 w 885825"/>
                  <a:gd name="connsiteY0" fmla="*/ 473999 h 1731299"/>
                  <a:gd name="connsiteX1" fmla="*/ 784851 w 885825"/>
                  <a:gd name="connsiteY1" fmla="*/ 0 h 1731299"/>
                  <a:gd name="connsiteX2" fmla="*/ 885825 w 885825"/>
                  <a:gd name="connsiteY2" fmla="*/ 1731299 h 1731299"/>
                  <a:gd name="connsiteX3" fmla="*/ 0 w 885825"/>
                  <a:gd name="connsiteY3" fmla="*/ 473999 h 17312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1731299">
                    <a:moveTo>
                      <a:pt x="0" y="473999"/>
                    </a:moveTo>
                    <a:lnTo>
                      <a:pt x="784851" y="0"/>
                    </a:lnTo>
                    <a:cubicBezTo>
                      <a:pt x="789613" y="723900"/>
                      <a:pt x="881063" y="1007399"/>
                      <a:pt x="885825" y="1731299"/>
                    </a:cubicBezTo>
                    <a:lnTo>
                      <a:pt x="0" y="473999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20" name="Group 19">
              <a:extLst>
                <a:ext uri="{FF2B5EF4-FFF2-40B4-BE49-F238E27FC236}">
                  <a16:creationId xmlns="" xmlns:a16="http://schemas.microsoft.com/office/drawing/2014/main" id="{940133F7-DCF5-4682-A5BD-1BE01D4BA622}"/>
                </a:ext>
              </a:extLst>
            </p:cNvPr>
            <p:cNvGrpSpPr/>
            <p:nvPr/>
          </p:nvGrpSpPr>
          <p:grpSpPr>
            <a:xfrm rot="20275744" flipH="1">
              <a:off x="11620616" y="3813253"/>
              <a:ext cx="1199247" cy="1359069"/>
              <a:chOff x="5365051" y="479822"/>
              <a:chExt cx="8036930" cy="9108006"/>
            </a:xfrm>
          </p:grpSpPr>
          <p:sp>
            <p:nvSpPr>
              <p:cNvPr id="85" name="Freeform: Shape 84">
                <a:extLst>
                  <a:ext uri="{FF2B5EF4-FFF2-40B4-BE49-F238E27FC236}">
                    <a16:creationId xmlns="" xmlns:a16="http://schemas.microsoft.com/office/drawing/2014/main" id="{D6BEBB27-095C-4AFA-B403-17C76B0DFB21}"/>
                  </a:ext>
                </a:extLst>
              </p:cNvPr>
              <p:cNvSpPr/>
              <p:nvPr/>
            </p:nvSpPr>
            <p:spPr>
              <a:xfrm>
                <a:off x="11674978" y="8268752"/>
                <a:ext cx="1052698" cy="1319076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6" name="Freeform: Shape 85">
                <a:extLst>
                  <a:ext uri="{FF2B5EF4-FFF2-40B4-BE49-F238E27FC236}">
                    <a16:creationId xmlns="" xmlns:a16="http://schemas.microsoft.com/office/drawing/2014/main" id="{8D19BA74-FF22-4761-B6B0-956F195A6D99}"/>
                  </a:ext>
                </a:extLst>
              </p:cNvPr>
              <p:cNvSpPr/>
              <p:nvPr/>
            </p:nvSpPr>
            <p:spPr>
              <a:xfrm>
                <a:off x="9107333" y="6879848"/>
                <a:ext cx="3333521" cy="1613813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7" name="Freeform: Shape 86">
                <a:extLst>
                  <a:ext uri="{FF2B5EF4-FFF2-40B4-BE49-F238E27FC236}">
                    <a16:creationId xmlns="" xmlns:a16="http://schemas.microsoft.com/office/drawing/2014/main" id="{84079D17-A7B8-41ED-AA14-FFCC27781402}"/>
                  </a:ext>
                </a:extLst>
              </p:cNvPr>
              <p:cNvSpPr/>
              <p:nvPr/>
            </p:nvSpPr>
            <p:spPr>
              <a:xfrm>
                <a:off x="5365051" y="5540920"/>
                <a:ext cx="1132614" cy="452887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8" name="Freeform: Shape 87">
                <a:extLst>
                  <a:ext uri="{FF2B5EF4-FFF2-40B4-BE49-F238E27FC236}">
                    <a16:creationId xmlns="" xmlns:a16="http://schemas.microsoft.com/office/drawing/2014/main" id="{5A153433-C2BE-4FC2-9938-946FA50DABBC}"/>
                  </a:ext>
                </a:extLst>
              </p:cNvPr>
              <p:cNvSpPr/>
              <p:nvPr/>
            </p:nvSpPr>
            <p:spPr>
              <a:xfrm>
                <a:off x="6149703" y="5215816"/>
                <a:ext cx="1586462" cy="2373445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9" name="Freeform: Shape 88">
                <a:extLst>
                  <a:ext uri="{FF2B5EF4-FFF2-40B4-BE49-F238E27FC236}">
                    <a16:creationId xmlns="" xmlns:a16="http://schemas.microsoft.com/office/drawing/2014/main" id="{E497F288-FA17-44BC-99E1-44CB677F74EF}"/>
                  </a:ext>
                </a:extLst>
              </p:cNvPr>
              <p:cNvSpPr/>
              <p:nvPr/>
            </p:nvSpPr>
            <p:spPr>
              <a:xfrm>
                <a:off x="9871175" y="2566273"/>
                <a:ext cx="3530806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0" name="Freeform: Shape 89">
                <a:extLst>
                  <a:ext uri="{FF2B5EF4-FFF2-40B4-BE49-F238E27FC236}">
                    <a16:creationId xmlns="" xmlns:a16="http://schemas.microsoft.com/office/drawing/2014/main" id="{ADB712A1-4C82-4915-9CAE-EC905DCE0276}"/>
                  </a:ext>
                </a:extLst>
              </p:cNvPr>
              <p:cNvSpPr/>
              <p:nvPr/>
            </p:nvSpPr>
            <p:spPr>
              <a:xfrm>
                <a:off x="7585443" y="3324704"/>
                <a:ext cx="2667181" cy="4626400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1" name="Freeform: Shape 90">
                <a:extLst>
                  <a:ext uri="{FF2B5EF4-FFF2-40B4-BE49-F238E27FC236}">
                    <a16:creationId xmlns="" xmlns:a16="http://schemas.microsoft.com/office/drawing/2014/main" id="{DA9CB4A5-03BD-4C87-9BBE-26024EDEC045}"/>
                  </a:ext>
                </a:extLst>
              </p:cNvPr>
              <p:cNvSpPr/>
              <p:nvPr/>
            </p:nvSpPr>
            <p:spPr>
              <a:xfrm>
                <a:off x="7708807" y="479822"/>
                <a:ext cx="2543816" cy="6474125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21" name="Group 20">
              <a:extLst>
                <a:ext uri="{FF2B5EF4-FFF2-40B4-BE49-F238E27FC236}">
                  <a16:creationId xmlns="" xmlns:a16="http://schemas.microsoft.com/office/drawing/2014/main" id="{2BEA25B0-6ADB-4E65-A885-91605593EF76}"/>
                </a:ext>
              </a:extLst>
            </p:cNvPr>
            <p:cNvGrpSpPr/>
            <p:nvPr/>
          </p:nvGrpSpPr>
          <p:grpSpPr>
            <a:xfrm rot="20073958" flipH="1">
              <a:off x="10116519" y="4915091"/>
              <a:ext cx="1567652" cy="1079675"/>
              <a:chOff x="3667032" y="1708483"/>
              <a:chExt cx="8105829" cy="5582653"/>
            </a:xfrm>
          </p:grpSpPr>
          <p:sp>
            <p:nvSpPr>
              <p:cNvPr id="78" name="Freeform: Shape 77">
                <a:extLst>
                  <a:ext uri="{FF2B5EF4-FFF2-40B4-BE49-F238E27FC236}">
                    <a16:creationId xmlns="" xmlns:a16="http://schemas.microsoft.com/office/drawing/2014/main" id="{008703A4-BAA0-4F5F-9B10-0BBAA113032A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9" name="Freeform: Shape 78">
                <a:extLst>
                  <a:ext uri="{FF2B5EF4-FFF2-40B4-BE49-F238E27FC236}">
                    <a16:creationId xmlns="" xmlns:a16="http://schemas.microsoft.com/office/drawing/2014/main" id="{AAD0819E-5EAE-42CC-B768-6E7B0A2B9116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0" name="Freeform: Shape 79">
                <a:extLst>
                  <a:ext uri="{FF2B5EF4-FFF2-40B4-BE49-F238E27FC236}">
                    <a16:creationId xmlns="" xmlns:a16="http://schemas.microsoft.com/office/drawing/2014/main" id="{E5247C33-6FF5-4BA0-9003-8730281C36B6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1" name="Freeform: Shape 80">
                <a:extLst>
                  <a:ext uri="{FF2B5EF4-FFF2-40B4-BE49-F238E27FC236}">
                    <a16:creationId xmlns="" xmlns:a16="http://schemas.microsoft.com/office/drawing/2014/main" id="{0D5EE29B-A225-4F5E-B847-6E0C79A9FA25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2" name="Freeform: Shape 81">
                <a:extLst>
                  <a:ext uri="{FF2B5EF4-FFF2-40B4-BE49-F238E27FC236}">
                    <a16:creationId xmlns="" xmlns:a16="http://schemas.microsoft.com/office/drawing/2014/main" id="{AC1EB51F-FE37-483B-A305-E0C24C334166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3" name="Freeform: Shape 82">
                <a:extLst>
                  <a:ext uri="{FF2B5EF4-FFF2-40B4-BE49-F238E27FC236}">
                    <a16:creationId xmlns="" xmlns:a16="http://schemas.microsoft.com/office/drawing/2014/main" id="{48CD9D1C-AC91-4B64-BB60-82D3B7EB8610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4" name="Freeform: Shape 83">
                <a:extLst>
                  <a:ext uri="{FF2B5EF4-FFF2-40B4-BE49-F238E27FC236}">
                    <a16:creationId xmlns="" xmlns:a16="http://schemas.microsoft.com/office/drawing/2014/main" id="{2F647630-00A7-4047-AC99-F551EA2565AA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 dirty="0"/>
              </a:p>
            </p:txBody>
          </p:sp>
        </p:grpSp>
        <p:grpSp>
          <p:nvGrpSpPr>
            <p:cNvPr id="22" name="Group 21">
              <a:extLst>
                <a:ext uri="{FF2B5EF4-FFF2-40B4-BE49-F238E27FC236}">
                  <a16:creationId xmlns="" xmlns:a16="http://schemas.microsoft.com/office/drawing/2014/main" id="{A7528805-8D13-4693-BE99-BCA03E9788AB}"/>
                </a:ext>
              </a:extLst>
            </p:cNvPr>
            <p:cNvGrpSpPr/>
            <p:nvPr/>
          </p:nvGrpSpPr>
          <p:grpSpPr>
            <a:xfrm rot="20073958" flipH="1">
              <a:off x="10286237" y="3877079"/>
              <a:ext cx="981094" cy="675699"/>
              <a:chOff x="3667032" y="1708483"/>
              <a:chExt cx="8105829" cy="5582653"/>
            </a:xfrm>
          </p:grpSpPr>
          <p:sp>
            <p:nvSpPr>
              <p:cNvPr id="71" name="Freeform: Shape 70">
                <a:extLst>
                  <a:ext uri="{FF2B5EF4-FFF2-40B4-BE49-F238E27FC236}">
                    <a16:creationId xmlns="" xmlns:a16="http://schemas.microsoft.com/office/drawing/2014/main" id="{D3EC2A60-F9FB-4471-B449-39059652BB57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2" name="Freeform: Shape 71">
                <a:extLst>
                  <a:ext uri="{FF2B5EF4-FFF2-40B4-BE49-F238E27FC236}">
                    <a16:creationId xmlns="" xmlns:a16="http://schemas.microsoft.com/office/drawing/2014/main" id="{28BC0636-1D4E-4CFB-91C9-EDBAA49753C8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3" name="Freeform: Shape 72">
                <a:extLst>
                  <a:ext uri="{FF2B5EF4-FFF2-40B4-BE49-F238E27FC236}">
                    <a16:creationId xmlns="" xmlns:a16="http://schemas.microsoft.com/office/drawing/2014/main" id="{6B28CBF5-45CD-49CB-96E5-50B20A26078A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4" name="Freeform: Shape 73">
                <a:extLst>
                  <a:ext uri="{FF2B5EF4-FFF2-40B4-BE49-F238E27FC236}">
                    <a16:creationId xmlns="" xmlns:a16="http://schemas.microsoft.com/office/drawing/2014/main" id="{49D4DFC2-725D-4BCF-A10B-BB15DF395B7E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5" name="Freeform: Shape 74">
                <a:extLst>
                  <a:ext uri="{FF2B5EF4-FFF2-40B4-BE49-F238E27FC236}">
                    <a16:creationId xmlns="" xmlns:a16="http://schemas.microsoft.com/office/drawing/2014/main" id="{98A9D4C7-E532-4FB6-BC6A-9D5B7D8FAABE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6" name="Freeform: Shape 75">
                <a:extLst>
                  <a:ext uri="{FF2B5EF4-FFF2-40B4-BE49-F238E27FC236}">
                    <a16:creationId xmlns="" xmlns:a16="http://schemas.microsoft.com/office/drawing/2014/main" id="{E6CA5827-46B2-4DBE-99DD-E30487914114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7" name="Freeform: Shape 76">
                <a:extLst>
                  <a:ext uri="{FF2B5EF4-FFF2-40B4-BE49-F238E27FC236}">
                    <a16:creationId xmlns="" xmlns:a16="http://schemas.microsoft.com/office/drawing/2014/main" id="{83B6924C-1237-49BB-96BB-BBE34ACC612E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23" name="Group 22">
              <a:extLst>
                <a:ext uri="{FF2B5EF4-FFF2-40B4-BE49-F238E27FC236}">
                  <a16:creationId xmlns="" xmlns:a16="http://schemas.microsoft.com/office/drawing/2014/main" id="{75BD27C1-2908-4FE4-9450-C1BFDABB535B}"/>
                </a:ext>
              </a:extLst>
            </p:cNvPr>
            <p:cNvGrpSpPr/>
            <p:nvPr/>
          </p:nvGrpSpPr>
          <p:grpSpPr>
            <a:xfrm rot="20275744" flipH="1">
              <a:off x="10178216" y="1637990"/>
              <a:ext cx="1416763" cy="1605575"/>
              <a:chOff x="5365048" y="479821"/>
              <a:chExt cx="8036930" cy="9108010"/>
            </a:xfrm>
          </p:grpSpPr>
          <p:sp>
            <p:nvSpPr>
              <p:cNvPr id="64" name="Freeform: Shape 63">
                <a:extLst>
                  <a:ext uri="{FF2B5EF4-FFF2-40B4-BE49-F238E27FC236}">
                    <a16:creationId xmlns="" xmlns:a16="http://schemas.microsoft.com/office/drawing/2014/main" id="{A9D5CFE7-A417-439B-86D7-D8421C9E12FE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5" name="Freeform: Shape 64">
                <a:extLst>
                  <a:ext uri="{FF2B5EF4-FFF2-40B4-BE49-F238E27FC236}">
                    <a16:creationId xmlns="" xmlns:a16="http://schemas.microsoft.com/office/drawing/2014/main" id="{FE9AB9B6-11AE-469F-8932-A35799250133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6" name="Freeform: Shape 65">
                <a:extLst>
                  <a:ext uri="{FF2B5EF4-FFF2-40B4-BE49-F238E27FC236}">
                    <a16:creationId xmlns="" xmlns:a16="http://schemas.microsoft.com/office/drawing/2014/main" id="{2AE25715-8623-4E93-AE80-524A427AAEB1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7" name="Freeform: Shape 66">
                <a:extLst>
                  <a:ext uri="{FF2B5EF4-FFF2-40B4-BE49-F238E27FC236}">
                    <a16:creationId xmlns="" xmlns:a16="http://schemas.microsoft.com/office/drawing/2014/main" id="{95E419DC-3900-4B7E-A244-1205F9A87959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8" name="Freeform: Shape 67">
                <a:extLst>
                  <a:ext uri="{FF2B5EF4-FFF2-40B4-BE49-F238E27FC236}">
                    <a16:creationId xmlns="" xmlns:a16="http://schemas.microsoft.com/office/drawing/2014/main" id="{82FE00A3-9100-4885-8ECF-CB470CE36F32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9" name="Freeform: Shape 68">
                <a:extLst>
                  <a:ext uri="{FF2B5EF4-FFF2-40B4-BE49-F238E27FC236}">
                    <a16:creationId xmlns="" xmlns:a16="http://schemas.microsoft.com/office/drawing/2014/main" id="{0DDAC6FE-FCDE-4D2C-B938-054DDDD8ACCF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0" name="Freeform: Shape 69">
                <a:extLst>
                  <a:ext uri="{FF2B5EF4-FFF2-40B4-BE49-F238E27FC236}">
                    <a16:creationId xmlns="" xmlns:a16="http://schemas.microsoft.com/office/drawing/2014/main" id="{D1D7C540-22E3-4711-AB84-89F6592B86D8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24" name="Group 23">
              <a:extLst>
                <a:ext uri="{FF2B5EF4-FFF2-40B4-BE49-F238E27FC236}">
                  <a16:creationId xmlns="" xmlns:a16="http://schemas.microsoft.com/office/drawing/2014/main" id="{744CBA99-087B-4F40-B4C6-09285F0A87F7}"/>
                </a:ext>
              </a:extLst>
            </p:cNvPr>
            <p:cNvGrpSpPr/>
            <p:nvPr/>
          </p:nvGrpSpPr>
          <p:grpSpPr>
            <a:xfrm rot="20275744" flipH="1">
              <a:off x="11852978" y="2424207"/>
              <a:ext cx="1074020" cy="1217154"/>
              <a:chOff x="5365048" y="479821"/>
              <a:chExt cx="8036930" cy="9108010"/>
            </a:xfrm>
          </p:grpSpPr>
          <p:sp>
            <p:nvSpPr>
              <p:cNvPr id="57" name="Freeform: Shape 56">
                <a:extLst>
                  <a:ext uri="{FF2B5EF4-FFF2-40B4-BE49-F238E27FC236}">
                    <a16:creationId xmlns="" xmlns:a16="http://schemas.microsoft.com/office/drawing/2014/main" id="{327AFD2C-F2AA-4193-8CA0-162EB635D8E1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8" name="Freeform: Shape 57">
                <a:extLst>
                  <a:ext uri="{FF2B5EF4-FFF2-40B4-BE49-F238E27FC236}">
                    <a16:creationId xmlns="" xmlns:a16="http://schemas.microsoft.com/office/drawing/2014/main" id="{8CE7568C-BA63-4361-AF9A-5390E0B456FC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9" name="Freeform: Shape 58">
                <a:extLst>
                  <a:ext uri="{FF2B5EF4-FFF2-40B4-BE49-F238E27FC236}">
                    <a16:creationId xmlns="" xmlns:a16="http://schemas.microsoft.com/office/drawing/2014/main" id="{9E9A3C6F-51F8-4BB6-8552-DF5746FB05EB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0" name="Freeform: Shape 59">
                <a:extLst>
                  <a:ext uri="{FF2B5EF4-FFF2-40B4-BE49-F238E27FC236}">
                    <a16:creationId xmlns="" xmlns:a16="http://schemas.microsoft.com/office/drawing/2014/main" id="{2DCE7116-ED1F-4644-813C-26E532A941D6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1" name="Freeform: Shape 60">
                <a:extLst>
                  <a:ext uri="{FF2B5EF4-FFF2-40B4-BE49-F238E27FC236}">
                    <a16:creationId xmlns="" xmlns:a16="http://schemas.microsoft.com/office/drawing/2014/main" id="{BE1164F5-B81D-4C5A-A41F-0DBD9CBDAF8C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2" name="Freeform: Shape 61">
                <a:extLst>
                  <a:ext uri="{FF2B5EF4-FFF2-40B4-BE49-F238E27FC236}">
                    <a16:creationId xmlns="" xmlns:a16="http://schemas.microsoft.com/office/drawing/2014/main" id="{7624041E-4628-4F22-8DEC-332A1DEB08C0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3" name="Freeform: Shape 62">
                <a:extLst>
                  <a:ext uri="{FF2B5EF4-FFF2-40B4-BE49-F238E27FC236}">
                    <a16:creationId xmlns="" xmlns:a16="http://schemas.microsoft.com/office/drawing/2014/main" id="{288DD19C-2E47-4654-A1C9-084B9712F128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25" name="Group 24">
              <a:extLst>
                <a:ext uri="{FF2B5EF4-FFF2-40B4-BE49-F238E27FC236}">
                  <a16:creationId xmlns="" xmlns:a16="http://schemas.microsoft.com/office/drawing/2014/main" id="{D6377AC3-ED99-468F-8753-77701B417695}"/>
                </a:ext>
              </a:extLst>
            </p:cNvPr>
            <p:cNvGrpSpPr/>
            <p:nvPr/>
          </p:nvGrpSpPr>
          <p:grpSpPr>
            <a:xfrm rot="21043784" flipH="1">
              <a:off x="12949687" y="4848328"/>
              <a:ext cx="885221" cy="609671"/>
              <a:chOff x="3667032" y="1708483"/>
              <a:chExt cx="8105829" cy="5582653"/>
            </a:xfrm>
          </p:grpSpPr>
          <p:sp>
            <p:nvSpPr>
              <p:cNvPr id="50" name="Freeform: Shape 49">
                <a:extLst>
                  <a:ext uri="{FF2B5EF4-FFF2-40B4-BE49-F238E27FC236}">
                    <a16:creationId xmlns="" xmlns:a16="http://schemas.microsoft.com/office/drawing/2014/main" id="{A915AEA8-71B2-4AC1-B73A-E1A20A560743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="" xmlns:a16="http://schemas.microsoft.com/office/drawing/2014/main" id="{8CDE1446-1F0E-4440-A018-3127FA216255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="" xmlns:a16="http://schemas.microsoft.com/office/drawing/2014/main" id="{2F8DD070-9918-4EEC-9C8A-6EE61B6B9484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3" name="Freeform: Shape 52">
                <a:extLst>
                  <a:ext uri="{FF2B5EF4-FFF2-40B4-BE49-F238E27FC236}">
                    <a16:creationId xmlns="" xmlns:a16="http://schemas.microsoft.com/office/drawing/2014/main" id="{7FE28E48-09F5-454C-9C41-3A0CF199E40A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4" name="Freeform: Shape 53">
                <a:extLst>
                  <a:ext uri="{FF2B5EF4-FFF2-40B4-BE49-F238E27FC236}">
                    <a16:creationId xmlns="" xmlns:a16="http://schemas.microsoft.com/office/drawing/2014/main" id="{B9AC060A-C647-41C5-8483-6E67DC67AE41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5" name="Freeform: Shape 54">
                <a:extLst>
                  <a:ext uri="{FF2B5EF4-FFF2-40B4-BE49-F238E27FC236}">
                    <a16:creationId xmlns="" xmlns:a16="http://schemas.microsoft.com/office/drawing/2014/main" id="{54BD020A-8867-4A5D-9680-3828AD26F98C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6" name="Freeform: Shape 55">
                <a:extLst>
                  <a:ext uri="{FF2B5EF4-FFF2-40B4-BE49-F238E27FC236}">
                    <a16:creationId xmlns="" xmlns:a16="http://schemas.microsoft.com/office/drawing/2014/main" id="{B7A2BFE3-CCC5-4901-B06E-F99B1EDD7A38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26" name="Group 25">
              <a:extLst>
                <a:ext uri="{FF2B5EF4-FFF2-40B4-BE49-F238E27FC236}">
                  <a16:creationId xmlns="" xmlns:a16="http://schemas.microsoft.com/office/drawing/2014/main" id="{505C8009-255E-44E4-AE34-CE6B584A4F81}"/>
                </a:ext>
              </a:extLst>
            </p:cNvPr>
            <p:cNvGrpSpPr/>
            <p:nvPr/>
          </p:nvGrpSpPr>
          <p:grpSpPr>
            <a:xfrm rot="21043784" flipH="1">
              <a:off x="9098407" y="3250270"/>
              <a:ext cx="740471" cy="509978"/>
              <a:chOff x="3667032" y="1708483"/>
              <a:chExt cx="8105829" cy="5582653"/>
            </a:xfrm>
          </p:grpSpPr>
          <p:sp>
            <p:nvSpPr>
              <p:cNvPr id="43" name="Freeform: Shape 42">
                <a:extLst>
                  <a:ext uri="{FF2B5EF4-FFF2-40B4-BE49-F238E27FC236}">
                    <a16:creationId xmlns="" xmlns:a16="http://schemas.microsoft.com/office/drawing/2014/main" id="{6805E76B-C1FF-4BF2-832D-11AD0ED5C27C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4" name="Freeform: Shape 43">
                <a:extLst>
                  <a:ext uri="{FF2B5EF4-FFF2-40B4-BE49-F238E27FC236}">
                    <a16:creationId xmlns="" xmlns:a16="http://schemas.microsoft.com/office/drawing/2014/main" id="{5782E0B9-C6C8-4B36-A147-8A232F53445D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5" name="Freeform: Shape 44">
                <a:extLst>
                  <a:ext uri="{FF2B5EF4-FFF2-40B4-BE49-F238E27FC236}">
                    <a16:creationId xmlns="" xmlns:a16="http://schemas.microsoft.com/office/drawing/2014/main" id="{71D9905D-95DC-43F1-A06F-77EA09CB113D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6" name="Freeform: Shape 45">
                <a:extLst>
                  <a:ext uri="{FF2B5EF4-FFF2-40B4-BE49-F238E27FC236}">
                    <a16:creationId xmlns="" xmlns:a16="http://schemas.microsoft.com/office/drawing/2014/main" id="{31CBE348-D29E-4D12-8EBA-3A10A62E651A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7" name="Freeform: Shape 46">
                <a:extLst>
                  <a:ext uri="{FF2B5EF4-FFF2-40B4-BE49-F238E27FC236}">
                    <a16:creationId xmlns="" xmlns:a16="http://schemas.microsoft.com/office/drawing/2014/main" id="{EF15391B-7E7B-4D97-A92F-F52794BAA5B9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8" name="Freeform: Shape 47">
                <a:extLst>
                  <a:ext uri="{FF2B5EF4-FFF2-40B4-BE49-F238E27FC236}">
                    <a16:creationId xmlns="" xmlns:a16="http://schemas.microsoft.com/office/drawing/2014/main" id="{07565C43-D2C7-430D-8258-D900EFD403DA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9" name="Freeform: Shape 48">
                <a:extLst>
                  <a:ext uri="{FF2B5EF4-FFF2-40B4-BE49-F238E27FC236}">
                    <a16:creationId xmlns="" xmlns:a16="http://schemas.microsoft.com/office/drawing/2014/main" id="{F9CB13AC-A08D-4EC6-AC11-22AC3443F18E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27" name="Group 26">
              <a:extLst>
                <a:ext uri="{FF2B5EF4-FFF2-40B4-BE49-F238E27FC236}">
                  <a16:creationId xmlns="" xmlns:a16="http://schemas.microsoft.com/office/drawing/2014/main" id="{C9CF4153-1A76-423F-A578-7FA035624371}"/>
                </a:ext>
              </a:extLst>
            </p:cNvPr>
            <p:cNvGrpSpPr/>
            <p:nvPr/>
          </p:nvGrpSpPr>
          <p:grpSpPr>
            <a:xfrm rot="20275744" flipH="1">
              <a:off x="12999428" y="1262387"/>
              <a:ext cx="1627254" cy="1844118"/>
              <a:chOff x="5365048" y="479821"/>
              <a:chExt cx="8036930" cy="9108010"/>
            </a:xfrm>
          </p:grpSpPr>
          <p:sp>
            <p:nvSpPr>
              <p:cNvPr id="36" name="Freeform: Shape 35">
                <a:extLst>
                  <a:ext uri="{FF2B5EF4-FFF2-40B4-BE49-F238E27FC236}">
                    <a16:creationId xmlns="" xmlns:a16="http://schemas.microsoft.com/office/drawing/2014/main" id="{20E57069-86FB-4A4E-83B8-FC38BFB4FAE0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7" name="Freeform: Shape 36">
                <a:extLst>
                  <a:ext uri="{FF2B5EF4-FFF2-40B4-BE49-F238E27FC236}">
                    <a16:creationId xmlns="" xmlns:a16="http://schemas.microsoft.com/office/drawing/2014/main" id="{C1C39E1D-15EE-48C8-B55B-08022A7729C5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8" name="Freeform: Shape 37">
                <a:extLst>
                  <a:ext uri="{FF2B5EF4-FFF2-40B4-BE49-F238E27FC236}">
                    <a16:creationId xmlns="" xmlns:a16="http://schemas.microsoft.com/office/drawing/2014/main" id="{ED577E0C-07FB-4231-8072-5DF3B44C16C1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9" name="Freeform: Shape 38">
                <a:extLst>
                  <a:ext uri="{FF2B5EF4-FFF2-40B4-BE49-F238E27FC236}">
                    <a16:creationId xmlns="" xmlns:a16="http://schemas.microsoft.com/office/drawing/2014/main" id="{29A40F15-538E-41E9-9E19-C63D93F43875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0" name="Freeform: Shape 39">
                <a:extLst>
                  <a:ext uri="{FF2B5EF4-FFF2-40B4-BE49-F238E27FC236}">
                    <a16:creationId xmlns="" xmlns:a16="http://schemas.microsoft.com/office/drawing/2014/main" id="{A5416930-B926-43E8-BDE5-C5D1981F11E6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1" name="Freeform: Shape 40">
                <a:extLst>
                  <a:ext uri="{FF2B5EF4-FFF2-40B4-BE49-F238E27FC236}">
                    <a16:creationId xmlns="" xmlns:a16="http://schemas.microsoft.com/office/drawing/2014/main" id="{A6E4E422-62CE-47A9-AEAD-0EDA876D5C71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2" name="Freeform: Shape 41">
                <a:extLst>
                  <a:ext uri="{FF2B5EF4-FFF2-40B4-BE49-F238E27FC236}">
                    <a16:creationId xmlns="" xmlns:a16="http://schemas.microsoft.com/office/drawing/2014/main" id="{9983AB29-8A3C-45C2-9A8C-0BF94A1E3FAC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28" name="Group 27">
              <a:extLst>
                <a:ext uri="{FF2B5EF4-FFF2-40B4-BE49-F238E27FC236}">
                  <a16:creationId xmlns="" xmlns:a16="http://schemas.microsoft.com/office/drawing/2014/main" id="{35467981-2AFE-480C-BFAA-BE450B41E130}"/>
                </a:ext>
              </a:extLst>
            </p:cNvPr>
            <p:cNvGrpSpPr/>
            <p:nvPr/>
          </p:nvGrpSpPr>
          <p:grpSpPr>
            <a:xfrm rot="19361629" flipH="1">
              <a:off x="13519304" y="3604291"/>
              <a:ext cx="825203" cy="568334"/>
              <a:chOff x="3667032" y="1708483"/>
              <a:chExt cx="8105829" cy="5582653"/>
            </a:xfrm>
          </p:grpSpPr>
          <p:sp>
            <p:nvSpPr>
              <p:cNvPr id="29" name="Freeform: Shape 28">
                <a:extLst>
                  <a:ext uri="{FF2B5EF4-FFF2-40B4-BE49-F238E27FC236}">
                    <a16:creationId xmlns="" xmlns:a16="http://schemas.microsoft.com/office/drawing/2014/main" id="{27667868-145A-4811-A4E6-5D7AE07EC3C2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="" xmlns:a16="http://schemas.microsoft.com/office/drawing/2014/main" id="{6A12FE78-44F7-4267-AE79-0AD4F7348346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="" xmlns:a16="http://schemas.microsoft.com/office/drawing/2014/main" id="{8020F11C-E489-465D-9DED-1A0D1CFB1332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="" xmlns:a16="http://schemas.microsoft.com/office/drawing/2014/main" id="{000FF429-5E8B-43CC-ACC3-2B1E0E89096A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="" xmlns:a16="http://schemas.microsoft.com/office/drawing/2014/main" id="{0F33EE23-C8C6-42A3-BEF4-66847440BE3A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4" name="Freeform: Shape 33">
                <a:extLst>
                  <a:ext uri="{FF2B5EF4-FFF2-40B4-BE49-F238E27FC236}">
                    <a16:creationId xmlns="" xmlns:a16="http://schemas.microsoft.com/office/drawing/2014/main" id="{A8C0CBCF-D596-4B50-AA5C-2DE18B2DE665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5" name="Freeform: Shape 34">
                <a:extLst>
                  <a:ext uri="{FF2B5EF4-FFF2-40B4-BE49-F238E27FC236}">
                    <a16:creationId xmlns="" xmlns:a16="http://schemas.microsoft.com/office/drawing/2014/main" id="{0AE9311A-B6D9-48D6-9A10-E7CCE2DBF58D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</p:grpSp>
      <p:grpSp>
        <p:nvGrpSpPr>
          <p:cNvPr id="113" name="Group 112">
            <a:extLst>
              <a:ext uri="{FF2B5EF4-FFF2-40B4-BE49-F238E27FC236}">
                <a16:creationId xmlns="" xmlns:a16="http://schemas.microsoft.com/office/drawing/2014/main" id="{31F27109-B9F6-4669-B633-B3038D2645A7}"/>
              </a:ext>
            </a:extLst>
          </p:cNvPr>
          <p:cNvGrpSpPr/>
          <p:nvPr/>
        </p:nvGrpSpPr>
        <p:grpSpPr>
          <a:xfrm>
            <a:off x="580029" y="4595774"/>
            <a:ext cx="5643636" cy="1501886"/>
            <a:chOff x="3960971" y="2767117"/>
            <a:chExt cx="4267200" cy="1321489"/>
          </a:xfrm>
        </p:grpSpPr>
        <p:sp>
          <p:nvSpPr>
            <p:cNvPr id="114" name="Freeform: Shape 113">
              <a:extLst>
                <a:ext uri="{FF2B5EF4-FFF2-40B4-BE49-F238E27FC236}">
                  <a16:creationId xmlns="" xmlns:a16="http://schemas.microsoft.com/office/drawing/2014/main" id="{222850DF-6339-45A0-9715-5EFBF62D4ECC}"/>
                </a:ext>
              </a:extLst>
            </p:cNvPr>
            <p:cNvSpPr/>
            <p:nvPr/>
          </p:nvSpPr>
          <p:spPr>
            <a:xfrm>
              <a:off x="4049553" y="3359522"/>
              <a:ext cx="4086225" cy="657225"/>
            </a:xfrm>
            <a:custGeom>
              <a:avLst/>
              <a:gdLst>
                <a:gd name="connsiteX0" fmla="*/ 3881914 w 4086225"/>
                <a:gd name="connsiteY0" fmla="*/ 86622 h 657225"/>
                <a:gd name="connsiteX1" fmla="*/ 2049304 w 4086225"/>
                <a:gd name="connsiteY1" fmla="*/ 319032 h 657225"/>
                <a:gd name="connsiteX2" fmla="*/ 2049304 w 4086225"/>
                <a:gd name="connsiteY2" fmla="*/ 313317 h 657225"/>
                <a:gd name="connsiteX3" fmla="*/ 210979 w 4086225"/>
                <a:gd name="connsiteY3" fmla="*/ 78050 h 657225"/>
                <a:gd name="connsiteX4" fmla="*/ 7144 w 4086225"/>
                <a:gd name="connsiteY4" fmla="*/ 603830 h 657225"/>
                <a:gd name="connsiteX5" fmla="*/ 1779746 w 4086225"/>
                <a:gd name="connsiteY5" fmla="*/ 375230 h 657225"/>
                <a:gd name="connsiteX6" fmla="*/ 2043589 w 4086225"/>
                <a:gd name="connsiteY6" fmla="*/ 643835 h 657225"/>
                <a:gd name="connsiteX7" fmla="*/ 2043589 w 4086225"/>
                <a:gd name="connsiteY7" fmla="*/ 652407 h 657225"/>
                <a:gd name="connsiteX8" fmla="*/ 2312194 w 4086225"/>
                <a:gd name="connsiteY8" fmla="*/ 383802 h 657225"/>
                <a:gd name="connsiteX9" fmla="*/ 4084796 w 4086225"/>
                <a:gd name="connsiteY9" fmla="*/ 612402 h 657225"/>
                <a:gd name="connsiteX10" fmla="*/ 3881914 w 4086225"/>
                <a:gd name="connsiteY10" fmla="*/ 86622 h 65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086225" h="657225">
                  <a:moveTo>
                    <a:pt x="3881914" y="86622"/>
                  </a:moveTo>
                  <a:cubicBezTo>
                    <a:pt x="3555206" y="-1960"/>
                    <a:pt x="2711291" y="-80065"/>
                    <a:pt x="2049304" y="319032"/>
                  </a:cubicBezTo>
                  <a:lnTo>
                    <a:pt x="2049304" y="313317"/>
                  </a:lnTo>
                  <a:cubicBezTo>
                    <a:pt x="1385411" y="-88638"/>
                    <a:pt x="538639" y="-9580"/>
                    <a:pt x="210979" y="78050"/>
                  </a:cubicBezTo>
                  <a:cubicBezTo>
                    <a:pt x="210979" y="78050"/>
                    <a:pt x="17621" y="294267"/>
                    <a:pt x="7144" y="603830"/>
                  </a:cubicBezTo>
                  <a:lnTo>
                    <a:pt x="1779746" y="375230"/>
                  </a:lnTo>
                  <a:cubicBezTo>
                    <a:pt x="1779746" y="521915"/>
                    <a:pt x="1897856" y="640977"/>
                    <a:pt x="2043589" y="643835"/>
                  </a:cubicBezTo>
                  <a:lnTo>
                    <a:pt x="2043589" y="652407"/>
                  </a:lnTo>
                  <a:cubicBezTo>
                    <a:pt x="2192179" y="652407"/>
                    <a:pt x="2312194" y="532392"/>
                    <a:pt x="2312194" y="383802"/>
                  </a:cubicBezTo>
                  <a:lnTo>
                    <a:pt x="4084796" y="612402"/>
                  </a:lnTo>
                  <a:cubicBezTo>
                    <a:pt x="4076224" y="302840"/>
                    <a:pt x="3881914" y="86622"/>
                    <a:pt x="3881914" y="86622"/>
                  </a:cubicBezTo>
                  <a:close/>
                </a:path>
              </a:pathLst>
            </a:custGeom>
            <a:solidFill>
              <a:srgbClr val="F9F8F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/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="" xmlns:a16="http://schemas.microsoft.com/office/drawing/2014/main" id="{09F7AC77-C86D-41F2-941E-BD42FC797410}"/>
                </a:ext>
              </a:extLst>
            </p:cNvPr>
            <p:cNvSpPr/>
            <p:nvPr/>
          </p:nvSpPr>
          <p:spPr>
            <a:xfrm>
              <a:off x="3960971" y="3698081"/>
              <a:ext cx="4267200" cy="390525"/>
            </a:xfrm>
            <a:custGeom>
              <a:avLst/>
              <a:gdLst>
                <a:gd name="connsiteX0" fmla="*/ 2127409 w 4267200"/>
                <a:gd name="connsiteY0" fmla="*/ 389096 h 390525"/>
                <a:gd name="connsiteX1" fmla="*/ 1806416 w 4267200"/>
                <a:gd name="connsiteY1" fmla="*/ 120491 h 390525"/>
                <a:gd name="connsiteX2" fmla="*/ 51911 w 4267200"/>
                <a:gd name="connsiteY2" fmla="*/ 330041 h 390525"/>
                <a:gd name="connsiteX3" fmla="*/ 7144 w 4267200"/>
                <a:gd name="connsiteY3" fmla="*/ 294799 h 390525"/>
                <a:gd name="connsiteX4" fmla="*/ 7144 w 4267200"/>
                <a:gd name="connsiteY4" fmla="*/ 251936 h 390525"/>
                <a:gd name="connsiteX5" fmla="*/ 51911 w 4267200"/>
                <a:gd name="connsiteY5" fmla="*/ 216694 h 390525"/>
                <a:gd name="connsiteX6" fmla="*/ 1859756 w 4267200"/>
                <a:gd name="connsiteY6" fmla="*/ 7144 h 390525"/>
                <a:gd name="connsiteX7" fmla="*/ 1915954 w 4267200"/>
                <a:gd name="connsiteY7" fmla="*/ 65246 h 390525"/>
                <a:gd name="connsiteX8" fmla="*/ 2127409 w 4267200"/>
                <a:gd name="connsiteY8" fmla="*/ 275749 h 390525"/>
                <a:gd name="connsiteX9" fmla="*/ 2338864 w 4267200"/>
                <a:gd name="connsiteY9" fmla="*/ 65246 h 390525"/>
                <a:gd name="connsiteX10" fmla="*/ 2395061 w 4267200"/>
                <a:gd name="connsiteY10" fmla="*/ 7144 h 390525"/>
                <a:gd name="connsiteX11" fmla="*/ 4231482 w 4267200"/>
                <a:gd name="connsiteY11" fmla="*/ 216694 h 390525"/>
                <a:gd name="connsiteX12" fmla="*/ 4266724 w 4267200"/>
                <a:gd name="connsiteY12" fmla="*/ 251936 h 390525"/>
                <a:gd name="connsiteX13" fmla="*/ 4266724 w 4267200"/>
                <a:gd name="connsiteY13" fmla="*/ 294799 h 390525"/>
                <a:gd name="connsiteX14" fmla="*/ 4231482 w 4267200"/>
                <a:gd name="connsiteY14" fmla="*/ 330041 h 390525"/>
                <a:gd name="connsiteX15" fmla="*/ 2448401 w 4267200"/>
                <a:gd name="connsiteY15" fmla="*/ 120491 h 390525"/>
                <a:gd name="connsiteX16" fmla="*/ 2127409 w 4267200"/>
                <a:gd name="connsiteY16" fmla="*/ 389096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67200" h="390525">
                  <a:moveTo>
                    <a:pt x="2127409" y="389096"/>
                  </a:moveTo>
                  <a:cubicBezTo>
                    <a:pt x="1967389" y="389096"/>
                    <a:pt x="1834039" y="272891"/>
                    <a:pt x="1806416" y="120491"/>
                  </a:cubicBezTo>
                  <a:lnTo>
                    <a:pt x="51911" y="330041"/>
                  </a:lnTo>
                  <a:cubicBezTo>
                    <a:pt x="31909" y="330041"/>
                    <a:pt x="7144" y="313849"/>
                    <a:pt x="7144" y="294799"/>
                  </a:cubicBezTo>
                  <a:lnTo>
                    <a:pt x="7144" y="251936"/>
                  </a:lnTo>
                  <a:cubicBezTo>
                    <a:pt x="7144" y="231934"/>
                    <a:pt x="32861" y="216694"/>
                    <a:pt x="51911" y="216694"/>
                  </a:cubicBezTo>
                  <a:lnTo>
                    <a:pt x="1859756" y="7144"/>
                  </a:lnTo>
                  <a:cubicBezTo>
                    <a:pt x="1891189" y="7144"/>
                    <a:pt x="1915954" y="32861"/>
                    <a:pt x="1915954" y="65246"/>
                  </a:cubicBezTo>
                  <a:cubicBezTo>
                    <a:pt x="1915954" y="181451"/>
                    <a:pt x="2011204" y="275749"/>
                    <a:pt x="2127409" y="275749"/>
                  </a:cubicBezTo>
                  <a:cubicBezTo>
                    <a:pt x="2243614" y="275749"/>
                    <a:pt x="2338864" y="181451"/>
                    <a:pt x="2338864" y="65246"/>
                  </a:cubicBezTo>
                  <a:cubicBezTo>
                    <a:pt x="2338864" y="33814"/>
                    <a:pt x="2363629" y="7144"/>
                    <a:pt x="2395061" y="7144"/>
                  </a:cubicBezTo>
                  <a:lnTo>
                    <a:pt x="4231482" y="216694"/>
                  </a:lnTo>
                  <a:cubicBezTo>
                    <a:pt x="4251484" y="216694"/>
                    <a:pt x="4266724" y="232886"/>
                    <a:pt x="4266724" y="251936"/>
                  </a:cubicBezTo>
                  <a:lnTo>
                    <a:pt x="4266724" y="294799"/>
                  </a:lnTo>
                  <a:cubicBezTo>
                    <a:pt x="4266724" y="314801"/>
                    <a:pt x="4250532" y="330041"/>
                    <a:pt x="4231482" y="330041"/>
                  </a:cubicBezTo>
                  <a:lnTo>
                    <a:pt x="2448401" y="120491"/>
                  </a:lnTo>
                  <a:cubicBezTo>
                    <a:pt x="2420779" y="272891"/>
                    <a:pt x="2287429" y="389096"/>
                    <a:pt x="2127409" y="389096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/>
            </a:p>
          </p:txBody>
        </p:sp>
        <p:sp>
          <p:nvSpPr>
            <p:cNvPr id="116" name="Freeform: Shape 115">
              <a:extLst>
                <a:ext uri="{FF2B5EF4-FFF2-40B4-BE49-F238E27FC236}">
                  <a16:creationId xmlns="" xmlns:a16="http://schemas.microsoft.com/office/drawing/2014/main" id="{2B9C10CB-44CB-46F4-8C4A-2BD8013C237F}"/>
                </a:ext>
              </a:extLst>
            </p:cNvPr>
            <p:cNvSpPr/>
            <p:nvPr/>
          </p:nvSpPr>
          <p:spPr>
            <a:xfrm>
              <a:off x="6068849" y="2857621"/>
              <a:ext cx="1809750" cy="857250"/>
            </a:xfrm>
            <a:custGeom>
              <a:avLst/>
              <a:gdLst>
                <a:gd name="connsiteX0" fmla="*/ 1806416 w 1809750"/>
                <a:gd name="connsiteY0" fmla="*/ 463748 h 857250"/>
                <a:gd name="connsiteX1" fmla="*/ 423386 w 1809750"/>
                <a:gd name="connsiteY1" fmla="*/ 638056 h 857250"/>
                <a:gd name="connsiteX2" fmla="*/ 437674 w 1809750"/>
                <a:gd name="connsiteY2" fmla="*/ 632341 h 857250"/>
                <a:gd name="connsiteX3" fmla="*/ 1751171 w 1809750"/>
                <a:gd name="connsiteY3" fmla="*/ 395168 h 857250"/>
                <a:gd name="connsiteX4" fmla="*/ 1769269 w 1809750"/>
                <a:gd name="connsiteY4" fmla="*/ 375166 h 857250"/>
                <a:gd name="connsiteX5" fmla="*/ 1749266 w 1809750"/>
                <a:gd name="connsiteY5" fmla="*/ 357068 h 857250"/>
                <a:gd name="connsiteX6" fmla="*/ 421481 w 1809750"/>
                <a:gd name="connsiteY6" fmla="*/ 598051 h 857250"/>
                <a:gd name="connsiteX7" fmla="*/ 343376 w 1809750"/>
                <a:gd name="connsiteY7" fmla="*/ 631388 h 857250"/>
                <a:gd name="connsiteX8" fmla="*/ 1721644 w 1809750"/>
                <a:gd name="connsiteY8" fmla="*/ 305633 h 857250"/>
                <a:gd name="connsiteX9" fmla="*/ 1726406 w 1809750"/>
                <a:gd name="connsiteY9" fmla="*/ 300871 h 857250"/>
                <a:gd name="connsiteX10" fmla="*/ 1721644 w 1809750"/>
                <a:gd name="connsiteY10" fmla="*/ 296108 h 857250"/>
                <a:gd name="connsiteX11" fmla="*/ 381476 w 1809750"/>
                <a:gd name="connsiteY11" fmla="*/ 603766 h 857250"/>
                <a:gd name="connsiteX12" fmla="*/ 454819 w 1809750"/>
                <a:gd name="connsiteY12" fmla="*/ 566618 h 857250"/>
                <a:gd name="connsiteX13" fmla="*/ 1654016 w 1809750"/>
                <a:gd name="connsiteY13" fmla="*/ 252293 h 857250"/>
                <a:gd name="connsiteX14" fmla="*/ 1671161 w 1809750"/>
                <a:gd name="connsiteY14" fmla="*/ 232291 h 857250"/>
                <a:gd name="connsiteX15" fmla="*/ 1650206 w 1809750"/>
                <a:gd name="connsiteY15" fmla="*/ 214193 h 857250"/>
                <a:gd name="connsiteX16" fmla="*/ 435769 w 1809750"/>
                <a:gd name="connsiteY16" fmla="*/ 532328 h 857250"/>
                <a:gd name="connsiteX17" fmla="*/ 104299 w 1809750"/>
                <a:gd name="connsiteY17" fmla="*/ 725686 h 857250"/>
                <a:gd name="connsiteX18" fmla="*/ 1428274 w 1809750"/>
                <a:gd name="connsiteY18" fmla="*/ 17026 h 857250"/>
                <a:gd name="connsiteX19" fmla="*/ 1431131 w 1809750"/>
                <a:gd name="connsiteY19" fmla="*/ 10358 h 857250"/>
                <a:gd name="connsiteX20" fmla="*/ 1424464 w 1809750"/>
                <a:gd name="connsiteY20" fmla="*/ 7501 h 857250"/>
                <a:gd name="connsiteX21" fmla="*/ 57626 w 1809750"/>
                <a:gd name="connsiteY21" fmla="*/ 759023 h 857250"/>
                <a:gd name="connsiteX22" fmla="*/ 9049 w 1809750"/>
                <a:gd name="connsiteY22" fmla="*/ 799028 h 857250"/>
                <a:gd name="connsiteX23" fmla="*/ 21431 w 1809750"/>
                <a:gd name="connsiteY23" fmla="*/ 812363 h 857250"/>
                <a:gd name="connsiteX24" fmla="*/ 7144 w 1809750"/>
                <a:gd name="connsiteY24" fmla="*/ 823793 h 857250"/>
                <a:gd name="connsiteX25" fmla="*/ 31909 w 1809750"/>
                <a:gd name="connsiteY25" fmla="*/ 852368 h 857250"/>
                <a:gd name="connsiteX26" fmla="*/ 327184 w 1809750"/>
                <a:gd name="connsiteY26" fmla="*/ 679013 h 857250"/>
                <a:gd name="connsiteX27" fmla="*/ 330994 w 1809750"/>
                <a:gd name="connsiteY27" fmla="*/ 681871 h 857250"/>
                <a:gd name="connsiteX28" fmla="*/ 332899 w 1809750"/>
                <a:gd name="connsiteY28" fmla="*/ 681871 h 857250"/>
                <a:gd name="connsiteX29" fmla="*/ 1805464 w 1809750"/>
                <a:gd name="connsiteY29" fmla="*/ 472321 h 857250"/>
                <a:gd name="connsiteX30" fmla="*/ 1810226 w 1809750"/>
                <a:gd name="connsiteY30" fmla="*/ 467558 h 857250"/>
                <a:gd name="connsiteX31" fmla="*/ 1806416 w 1809750"/>
                <a:gd name="connsiteY31" fmla="*/ 463748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09750" h="857250">
                  <a:moveTo>
                    <a:pt x="1806416" y="463748"/>
                  </a:moveTo>
                  <a:cubicBezTo>
                    <a:pt x="1798796" y="463748"/>
                    <a:pt x="1060609" y="411361"/>
                    <a:pt x="423386" y="638056"/>
                  </a:cubicBezTo>
                  <a:cubicBezTo>
                    <a:pt x="428149" y="636151"/>
                    <a:pt x="432911" y="634246"/>
                    <a:pt x="437674" y="632341"/>
                  </a:cubicBezTo>
                  <a:cubicBezTo>
                    <a:pt x="691039" y="529471"/>
                    <a:pt x="1122521" y="420886"/>
                    <a:pt x="1751171" y="395168"/>
                  </a:cubicBezTo>
                  <a:cubicBezTo>
                    <a:pt x="1761649" y="395168"/>
                    <a:pt x="1770221" y="385643"/>
                    <a:pt x="1769269" y="375166"/>
                  </a:cubicBezTo>
                  <a:cubicBezTo>
                    <a:pt x="1769269" y="364688"/>
                    <a:pt x="1759744" y="356116"/>
                    <a:pt x="1749266" y="357068"/>
                  </a:cubicBezTo>
                  <a:cubicBezTo>
                    <a:pt x="1114901" y="383738"/>
                    <a:pt x="676751" y="494228"/>
                    <a:pt x="421481" y="598051"/>
                  </a:cubicBezTo>
                  <a:cubicBezTo>
                    <a:pt x="393859" y="609481"/>
                    <a:pt x="368141" y="619958"/>
                    <a:pt x="343376" y="631388"/>
                  </a:cubicBezTo>
                  <a:cubicBezTo>
                    <a:pt x="999649" y="316111"/>
                    <a:pt x="1713071" y="305633"/>
                    <a:pt x="1721644" y="305633"/>
                  </a:cubicBezTo>
                  <a:cubicBezTo>
                    <a:pt x="1724501" y="305633"/>
                    <a:pt x="1726406" y="303728"/>
                    <a:pt x="1726406" y="300871"/>
                  </a:cubicBezTo>
                  <a:cubicBezTo>
                    <a:pt x="1726406" y="298013"/>
                    <a:pt x="1724501" y="296108"/>
                    <a:pt x="1721644" y="296108"/>
                  </a:cubicBezTo>
                  <a:cubicBezTo>
                    <a:pt x="1713071" y="296108"/>
                    <a:pt x="1027271" y="306586"/>
                    <a:pt x="381476" y="603766"/>
                  </a:cubicBezTo>
                  <a:cubicBezTo>
                    <a:pt x="404336" y="591383"/>
                    <a:pt x="429101" y="579001"/>
                    <a:pt x="454819" y="566618"/>
                  </a:cubicBezTo>
                  <a:cubicBezTo>
                    <a:pt x="708184" y="443746"/>
                    <a:pt x="1073944" y="298013"/>
                    <a:pt x="1654016" y="252293"/>
                  </a:cubicBezTo>
                  <a:cubicBezTo>
                    <a:pt x="1664494" y="251341"/>
                    <a:pt x="1672114" y="242768"/>
                    <a:pt x="1671161" y="232291"/>
                  </a:cubicBezTo>
                  <a:cubicBezTo>
                    <a:pt x="1670209" y="221813"/>
                    <a:pt x="1660684" y="214193"/>
                    <a:pt x="1650206" y="214193"/>
                  </a:cubicBezTo>
                  <a:cubicBezTo>
                    <a:pt x="1062514" y="259913"/>
                    <a:pt x="691991" y="407551"/>
                    <a:pt x="435769" y="532328"/>
                  </a:cubicBezTo>
                  <a:cubicBezTo>
                    <a:pt x="284321" y="605671"/>
                    <a:pt x="174784" y="676156"/>
                    <a:pt x="104299" y="725686"/>
                  </a:cubicBezTo>
                  <a:cubicBezTo>
                    <a:pt x="620554" y="206573"/>
                    <a:pt x="1420654" y="19883"/>
                    <a:pt x="1428274" y="17026"/>
                  </a:cubicBezTo>
                  <a:cubicBezTo>
                    <a:pt x="1431131" y="16073"/>
                    <a:pt x="1432084" y="13216"/>
                    <a:pt x="1431131" y="10358"/>
                  </a:cubicBezTo>
                  <a:cubicBezTo>
                    <a:pt x="1430179" y="7501"/>
                    <a:pt x="1427321" y="6548"/>
                    <a:pt x="1424464" y="7501"/>
                  </a:cubicBezTo>
                  <a:cubicBezTo>
                    <a:pt x="1415891" y="11311"/>
                    <a:pt x="573881" y="207526"/>
                    <a:pt x="57626" y="759023"/>
                  </a:cubicBezTo>
                  <a:cubicBezTo>
                    <a:pt x="27146" y="782836"/>
                    <a:pt x="10954" y="797123"/>
                    <a:pt x="9049" y="799028"/>
                  </a:cubicBezTo>
                  <a:lnTo>
                    <a:pt x="21431" y="812363"/>
                  </a:lnTo>
                  <a:cubicBezTo>
                    <a:pt x="12859" y="819031"/>
                    <a:pt x="8096" y="822841"/>
                    <a:pt x="7144" y="823793"/>
                  </a:cubicBezTo>
                  <a:lnTo>
                    <a:pt x="31909" y="852368"/>
                  </a:lnTo>
                  <a:cubicBezTo>
                    <a:pt x="32861" y="851416"/>
                    <a:pt x="126206" y="772358"/>
                    <a:pt x="327184" y="679013"/>
                  </a:cubicBezTo>
                  <a:cubicBezTo>
                    <a:pt x="328136" y="680918"/>
                    <a:pt x="329089" y="681871"/>
                    <a:pt x="330994" y="681871"/>
                  </a:cubicBezTo>
                  <a:cubicBezTo>
                    <a:pt x="331946" y="681871"/>
                    <a:pt x="332899" y="681871"/>
                    <a:pt x="332899" y="681871"/>
                  </a:cubicBezTo>
                  <a:cubicBezTo>
                    <a:pt x="986314" y="414218"/>
                    <a:pt x="1797844" y="472321"/>
                    <a:pt x="1805464" y="472321"/>
                  </a:cubicBezTo>
                  <a:cubicBezTo>
                    <a:pt x="1808321" y="472321"/>
                    <a:pt x="1810226" y="470416"/>
                    <a:pt x="1810226" y="467558"/>
                  </a:cubicBezTo>
                  <a:cubicBezTo>
                    <a:pt x="1811179" y="465653"/>
                    <a:pt x="1808321" y="463748"/>
                    <a:pt x="1806416" y="463748"/>
                  </a:cubicBezTo>
                  <a:close/>
                </a:path>
              </a:pathLst>
            </a:custGeom>
            <a:solidFill>
              <a:srgbClr val="F9F8F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 dirty="0"/>
            </a:p>
          </p:txBody>
        </p:sp>
        <p:sp>
          <p:nvSpPr>
            <p:cNvPr id="117" name="Freeform: Shape 116">
              <a:extLst>
                <a:ext uri="{FF2B5EF4-FFF2-40B4-BE49-F238E27FC236}">
                  <a16:creationId xmlns="" xmlns:a16="http://schemas.microsoft.com/office/drawing/2014/main" id="{8EB2E6BD-2396-48EF-BEFF-AD7EDF7F8A75}"/>
                </a:ext>
              </a:extLst>
            </p:cNvPr>
            <p:cNvSpPr/>
            <p:nvPr/>
          </p:nvSpPr>
          <p:spPr>
            <a:xfrm>
              <a:off x="4297199" y="2767117"/>
              <a:ext cx="1809750" cy="942975"/>
            </a:xfrm>
            <a:custGeom>
              <a:avLst/>
              <a:gdLst>
                <a:gd name="connsiteX0" fmla="*/ 1811179 w 1809750"/>
                <a:gd name="connsiteY0" fmla="*/ 915250 h 942975"/>
                <a:gd name="connsiteX1" fmla="*/ 1796891 w 1809750"/>
                <a:gd name="connsiteY1" fmla="*/ 903820 h 942975"/>
                <a:gd name="connsiteX2" fmla="*/ 1809274 w 1809750"/>
                <a:gd name="connsiteY2" fmla="*/ 890485 h 942975"/>
                <a:gd name="connsiteX3" fmla="*/ 1779746 w 1809750"/>
                <a:gd name="connsiteY3" fmla="*/ 865720 h 942975"/>
                <a:gd name="connsiteX4" fmla="*/ 451009 w 1809750"/>
                <a:gd name="connsiteY4" fmla="*/ 7517 h 942975"/>
                <a:gd name="connsiteX5" fmla="*/ 444341 w 1809750"/>
                <a:gd name="connsiteY5" fmla="*/ 9422 h 942975"/>
                <a:gd name="connsiteX6" fmla="*/ 446246 w 1809750"/>
                <a:gd name="connsiteY6" fmla="*/ 16090 h 942975"/>
                <a:gd name="connsiteX7" fmla="*/ 1745456 w 1809750"/>
                <a:gd name="connsiteY7" fmla="*/ 839050 h 942975"/>
                <a:gd name="connsiteX8" fmla="*/ 1381601 w 1809750"/>
                <a:gd name="connsiteY8" fmla="*/ 621880 h 942975"/>
                <a:gd name="connsiteX9" fmla="*/ 168116 w 1809750"/>
                <a:gd name="connsiteY9" fmla="*/ 304697 h 942975"/>
                <a:gd name="connsiteX10" fmla="*/ 147161 w 1809750"/>
                <a:gd name="connsiteY10" fmla="*/ 322795 h 942975"/>
                <a:gd name="connsiteX11" fmla="*/ 164306 w 1809750"/>
                <a:gd name="connsiteY11" fmla="*/ 342797 h 942975"/>
                <a:gd name="connsiteX12" fmla="*/ 1363504 w 1809750"/>
                <a:gd name="connsiteY12" fmla="*/ 657122 h 942975"/>
                <a:gd name="connsiteX13" fmla="*/ 1436846 w 1809750"/>
                <a:gd name="connsiteY13" fmla="*/ 694270 h 942975"/>
                <a:gd name="connsiteX14" fmla="*/ 97631 w 1809750"/>
                <a:gd name="connsiteY14" fmla="*/ 385660 h 942975"/>
                <a:gd name="connsiteX15" fmla="*/ 92869 w 1809750"/>
                <a:gd name="connsiteY15" fmla="*/ 390422 h 942975"/>
                <a:gd name="connsiteX16" fmla="*/ 97631 w 1809750"/>
                <a:gd name="connsiteY16" fmla="*/ 395185 h 942975"/>
                <a:gd name="connsiteX17" fmla="*/ 1475899 w 1809750"/>
                <a:gd name="connsiteY17" fmla="*/ 720940 h 942975"/>
                <a:gd name="connsiteX18" fmla="*/ 1397794 w 1809750"/>
                <a:gd name="connsiteY18" fmla="*/ 687602 h 942975"/>
                <a:gd name="connsiteX19" fmla="*/ 70009 w 1809750"/>
                <a:gd name="connsiteY19" fmla="*/ 446620 h 942975"/>
                <a:gd name="connsiteX20" fmla="*/ 50006 w 1809750"/>
                <a:gd name="connsiteY20" fmla="*/ 464717 h 942975"/>
                <a:gd name="connsiteX21" fmla="*/ 68104 w 1809750"/>
                <a:gd name="connsiteY21" fmla="*/ 484720 h 942975"/>
                <a:gd name="connsiteX22" fmla="*/ 1381601 w 1809750"/>
                <a:gd name="connsiteY22" fmla="*/ 721892 h 942975"/>
                <a:gd name="connsiteX23" fmla="*/ 1395889 w 1809750"/>
                <a:gd name="connsiteY23" fmla="*/ 727607 h 942975"/>
                <a:gd name="connsiteX24" fmla="*/ 11906 w 1809750"/>
                <a:gd name="connsiteY24" fmla="*/ 554252 h 942975"/>
                <a:gd name="connsiteX25" fmla="*/ 7144 w 1809750"/>
                <a:gd name="connsiteY25" fmla="*/ 559015 h 942975"/>
                <a:gd name="connsiteX26" fmla="*/ 11906 w 1809750"/>
                <a:gd name="connsiteY26" fmla="*/ 563777 h 942975"/>
                <a:gd name="connsiteX27" fmla="*/ 1484471 w 1809750"/>
                <a:gd name="connsiteY27" fmla="*/ 773327 h 942975"/>
                <a:gd name="connsiteX28" fmla="*/ 1486376 w 1809750"/>
                <a:gd name="connsiteY28" fmla="*/ 773327 h 942975"/>
                <a:gd name="connsiteX29" fmla="*/ 1490186 w 1809750"/>
                <a:gd name="connsiteY29" fmla="*/ 770470 h 942975"/>
                <a:gd name="connsiteX30" fmla="*/ 1785461 w 1809750"/>
                <a:gd name="connsiteY30" fmla="*/ 943825 h 942975"/>
                <a:gd name="connsiteX31" fmla="*/ 1811179 w 1809750"/>
                <a:gd name="connsiteY31" fmla="*/ 915250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09750" h="942975">
                  <a:moveTo>
                    <a:pt x="1811179" y="915250"/>
                  </a:moveTo>
                  <a:cubicBezTo>
                    <a:pt x="1810226" y="914297"/>
                    <a:pt x="1805464" y="910487"/>
                    <a:pt x="1796891" y="903820"/>
                  </a:cubicBezTo>
                  <a:lnTo>
                    <a:pt x="1809274" y="890485"/>
                  </a:lnTo>
                  <a:cubicBezTo>
                    <a:pt x="1807369" y="889532"/>
                    <a:pt x="1797844" y="880007"/>
                    <a:pt x="1779746" y="865720"/>
                  </a:cubicBezTo>
                  <a:cubicBezTo>
                    <a:pt x="1303496" y="268502"/>
                    <a:pt x="459581" y="12280"/>
                    <a:pt x="451009" y="7517"/>
                  </a:cubicBezTo>
                  <a:cubicBezTo>
                    <a:pt x="448151" y="6565"/>
                    <a:pt x="446246" y="7517"/>
                    <a:pt x="444341" y="9422"/>
                  </a:cubicBezTo>
                  <a:cubicBezTo>
                    <a:pt x="443389" y="11327"/>
                    <a:pt x="444341" y="14185"/>
                    <a:pt x="446246" y="16090"/>
                  </a:cubicBezTo>
                  <a:cubicBezTo>
                    <a:pt x="453866" y="19900"/>
                    <a:pt x="1267301" y="266597"/>
                    <a:pt x="1745456" y="839050"/>
                  </a:cubicBezTo>
                  <a:cubicBezTo>
                    <a:pt x="1678781" y="789520"/>
                    <a:pt x="1558766" y="707605"/>
                    <a:pt x="1381601" y="621880"/>
                  </a:cubicBezTo>
                  <a:cubicBezTo>
                    <a:pt x="1126331" y="498055"/>
                    <a:pt x="754856" y="350417"/>
                    <a:pt x="168116" y="304697"/>
                  </a:cubicBezTo>
                  <a:cubicBezTo>
                    <a:pt x="157639" y="303745"/>
                    <a:pt x="148114" y="311365"/>
                    <a:pt x="147161" y="322795"/>
                  </a:cubicBezTo>
                  <a:cubicBezTo>
                    <a:pt x="146209" y="333272"/>
                    <a:pt x="153829" y="341845"/>
                    <a:pt x="164306" y="342797"/>
                  </a:cubicBezTo>
                  <a:cubicBezTo>
                    <a:pt x="744379" y="388517"/>
                    <a:pt x="1110139" y="534250"/>
                    <a:pt x="1363504" y="657122"/>
                  </a:cubicBezTo>
                  <a:cubicBezTo>
                    <a:pt x="1389221" y="669505"/>
                    <a:pt x="1413986" y="681887"/>
                    <a:pt x="1436846" y="694270"/>
                  </a:cubicBezTo>
                  <a:cubicBezTo>
                    <a:pt x="791051" y="396137"/>
                    <a:pt x="105251" y="385660"/>
                    <a:pt x="97631" y="385660"/>
                  </a:cubicBezTo>
                  <a:cubicBezTo>
                    <a:pt x="94774" y="385660"/>
                    <a:pt x="92869" y="387565"/>
                    <a:pt x="92869" y="390422"/>
                  </a:cubicBezTo>
                  <a:cubicBezTo>
                    <a:pt x="92869" y="393280"/>
                    <a:pt x="94774" y="395185"/>
                    <a:pt x="97631" y="395185"/>
                  </a:cubicBezTo>
                  <a:cubicBezTo>
                    <a:pt x="106204" y="395185"/>
                    <a:pt x="819626" y="405662"/>
                    <a:pt x="1475899" y="720940"/>
                  </a:cubicBezTo>
                  <a:cubicBezTo>
                    <a:pt x="1451134" y="710462"/>
                    <a:pt x="1425416" y="699032"/>
                    <a:pt x="1397794" y="687602"/>
                  </a:cubicBezTo>
                  <a:cubicBezTo>
                    <a:pt x="1141571" y="582827"/>
                    <a:pt x="704374" y="473290"/>
                    <a:pt x="70009" y="446620"/>
                  </a:cubicBezTo>
                  <a:cubicBezTo>
                    <a:pt x="59531" y="446620"/>
                    <a:pt x="50959" y="454240"/>
                    <a:pt x="50006" y="464717"/>
                  </a:cubicBezTo>
                  <a:cubicBezTo>
                    <a:pt x="50006" y="475195"/>
                    <a:pt x="57626" y="483767"/>
                    <a:pt x="68104" y="484720"/>
                  </a:cubicBezTo>
                  <a:cubicBezTo>
                    <a:pt x="695801" y="511390"/>
                    <a:pt x="1128236" y="619975"/>
                    <a:pt x="1381601" y="721892"/>
                  </a:cubicBezTo>
                  <a:cubicBezTo>
                    <a:pt x="1386364" y="723797"/>
                    <a:pt x="1391126" y="725702"/>
                    <a:pt x="1395889" y="727607"/>
                  </a:cubicBezTo>
                  <a:cubicBezTo>
                    <a:pt x="758666" y="501865"/>
                    <a:pt x="19526" y="554252"/>
                    <a:pt x="11906" y="554252"/>
                  </a:cubicBezTo>
                  <a:cubicBezTo>
                    <a:pt x="9049" y="554252"/>
                    <a:pt x="7144" y="556157"/>
                    <a:pt x="7144" y="559015"/>
                  </a:cubicBezTo>
                  <a:cubicBezTo>
                    <a:pt x="7144" y="561872"/>
                    <a:pt x="9049" y="563777"/>
                    <a:pt x="11906" y="563777"/>
                  </a:cubicBezTo>
                  <a:cubicBezTo>
                    <a:pt x="20479" y="563777"/>
                    <a:pt x="831056" y="505675"/>
                    <a:pt x="1484471" y="773327"/>
                  </a:cubicBezTo>
                  <a:cubicBezTo>
                    <a:pt x="1485424" y="773327"/>
                    <a:pt x="1486376" y="773327"/>
                    <a:pt x="1486376" y="773327"/>
                  </a:cubicBezTo>
                  <a:cubicBezTo>
                    <a:pt x="1488281" y="773327"/>
                    <a:pt x="1489234" y="772375"/>
                    <a:pt x="1490186" y="770470"/>
                  </a:cubicBezTo>
                  <a:cubicBezTo>
                    <a:pt x="1690211" y="863815"/>
                    <a:pt x="1783556" y="942872"/>
                    <a:pt x="1785461" y="943825"/>
                  </a:cubicBezTo>
                  <a:lnTo>
                    <a:pt x="1811179" y="915250"/>
                  </a:lnTo>
                  <a:close/>
                </a:path>
              </a:pathLst>
            </a:custGeom>
            <a:solidFill>
              <a:srgbClr val="F9F8F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/>
            </a:p>
          </p:txBody>
        </p:sp>
      </p:grpSp>
    </p:spTree>
    <p:extLst>
      <p:ext uri="{BB962C8B-B14F-4D97-AF65-F5344CB8AC3E}">
        <p14:creationId xmlns:p14="http://schemas.microsoft.com/office/powerpoint/2010/main" val="3765179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14" grpId="0"/>
      <p:bldP spid="11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22"/>
          <p:cNvSpPr txBox="1">
            <a:spLocks/>
          </p:cNvSpPr>
          <p:nvPr/>
        </p:nvSpPr>
        <p:spPr>
          <a:xfrm>
            <a:off x="850572" y="620688"/>
            <a:ext cx="2159792" cy="2232248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90000"/>
              </a:lnSpc>
            </a:pPr>
            <a:r>
              <a:rPr lang="en-US" altLang="ko-KR" sz="4800" b="1" dirty="0">
                <a:solidFill>
                  <a:schemeClr val="bg1"/>
                </a:solidFill>
                <a:cs typeface="Arial" pitchFamily="34" charset="0"/>
              </a:rPr>
              <a:t>Meet Our Team</a:t>
            </a:r>
            <a:endParaRPr lang="ko-KR" altLang="en-US" sz="4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94118" y="5334892"/>
            <a:ext cx="30974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bg1"/>
                </a:solidFill>
                <a:cs typeface="Arial" pitchFamily="34" charset="0"/>
              </a:rPr>
              <a:t>You can simply impress your audience and add a unique zing and appeal to your Presentations. Easy to change colors, photos and Text. Get a modern PowerPoint  Presentation that is beautifully designed. </a:t>
            </a:r>
            <a:endParaRPr lang="ko-KR" altLang="en-US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20258" y="4553364"/>
            <a:ext cx="634126" cy="6341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grpSp>
        <p:nvGrpSpPr>
          <p:cNvPr id="14" name="Group 13"/>
          <p:cNvGrpSpPr/>
          <p:nvPr/>
        </p:nvGrpSpPr>
        <p:grpSpPr>
          <a:xfrm>
            <a:off x="4737556" y="2878651"/>
            <a:ext cx="1728192" cy="537625"/>
            <a:chOff x="3116982" y="2780928"/>
            <a:chExt cx="1728192" cy="537625"/>
          </a:xfrm>
        </p:grpSpPr>
        <p:sp>
          <p:nvSpPr>
            <p:cNvPr id="15" name="Text Placeholder 22"/>
            <p:cNvSpPr txBox="1">
              <a:spLocks/>
            </p:cNvSpPr>
            <p:nvPr userDrawn="1"/>
          </p:nvSpPr>
          <p:spPr>
            <a:xfrm>
              <a:off x="3116982" y="2780928"/>
              <a:ext cx="1728192" cy="246087"/>
            </a:xfrm>
            <a:prstGeom prst="rect">
              <a:avLst/>
            </a:prstGeom>
          </p:spPr>
          <p:txBody>
            <a:bodyPr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333" b="1" dirty="0">
                  <a:solidFill>
                    <a:schemeClr val="bg1"/>
                  </a:solidFill>
                  <a:cs typeface="Arial" pitchFamily="34" charset="0"/>
                </a:rPr>
                <a:t>Name</a:t>
              </a:r>
              <a:r>
                <a:rPr lang="en-US" sz="1333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Here</a:t>
              </a:r>
            </a:p>
          </p:txBody>
        </p:sp>
        <p:sp>
          <p:nvSpPr>
            <p:cNvPr id="16" name="Text Placeholder 23"/>
            <p:cNvSpPr txBox="1">
              <a:spLocks/>
            </p:cNvSpPr>
            <p:nvPr userDrawn="1"/>
          </p:nvSpPr>
          <p:spPr>
            <a:xfrm>
              <a:off x="3116982" y="3068973"/>
              <a:ext cx="1728192" cy="249580"/>
            </a:xfrm>
            <a:prstGeom prst="rect">
              <a:avLst/>
            </a:prstGeom>
          </p:spPr>
          <p:txBody>
            <a:bodyPr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333" b="1" dirty="0">
                  <a:solidFill>
                    <a:schemeClr val="bg1"/>
                  </a:solidFill>
                  <a:cs typeface="Arial" pitchFamily="34" charset="0"/>
                </a:rPr>
                <a:t>Desi</a:t>
              </a:r>
              <a:r>
                <a:rPr lang="en-US" sz="1333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gner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9434013" y="2878651"/>
            <a:ext cx="1728192" cy="537625"/>
            <a:chOff x="3116982" y="2780928"/>
            <a:chExt cx="1728192" cy="537625"/>
          </a:xfrm>
        </p:grpSpPr>
        <p:sp>
          <p:nvSpPr>
            <p:cNvPr id="18" name="Text Placeholder 22"/>
            <p:cNvSpPr txBox="1">
              <a:spLocks/>
            </p:cNvSpPr>
            <p:nvPr userDrawn="1"/>
          </p:nvSpPr>
          <p:spPr>
            <a:xfrm>
              <a:off x="3116982" y="2780928"/>
              <a:ext cx="1728192" cy="246087"/>
            </a:xfrm>
            <a:prstGeom prst="rect">
              <a:avLst/>
            </a:prstGeom>
          </p:spPr>
          <p:txBody>
            <a:bodyPr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333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Name Here</a:t>
              </a:r>
            </a:p>
          </p:txBody>
        </p:sp>
        <p:sp>
          <p:nvSpPr>
            <p:cNvPr id="19" name="Text Placeholder 23"/>
            <p:cNvSpPr txBox="1">
              <a:spLocks/>
            </p:cNvSpPr>
            <p:nvPr userDrawn="1"/>
          </p:nvSpPr>
          <p:spPr>
            <a:xfrm>
              <a:off x="3116982" y="3068973"/>
              <a:ext cx="1728192" cy="249580"/>
            </a:xfrm>
            <a:prstGeom prst="rect">
              <a:avLst/>
            </a:prstGeom>
          </p:spPr>
          <p:txBody>
            <a:bodyPr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altLang="ko-KR" sz="1333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Manager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7085785" y="2878651"/>
            <a:ext cx="1728192" cy="537625"/>
            <a:chOff x="3116982" y="2780928"/>
            <a:chExt cx="1728192" cy="537625"/>
          </a:xfrm>
        </p:grpSpPr>
        <p:sp>
          <p:nvSpPr>
            <p:cNvPr id="21" name="Text Placeholder 22"/>
            <p:cNvSpPr txBox="1">
              <a:spLocks/>
            </p:cNvSpPr>
            <p:nvPr userDrawn="1"/>
          </p:nvSpPr>
          <p:spPr>
            <a:xfrm>
              <a:off x="3116982" y="2780928"/>
              <a:ext cx="1728192" cy="246087"/>
            </a:xfrm>
            <a:prstGeom prst="rect">
              <a:avLst/>
            </a:prstGeom>
          </p:spPr>
          <p:txBody>
            <a:bodyPr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333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Name Here</a:t>
              </a:r>
            </a:p>
          </p:txBody>
        </p:sp>
        <p:sp>
          <p:nvSpPr>
            <p:cNvPr id="22" name="Text Placeholder 23"/>
            <p:cNvSpPr txBox="1">
              <a:spLocks/>
            </p:cNvSpPr>
            <p:nvPr userDrawn="1"/>
          </p:nvSpPr>
          <p:spPr>
            <a:xfrm>
              <a:off x="3116982" y="3068973"/>
              <a:ext cx="1728192" cy="249580"/>
            </a:xfrm>
            <a:prstGeom prst="rect">
              <a:avLst/>
            </a:prstGeom>
          </p:spPr>
          <p:txBody>
            <a:bodyPr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altLang="ko-KR" sz="1333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Programmer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4737556" y="5902870"/>
            <a:ext cx="1728192" cy="537625"/>
            <a:chOff x="3116982" y="2780928"/>
            <a:chExt cx="1728192" cy="537625"/>
          </a:xfrm>
        </p:grpSpPr>
        <p:sp>
          <p:nvSpPr>
            <p:cNvPr id="24" name="Text Placeholder 22"/>
            <p:cNvSpPr txBox="1">
              <a:spLocks/>
            </p:cNvSpPr>
            <p:nvPr userDrawn="1"/>
          </p:nvSpPr>
          <p:spPr>
            <a:xfrm>
              <a:off x="3116982" y="2780928"/>
              <a:ext cx="1728192" cy="246087"/>
            </a:xfrm>
            <a:prstGeom prst="rect">
              <a:avLst/>
            </a:prstGeom>
          </p:spPr>
          <p:txBody>
            <a:bodyPr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333" b="1" dirty="0">
                  <a:solidFill>
                    <a:schemeClr val="bg1"/>
                  </a:solidFill>
                  <a:cs typeface="Arial" pitchFamily="34" charset="0"/>
                </a:rPr>
                <a:t>Name </a:t>
              </a:r>
              <a:r>
                <a:rPr lang="en-US" sz="1333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Here</a:t>
              </a:r>
            </a:p>
          </p:txBody>
        </p:sp>
        <p:sp>
          <p:nvSpPr>
            <p:cNvPr id="25" name="Text Placeholder 23"/>
            <p:cNvSpPr txBox="1">
              <a:spLocks/>
            </p:cNvSpPr>
            <p:nvPr userDrawn="1"/>
          </p:nvSpPr>
          <p:spPr>
            <a:xfrm>
              <a:off x="3116982" y="3068973"/>
              <a:ext cx="1728192" cy="249580"/>
            </a:xfrm>
            <a:prstGeom prst="rect">
              <a:avLst/>
            </a:prstGeom>
          </p:spPr>
          <p:txBody>
            <a:bodyPr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333" b="1" dirty="0">
                  <a:solidFill>
                    <a:schemeClr val="bg1"/>
                  </a:solidFill>
                  <a:cs typeface="Arial" pitchFamily="34" charset="0"/>
                </a:rPr>
                <a:t>Desi</a:t>
              </a:r>
              <a:r>
                <a:rPr lang="en-US" sz="1333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gner</a:t>
              </a: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9434013" y="5902870"/>
            <a:ext cx="1728192" cy="537625"/>
            <a:chOff x="3116982" y="2780928"/>
            <a:chExt cx="1728192" cy="537625"/>
          </a:xfrm>
        </p:grpSpPr>
        <p:sp>
          <p:nvSpPr>
            <p:cNvPr id="27" name="Text Placeholder 22"/>
            <p:cNvSpPr txBox="1">
              <a:spLocks/>
            </p:cNvSpPr>
            <p:nvPr userDrawn="1"/>
          </p:nvSpPr>
          <p:spPr>
            <a:xfrm>
              <a:off x="3116982" y="2780928"/>
              <a:ext cx="1728192" cy="246087"/>
            </a:xfrm>
            <a:prstGeom prst="rect">
              <a:avLst/>
            </a:prstGeom>
          </p:spPr>
          <p:txBody>
            <a:bodyPr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333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Name Here</a:t>
              </a:r>
            </a:p>
          </p:txBody>
        </p:sp>
        <p:sp>
          <p:nvSpPr>
            <p:cNvPr id="28" name="Text Placeholder 23"/>
            <p:cNvSpPr txBox="1">
              <a:spLocks/>
            </p:cNvSpPr>
            <p:nvPr userDrawn="1"/>
          </p:nvSpPr>
          <p:spPr>
            <a:xfrm>
              <a:off x="3116982" y="3068973"/>
              <a:ext cx="1728192" cy="249580"/>
            </a:xfrm>
            <a:prstGeom prst="rect">
              <a:avLst/>
            </a:prstGeom>
          </p:spPr>
          <p:txBody>
            <a:bodyPr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altLang="ko-KR" sz="1333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Manager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085785" y="5902870"/>
            <a:ext cx="1728192" cy="537625"/>
            <a:chOff x="3116982" y="2780928"/>
            <a:chExt cx="1728192" cy="537625"/>
          </a:xfrm>
        </p:grpSpPr>
        <p:sp>
          <p:nvSpPr>
            <p:cNvPr id="30" name="Text Placeholder 22"/>
            <p:cNvSpPr txBox="1">
              <a:spLocks/>
            </p:cNvSpPr>
            <p:nvPr userDrawn="1"/>
          </p:nvSpPr>
          <p:spPr>
            <a:xfrm>
              <a:off x="3116982" y="2780928"/>
              <a:ext cx="1728192" cy="246087"/>
            </a:xfrm>
            <a:prstGeom prst="rect">
              <a:avLst/>
            </a:prstGeom>
          </p:spPr>
          <p:txBody>
            <a:bodyPr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333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Name Here</a:t>
              </a:r>
            </a:p>
          </p:txBody>
        </p:sp>
        <p:sp>
          <p:nvSpPr>
            <p:cNvPr id="31" name="Text Placeholder 23"/>
            <p:cNvSpPr txBox="1">
              <a:spLocks/>
            </p:cNvSpPr>
            <p:nvPr userDrawn="1"/>
          </p:nvSpPr>
          <p:spPr>
            <a:xfrm>
              <a:off x="3116982" y="3068973"/>
              <a:ext cx="1728192" cy="249580"/>
            </a:xfrm>
            <a:prstGeom prst="rect">
              <a:avLst/>
            </a:prstGeom>
          </p:spPr>
          <p:txBody>
            <a:bodyPr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altLang="ko-KR" sz="1333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Programmer</a:t>
              </a:r>
            </a:p>
          </p:txBody>
        </p:sp>
      </p:grpSp>
      <p:sp>
        <p:nvSpPr>
          <p:cNvPr id="32" name="Rectangle 9">
            <a:extLst>
              <a:ext uri="{FF2B5EF4-FFF2-40B4-BE49-F238E27FC236}">
                <a16:creationId xmlns="" xmlns:a16="http://schemas.microsoft.com/office/drawing/2014/main" id="{5C03E6E3-778A-49A8-9769-61B8C604BEAB}"/>
              </a:ext>
            </a:extLst>
          </p:cNvPr>
          <p:cNvSpPr/>
          <p:nvPr/>
        </p:nvSpPr>
        <p:spPr>
          <a:xfrm>
            <a:off x="1161542" y="4705882"/>
            <a:ext cx="351557" cy="329089"/>
          </a:xfrm>
          <a:custGeom>
            <a:avLst/>
            <a:gdLst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2991331 w 3239999"/>
              <a:gd name="connsiteY3" fmla="*/ 2709748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239999" h="3032924">
                <a:moveTo>
                  <a:pt x="1576606" y="2778202"/>
                </a:moveTo>
                <a:cubicBezTo>
                  <a:pt x="1576606" y="2778795"/>
                  <a:pt x="1663394" y="2792670"/>
                  <a:pt x="1663394" y="2778202"/>
                </a:cubicBezTo>
                <a:lnTo>
                  <a:pt x="1663394" y="2776423"/>
                </a:lnTo>
                <a:cubicBezTo>
                  <a:pt x="2185083" y="2605634"/>
                  <a:pt x="2444552" y="2500589"/>
                  <a:pt x="2991331" y="2709748"/>
                </a:cubicBezTo>
                <a:lnTo>
                  <a:pt x="3000856" y="526981"/>
                </a:lnTo>
                <a:lnTo>
                  <a:pt x="2855082" y="526981"/>
                </a:lnTo>
                <a:cubicBezTo>
                  <a:pt x="2857178" y="1175360"/>
                  <a:pt x="2859273" y="1823738"/>
                  <a:pt x="2861369" y="2472117"/>
                </a:cubicBezTo>
                <a:cubicBezTo>
                  <a:pt x="2483869" y="2318121"/>
                  <a:pt x="2052449" y="2439541"/>
                  <a:pt x="1663394" y="2765302"/>
                </a:cubicBezTo>
                <a:lnTo>
                  <a:pt x="1663394" y="526981"/>
                </a:lnTo>
                <a:lnTo>
                  <a:pt x="1663394" y="430441"/>
                </a:lnTo>
                <a:lnTo>
                  <a:pt x="1663394" y="402054"/>
                </a:lnTo>
                <a:cubicBezTo>
                  <a:pt x="1896442" y="149589"/>
                  <a:pt x="2115835" y="2106"/>
                  <a:pt x="2406065" y="22"/>
                </a:cubicBezTo>
                <a:cubicBezTo>
                  <a:pt x="2537987" y="-925"/>
                  <a:pt x="2684544" y="28169"/>
                  <a:pt x="2853673" y="91100"/>
                </a:cubicBezTo>
                <a:cubicBezTo>
                  <a:pt x="2854039" y="204214"/>
                  <a:pt x="2854404" y="317327"/>
                  <a:pt x="2854770" y="430441"/>
                </a:cubicBezTo>
                <a:lnTo>
                  <a:pt x="3120669" y="428517"/>
                </a:lnTo>
                <a:lnTo>
                  <a:pt x="3120669" y="738345"/>
                </a:lnTo>
                <a:lnTo>
                  <a:pt x="3239999" y="738345"/>
                </a:lnTo>
                <a:lnTo>
                  <a:pt x="3239999" y="3032924"/>
                </a:lnTo>
                <a:lnTo>
                  <a:pt x="0" y="3032924"/>
                </a:lnTo>
                <a:lnTo>
                  <a:pt x="0" y="738345"/>
                </a:lnTo>
                <a:lnTo>
                  <a:pt x="102477" y="738345"/>
                </a:lnTo>
                <a:lnTo>
                  <a:pt x="102477" y="428517"/>
                </a:lnTo>
                <a:lnTo>
                  <a:pt x="385229" y="430441"/>
                </a:lnTo>
                <a:cubicBezTo>
                  <a:pt x="385595" y="317327"/>
                  <a:pt x="385960" y="204214"/>
                  <a:pt x="386326" y="91100"/>
                </a:cubicBezTo>
                <a:cubicBezTo>
                  <a:pt x="555455" y="28169"/>
                  <a:pt x="702013" y="-925"/>
                  <a:pt x="833935" y="22"/>
                </a:cubicBezTo>
                <a:cubicBezTo>
                  <a:pt x="1124164" y="2106"/>
                  <a:pt x="1343558" y="149589"/>
                  <a:pt x="1576606" y="402054"/>
                </a:cubicBezTo>
                <a:lnTo>
                  <a:pt x="1576606" y="430441"/>
                </a:lnTo>
                <a:lnTo>
                  <a:pt x="1576606" y="526981"/>
                </a:lnTo>
                <a:lnTo>
                  <a:pt x="1576606" y="2765302"/>
                </a:lnTo>
                <a:cubicBezTo>
                  <a:pt x="1187550" y="2439541"/>
                  <a:pt x="756130" y="2318121"/>
                  <a:pt x="378630" y="2472117"/>
                </a:cubicBezTo>
                <a:lnTo>
                  <a:pt x="384918" y="526981"/>
                </a:lnTo>
                <a:lnTo>
                  <a:pt x="239143" y="526981"/>
                </a:lnTo>
                <a:lnTo>
                  <a:pt x="229618" y="2690698"/>
                </a:lnTo>
                <a:cubicBezTo>
                  <a:pt x="773243" y="2466244"/>
                  <a:pt x="1081748" y="2626096"/>
                  <a:pt x="1576606" y="2776423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80CBE813-B2AF-434B-9A93-93126755C608}"/>
              </a:ext>
            </a:extLst>
          </p:cNvPr>
          <p:cNvSpPr>
            <a:spLocks noGrp="1"/>
          </p:cNvSpPr>
          <p:nvPr>
            <p:ph type="pic" idx="10"/>
          </p:nvPr>
        </p:nvSpPr>
        <p:spPr/>
      </p:sp>
      <p:sp>
        <p:nvSpPr>
          <p:cNvPr id="6" name="Picture Placeholder 5">
            <a:extLst>
              <a:ext uri="{FF2B5EF4-FFF2-40B4-BE49-F238E27FC236}">
                <a16:creationId xmlns="" xmlns:a16="http://schemas.microsoft.com/office/drawing/2014/main" id="{12C2A19D-B3A6-483B-9E3B-BA2F02960D45}"/>
              </a:ext>
            </a:extLst>
          </p:cNvPr>
          <p:cNvSpPr>
            <a:spLocks noGrp="1"/>
          </p:cNvSpPr>
          <p:nvPr>
            <p:ph type="pic" idx="11"/>
          </p:nvPr>
        </p:nvSpPr>
        <p:spPr/>
      </p:sp>
      <p:sp>
        <p:nvSpPr>
          <p:cNvPr id="8" name="Picture Placeholder 7">
            <a:extLst>
              <a:ext uri="{FF2B5EF4-FFF2-40B4-BE49-F238E27FC236}">
                <a16:creationId xmlns="" xmlns:a16="http://schemas.microsoft.com/office/drawing/2014/main" id="{EEE47A7E-FAAB-48B6-A48E-0C66B7ACDF15}"/>
              </a:ext>
            </a:extLst>
          </p:cNvPr>
          <p:cNvSpPr>
            <a:spLocks noGrp="1"/>
          </p:cNvSpPr>
          <p:nvPr>
            <p:ph type="pic" idx="12"/>
          </p:nvPr>
        </p:nvSpPr>
        <p:spPr/>
      </p:sp>
      <p:sp>
        <p:nvSpPr>
          <p:cNvPr id="13" name="Picture Placeholder 12">
            <a:extLst>
              <a:ext uri="{FF2B5EF4-FFF2-40B4-BE49-F238E27FC236}">
                <a16:creationId xmlns="" xmlns:a16="http://schemas.microsoft.com/office/drawing/2014/main" id="{8B886DC3-EF4F-4528-AECE-76CCE13DC311}"/>
              </a:ext>
            </a:extLst>
          </p:cNvPr>
          <p:cNvSpPr>
            <a:spLocks noGrp="1"/>
          </p:cNvSpPr>
          <p:nvPr>
            <p:ph type="pic" idx="15"/>
          </p:nvPr>
        </p:nvSpPr>
        <p:spPr/>
      </p:sp>
      <p:sp>
        <p:nvSpPr>
          <p:cNvPr id="34" name="Picture Placeholder 33">
            <a:extLst>
              <a:ext uri="{FF2B5EF4-FFF2-40B4-BE49-F238E27FC236}">
                <a16:creationId xmlns="" xmlns:a16="http://schemas.microsoft.com/office/drawing/2014/main" id="{A60FEB1D-0271-4CF1-8369-50D35244A845}"/>
              </a:ext>
            </a:extLst>
          </p:cNvPr>
          <p:cNvSpPr>
            <a:spLocks noGrp="1"/>
          </p:cNvSpPr>
          <p:nvPr>
            <p:ph type="pic" idx="14"/>
          </p:nvPr>
        </p:nvSpPr>
        <p:spPr/>
      </p:sp>
      <p:sp>
        <p:nvSpPr>
          <p:cNvPr id="37" name="Picture Placeholder 36">
            <a:extLst>
              <a:ext uri="{FF2B5EF4-FFF2-40B4-BE49-F238E27FC236}">
                <a16:creationId xmlns="" xmlns:a16="http://schemas.microsoft.com/office/drawing/2014/main" id="{B538CAA3-4CEE-4B97-8D0B-2510FE459946}"/>
              </a:ext>
            </a:extLst>
          </p:cNvPr>
          <p:cNvSpPr>
            <a:spLocks noGrp="1"/>
          </p:cNvSpPr>
          <p:nvPr>
            <p:ph type="pic" idx="13"/>
          </p:nvPr>
        </p:nvSpPr>
        <p:spPr/>
      </p:sp>
    </p:spTree>
    <p:extLst>
      <p:ext uri="{BB962C8B-B14F-4D97-AF65-F5344CB8AC3E}">
        <p14:creationId xmlns:p14="http://schemas.microsoft.com/office/powerpoint/2010/main" val="3122603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Freeform 13">
            <a:extLst>
              <a:ext uri="{FF2B5EF4-FFF2-40B4-BE49-F238E27FC236}">
                <a16:creationId xmlns="" xmlns:a16="http://schemas.microsoft.com/office/drawing/2014/main" id="{4A70C31F-14BC-4E9D-B047-9E9AA8F1BA64}"/>
              </a:ext>
            </a:extLst>
          </p:cNvPr>
          <p:cNvSpPr>
            <a:spLocks/>
          </p:cNvSpPr>
          <p:nvPr/>
        </p:nvSpPr>
        <p:spPr bwMode="auto">
          <a:xfrm rot="8950285" flipV="1">
            <a:off x="1596864" y="3619394"/>
            <a:ext cx="2914995" cy="4369901"/>
          </a:xfrm>
          <a:custGeom>
            <a:avLst/>
            <a:gdLst>
              <a:gd name="T0" fmla="*/ 388 w 2127"/>
              <a:gd name="T1" fmla="*/ 1550 h 3157"/>
              <a:gd name="T2" fmla="*/ 312 w 2127"/>
              <a:gd name="T3" fmla="*/ 1481 h 3157"/>
              <a:gd name="T4" fmla="*/ 259 w 2127"/>
              <a:gd name="T5" fmla="*/ 1260 h 3157"/>
              <a:gd name="T6" fmla="*/ 380 w 2127"/>
              <a:gd name="T7" fmla="*/ 1152 h 3157"/>
              <a:gd name="T8" fmla="*/ 318 w 2127"/>
              <a:gd name="T9" fmla="*/ 915 h 3157"/>
              <a:gd name="T10" fmla="*/ 345 w 2127"/>
              <a:gd name="T11" fmla="*/ 802 h 3157"/>
              <a:gd name="T12" fmla="*/ 349 w 2127"/>
              <a:gd name="T13" fmla="*/ 635 h 3157"/>
              <a:gd name="T14" fmla="*/ 421 w 2127"/>
              <a:gd name="T15" fmla="*/ 485 h 3157"/>
              <a:gd name="T16" fmla="*/ 561 w 2127"/>
              <a:gd name="T17" fmla="*/ 367 h 3157"/>
              <a:gd name="T18" fmla="*/ 569 w 2127"/>
              <a:gd name="T19" fmla="*/ 271 h 3157"/>
              <a:gd name="T20" fmla="*/ 561 w 2127"/>
              <a:gd name="T21" fmla="*/ 181 h 3157"/>
              <a:gd name="T22" fmla="*/ 625 w 2127"/>
              <a:gd name="T23" fmla="*/ 148 h 3157"/>
              <a:gd name="T24" fmla="*/ 769 w 2127"/>
              <a:gd name="T25" fmla="*/ 90 h 3157"/>
              <a:gd name="T26" fmla="*/ 909 w 2127"/>
              <a:gd name="T27" fmla="*/ 57 h 3157"/>
              <a:gd name="T28" fmla="*/ 1114 w 2127"/>
              <a:gd name="T29" fmla="*/ 148 h 3157"/>
              <a:gd name="T30" fmla="*/ 1236 w 2127"/>
              <a:gd name="T31" fmla="*/ 300 h 3157"/>
              <a:gd name="T32" fmla="*/ 1447 w 2127"/>
              <a:gd name="T33" fmla="*/ 373 h 3157"/>
              <a:gd name="T34" fmla="*/ 1554 w 2127"/>
              <a:gd name="T35" fmla="*/ 475 h 3157"/>
              <a:gd name="T36" fmla="*/ 1775 w 2127"/>
              <a:gd name="T37" fmla="*/ 691 h 3157"/>
              <a:gd name="T38" fmla="*/ 1677 w 2127"/>
              <a:gd name="T39" fmla="*/ 814 h 3157"/>
              <a:gd name="T40" fmla="*/ 1939 w 2127"/>
              <a:gd name="T41" fmla="*/ 1097 h 3157"/>
              <a:gd name="T42" fmla="*/ 1890 w 2127"/>
              <a:gd name="T43" fmla="*/ 1273 h 3157"/>
              <a:gd name="T44" fmla="*/ 2095 w 2127"/>
              <a:gd name="T45" fmla="*/ 1310 h 3157"/>
              <a:gd name="T46" fmla="*/ 1794 w 2127"/>
              <a:gd name="T47" fmla="*/ 1274 h 3157"/>
              <a:gd name="T48" fmla="*/ 1811 w 2127"/>
              <a:gd name="T49" fmla="*/ 1429 h 3157"/>
              <a:gd name="T50" fmla="*/ 1930 w 2127"/>
              <a:gd name="T51" fmla="*/ 1478 h 3157"/>
              <a:gd name="T52" fmla="*/ 1627 w 2127"/>
              <a:gd name="T53" fmla="*/ 1415 h 3157"/>
              <a:gd name="T54" fmla="*/ 1667 w 2127"/>
              <a:gd name="T55" fmla="*/ 1497 h 3157"/>
              <a:gd name="T56" fmla="*/ 1629 w 2127"/>
              <a:gd name="T57" fmla="*/ 1664 h 3157"/>
              <a:gd name="T58" fmla="*/ 1496 w 2127"/>
              <a:gd name="T59" fmla="*/ 1500 h 3157"/>
              <a:gd name="T60" fmla="*/ 1532 w 2127"/>
              <a:gd name="T61" fmla="*/ 1589 h 3157"/>
              <a:gd name="T62" fmla="*/ 1509 w 2127"/>
              <a:gd name="T63" fmla="*/ 1647 h 3157"/>
              <a:gd name="T64" fmla="*/ 1579 w 2127"/>
              <a:gd name="T65" fmla="*/ 1799 h 3157"/>
              <a:gd name="T66" fmla="*/ 1631 w 2127"/>
              <a:gd name="T67" fmla="*/ 2080 h 3157"/>
              <a:gd name="T68" fmla="*/ 1652 w 2127"/>
              <a:gd name="T69" fmla="*/ 2242 h 3157"/>
              <a:gd name="T70" fmla="*/ 1572 w 2127"/>
              <a:gd name="T71" fmla="*/ 2303 h 3157"/>
              <a:gd name="T72" fmla="*/ 1567 w 2127"/>
              <a:gd name="T73" fmla="*/ 2433 h 3157"/>
              <a:gd name="T74" fmla="*/ 1498 w 2127"/>
              <a:gd name="T75" fmla="*/ 2455 h 3157"/>
              <a:gd name="T76" fmla="*/ 1384 w 2127"/>
              <a:gd name="T77" fmla="*/ 2483 h 3157"/>
              <a:gd name="T78" fmla="*/ 1251 w 2127"/>
              <a:gd name="T79" fmla="*/ 2679 h 3157"/>
              <a:gd name="T80" fmla="*/ 998 w 2127"/>
              <a:gd name="T81" fmla="*/ 2538 h 3157"/>
              <a:gd name="T82" fmla="*/ 790 w 2127"/>
              <a:gd name="T83" fmla="*/ 2468 h 3157"/>
              <a:gd name="T84" fmla="*/ 649 w 2127"/>
              <a:gd name="T85" fmla="*/ 2321 h 3157"/>
              <a:gd name="T86" fmla="*/ 513 w 2127"/>
              <a:gd name="T87" fmla="*/ 2337 h 3157"/>
              <a:gd name="T88" fmla="*/ 574 w 2127"/>
              <a:gd name="T89" fmla="*/ 2476 h 3157"/>
              <a:gd name="T90" fmla="*/ 545 w 2127"/>
              <a:gd name="T91" fmla="*/ 2580 h 3157"/>
              <a:gd name="T92" fmla="*/ 349 w 2127"/>
              <a:gd name="T93" fmla="*/ 2754 h 3157"/>
              <a:gd name="T94" fmla="*/ 407 w 2127"/>
              <a:gd name="T95" fmla="*/ 2783 h 3157"/>
              <a:gd name="T96" fmla="*/ 456 w 2127"/>
              <a:gd name="T97" fmla="*/ 2817 h 3157"/>
              <a:gd name="T98" fmla="*/ 449 w 2127"/>
              <a:gd name="T99" fmla="*/ 2968 h 3157"/>
              <a:gd name="T100" fmla="*/ 392 w 2127"/>
              <a:gd name="T101" fmla="*/ 3084 h 3157"/>
              <a:gd name="T102" fmla="*/ 349 w 2127"/>
              <a:gd name="T103" fmla="*/ 3149 h 3157"/>
              <a:gd name="T104" fmla="*/ 164 w 2127"/>
              <a:gd name="T105" fmla="*/ 3145 h 3157"/>
              <a:gd name="T106" fmla="*/ 18 w 2127"/>
              <a:gd name="T107" fmla="*/ 2940 h 3157"/>
              <a:gd name="T108" fmla="*/ 139 w 2127"/>
              <a:gd name="T109" fmla="*/ 2743 h 3157"/>
              <a:gd name="T110" fmla="*/ 100 w 2127"/>
              <a:gd name="T111" fmla="*/ 2541 h 3157"/>
              <a:gd name="T112" fmla="*/ 211 w 2127"/>
              <a:gd name="T113" fmla="*/ 2293 h 3157"/>
              <a:gd name="T114" fmla="*/ 341 w 2127"/>
              <a:gd name="T115" fmla="*/ 2266 h 3157"/>
              <a:gd name="T116" fmla="*/ 417 w 2127"/>
              <a:gd name="T117" fmla="*/ 2296 h 3157"/>
              <a:gd name="T118" fmla="*/ 508 w 2127"/>
              <a:gd name="T119" fmla="*/ 2062 h 3157"/>
              <a:gd name="T120" fmla="*/ 488 w 2127"/>
              <a:gd name="T121" fmla="*/ 1904 h 3157"/>
              <a:gd name="T122" fmla="*/ 496 w 2127"/>
              <a:gd name="T123" fmla="*/ 1782 h 3157"/>
              <a:gd name="T124" fmla="*/ 514 w 2127"/>
              <a:gd name="T125" fmla="*/ 1618 h 3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127" h="3157">
                <a:moveTo>
                  <a:pt x="440" y="1547"/>
                </a:moveTo>
                <a:cubicBezTo>
                  <a:pt x="431" y="1553"/>
                  <a:pt x="430" y="1563"/>
                  <a:pt x="426" y="1570"/>
                </a:cubicBezTo>
                <a:cubicBezTo>
                  <a:pt x="422" y="1577"/>
                  <a:pt x="419" y="1587"/>
                  <a:pt x="408" y="1586"/>
                </a:cubicBezTo>
                <a:cubicBezTo>
                  <a:pt x="395" y="1585"/>
                  <a:pt x="382" y="1582"/>
                  <a:pt x="376" y="1569"/>
                </a:cubicBezTo>
                <a:cubicBezTo>
                  <a:pt x="370" y="1558"/>
                  <a:pt x="372" y="1549"/>
                  <a:pt x="388" y="1550"/>
                </a:cubicBezTo>
                <a:cubicBezTo>
                  <a:pt x="399" y="1551"/>
                  <a:pt x="401" y="1544"/>
                  <a:pt x="401" y="1535"/>
                </a:cubicBezTo>
                <a:cubicBezTo>
                  <a:pt x="403" y="1510"/>
                  <a:pt x="380" y="1494"/>
                  <a:pt x="357" y="1505"/>
                </a:cubicBezTo>
                <a:cubicBezTo>
                  <a:pt x="349" y="1508"/>
                  <a:pt x="342" y="1512"/>
                  <a:pt x="333" y="1515"/>
                </a:cubicBezTo>
                <a:cubicBezTo>
                  <a:pt x="323" y="1517"/>
                  <a:pt x="315" y="1514"/>
                  <a:pt x="309" y="1505"/>
                </a:cubicBezTo>
                <a:cubicBezTo>
                  <a:pt x="302" y="1496"/>
                  <a:pt x="307" y="1489"/>
                  <a:pt x="312" y="1481"/>
                </a:cubicBezTo>
                <a:cubicBezTo>
                  <a:pt x="321" y="1467"/>
                  <a:pt x="336" y="1464"/>
                  <a:pt x="351" y="1459"/>
                </a:cubicBezTo>
                <a:cubicBezTo>
                  <a:pt x="387" y="1447"/>
                  <a:pt x="387" y="1447"/>
                  <a:pt x="375" y="1411"/>
                </a:cubicBezTo>
                <a:cubicBezTo>
                  <a:pt x="364" y="1376"/>
                  <a:pt x="354" y="1342"/>
                  <a:pt x="353" y="1306"/>
                </a:cubicBezTo>
                <a:cubicBezTo>
                  <a:pt x="353" y="1294"/>
                  <a:pt x="346" y="1293"/>
                  <a:pt x="338" y="1291"/>
                </a:cubicBezTo>
                <a:cubicBezTo>
                  <a:pt x="312" y="1284"/>
                  <a:pt x="286" y="1275"/>
                  <a:pt x="259" y="1260"/>
                </a:cubicBezTo>
                <a:cubicBezTo>
                  <a:pt x="282" y="1252"/>
                  <a:pt x="302" y="1256"/>
                  <a:pt x="323" y="1257"/>
                </a:cubicBezTo>
                <a:cubicBezTo>
                  <a:pt x="367" y="1259"/>
                  <a:pt x="387" y="1243"/>
                  <a:pt x="392" y="1204"/>
                </a:cubicBezTo>
                <a:cubicBezTo>
                  <a:pt x="395" y="1186"/>
                  <a:pt x="389" y="1176"/>
                  <a:pt x="371" y="1172"/>
                </a:cubicBezTo>
                <a:cubicBezTo>
                  <a:pt x="363" y="1170"/>
                  <a:pt x="355" y="1170"/>
                  <a:pt x="348" y="1164"/>
                </a:cubicBezTo>
                <a:cubicBezTo>
                  <a:pt x="356" y="1152"/>
                  <a:pt x="369" y="1152"/>
                  <a:pt x="380" y="1152"/>
                </a:cubicBezTo>
                <a:cubicBezTo>
                  <a:pt x="392" y="1152"/>
                  <a:pt x="395" y="1147"/>
                  <a:pt x="396" y="1137"/>
                </a:cubicBezTo>
                <a:cubicBezTo>
                  <a:pt x="398" y="1109"/>
                  <a:pt x="388" y="1086"/>
                  <a:pt x="374" y="1063"/>
                </a:cubicBezTo>
                <a:cubicBezTo>
                  <a:pt x="366" y="1050"/>
                  <a:pt x="357" y="1036"/>
                  <a:pt x="349" y="1023"/>
                </a:cubicBezTo>
                <a:cubicBezTo>
                  <a:pt x="337" y="1002"/>
                  <a:pt x="333" y="980"/>
                  <a:pt x="340" y="957"/>
                </a:cubicBezTo>
                <a:cubicBezTo>
                  <a:pt x="346" y="934"/>
                  <a:pt x="340" y="923"/>
                  <a:pt x="318" y="915"/>
                </a:cubicBezTo>
                <a:cubicBezTo>
                  <a:pt x="315" y="914"/>
                  <a:pt x="312" y="914"/>
                  <a:pt x="307" y="913"/>
                </a:cubicBezTo>
                <a:cubicBezTo>
                  <a:pt x="316" y="897"/>
                  <a:pt x="331" y="894"/>
                  <a:pt x="344" y="889"/>
                </a:cubicBezTo>
                <a:cubicBezTo>
                  <a:pt x="360" y="883"/>
                  <a:pt x="372" y="874"/>
                  <a:pt x="377" y="857"/>
                </a:cubicBezTo>
                <a:cubicBezTo>
                  <a:pt x="382" y="845"/>
                  <a:pt x="380" y="836"/>
                  <a:pt x="367" y="831"/>
                </a:cubicBezTo>
                <a:cubicBezTo>
                  <a:pt x="353" y="826"/>
                  <a:pt x="344" y="819"/>
                  <a:pt x="345" y="802"/>
                </a:cubicBezTo>
                <a:cubicBezTo>
                  <a:pt x="345" y="786"/>
                  <a:pt x="357" y="784"/>
                  <a:pt x="369" y="781"/>
                </a:cubicBezTo>
                <a:cubicBezTo>
                  <a:pt x="373" y="780"/>
                  <a:pt x="380" y="780"/>
                  <a:pt x="379" y="773"/>
                </a:cubicBezTo>
                <a:cubicBezTo>
                  <a:pt x="379" y="765"/>
                  <a:pt x="375" y="756"/>
                  <a:pt x="367" y="754"/>
                </a:cubicBezTo>
                <a:cubicBezTo>
                  <a:pt x="345" y="748"/>
                  <a:pt x="347" y="734"/>
                  <a:pt x="352" y="716"/>
                </a:cubicBezTo>
                <a:cubicBezTo>
                  <a:pt x="358" y="689"/>
                  <a:pt x="357" y="662"/>
                  <a:pt x="349" y="635"/>
                </a:cubicBezTo>
                <a:cubicBezTo>
                  <a:pt x="347" y="627"/>
                  <a:pt x="346" y="620"/>
                  <a:pt x="351" y="613"/>
                </a:cubicBezTo>
                <a:cubicBezTo>
                  <a:pt x="364" y="593"/>
                  <a:pt x="371" y="574"/>
                  <a:pt x="356" y="551"/>
                </a:cubicBezTo>
                <a:cubicBezTo>
                  <a:pt x="351" y="542"/>
                  <a:pt x="361" y="537"/>
                  <a:pt x="367" y="538"/>
                </a:cubicBezTo>
                <a:cubicBezTo>
                  <a:pt x="400" y="545"/>
                  <a:pt x="411" y="528"/>
                  <a:pt x="413" y="499"/>
                </a:cubicBezTo>
                <a:cubicBezTo>
                  <a:pt x="414" y="494"/>
                  <a:pt x="418" y="490"/>
                  <a:pt x="421" y="485"/>
                </a:cubicBezTo>
                <a:cubicBezTo>
                  <a:pt x="437" y="458"/>
                  <a:pt x="439" y="456"/>
                  <a:pt x="470" y="463"/>
                </a:cubicBezTo>
                <a:cubicBezTo>
                  <a:pt x="487" y="467"/>
                  <a:pt x="498" y="465"/>
                  <a:pt x="506" y="447"/>
                </a:cubicBezTo>
                <a:cubicBezTo>
                  <a:pt x="512" y="434"/>
                  <a:pt x="523" y="422"/>
                  <a:pt x="539" y="420"/>
                </a:cubicBezTo>
                <a:cubicBezTo>
                  <a:pt x="554" y="418"/>
                  <a:pt x="555" y="408"/>
                  <a:pt x="555" y="397"/>
                </a:cubicBezTo>
                <a:cubicBezTo>
                  <a:pt x="555" y="386"/>
                  <a:pt x="554" y="376"/>
                  <a:pt x="561" y="367"/>
                </a:cubicBezTo>
                <a:cubicBezTo>
                  <a:pt x="566" y="360"/>
                  <a:pt x="561" y="355"/>
                  <a:pt x="556" y="352"/>
                </a:cubicBezTo>
                <a:cubicBezTo>
                  <a:pt x="548" y="349"/>
                  <a:pt x="541" y="347"/>
                  <a:pt x="533" y="346"/>
                </a:cubicBezTo>
                <a:cubicBezTo>
                  <a:pt x="507" y="339"/>
                  <a:pt x="506" y="337"/>
                  <a:pt x="517" y="314"/>
                </a:cubicBezTo>
                <a:cubicBezTo>
                  <a:pt x="522" y="302"/>
                  <a:pt x="530" y="292"/>
                  <a:pt x="536" y="281"/>
                </a:cubicBezTo>
                <a:cubicBezTo>
                  <a:pt x="544" y="268"/>
                  <a:pt x="552" y="255"/>
                  <a:pt x="569" y="271"/>
                </a:cubicBezTo>
                <a:cubicBezTo>
                  <a:pt x="575" y="276"/>
                  <a:pt x="583" y="273"/>
                  <a:pt x="585" y="264"/>
                </a:cubicBezTo>
                <a:cubicBezTo>
                  <a:pt x="588" y="253"/>
                  <a:pt x="592" y="241"/>
                  <a:pt x="578" y="232"/>
                </a:cubicBezTo>
                <a:cubicBezTo>
                  <a:pt x="577" y="232"/>
                  <a:pt x="576" y="232"/>
                  <a:pt x="574" y="231"/>
                </a:cubicBezTo>
                <a:cubicBezTo>
                  <a:pt x="566" y="228"/>
                  <a:pt x="552" y="235"/>
                  <a:pt x="550" y="220"/>
                </a:cubicBezTo>
                <a:cubicBezTo>
                  <a:pt x="548" y="206"/>
                  <a:pt x="552" y="193"/>
                  <a:pt x="561" y="181"/>
                </a:cubicBezTo>
                <a:cubicBezTo>
                  <a:pt x="569" y="172"/>
                  <a:pt x="580" y="166"/>
                  <a:pt x="591" y="162"/>
                </a:cubicBezTo>
                <a:cubicBezTo>
                  <a:pt x="600" y="159"/>
                  <a:pt x="607" y="159"/>
                  <a:pt x="608" y="171"/>
                </a:cubicBezTo>
                <a:cubicBezTo>
                  <a:pt x="609" y="175"/>
                  <a:pt x="611" y="179"/>
                  <a:pt x="615" y="179"/>
                </a:cubicBezTo>
                <a:cubicBezTo>
                  <a:pt x="622" y="179"/>
                  <a:pt x="623" y="174"/>
                  <a:pt x="623" y="170"/>
                </a:cubicBezTo>
                <a:cubicBezTo>
                  <a:pt x="624" y="162"/>
                  <a:pt x="624" y="155"/>
                  <a:pt x="625" y="148"/>
                </a:cubicBezTo>
                <a:cubicBezTo>
                  <a:pt x="628" y="124"/>
                  <a:pt x="644" y="115"/>
                  <a:pt x="666" y="124"/>
                </a:cubicBezTo>
                <a:cubicBezTo>
                  <a:pt x="669" y="125"/>
                  <a:pt x="671" y="126"/>
                  <a:pt x="673" y="127"/>
                </a:cubicBezTo>
                <a:cubicBezTo>
                  <a:pt x="705" y="144"/>
                  <a:pt x="710" y="143"/>
                  <a:pt x="725" y="109"/>
                </a:cubicBezTo>
                <a:cubicBezTo>
                  <a:pt x="731" y="96"/>
                  <a:pt x="738" y="89"/>
                  <a:pt x="753" y="91"/>
                </a:cubicBezTo>
                <a:cubicBezTo>
                  <a:pt x="759" y="92"/>
                  <a:pt x="764" y="91"/>
                  <a:pt x="769" y="90"/>
                </a:cubicBezTo>
                <a:cubicBezTo>
                  <a:pt x="799" y="89"/>
                  <a:pt x="822" y="78"/>
                  <a:pt x="829" y="45"/>
                </a:cubicBezTo>
                <a:cubicBezTo>
                  <a:pt x="832" y="33"/>
                  <a:pt x="837" y="21"/>
                  <a:pt x="845" y="11"/>
                </a:cubicBezTo>
                <a:cubicBezTo>
                  <a:pt x="850" y="4"/>
                  <a:pt x="858" y="0"/>
                  <a:pt x="866" y="3"/>
                </a:cubicBezTo>
                <a:cubicBezTo>
                  <a:pt x="876" y="6"/>
                  <a:pt x="872" y="15"/>
                  <a:pt x="871" y="22"/>
                </a:cubicBezTo>
                <a:cubicBezTo>
                  <a:pt x="867" y="66"/>
                  <a:pt x="867" y="66"/>
                  <a:pt x="909" y="57"/>
                </a:cubicBezTo>
                <a:cubicBezTo>
                  <a:pt x="924" y="54"/>
                  <a:pt x="938" y="53"/>
                  <a:pt x="953" y="56"/>
                </a:cubicBezTo>
                <a:cubicBezTo>
                  <a:pt x="968" y="60"/>
                  <a:pt x="980" y="63"/>
                  <a:pt x="986" y="82"/>
                </a:cubicBezTo>
                <a:cubicBezTo>
                  <a:pt x="996" y="109"/>
                  <a:pt x="1034" y="117"/>
                  <a:pt x="1066" y="102"/>
                </a:cubicBezTo>
                <a:cubicBezTo>
                  <a:pt x="1071" y="100"/>
                  <a:pt x="1075" y="97"/>
                  <a:pt x="1081" y="94"/>
                </a:cubicBezTo>
                <a:cubicBezTo>
                  <a:pt x="1085" y="117"/>
                  <a:pt x="1091" y="138"/>
                  <a:pt x="1114" y="148"/>
                </a:cubicBezTo>
                <a:cubicBezTo>
                  <a:pt x="1135" y="157"/>
                  <a:pt x="1155" y="152"/>
                  <a:pt x="1176" y="148"/>
                </a:cubicBezTo>
                <a:cubicBezTo>
                  <a:pt x="1178" y="154"/>
                  <a:pt x="1174" y="156"/>
                  <a:pt x="1172" y="159"/>
                </a:cubicBezTo>
                <a:cubicBezTo>
                  <a:pt x="1152" y="181"/>
                  <a:pt x="1160" y="206"/>
                  <a:pt x="1189" y="215"/>
                </a:cubicBezTo>
                <a:cubicBezTo>
                  <a:pt x="1219" y="224"/>
                  <a:pt x="1219" y="224"/>
                  <a:pt x="1209" y="254"/>
                </a:cubicBezTo>
                <a:cubicBezTo>
                  <a:pt x="1202" y="275"/>
                  <a:pt x="1214" y="297"/>
                  <a:pt x="1236" y="300"/>
                </a:cubicBezTo>
                <a:cubicBezTo>
                  <a:pt x="1247" y="302"/>
                  <a:pt x="1248" y="292"/>
                  <a:pt x="1250" y="285"/>
                </a:cubicBezTo>
                <a:cubicBezTo>
                  <a:pt x="1253" y="273"/>
                  <a:pt x="1255" y="259"/>
                  <a:pt x="1270" y="255"/>
                </a:cubicBezTo>
                <a:cubicBezTo>
                  <a:pt x="1280" y="253"/>
                  <a:pt x="1287" y="252"/>
                  <a:pt x="1283" y="267"/>
                </a:cubicBezTo>
                <a:cubicBezTo>
                  <a:pt x="1274" y="305"/>
                  <a:pt x="1284" y="318"/>
                  <a:pt x="1322" y="321"/>
                </a:cubicBezTo>
                <a:cubicBezTo>
                  <a:pt x="1370" y="325"/>
                  <a:pt x="1411" y="342"/>
                  <a:pt x="1447" y="373"/>
                </a:cubicBezTo>
                <a:cubicBezTo>
                  <a:pt x="1465" y="389"/>
                  <a:pt x="1484" y="402"/>
                  <a:pt x="1507" y="410"/>
                </a:cubicBezTo>
                <a:cubicBezTo>
                  <a:pt x="1519" y="414"/>
                  <a:pt x="1530" y="414"/>
                  <a:pt x="1540" y="405"/>
                </a:cubicBezTo>
                <a:cubicBezTo>
                  <a:pt x="1549" y="397"/>
                  <a:pt x="1560" y="392"/>
                  <a:pt x="1570" y="402"/>
                </a:cubicBezTo>
                <a:cubicBezTo>
                  <a:pt x="1580" y="413"/>
                  <a:pt x="1569" y="421"/>
                  <a:pt x="1563" y="427"/>
                </a:cubicBezTo>
                <a:cubicBezTo>
                  <a:pt x="1548" y="442"/>
                  <a:pt x="1547" y="456"/>
                  <a:pt x="1554" y="475"/>
                </a:cubicBezTo>
                <a:cubicBezTo>
                  <a:pt x="1581" y="551"/>
                  <a:pt x="1584" y="629"/>
                  <a:pt x="1581" y="708"/>
                </a:cubicBezTo>
                <a:cubicBezTo>
                  <a:pt x="1580" y="748"/>
                  <a:pt x="1580" y="748"/>
                  <a:pt x="1616" y="763"/>
                </a:cubicBezTo>
                <a:cubicBezTo>
                  <a:pt x="1649" y="776"/>
                  <a:pt x="1649" y="776"/>
                  <a:pt x="1675" y="750"/>
                </a:cubicBezTo>
                <a:cubicBezTo>
                  <a:pt x="1693" y="732"/>
                  <a:pt x="1711" y="713"/>
                  <a:pt x="1734" y="700"/>
                </a:cubicBezTo>
                <a:cubicBezTo>
                  <a:pt x="1746" y="694"/>
                  <a:pt x="1759" y="688"/>
                  <a:pt x="1775" y="691"/>
                </a:cubicBezTo>
                <a:cubicBezTo>
                  <a:pt x="1772" y="703"/>
                  <a:pt x="1764" y="711"/>
                  <a:pt x="1758" y="720"/>
                </a:cubicBezTo>
                <a:cubicBezTo>
                  <a:pt x="1746" y="738"/>
                  <a:pt x="1738" y="757"/>
                  <a:pt x="1738" y="778"/>
                </a:cubicBezTo>
                <a:cubicBezTo>
                  <a:pt x="1737" y="790"/>
                  <a:pt x="1733" y="792"/>
                  <a:pt x="1722" y="791"/>
                </a:cubicBezTo>
                <a:cubicBezTo>
                  <a:pt x="1711" y="790"/>
                  <a:pt x="1699" y="790"/>
                  <a:pt x="1689" y="796"/>
                </a:cubicBezTo>
                <a:cubicBezTo>
                  <a:pt x="1683" y="801"/>
                  <a:pt x="1678" y="807"/>
                  <a:pt x="1677" y="814"/>
                </a:cubicBezTo>
                <a:cubicBezTo>
                  <a:pt x="1677" y="823"/>
                  <a:pt x="1686" y="823"/>
                  <a:pt x="1692" y="825"/>
                </a:cubicBezTo>
                <a:cubicBezTo>
                  <a:pt x="1732" y="839"/>
                  <a:pt x="1772" y="852"/>
                  <a:pt x="1813" y="867"/>
                </a:cubicBezTo>
                <a:cubicBezTo>
                  <a:pt x="1837" y="875"/>
                  <a:pt x="1861" y="886"/>
                  <a:pt x="1882" y="902"/>
                </a:cubicBezTo>
                <a:cubicBezTo>
                  <a:pt x="1923" y="931"/>
                  <a:pt x="1936" y="968"/>
                  <a:pt x="1924" y="1017"/>
                </a:cubicBezTo>
                <a:cubicBezTo>
                  <a:pt x="1912" y="1061"/>
                  <a:pt x="1912" y="1061"/>
                  <a:pt x="1939" y="1097"/>
                </a:cubicBezTo>
                <a:cubicBezTo>
                  <a:pt x="1923" y="1108"/>
                  <a:pt x="1913" y="1125"/>
                  <a:pt x="1904" y="1141"/>
                </a:cubicBezTo>
                <a:cubicBezTo>
                  <a:pt x="1895" y="1157"/>
                  <a:pt x="1884" y="1170"/>
                  <a:pt x="1865" y="1174"/>
                </a:cubicBezTo>
                <a:cubicBezTo>
                  <a:pt x="1851" y="1177"/>
                  <a:pt x="1837" y="1180"/>
                  <a:pt x="1834" y="1197"/>
                </a:cubicBezTo>
                <a:cubicBezTo>
                  <a:pt x="1830" y="1217"/>
                  <a:pt x="1831" y="1236"/>
                  <a:pt x="1849" y="1250"/>
                </a:cubicBezTo>
                <a:cubicBezTo>
                  <a:pt x="1861" y="1260"/>
                  <a:pt x="1876" y="1267"/>
                  <a:pt x="1890" y="1273"/>
                </a:cubicBezTo>
                <a:cubicBezTo>
                  <a:pt x="1914" y="1284"/>
                  <a:pt x="1939" y="1294"/>
                  <a:pt x="1961" y="1309"/>
                </a:cubicBezTo>
                <a:cubicBezTo>
                  <a:pt x="1974" y="1318"/>
                  <a:pt x="1981" y="1314"/>
                  <a:pt x="1983" y="1298"/>
                </a:cubicBezTo>
                <a:cubicBezTo>
                  <a:pt x="1984" y="1274"/>
                  <a:pt x="1997" y="1257"/>
                  <a:pt x="2020" y="1250"/>
                </a:cubicBezTo>
                <a:cubicBezTo>
                  <a:pt x="2045" y="1242"/>
                  <a:pt x="2073" y="1249"/>
                  <a:pt x="2088" y="1267"/>
                </a:cubicBezTo>
                <a:cubicBezTo>
                  <a:pt x="2099" y="1280"/>
                  <a:pt x="2101" y="1295"/>
                  <a:pt x="2095" y="1310"/>
                </a:cubicBezTo>
                <a:cubicBezTo>
                  <a:pt x="2088" y="1329"/>
                  <a:pt x="2096" y="1338"/>
                  <a:pt x="2112" y="1343"/>
                </a:cubicBezTo>
                <a:cubicBezTo>
                  <a:pt x="2122" y="1346"/>
                  <a:pt x="2127" y="1351"/>
                  <a:pt x="2125" y="1362"/>
                </a:cubicBezTo>
                <a:cubicBezTo>
                  <a:pt x="2123" y="1374"/>
                  <a:pt x="2114" y="1368"/>
                  <a:pt x="2108" y="1368"/>
                </a:cubicBezTo>
                <a:cubicBezTo>
                  <a:pt x="2002" y="1361"/>
                  <a:pt x="1903" y="1334"/>
                  <a:pt x="1815" y="1274"/>
                </a:cubicBezTo>
                <a:cubicBezTo>
                  <a:pt x="1807" y="1268"/>
                  <a:pt x="1800" y="1268"/>
                  <a:pt x="1794" y="1274"/>
                </a:cubicBezTo>
                <a:cubicBezTo>
                  <a:pt x="1782" y="1284"/>
                  <a:pt x="1770" y="1294"/>
                  <a:pt x="1759" y="1304"/>
                </a:cubicBezTo>
                <a:cubicBezTo>
                  <a:pt x="1743" y="1319"/>
                  <a:pt x="1727" y="1334"/>
                  <a:pt x="1704" y="1340"/>
                </a:cubicBezTo>
                <a:cubicBezTo>
                  <a:pt x="1693" y="1342"/>
                  <a:pt x="1693" y="1350"/>
                  <a:pt x="1698" y="1358"/>
                </a:cubicBezTo>
                <a:cubicBezTo>
                  <a:pt x="1705" y="1368"/>
                  <a:pt x="1712" y="1378"/>
                  <a:pt x="1726" y="1381"/>
                </a:cubicBezTo>
                <a:cubicBezTo>
                  <a:pt x="1758" y="1390"/>
                  <a:pt x="1785" y="1409"/>
                  <a:pt x="1811" y="1429"/>
                </a:cubicBezTo>
                <a:cubicBezTo>
                  <a:pt x="1831" y="1445"/>
                  <a:pt x="1851" y="1460"/>
                  <a:pt x="1874" y="1471"/>
                </a:cubicBezTo>
                <a:cubicBezTo>
                  <a:pt x="1890" y="1480"/>
                  <a:pt x="1899" y="1477"/>
                  <a:pt x="1904" y="1460"/>
                </a:cubicBezTo>
                <a:cubicBezTo>
                  <a:pt x="1906" y="1451"/>
                  <a:pt x="1908" y="1441"/>
                  <a:pt x="1922" y="1445"/>
                </a:cubicBezTo>
                <a:cubicBezTo>
                  <a:pt x="1935" y="1449"/>
                  <a:pt x="1940" y="1458"/>
                  <a:pt x="1941" y="1470"/>
                </a:cubicBezTo>
                <a:cubicBezTo>
                  <a:pt x="1941" y="1478"/>
                  <a:pt x="1935" y="1478"/>
                  <a:pt x="1930" y="1478"/>
                </a:cubicBezTo>
                <a:cubicBezTo>
                  <a:pt x="1914" y="1479"/>
                  <a:pt x="1900" y="1483"/>
                  <a:pt x="1887" y="1493"/>
                </a:cubicBezTo>
                <a:cubicBezTo>
                  <a:pt x="1881" y="1498"/>
                  <a:pt x="1877" y="1496"/>
                  <a:pt x="1871" y="1493"/>
                </a:cubicBezTo>
                <a:cubicBezTo>
                  <a:pt x="1813" y="1464"/>
                  <a:pt x="1751" y="1440"/>
                  <a:pt x="1708" y="1388"/>
                </a:cubicBezTo>
                <a:cubicBezTo>
                  <a:pt x="1695" y="1373"/>
                  <a:pt x="1664" y="1380"/>
                  <a:pt x="1656" y="1400"/>
                </a:cubicBezTo>
                <a:cubicBezTo>
                  <a:pt x="1649" y="1415"/>
                  <a:pt x="1641" y="1417"/>
                  <a:pt x="1627" y="1415"/>
                </a:cubicBezTo>
                <a:cubicBezTo>
                  <a:pt x="1620" y="1414"/>
                  <a:pt x="1612" y="1415"/>
                  <a:pt x="1605" y="1417"/>
                </a:cubicBezTo>
                <a:cubicBezTo>
                  <a:pt x="1593" y="1420"/>
                  <a:pt x="1590" y="1430"/>
                  <a:pt x="1588" y="1441"/>
                </a:cubicBezTo>
                <a:cubicBezTo>
                  <a:pt x="1586" y="1452"/>
                  <a:pt x="1593" y="1457"/>
                  <a:pt x="1601" y="1461"/>
                </a:cubicBezTo>
                <a:cubicBezTo>
                  <a:pt x="1611" y="1466"/>
                  <a:pt x="1623" y="1470"/>
                  <a:pt x="1634" y="1475"/>
                </a:cubicBezTo>
                <a:cubicBezTo>
                  <a:pt x="1646" y="1480"/>
                  <a:pt x="1658" y="1486"/>
                  <a:pt x="1667" y="1497"/>
                </a:cubicBezTo>
                <a:cubicBezTo>
                  <a:pt x="1682" y="1516"/>
                  <a:pt x="1679" y="1534"/>
                  <a:pt x="1656" y="1541"/>
                </a:cubicBezTo>
                <a:cubicBezTo>
                  <a:pt x="1613" y="1554"/>
                  <a:pt x="1610" y="1570"/>
                  <a:pt x="1633" y="1611"/>
                </a:cubicBezTo>
                <a:cubicBezTo>
                  <a:pt x="1642" y="1628"/>
                  <a:pt x="1653" y="1643"/>
                  <a:pt x="1646" y="1664"/>
                </a:cubicBezTo>
                <a:cubicBezTo>
                  <a:pt x="1644" y="1668"/>
                  <a:pt x="1644" y="1674"/>
                  <a:pt x="1638" y="1673"/>
                </a:cubicBezTo>
                <a:cubicBezTo>
                  <a:pt x="1632" y="1673"/>
                  <a:pt x="1630" y="1668"/>
                  <a:pt x="1629" y="1664"/>
                </a:cubicBezTo>
                <a:cubicBezTo>
                  <a:pt x="1627" y="1646"/>
                  <a:pt x="1616" y="1640"/>
                  <a:pt x="1599" y="1639"/>
                </a:cubicBezTo>
                <a:cubicBezTo>
                  <a:pt x="1575" y="1637"/>
                  <a:pt x="1560" y="1623"/>
                  <a:pt x="1552" y="1600"/>
                </a:cubicBezTo>
                <a:cubicBezTo>
                  <a:pt x="1546" y="1580"/>
                  <a:pt x="1540" y="1560"/>
                  <a:pt x="1533" y="1540"/>
                </a:cubicBezTo>
                <a:cubicBezTo>
                  <a:pt x="1529" y="1526"/>
                  <a:pt x="1521" y="1514"/>
                  <a:pt x="1510" y="1506"/>
                </a:cubicBezTo>
                <a:cubicBezTo>
                  <a:pt x="1506" y="1503"/>
                  <a:pt x="1502" y="1498"/>
                  <a:pt x="1496" y="1500"/>
                </a:cubicBezTo>
                <a:cubicBezTo>
                  <a:pt x="1489" y="1504"/>
                  <a:pt x="1486" y="1510"/>
                  <a:pt x="1487" y="1517"/>
                </a:cubicBezTo>
                <a:cubicBezTo>
                  <a:pt x="1488" y="1530"/>
                  <a:pt x="1490" y="1543"/>
                  <a:pt x="1492" y="1556"/>
                </a:cubicBezTo>
                <a:cubicBezTo>
                  <a:pt x="1493" y="1561"/>
                  <a:pt x="1498" y="1562"/>
                  <a:pt x="1502" y="1563"/>
                </a:cubicBezTo>
                <a:cubicBezTo>
                  <a:pt x="1506" y="1564"/>
                  <a:pt x="1511" y="1564"/>
                  <a:pt x="1515" y="1566"/>
                </a:cubicBezTo>
                <a:cubicBezTo>
                  <a:pt x="1527" y="1569"/>
                  <a:pt x="1536" y="1576"/>
                  <a:pt x="1532" y="1589"/>
                </a:cubicBezTo>
                <a:cubicBezTo>
                  <a:pt x="1528" y="1600"/>
                  <a:pt x="1516" y="1595"/>
                  <a:pt x="1507" y="1594"/>
                </a:cubicBezTo>
                <a:cubicBezTo>
                  <a:pt x="1504" y="1593"/>
                  <a:pt x="1500" y="1592"/>
                  <a:pt x="1498" y="1590"/>
                </a:cubicBezTo>
                <a:cubicBezTo>
                  <a:pt x="1480" y="1574"/>
                  <a:pt x="1478" y="1587"/>
                  <a:pt x="1474" y="1602"/>
                </a:cubicBezTo>
                <a:cubicBezTo>
                  <a:pt x="1468" y="1624"/>
                  <a:pt x="1468" y="1623"/>
                  <a:pt x="1492" y="1625"/>
                </a:cubicBezTo>
                <a:cubicBezTo>
                  <a:pt x="1506" y="1625"/>
                  <a:pt x="1515" y="1630"/>
                  <a:pt x="1509" y="1647"/>
                </a:cubicBezTo>
                <a:cubicBezTo>
                  <a:pt x="1505" y="1659"/>
                  <a:pt x="1502" y="1671"/>
                  <a:pt x="1500" y="1684"/>
                </a:cubicBezTo>
                <a:cubicBezTo>
                  <a:pt x="1497" y="1705"/>
                  <a:pt x="1504" y="1712"/>
                  <a:pt x="1525" y="1709"/>
                </a:cubicBezTo>
                <a:cubicBezTo>
                  <a:pt x="1529" y="1709"/>
                  <a:pt x="1532" y="1709"/>
                  <a:pt x="1535" y="1708"/>
                </a:cubicBezTo>
                <a:cubicBezTo>
                  <a:pt x="1553" y="1704"/>
                  <a:pt x="1560" y="1707"/>
                  <a:pt x="1558" y="1728"/>
                </a:cubicBezTo>
                <a:cubicBezTo>
                  <a:pt x="1554" y="1754"/>
                  <a:pt x="1565" y="1777"/>
                  <a:pt x="1579" y="1799"/>
                </a:cubicBezTo>
                <a:cubicBezTo>
                  <a:pt x="1596" y="1825"/>
                  <a:pt x="1618" y="1849"/>
                  <a:pt x="1631" y="1877"/>
                </a:cubicBezTo>
                <a:cubicBezTo>
                  <a:pt x="1639" y="1894"/>
                  <a:pt x="1643" y="1910"/>
                  <a:pt x="1634" y="1929"/>
                </a:cubicBezTo>
                <a:cubicBezTo>
                  <a:pt x="1623" y="1951"/>
                  <a:pt x="1628" y="1975"/>
                  <a:pt x="1637" y="1998"/>
                </a:cubicBezTo>
                <a:cubicBezTo>
                  <a:pt x="1640" y="2005"/>
                  <a:pt x="1643" y="2011"/>
                  <a:pt x="1645" y="2017"/>
                </a:cubicBezTo>
                <a:cubicBezTo>
                  <a:pt x="1662" y="2054"/>
                  <a:pt x="1662" y="2054"/>
                  <a:pt x="1631" y="2080"/>
                </a:cubicBezTo>
                <a:cubicBezTo>
                  <a:pt x="1625" y="2085"/>
                  <a:pt x="1621" y="2090"/>
                  <a:pt x="1623" y="2100"/>
                </a:cubicBezTo>
                <a:cubicBezTo>
                  <a:pt x="1625" y="2111"/>
                  <a:pt x="1624" y="2123"/>
                  <a:pt x="1622" y="2134"/>
                </a:cubicBezTo>
                <a:cubicBezTo>
                  <a:pt x="1618" y="2151"/>
                  <a:pt x="1627" y="2158"/>
                  <a:pt x="1641" y="2163"/>
                </a:cubicBezTo>
                <a:cubicBezTo>
                  <a:pt x="1686" y="2179"/>
                  <a:pt x="1686" y="2179"/>
                  <a:pt x="1659" y="2218"/>
                </a:cubicBezTo>
                <a:cubicBezTo>
                  <a:pt x="1654" y="2225"/>
                  <a:pt x="1652" y="2233"/>
                  <a:pt x="1652" y="2242"/>
                </a:cubicBezTo>
                <a:cubicBezTo>
                  <a:pt x="1652" y="2249"/>
                  <a:pt x="1659" y="2258"/>
                  <a:pt x="1647" y="2261"/>
                </a:cubicBezTo>
                <a:cubicBezTo>
                  <a:pt x="1637" y="2264"/>
                  <a:pt x="1627" y="2263"/>
                  <a:pt x="1621" y="2253"/>
                </a:cubicBezTo>
                <a:cubicBezTo>
                  <a:pt x="1615" y="2245"/>
                  <a:pt x="1611" y="2236"/>
                  <a:pt x="1606" y="2226"/>
                </a:cubicBezTo>
                <a:cubicBezTo>
                  <a:pt x="1582" y="2235"/>
                  <a:pt x="1571" y="2256"/>
                  <a:pt x="1562" y="2277"/>
                </a:cubicBezTo>
                <a:cubicBezTo>
                  <a:pt x="1557" y="2287"/>
                  <a:pt x="1566" y="2296"/>
                  <a:pt x="1572" y="2303"/>
                </a:cubicBezTo>
                <a:cubicBezTo>
                  <a:pt x="1581" y="2312"/>
                  <a:pt x="1590" y="2320"/>
                  <a:pt x="1598" y="2328"/>
                </a:cubicBezTo>
                <a:cubicBezTo>
                  <a:pt x="1607" y="2337"/>
                  <a:pt x="1613" y="2347"/>
                  <a:pt x="1614" y="2360"/>
                </a:cubicBezTo>
                <a:cubicBezTo>
                  <a:pt x="1615" y="2377"/>
                  <a:pt x="1610" y="2381"/>
                  <a:pt x="1593" y="2377"/>
                </a:cubicBezTo>
                <a:cubicBezTo>
                  <a:pt x="1572" y="2371"/>
                  <a:pt x="1567" y="2377"/>
                  <a:pt x="1570" y="2398"/>
                </a:cubicBezTo>
                <a:cubicBezTo>
                  <a:pt x="1571" y="2410"/>
                  <a:pt x="1581" y="2425"/>
                  <a:pt x="1567" y="2433"/>
                </a:cubicBezTo>
                <a:cubicBezTo>
                  <a:pt x="1554" y="2440"/>
                  <a:pt x="1542" y="2427"/>
                  <a:pt x="1532" y="2419"/>
                </a:cubicBezTo>
                <a:cubicBezTo>
                  <a:pt x="1528" y="2415"/>
                  <a:pt x="1524" y="2412"/>
                  <a:pt x="1519" y="2409"/>
                </a:cubicBezTo>
                <a:cubicBezTo>
                  <a:pt x="1513" y="2405"/>
                  <a:pt x="1505" y="2404"/>
                  <a:pt x="1499" y="2410"/>
                </a:cubicBezTo>
                <a:cubicBezTo>
                  <a:pt x="1493" y="2415"/>
                  <a:pt x="1495" y="2422"/>
                  <a:pt x="1499" y="2428"/>
                </a:cubicBezTo>
                <a:cubicBezTo>
                  <a:pt x="1504" y="2437"/>
                  <a:pt x="1508" y="2446"/>
                  <a:pt x="1498" y="2455"/>
                </a:cubicBezTo>
                <a:cubicBezTo>
                  <a:pt x="1488" y="2463"/>
                  <a:pt x="1478" y="2458"/>
                  <a:pt x="1469" y="2452"/>
                </a:cubicBezTo>
                <a:cubicBezTo>
                  <a:pt x="1468" y="2451"/>
                  <a:pt x="1466" y="2449"/>
                  <a:pt x="1464" y="2448"/>
                </a:cubicBezTo>
                <a:cubicBezTo>
                  <a:pt x="1439" y="2430"/>
                  <a:pt x="1433" y="2432"/>
                  <a:pt x="1421" y="2461"/>
                </a:cubicBezTo>
                <a:cubicBezTo>
                  <a:pt x="1416" y="2475"/>
                  <a:pt x="1411" y="2486"/>
                  <a:pt x="1394" y="2484"/>
                </a:cubicBezTo>
                <a:cubicBezTo>
                  <a:pt x="1390" y="2484"/>
                  <a:pt x="1387" y="2484"/>
                  <a:pt x="1384" y="2483"/>
                </a:cubicBezTo>
                <a:cubicBezTo>
                  <a:pt x="1367" y="2477"/>
                  <a:pt x="1352" y="2485"/>
                  <a:pt x="1354" y="2502"/>
                </a:cubicBezTo>
                <a:cubicBezTo>
                  <a:pt x="1356" y="2519"/>
                  <a:pt x="1347" y="2525"/>
                  <a:pt x="1335" y="2526"/>
                </a:cubicBezTo>
                <a:cubicBezTo>
                  <a:pt x="1296" y="2528"/>
                  <a:pt x="1288" y="2552"/>
                  <a:pt x="1287" y="2586"/>
                </a:cubicBezTo>
                <a:cubicBezTo>
                  <a:pt x="1286" y="2610"/>
                  <a:pt x="1280" y="2634"/>
                  <a:pt x="1273" y="2658"/>
                </a:cubicBezTo>
                <a:cubicBezTo>
                  <a:pt x="1269" y="2669"/>
                  <a:pt x="1263" y="2676"/>
                  <a:pt x="1251" y="2679"/>
                </a:cubicBezTo>
                <a:cubicBezTo>
                  <a:pt x="1210" y="2691"/>
                  <a:pt x="1169" y="2694"/>
                  <a:pt x="1131" y="2668"/>
                </a:cubicBezTo>
                <a:cubicBezTo>
                  <a:pt x="1117" y="2658"/>
                  <a:pt x="1108" y="2647"/>
                  <a:pt x="1110" y="2628"/>
                </a:cubicBezTo>
                <a:cubicBezTo>
                  <a:pt x="1114" y="2600"/>
                  <a:pt x="1100" y="2575"/>
                  <a:pt x="1086" y="2551"/>
                </a:cubicBezTo>
                <a:cubicBezTo>
                  <a:pt x="1083" y="2544"/>
                  <a:pt x="1077" y="2543"/>
                  <a:pt x="1070" y="2542"/>
                </a:cubicBezTo>
                <a:cubicBezTo>
                  <a:pt x="1046" y="2539"/>
                  <a:pt x="1022" y="2537"/>
                  <a:pt x="998" y="2538"/>
                </a:cubicBezTo>
                <a:cubicBezTo>
                  <a:pt x="983" y="2538"/>
                  <a:pt x="973" y="2533"/>
                  <a:pt x="964" y="2522"/>
                </a:cubicBezTo>
                <a:cubicBezTo>
                  <a:pt x="955" y="2512"/>
                  <a:pt x="947" y="2501"/>
                  <a:pt x="934" y="2495"/>
                </a:cubicBezTo>
                <a:cubicBezTo>
                  <a:pt x="920" y="2489"/>
                  <a:pt x="908" y="2487"/>
                  <a:pt x="893" y="2497"/>
                </a:cubicBezTo>
                <a:cubicBezTo>
                  <a:pt x="875" y="2510"/>
                  <a:pt x="859" y="2504"/>
                  <a:pt x="852" y="2482"/>
                </a:cubicBezTo>
                <a:cubicBezTo>
                  <a:pt x="839" y="2444"/>
                  <a:pt x="821" y="2440"/>
                  <a:pt x="790" y="2468"/>
                </a:cubicBezTo>
                <a:cubicBezTo>
                  <a:pt x="773" y="2482"/>
                  <a:pt x="762" y="2501"/>
                  <a:pt x="747" y="2517"/>
                </a:cubicBezTo>
                <a:cubicBezTo>
                  <a:pt x="735" y="2529"/>
                  <a:pt x="723" y="2540"/>
                  <a:pt x="700" y="2543"/>
                </a:cubicBezTo>
                <a:cubicBezTo>
                  <a:pt x="719" y="2512"/>
                  <a:pt x="734" y="2485"/>
                  <a:pt x="752" y="2457"/>
                </a:cubicBezTo>
                <a:cubicBezTo>
                  <a:pt x="770" y="2428"/>
                  <a:pt x="746" y="2370"/>
                  <a:pt x="711" y="2373"/>
                </a:cubicBezTo>
                <a:cubicBezTo>
                  <a:pt x="670" y="2376"/>
                  <a:pt x="657" y="2354"/>
                  <a:pt x="649" y="2321"/>
                </a:cubicBezTo>
                <a:cubicBezTo>
                  <a:pt x="647" y="2316"/>
                  <a:pt x="646" y="2311"/>
                  <a:pt x="644" y="2306"/>
                </a:cubicBezTo>
                <a:cubicBezTo>
                  <a:pt x="638" y="2284"/>
                  <a:pt x="636" y="2283"/>
                  <a:pt x="616" y="2294"/>
                </a:cubicBezTo>
                <a:cubicBezTo>
                  <a:pt x="599" y="2304"/>
                  <a:pt x="586" y="2318"/>
                  <a:pt x="574" y="2334"/>
                </a:cubicBezTo>
                <a:cubicBezTo>
                  <a:pt x="567" y="2344"/>
                  <a:pt x="561" y="2348"/>
                  <a:pt x="548" y="2343"/>
                </a:cubicBezTo>
                <a:cubicBezTo>
                  <a:pt x="537" y="2339"/>
                  <a:pt x="525" y="2338"/>
                  <a:pt x="513" y="2337"/>
                </a:cubicBezTo>
                <a:cubicBezTo>
                  <a:pt x="505" y="2336"/>
                  <a:pt x="498" y="2340"/>
                  <a:pt x="496" y="2348"/>
                </a:cubicBezTo>
                <a:cubicBezTo>
                  <a:pt x="494" y="2357"/>
                  <a:pt x="497" y="2363"/>
                  <a:pt x="505" y="2367"/>
                </a:cubicBezTo>
                <a:cubicBezTo>
                  <a:pt x="511" y="2370"/>
                  <a:pt x="517" y="2372"/>
                  <a:pt x="523" y="2375"/>
                </a:cubicBezTo>
                <a:cubicBezTo>
                  <a:pt x="533" y="2380"/>
                  <a:pt x="537" y="2387"/>
                  <a:pt x="535" y="2399"/>
                </a:cubicBezTo>
                <a:cubicBezTo>
                  <a:pt x="529" y="2435"/>
                  <a:pt x="542" y="2460"/>
                  <a:pt x="574" y="2476"/>
                </a:cubicBezTo>
                <a:cubicBezTo>
                  <a:pt x="579" y="2479"/>
                  <a:pt x="590" y="2478"/>
                  <a:pt x="588" y="2487"/>
                </a:cubicBezTo>
                <a:cubicBezTo>
                  <a:pt x="587" y="2496"/>
                  <a:pt x="578" y="2498"/>
                  <a:pt x="569" y="2499"/>
                </a:cubicBezTo>
                <a:cubicBezTo>
                  <a:pt x="568" y="2499"/>
                  <a:pt x="567" y="2499"/>
                  <a:pt x="566" y="2499"/>
                </a:cubicBezTo>
                <a:cubicBezTo>
                  <a:pt x="542" y="2503"/>
                  <a:pt x="535" y="2514"/>
                  <a:pt x="547" y="2533"/>
                </a:cubicBezTo>
                <a:cubicBezTo>
                  <a:pt x="558" y="2551"/>
                  <a:pt x="555" y="2565"/>
                  <a:pt x="545" y="2580"/>
                </a:cubicBezTo>
                <a:cubicBezTo>
                  <a:pt x="532" y="2600"/>
                  <a:pt x="522" y="2621"/>
                  <a:pt x="528" y="2646"/>
                </a:cubicBezTo>
                <a:cubicBezTo>
                  <a:pt x="531" y="2657"/>
                  <a:pt x="520" y="2662"/>
                  <a:pt x="513" y="2664"/>
                </a:cubicBezTo>
                <a:cubicBezTo>
                  <a:pt x="487" y="2673"/>
                  <a:pt x="475" y="2690"/>
                  <a:pt x="472" y="2716"/>
                </a:cubicBezTo>
                <a:cubicBezTo>
                  <a:pt x="470" y="2732"/>
                  <a:pt x="464" y="2735"/>
                  <a:pt x="448" y="2725"/>
                </a:cubicBezTo>
                <a:cubicBezTo>
                  <a:pt x="414" y="2704"/>
                  <a:pt x="364" y="2719"/>
                  <a:pt x="349" y="2754"/>
                </a:cubicBezTo>
                <a:cubicBezTo>
                  <a:pt x="346" y="2761"/>
                  <a:pt x="342" y="2770"/>
                  <a:pt x="349" y="2776"/>
                </a:cubicBezTo>
                <a:cubicBezTo>
                  <a:pt x="356" y="2782"/>
                  <a:pt x="366" y="2785"/>
                  <a:pt x="375" y="2779"/>
                </a:cubicBezTo>
                <a:cubicBezTo>
                  <a:pt x="381" y="2776"/>
                  <a:pt x="387" y="2771"/>
                  <a:pt x="393" y="2767"/>
                </a:cubicBezTo>
                <a:cubicBezTo>
                  <a:pt x="399" y="2762"/>
                  <a:pt x="405" y="2759"/>
                  <a:pt x="410" y="2765"/>
                </a:cubicBezTo>
                <a:cubicBezTo>
                  <a:pt x="416" y="2772"/>
                  <a:pt x="412" y="2778"/>
                  <a:pt x="407" y="2783"/>
                </a:cubicBezTo>
                <a:cubicBezTo>
                  <a:pt x="403" y="2788"/>
                  <a:pt x="397" y="2792"/>
                  <a:pt x="393" y="2796"/>
                </a:cubicBezTo>
                <a:cubicBezTo>
                  <a:pt x="384" y="2805"/>
                  <a:pt x="379" y="2817"/>
                  <a:pt x="388" y="2827"/>
                </a:cubicBezTo>
                <a:cubicBezTo>
                  <a:pt x="396" y="2835"/>
                  <a:pt x="407" y="2827"/>
                  <a:pt x="415" y="2821"/>
                </a:cubicBezTo>
                <a:cubicBezTo>
                  <a:pt x="422" y="2816"/>
                  <a:pt x="427" y="2807"/>
                  <a:pt x="436" y="2804"/>
                </a:cubicBezTo>
                <a:cubicBezTo>
                  <a:pt x="449" y="2799"/>
                  <a:pt x="457" y="2801"/>
                  <a:pt x="456" y="2817"/>
                </a:cubicBezTo>
                <a:cubicBezTo>
                  <a:pt x="455" y="2839"/>
                  <a:pt x="446" y="2857"/>
                  <a:pt x="434" y="2874"/>
                </a:cubicBezTo>
                <a:cubicBezTo>
                  <a:pt x="419" y="2896"/>
                  <a:pt x="418" y="2908"/>
                  <a:pt x="434" y="2929"/>
                </a:cubicBezTo>
                <a:cubicBezTo>
                  <a:pt x="439" y="2937"/>
                  <a:pt x="447" y="2944"/>
                  <a:pt x="454" y="2951"/>
                </a:cubicBezTo>
                <a:cubicBezTo>
                  <a:pt x="457" y="2954"/>
                  <a:pt x="462" y="2957"/>
                  <a:pt x="460" y="2962"/>
                </a:cubicBezTo>
                <a:cubicBezTo>
                  <a:pt x="458" y="2968"/>
                  <a:pt x="453" y="2969"/>
                  <a:pt x="449" y="2968"/>
                </a:cubicBezTo>
                <a:cubicBezTo>
                  <a:pt x="431" y="2964"/>
                  <a:pt x="427" y="2972"/>
                  <a:pt x="428" y="2988"/>
                </a:cubicBezTo>
                <a:cubicBezTo>
                  <a:pt x="429" y="3008"/>
                  <a:pt x="416" y="3022"/>
                  <a:pt x="402" y="3033"/>
                </a:cubicBezTo>
                <a:cubicBezTo>
                  <a:pt x="391" y="3042"/>
                  <a:pt x="390" y="3049"/>
                  <a:pt x="401" y="3057"/>
                </a:cubicBezTo>
                <a:cubicBezTo>
                  <a:pt x="407" y="3061"/>
                  <a:pt x="411" y="3065"/>
                  <a:pt x="409" y="3073"/>
                </a:cubicBezTo>
                <a:cubicBezTo>
                  <a:pt x="407" y="3084"/>
                  <a:pt x="399" y="3082"/>
                  <a:pt x="392" y="3084"/>
                </a:cubicBezTo>
                <a:cubicBezTo>
                  <a:pt x="388" y="3085"/>
                  <a:pt x="383" y="3085"/>
                  <a:pt x="378" y="3086"/>
                </a:cubicBezTo>
                <a:cubicBezTo>
                  <a:pt x="351" y="3089"/>
                  <a:pt x="345" y="3104"/>
                  <a:pt x="361" y="3127"/>
                </a:cubicBezTo>
                <a:cubicBezTo>
                  <a:pt x="363" y="3130"/>
                  <a:pt x="365" y="3132"/>
                  <a:pt x="366" y="3135"/>
                </a:cubicBezTo>
                <a:cubicBezTo>
                  <a:pt x="369" y="3141"/>
                  <a:pt x="371" y="3149"/>
                  <a:pt x="365" y="3153"/>
                </a:cubicBezTo>
                <a:cubicBezTo>
                  <a:pt x="360" y="3157"/>
                  <a:pt x="353" y="3153"/>
                  <a:pt x="349" y="3149"/>
                </a:cubicBezTo>
                <a:cubicBezTo>
                  <a:pt x="345" y="3145"/>
                  <a:pt x="342" y="3141"/>
                  <a:pt x="339" y="3136"/>
                </a:cubicBezTo>
                <a:cubicBezTo>
                  <a:pt x="333" y="3129"/>
                  <a:pt x="327" y="3127"/>
                  <a:pt x="319" y="3133"/>
                </a:cubicBezTo>
                <a:cubicBezTo>
                  <a:pt x="300" y="3146"/>
                  <a:pt x="279" y="3148"/>
                  <a:pt x="258" y="3149"/>
                </a:cubicBezTo>
                <a:cubicBezTo>
                  <a:pt x="233" y="3151"/>
                  <a:pt x="207" y="3148"/>
                  <a:pt x="182" y="3154"/>
                </a:cubicBezTo>
                <a:cubicBezTo>
                  <a:pt x="173" y="3156"/>
                  <a:pt x="168" y="3150"/>
                  <a:pt x="164" y="3145"/>
                </a:cubicBezTo>
                <a:cubicBezTo>
                  <a:pt x="150" y="3129"/>
                  <a:pt x="137" y="3113"/>
                  <a:pt x="112" y="3121"/>
                </a:cubicBezTo>
                <a:cubicBezTo>
                  <a:pt x="107" y="3122"/>
                  <a:pt x="104" y="3118"/>
                  <a:pt x="102" y="3114"/>
                </a:cubicBezTo>
                <a:cubicBezTo>
                  <a:pt x="91" y="3094"/>
                  <a:pt x="73" y="3078"/>
                  <a:pt x="58" y="3061"/>
                </a:cubicBezTo>
                <a:cubicBezTo>
                  <a:pt x="35" y="3035"/>
                  <a:pt x="22" y="3006"/>
                  <a:pt x="31" y="2971"/>
                </a:cubicBezTo>
                <a:cubicBezTo>
                  <a:pt x="34" y="2957"/>
                  <a:pt x="26" y="2948"/>
                  <a:pt x="18" y="2940"/>
                </a:cubicBezTo>
                <a:cubicBezTo>
                  <a:pt x="0" y="2921"/>
                  <a:pt x="1" y="2911"/>
                  <a:pt x="21" y="2896"/>
                </a:cubicBezTo>
                <a:cubicBezTo>
                  <a:pt x="43" y="2881"/>
                  <a:pt x="43" y="2881"/>
                  <a:pt x="25" y="2859"/>
                </a:cubicBezTo>
                <a:cubicBezTo>
                  <a:pt x="21" y="2854"/>
                  <a:pt x="18" y="2850"/>
                  <a:pt x="24" y="2844"/>
                </a:cubicBezTo>
                <a:cubicBezTo>
                  <a:pt x="44" y="2821"/>
                  <a:pt x="62" y="2798"/>
                  <a:pt x="83" y="2776"/>
                </a:cubicBezTo>
                <a:cubicBezTo>
                  <a:pt x="98" y="2759"/>
                  <a:pt x="117" y="2748"/>
                  <a:pt x="139" y="2743"/>
                </a:cubicBezTo>
                <a:cubicBezTo>
                  <a:pt x="153" y="2739"/>
                  <a:pt x="180" y="2703"/>
                  <a:pt x="181" y="2688"/>
                </a:cubicBezTo>
                <a:cubicBezTo>
                  <a:pt x="181" y="2683"/>
                  <a:pt x="181" y="2679"/>
                  <a:pt x="175" y="2677"/>
                </a:cubicBezTo>
                <a:cubicBezTo>
                  <a:pt x="144" y="2663"/>
                  <a:pt x="129" y="2636"/>
                  <a:pt x="116" y="2607"/>
                </a:cubicBezTo>
                <a:cubicBezTo>
                  <a:pt x="113" y="2601"/>
                  <a:pt x="111" y="2596"/>
                  <a:pt x="108" y="2591"/>
                </a:cubicBezTo>
                <a:cubicBezTo>
                  <a:pt x="98" y="2575"/>
                  <a:pt x="93" y="2561"/>
                  <a:pt x="100" y="2541"/>
                </a:cubicBezTo>
                <a:cubicBezTo>
                  <a:pt x="107" y="2521"/>
                  <a:pt x="96" y="2501"/>
                  <a:pt x="86" y="2483"/>
                </a:cubicBezTo>
                <a:cubicBezTo>
                  <a:pt x="82" y="2474"/>
                  <a:pt x="80" y="2468"/>
                  <a:pt x="87" y="2459"/>
                </a:cubicBezTo>
                <a:cubicBezTo>
                  <a:pt x="115" y="2421"/>
                  <a:pt x="136" y="2379"/>
                  <a:pt x="140" y="2330"/>
                </a:cubicBezTo>
                <a:cubicBezTo>
                  <a:pt x="141" y="2323"/>
                  <a:pt x="143" y="2320"/>
                  <a:pt x="150" y="2322"/>
                </a:cubicBezTo>
                <a:cubicBezTo>
                  <a:pt x="178" y="2328"/>
                  <a:pt x="196" y="2313"/>
                  <a:pt x="211" y="2293"/>
                </a:cubicBezTo>
                <a:cubicBezTo>
                  <a:pt x="218" y="2284"/>
                  <a:pt x="224" y="2279"/>
                  <a:pt x="237" y="2285"/>
                </a:cubicBezTo>
                <a:cubicBezTo>
                  <a:pt x="253" y="2294"/>
                  <a:pt x="268" y="2286"/>
                  <a:pt x="281" y="2275"/>
                </a:cubicBezTo>
                <a:cubicBezTo>
                  <a:pt x="292" y="2266"/>
                  <a:pt x="303" y="2255"/>
                  <a:pt x="314" y="2246"/>
                </a:cubicBezTo>
                <a:cubicBezTo>
                  <a:pt x="325" y="2238"/>
                  <a:pt x="335" y="2237"/>
                  <a:pt x="338" y="2254"/>
                </a:cubicBezTo>
                <a:cubicBezTo>
                  <a:pt x="338" y="2258"/>
                  <a:pt x="339" y="2262"/>
                  <a:pt x="341" y="2266"/>
                </a:cubicBezTo>
                <a:cubicBezTo>
                  <a:pt x="343" y="2271"/>
                  <a:pt x="343" y="2279"/>
                  <a:pt x="350" y="2280"/>
                </a:cubicBezTo>
                <a:cubicBezTo>
                  <a:pt x="356" y="2280"/>
                  <a:pt x="360" y="2275"/>
                  <a:pt x="363" y="2271"/>
                </a:cubicBezTo>
                <a:cubicBezTo>
                  <a:pt x="378" y="2254"/>
                  <a:pt x="384" y="2255"/>
                  <a:pt x="393" y="2276"/>
                </a:cubicBezTo>
                <a:cubicBezTo>
                  <a:pt x="395" y="2281"/>
                  <a:pt x="396" y="2285"/>
                  <a:pt x="399" y="2289"/>
                </a:cubicBezTo>
                <a:cubicBezTo>
                  <a:pt x="403" y="2295"/>
                  <a:pt x="407" y="2300"/>
                  <a:pt x="417" y="2296"/>
                </a:cubicBezTo>
                <a:cubicBezTo>
                  <a:pt x="426" y="2291"/>
                  <a:pt x="426" y="2287"/>
                  <a:pt x="424" y="2279"/>
                </a:cubicBezTo>
                <a:cubicBezTo>
                  <a:pt x="414" y="2234"/>
                  <a:pt x="425" y="2195"/>
                  <a:pt x="452" y="2158"/>
                </a:cubicBezTo>
                <a:cubicBezTo>
                  <a:pt x="468" y="2136"/>
                  <a:pt x="489" y="2122"/>
                  <a:pt x="516" y="2118"/>
                </a:cubicBezTo>
                <a:cubicBezTo>
                  <a:pt x="528" y="2116"/>
                  <a:pt x="530" y="2112"/>
                  <a:pt x="526" y="2101"/>
                </a:cubicBezTo>
                <a:cubicBezTo>
                  <a:pt x="521" y="2088"/>
                  <a:pt x="517" y="2073"/>
                  <a:pt x="508" y="2062"/>
                </a:cubicBezTo>
                <a:cubicBezTo>
                  <a:pt x="501" y="2054"/>
                  <a:pt x="503" y="2050"/>
                  <a:pt x="512" y="2045"/>
                </a:cubicBezTo>
                <a:cubicBezTo>
                  <a:pt x="531" y="2036"/>
                  <a:pt x="542" y="1996"/>
                  <a:pt x="531" y="1978"/>
                </a:cubicBezTo>
                <a:cubicBezTo>
                  <a:pt x="527" y="1972"/>
                  <a:pt x="521" y="1972"/>
                  <a:pt x="516" y="1971"/>
                </a:cubicBezTo>
                <a:cubicBezTo>
                  <a:pt x="500" y="1967"/>
                  <a:pt x="485" y="1962"/>
                  <a:pt x="473" y="1950"/>
                </a:cubicBezTo>
                <a:cubicBezTo>
                  <a:pt x="454" y="1929"/>
                  <a:pt x="460" y="1910"/>
                  <a:pt x="488" y="1904"/>
                </a:cubicBezTo>
                <a:cubicBezTo>
                  <a:pt x="496" y="1902"/>
                  <a:pt x="505" y="1902"/>
                  <a:pt x="513" y="1900"/>
                </a:cubicBezTo>
                <a:cubicBezTo>
                  <a:pt x="535" y="1894"/>
                  <a:pt x="541" y="1884"/>
                  <a:pt x="534" y="1862"/>
                </a:cubicBezTo>
                <a:cubicBezTo>
                  <a:pt x="531" y="1851"/>
                  <a:pt x="525" y="1843"/>
                  <a:pt x="519" y="1834"/>
                </a:cubicBezTo>
                <a:cubicBezTo>
                  <a:pt x="512" y="1825"/>
                  <a:pt x="506" y="1817"/>
                  <a:pt x="501" y="1807"/>
                </a:cubicBezTo>
                <a:cubicBezTo>
                  <a:pt x="497" y="1800"/>
                  <a:pt x="494" y="1791"/>
                  <a:pt x="496" y="1782"/>
                </a:cubicBezTo>
                <a:cubicBezTo>
                  <a:pt x="500" y="1770"/>
                  <a:pt x="511" y="1778"/>
                  <a:pt x="518" y="1777"/>
                </a:cubicBezTo>
                <a:cubicBezTo>
                  <a:pt x="535" y="1773"/>
                  <a:pt x="553" y="1772"/>
                  <a:pt x="567" y="1761"/>
                </a:cubicBezTo>
                <a:cubicBezTo>
                  <a:pt x="576" y="1753"/>
                  <a:pt x="578" y="1746"/>
                  <a:pt x="571" y="1735"/>
                </a:cubicBezTo>
                <a:cubicBezTo>
                  <a:pt x="561" y="1720"/>
                  <a:pt x="547" y="1706"/>
                  <a:pt x="535" y="1693"/>
                </a:cubicBezTo>
                <a:cubicBezTo>
                  <a:pt x="515" y="1671"/>
                  <a:pt x="499" y="1649"/>
                  <a:pt x="514" y="1618"/>
                </a:cubicBezTo>
                <a:cubicBezTo>
                  <a:pt x="517" y="1610"/>
                  <a:pt x="512" y="1605"/>
                  <a:pt x="508" y="1600"/>
                </a:cubicBezTo>
                <a:cubicBezTo>
                  <a:pt x="501" y="1590"/>
                  <a:pt x="490" y="1584"/>
                  <a:pt x="480" y="1579"/>
                </a:cubicBezTo>
                <a:cubicBezTo>
                  <a:pt x="464" y="1571"/>
                  <a:pt x="448" y="1565"/>
                  <a:pt x="440" y="15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scene3d>
            <a:camera prst="isometricTopUp">
              <a:rot lat="585005" lon="17518078" rev="3941966"/>
            </a:camera>
            <a:lightRig rig="threePt" dir="t"/>
          </a:scene3d>
          <a:extLst/>
        </p:spPr>
        <p:txBody>
          <a:bodyPr vert="horz" wrap="square" lIns="60960" tIns="30480" rIns="60960" bIns="30480" numCol="1" anchor="t" anchorCtr="0" compatLnSpc="1">
            <a:prstTxWarp prst="textNoShape">
              <a:avLst/>
            </a:prstTxWarp>
          </a:bodyPr>
          <a:lstStyle/>
          <a:p>
            <a:endParaRPr lang="en-US" sz="1200"/>
          </a:p>
        </p:txBody>
      </p:sp>
      <p:grpSp>
        <p:nvGrpSpPr>
          <p:cNvPr id="45" name="Group 44">
            <a:extLst>
              <a:ext uri="{FF2B5EF4-FFF2-40B4-BE49-F238E27FC236}">
                <a16:creationId xmlns="" xmlns:a16="http://schemas.microsoft.com/office/drawing/2014/main" id="{AC3BD627-8DC3-4319-BBE7-62A9DC5A6810}"/>
              </a:ext>
            </a:extLst>
          </p:cNvPr>
          <p:cNvGrpSpPr/>
          <p:nvPr/>
        </p:nvGrpSpPr>
        <p:grpSpPr>
          <a:xfrm>
            <a:off x="1210933" y="1907281"/>
            <a:ext cx="5141550" cy="3825533"/>
            <a:chOff x="4733216" y="3486970"/>
            <a:chExt cx="7836692" cy="5830833"/>
          </a:xfrm>
          <a:solidFill>
            <a:schemeClr val="bg1"/>
          </a:solidFill>
        </p:grpSpPr>
        <p:sp>
          <p:nvSpPr>
            <p:cNvPr id="44" name="Freeform: Shape 43">
              <a:extLst>
                <a:ext uri="{FF2B5EF4-FFF2-40B4-BE49-F238E27FC236}">
                  <a16:creationId xmlns="" xmlns:a16="http://schemas.microsoft.com/office/drawing/2014/main" id="{BA4296D1-9136-4EF7-BF73-9C4336E28E0C}"/>
                </a:ext>
              </a:extLst>
            </p:cNvPr>
            <p:cNvSpPr/>
            <p:nvPr/>
          </p:nvSpPr>
          <p:spPr>
            <a:xfrm rot="5400000">
              <a:off x="6801154" y="2120167"/>
              <a:ext cx="4401951" cy="7135557"/>
            </a:xfrm>
            <a:custGeom>
              <a:avLst/>
              <a:gdLst>
                <a:gd name="connsiteX0" fmla="*/ 1574201 w 4401951"/>
                <a:gd name="connsiteY0" fmla="*/ 1307005 h 7135557"/>
                <a:gd name="connsiteX1" fmla="*/ 1595137 w 4401951"/>
                <a:gd name="connsiteY1" fmla="*/ 1308799 h 7135557"/>
                <a:gd name="connsiteX2" fmla="*/ 1596178 w 4401951"/>
                <a:gd name="connsiteY2" fmla="*/ 1307005 h 7135557"/>
                <a:gd name="connsiteX3" fmla="*/ 1292196 w 4401951"/>
                <a:gd name="connsiteY3" fmla="*/ 1246107 h 7135557"/>
                <a:gd name="connsiteX4" fmla="*/ 1354627 w 4401951"/>
                <a:gd name="connsiteY4" fmla="*/ 1145598 h 7135557"/>
                <a:gd name="connsiteX5" fmla="*/ 1392692 w 4401951"/>
                <a:gd name="connsiteY5" fmla="*/ 1097590 h 7135557"/>
                <a:gd name="connsiteX6" fmla="*/ 1392692 w 4401951"/>
                <a:gd name="connsiteY6" fmla="*/ 698917 h 7135557"/>
                <a:gd name="connsiteX7" fmla="*/ 10305 w 4401951"/>
                <a:gd name="connsiteY7" fmla="*/ 1963449 h 7135557"/>
                <a:gd name="connsiteX8" fmla="*/ 243210 w 4401951"/>
                <a:gd name="connsiteY8" fmla="*/ 1270953 h 7135557"/>
                <a:gd name="connsiteX9" fmla="*/ 521312 w 4401951"/>
                <a:gd name="connsiteY9" fmla="*/ 2463671 h 7135557"/>
                <a:gd name="connsiteX10" fmla="*/ 1032923 w 4401951"/>
                <a:gd name="connsiteY10" fmla="*/ 24092 h 7135557"/>
                <a:gd name="connsiteX11" fmla="*/ 1044438 w 4401951"/>
                <a:gd name="connsiteY11" fmla="*/ 0 h 7135557"/>
                <a:gd name="connsiteX12" fmla="*/ 1093672 w 4401951"/>
                <a:gd name="connsiteY12" fmla="*/ 664478 h 7135557"/>
                <a:gd name="connsiteX13" fmla="*/ 1143670 w 4401951"/>
                <a:gd name="connsiteY13" fmla="*/ 593153 h 7135557"/>
                <a:gd name="connsiteX14" fmla="*/ 1389562 w 4401951"/>
                <a:gd name="connsiteY14" fmla="*/ 359293 h 7135557"/>
                <a:gd name="connsiteX15" fmla="*/ 1230812 w 4401951"/>
                <a:gd name="connsiteY15" fmla="*/ 1223676 h 7135557"/>
                <a:gd name="connsiteX16" fmla="*/ 1377075 w 4401951"/>
                <a:gd name="connsiteY16" fmla="*/ 659632 h 7135557"/>
                <a:gd name="connsiteX17" fmla="*/ 1392692 w 4401951"/>
                <a:gd name="connsiteY17" fmla="*/ 617304 h 7135557"/>
                <a:gd name="connsiteX18" fmla="*/ 1392692 w 4401951"/>
                <a:gd name="connsiteY18" fmla="*/ 391528 h 7135557"/>
                <a:gd name="connsiteX19" fmla="*/ 1418889 w 4401951"/>
                <a:gd name="connsiteY19" fmla="*/ 509430 h 7135557"/>
                <a:gd name="connsiteX20" fmla="*/ 1422175 w 4401951"/>
                <a:gd name="connsiteY20" fmla="*/ 537401 h 7135557"/>
                <a:gd name="connsiteX21" fmla="*/ 1422535 w 4401951"/>
                <a:gd name="connsiteY21" fmla="*/ 536423 h 7135557"/>
                <a:gd name="connsiteX22" fmla="*/ 1422245 w 4401951"/>
                <a:gd name="connsiteY22" fmla="*/ 538004 h 7135557"/>
                <a:gd name="connsiteX23" fmla="*/ 1447174 w 4401951"/>
                <a:gd name="connsiteY23" fmla="*/ 750227 h 7135557"/>
                <a:gd name="connsiteX24" fmla="*/ 1448990 w 4401951"/>
                <a:gd name="connsiteY24" fmla="*/ 775589 h 7135557"/>
                <a:gd name="connsiteX25" fmla="*/ 1465396 w 4401951"/>
                <a:gd name="connsiteY25" fmla="*/ 822804 h 7135557"/>
                <a:gd name="connsiteX26" fmla="*/ 1504879 w 4401951"/>
                <a:gd name="connsiteY26" fmla="*/ 989383 h 7135557"/>
                <a:gd name="connsiteX27" fmla="*/ 1525291 w 4401951"/>
                <a:gd name="connsiteY27" fmla="*/ 962032 h 7135557"/>
                <a:gd name="connsiteX28" fmla="*/ 1586713 w 4401951"/>
                <a:gd name="connsiteY28" fmla="*/ 781661 h 7135557"/>
                <a:gd name="connsiteX29" fmla="*/ 1588900 w 4401951"/>
                <a:gd name="connsiteY29" fmla="*/ 742775 h 7135557"/>
                <a:gd name="connsiteX30" fmla="*/ 1547037 w 4401951"/>
                <a:gd name="connsiteY30" fmla="*/ 655005 h 7135557"/>
                <a:gd name="connsiteX31" fmla="*/ 1482690 w 4401951"/>
                <a:gd name="connsiteY31" fmla="*/ 547744 h 7135557"/>
                <a:gd name="connsiteX32" fmla="*/ 1587215 w 4401951"/>
                <a:gd name="connsiteY32" fmla="*/ 625548 h 7135557"/>
                <a:gd name="connsiteX33" fmla="*/ 1582482 w 4401951"/>
                <a:gd name="connsiteY33" fmla="*/ 574855 h 7135557"/>
                <a:gd name="connsiteX34" fmla="*/ 1467846 w 4401951"/>
                <a:gd name="connsiteY34" fmla="*/ 238210 h 7135557"/>
                <a:gd name="connsiteX35" fmla="*/ 1861129 w 4401951"/>
                <a:gd name="connsiteY35" fmla="*/ 883588 h 7135557"/>
                <a:gd name="connsiteX36" fmla="*/ 1867608 w 4401951"/>
                <a:gd name="connsiteY36" fmla="*/ 952388 h 7135557"/>
                <a:gd name="connsiteX37" fmla="*/ 1901281 w 4401951"/>
                <a:gd name="connsiteY37" fmla="*/ 1014707 h 7135557"/>
                <a:gd name="connsiteX38" fmla="*/ 1931966 w 4401951"/>
                <a:gd name="connsiteY38" fmla="*/ 1099383 h 7135557"/>
                <a:gd name="connsiteX39" fmla="*/ 1935528 w 4401951"/>
                <a:gd name="connsiteY39" fmla="*/ 1036077 h 7135557"/>
                <a:gd name="connsiteX40" fmla="*/ 1810993 w 4401951"/>
                <a:gd name="connsiteY40" fmla="*/ 593384 h 7135557"/>
                <a:gd name="connsiteX41" fmla="*/ 2043828 w 4401951"/>
                <a:gd name="connsiteY41" fmla="*/ 843442 h 7135557"/>
                <a:gd name="connsiteX42" fmla="*/ 2112308 w 4401951"/>
                <a:gd name="connsiteY42" fmla="*/ 960153 h 7135557"/>
                <a:gd name="connsiteX43" fmla="*/ 2183813 w 4401951"/>
                <a:gd name="connsiteY43" fmla="*/ 879627 h 7135557"/>
                <a:gd name="connsiteX44" fmla="*/ 2714982 w 4401951"/>
                <a:gd name="connsiteY44" fmla="*/ 21558 h 7135557"/>
                <a:gd name="connsiteX45" fmla="*/ 1715073 w 4401951"/>
                <a:gd name="connsiteY45" fmla="*/ 2645841 h 7135557"/>
                <a:gd name="connsiteX46" fmla="*/ 2784794 w 4401951"/>
                <a:gd name="connsiteY46" fmla="*/ 1156569 h 7135557"/>
                <a:gd name="connsiteX47" fmla="*/ 1969674 w 4401951"/>
                <a:gd name="connsiteY47" fmla="*/ 3737766 h 7135557"/>
                <a:gd name="connsiteX48" fmla="*/ 2540919 w 4401951"/>
                <a:gd name="connsiteY48" fmla="*/ 3073208 h 7135557"/>
                <a:gd name="connsiteX49" fmla="*/ 2241680 w 4401951"/>
                <a:gd name="connsiteY49" fmla="*/ 4524527 h 7135557"/>
                <a:gd name="connsiteX50" fmla="*/ 2635972 w 4401951"/>
                <a:gd name="connsiteY50" fmla="*/ 3936651 h 7135557"/>
                <a:gd name="connsiteX51" fmla="*/ 2980221 w 4401951"/>
                <a:gd name="connsiteY51" fmla="*/ 4653430 h 7135557"/>
                <a:gd name="connsiteX52" fmla="*/ 2724238 w 4401951"/>
                <a:gd name="connsiteY52" fmla="*/ 5226768 h 7135557"/>
                <a:gd name="connsiteX53" fmla="*/ 3269110 w 4401951"/>
                <a:gd name="connsiteY53" fmla="*/ 4904889 h 7135557"/>
                <a:gd name="connsiteX54" fmla="*/ 4062237 w 4401951"/>
                <a:gd name="connsiteY54" fmla="*/ 6863126 h 7135557"/>
                <a:gd name="connsiteX55" fmla="*/ 1163872 w 4401951"/>
                <a:gd name="connsiteY55" fmla="*/ 2381077 h 7135557"/>
                <a:gd name="connsiteX56" fmla="*/ 1171818 w 4401951"/>
                <a:gd name="connsiteY56" fmla="*/ 2187765 h 7135557"/>
                <a:gd name="connsiteX57" fmla="*/ 1165562 w 4401951"/>
                <a:gd name="connsiteY57" fmla="*/ 2187901 h 7135557"/>
                <a:gd name="connsiteX58" fmla="*/ 1159676 w 4401951"/>
                <a:gd name="connsiteY58" fmla="*/ 2158334 h 7135557"/>
                <a:gd name="connsiteX59" fmla="*/ 1140976 w 4401951"/>
                <a:gd name="connsiteY59" fmla="*/ 2015351 h 7135557"/>
                <a:gd name="connsiteX60" fmla="*/ 1134897 w 4401951"/>
                <a:gd name="connsiteY60" fmla="*/ 1881299 h 7135557"/>
                <a:gd name="connsiteX61" fmla="*/ 1113671 w 4401951"/>
                <a:gd name="connsiteY61" fmla="*/ 2032179 h 7135557"/>
                <a:gd name="connsiteX62" fmla="*/ 4401951 w 4401951"/>
                <a:gd name="connsiteY62" fmla="*/ 7116709 h 7135557"/>
                <a:gd name="connsiteX63" fmla="*/ 820316 w 4401951"/>
                <a:gd name="connsiteY63" fmla="*/ 6024940 h 7135557"/>
                <a:gd name="connsiteX64" fmla="*/ 1563906 w 4401951"/>
                <a:gd name="connsiteY64" fmla="*/ 6099531 h 7135557"/>
                <a:gd name="connsiteX65" fmla="*/ 162104 w 4401951"/>
                <a:gd name="connsiteY65" fmla="*/ 4265506 h 7135557"/>
                <a:gd name="connsiteX66" fmla="*/ 884894 w 4401951"/>
                <a:gd name="connsiteY66" fmla="*/ 4858595 h 7135557"/>
                <a:gd name="connsiteX67" fmla="*/ 59825 w 4401951"/>
                <a:gd name="connsiteY67" fmla="*/ 3067213 h 7135557"/>
                <a:gd name="connsiteX68" fmla="*/ 601746 w 4401951"/>
                <a:gd name="connsiteY68" fmla="*/ 3720191 h 7135557"/>
                <a:gd name="connsiteX69" fmla="*/ 10305 w 4401951"/>
                <a:gd name="connsiteY69" fmla="*/ 1963449 h 7135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4401951" h="7135557">
                  <a:moveTo>
                    <a:pt x="1574201" y="1307005"/>
                  </a:moveTo>
                  <a:lnTo>
                    <a:pt x="1595137" y="1308799"/>
                  </a:lnTo>
                  <a:lnTo>
                    <a:pt x="1596178" y="1307005"/>
                  </a:lnTo>
                  <a:close/>
                  <a:moveTo>
                    <a:pt x="1292196" y="1246107"/>
                  </a:moveTo>
                  <a:lnTo>
                    <a:pt x="1354627" y="1145598"/>
                  </a:lnTo>
                  <a:lnTo>
                    <a:pt x="1392692" y="1097590"/>
                  </a:lnTo>
                  <a:lnTo>
                    <a:pt x="1392692" y="698917"/>
                  </a:lnTo>
                  <a:close/>
                  <a:moveTo>
                    <a:pt x="10305" y="1963449"/>
                  </a:moveTo>
                  <a:cubicBezTo>
                    <a:pt x="35305" y="1737141"/>
                    <a:pt x="107341" y="1504847"/>
                    <a:pt x="243210" y="1270953"/>
                  </a:cubicBezTo>
                  <a:cubicBezTo>
                    <a:pt x="169779" y="1766302"/>
                    <a:pt x="247539" y="2226400"/>
                    <a:pt x="521312" y="2463671"/>
                  </a:cubicBezTo>
                  <a:cubicBezTo>
                    <a:pt x="290444" y="1194996"/>
                    <a:pt x="254291" y="837377"/>
                    <a:pt x="1032923" y="24092"/>
                  </a:cubicBezTo>
                  <a:cubicBezTo>
                    <a:pt x="1038793" y="11284"/>
                    <a:pt x="1042539" y="3412"/>
                    <a:pt x="1044438" y="0"/>
                  </a:cubicBezTo>
                  <a:lnTo>
                    <a:pt x="1093672" y="664478"/>
                  </a:lnTo>
                  <a:lnTo>
                    <a:pt x="1143670" y="593153"/>
                  </a:lnTo>
                  <a:cubicBezTo>
                    <a:pt x="1210644" y="509720"/>
                    <a:pt x="1291811" y="431141"/>
                    <a:pt x="1389562" y="359293"/>
                  </a:cubicBezTo>
                  <a:cubicBezTo>
                    <a:pt x="1199332" y="664152"/>
                    <a:pt x="1118671" y="989135"/>
                    <a:pt x="1230812" y="1223676"/>
                  </a:cubicBezTo>
                  <a:cubicBezTo>
                    <a:pt x="1283709" y="998470"/>
                    <a:pt x="1328298" y="814214"/>
                    <a:pt x="1377075" y="659632"/>
                  </a:cubicBezTo>
                  <a:lnTo>
                    <a:pt x="1392692" y="617304"/>
                  </a:lnTo>
                  <a:lnTo>
                    <a:pt x="1392692" y="391528"/>
                  </a:lnTo>
                  <a:lnTo>
                    <a:pt x="1418889" y="509430"/>
                  </a:lnTo>
                  <a:lnTo>
                    <a:pt x="1422175" y="537401"/>
                  </a:lnTo>
                  <a:lnTo>
                    <a:pt x="1422535" y="536423"/>
                  </a:lnTo>
                  <a:cubicBezTo>
                    <a:pt x="1422439" y="536949"/>
                    <a:pt x="1422342" y="537477"/>
                    <a:pt x="1422245" y="538004"/>
                  </a:cubicBezTo>
                  <a:lnTo>
                    <a:pt x="1447174" y="750227"/>
                  </a:lnTo>
                  <a:lnTo>
                    <a:pt x="1448990" y="775589"/>
                  </a:lnTo>
                  <a:lnTo>
                    <a:pt x="1465396" y="822804"/>
                  </a:lnTo>
                  <a:lnTo>
                    <a:pt x="1504879" y="989383"/>
                  </a:lnTo>
                  <a:lnTo>
                    <a:pt x="1525291" y="962032"/>
                  </a:lnTo>
                  <a:cubicBezTo>
                    <a:pt x="1557458" y="907490"/>
                    <a:pt x="1577556" y="846778"/>
                    <a:pt x="1586713" y="781661"/>
                  </a:cubicBezTo>
                  <a:cubicBezTo>
                    <a:pt x="1587442" y="768698"/>
                    <a:pt x="1588171" y="755737"/>
                    <a:pt x="1588900" y="742775"/>
                  </a:cubicBezTo>
                  <a:lnTo>
                    <a:pt x="1547037" y="655005"/>
                  </a:lnTo>
                  <a:cubicBezTo>
                    <a:pt x="1527714" y="619152"/>
                    <a:pt x="1506210" y="583330"/>
                    <a:pt x="1482690" y="547744"/>
                  </a:cubicBezTo>
                  <a:lnTo>
                    <a:pt x="1587215" y="625548"/>
                  </a:lnTo>
                  <a:lnTo>
                    <a:pt x="1582482" y="574855"/>
                  </a:lnTo>
                  <a:cubicBezTo>
                    <a:pt x="1565083" y="466606"/>
                    <a:pt x="1525602" y="352408"/>
                    <a:pt x="1467846" y="238210"/>
                  </a:cubicBezTo>
                  <a:cubicBezTo>
                    <a:pt x="1710374" y="439406"/>
                    <a:pt x="1825116" y="661256"/>
                    <a:pt x="1861129" y="883588"/>
                  </a:cubicBezTo>
                  <a:lnTo>
                    <a:pt x="1867608" y="952388"/>
                  </a:lnTo>
                  <a:lnTo>
                    <a:pt x="1901281" y="1014707"/>
                  </a:lnTo>
                  <a:lnTo>
                    <a:pt x="1931966" y="1099383"/>
                  </a:lnTo>
                  <a:lnTo>
                    <a:pt x="1935528" y="1036077"/>
                  </a:lnTo>
                  <a:cubicBezTo>
                    <a:pt x="1932520" y="897911"/>
                    <a:pt x="1887999" y="745647"/>
                    <a:pt x="1810993" y="593384"/>
                  </a:cubicBezTo>
                  <a:cubicBezTo>
                    <a:pt x="1908003" y="673863"/>
                    <a:pt x="1984569" y="757646"/>
                    <a:pt x="2043828" y="843442"/>
                  </a:cubicBezTo>
                  <a:lnTo>
                    <a:pt x="2112308" y="960153"/>
                  </a:lnTo>
                  <a:lnTo>
                    <a:pt x="2183813" y="879627"/>
                  </a:lnTo>
                  <a:cubicBezTo>
                    <a:pt x="2322640" y="717571"/>
                    <a:pt x="2486557" y="489948"/>
                    <a:pt x="2714982" y="21558"/>
                  </a:cubicBezTo>
                  <a:cubicBezTo>
                    <a:pt x="3240019" y="1209833"/>
                    <a:pt x="1631771" y="1832795"/>
                    <a:pt x="1715073" y="2645841"/>
                  </a:cubicBezTo>
                  <a:cubicBezTo>
                    <a:pt x="2045535" y="2037427"/>
                    <a:pt x="2319419" y="1566185"/>
                    <a:pt x="2784794" y="1156569"/>
                  </a:cubicBezTo>
                  <a:cubicBezTo>
                    <a:pt x="3117678" y="2938725"/>
                    <a:pt x="2267144" y="2835936"/>
                    <a:pt x="1969674" y="3737766"/>
                  </a:cubicBezTo>
                  <a:cubicBezTo>
                    <a:pt x="2204132" y="3553211"/>
                    <a:pt x="2311509" y="3203451"/>
                    <a:pt x="2540919" y="3073208"/>
                  </a:cubicBezTo>
                  <a:cubicBezTo>
                    <a:pt x="2781764" y="3802291"/>
                    <a:pt x="2294248" y="3762456"/>
                    <a:pt x="2241680" y="4524527"/>
                  </a:cubicBezTo>
                  <a:lnTo>
                    <a:pt x="2635972" y="3936651"/>
                  </a:lnTo>
                  <a:cubicBezTo>
                    <a:pt x="2747761" y="4010954"/>
                    <a:pt x="2965511" y="4438411"/>
                    <a:pt x="2980221" y="4653430"/>
                  </a:cubicBezTo>
                  <a:cubicBezTo>
                    <a:pt x="2994932" y="4868450"/>
                    <a:pt x="2868201" y="4856669"/>
                    <a:pt x="2724238" y="5226768"/>
                  </a:cubicBezTo>
                  <a:cubicBezTo>
                    <a:pt x="2879924" y="5084195"/>
                    <a:pt x="3180097" y="4801659"/>
                    <a:pt x="3269110" y="4904889"/>
                  </a:cubicBezTo>
                  <a:cubicBezTo>
                    <a:pt x="3572739" y="5194238"/>
                    <a:pt x="3288409" y="5620681"/>
                    <a:pt x="4062237" y="6863126"/>
                  </a:cubicBezTo>
                  <a:cubicBezTo>
                    <a:pt x="2180073" y="6016731"/>
                    <a:pt x="1166812" y="4088916"/>
                    <a:pt x="1163872" y="2381077"/>
                  </a:cubicBezTo>
                  <a:lnTo>
                    <a:pt x="1171818" y="2187765"/>
                  </a:lnTo>
                  <a:lnTo>
                    <a:pt x="1165562" y="2187901"/>
                  </a:lnTo>
                  <a:lnTo>
                    <a:pt x="1159676" y="2158334"/>
                  </a:lnTo>
                  <a:cubicBezTo>
                    <a:pt x="1151650" y="2111164"/>
                    <a:pt x="1145304" y="2063446"/>
                    <a:pt x="1140976" y="2015351"/>
                  </a:cubicBezTo>
                  <a:lnTo>
                    <a:pt x="1134897" y="1881299"/>
                  </a:lnTo>
                  <a:lnTo>
                    <a:pt x="1113671" y="2032179"/>
                  </a:lnTo>
                  <a:cubicBezTo>
                    <a:pt x="927929" y="3958603"/>
                    <a:pt x="2274745" y="6444895"/>
                    <a:pt x="4401951" y="7116709"/>
                  </a:cubicBezTo>
                  <a:cubicBezTo>
                    <a:pt x="2031981" y="7255286"/>
                    <a:pt x="1150032" y="6603410"/>
                    <a:pt x="820316" y="6024940"/>
                  </a:cubicBezTo>
                  <a:cubicBezTo>
                    <a:pt x="1359331" y="6159038"/>
                    <a:pt x="1370002" y="6176835"/>
                    <a:pt x="1563906" y="6099531"/>
                  </a:cubicBezTo>
                  <a:cubicBezTo>
                    <a:pt x="517037" y="5889014"/>
                    <a:pt x="393579" y="5232930"/>
                    <a:pt x="162104" y="4265506"/>
                  </a:cubicBezTo>
                  <a:cubicBezTo>
                    <a:pt x="342018" y="4353444"/>
                    <a:pt x="494429" y="4855174"/>
                    <a:pt x="884894" y="4858595"/>
                  </a:cubicBezTo>
                  <a:cubicBezTo>
                    <a:pt x="498053" y="4364291"/>
                    <a:pt x="-195081" y="3923696"/>
                    <a:pt x="59825" y="3067213"/>
                  </a:cubicBezTo>
                  <a:cubicBezTo>
                    <a:pt x="327943" y="3660046"/>
                    <a:pt x="203678" y="3405627"/>
                    <a:pt x="601746" y="3720191"/>
                  </a:cubicBezTo>
                  <a:cubicBezTo>
                    <a:pt x="283632" y="3267428"/>
                    <a:pt x="-64693" y="2642375"/>
                    <a:pt x="10305" y="196344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="" xmlns:a16="http://schemas.microsoft.com/office/drawing/2014/main" id="{13F2C3F8-1CA0-4C5C-886C-E20CDA99E954}"/>
                </a:ext>
              </a:extLst>
            </p:cNvPr>
            <p:cNvSpPr/>
            <p:nvPr/>
          </p:nvSpPr>
          <p:spPr>
            <a:xfrm rot="1520710">
              <a:off x="4733216" y="7292574"/>
              <a:ext cx="678947" cy="2025229"/>
            </a:xfrm>
            <a:custGeom>
              <a:avLst/>
              <a:gdLst>
                <a:gd name="connsiteX0" fmla="*/ 541078 w 678947"/>
                <a:gd name="connsiteY0" fmla="*/ 692150 h 1803619"/>
                <a:gd name="connsiteX1" fmla="*/ 675744 w 678947"/>
                <a:gd name="connsiteY1" fmla="*/ 1076908 h 1803619"/>
                <a:gd name="connsiteX2" fmla="*/ 678947 w 678947"/>
                <a:gd name="connsiteY2" fmla="*/ 1076908 h 1803619"/>
                <a:gd name="connsiteX3" fmla="*/ 677934 w 678947"/>
                <a:gd name="connsiteY3" fmla="*/ 1079426 h 1803619"/>
                <a:gd name="connsiteX4" fmla="*/ 678947 w 678947"/>
                <a:gd name="connsiteY4" fmla="*/ 1080591 h 1803619"/>
                <a:gd name="connsiteX5" fmla="*/ 677465 w 678947"/>
                <a:gd name="connsiteY5" fmla="*/ 1080591 h 1803619"/>
                <a:gd name="connsiteX6" fmla="*/ 380803 w 678947"/>
                <a:gd name="connsiteY6" fmla="*/ 1798594 h 1803619"/>
                <a:gd name="connsiteX7" fmla="*/ 370346 w 678947"/>
                <a:gd name="connsiteY7" fmla="*/ 1206657 h 1803619"/>
                <a:gd name="connsiteX8" fmla="*/ 430248 w 678947"/>
                <a:gd name="connsiteY8" fmla="*/ 1124930 h 1803619"/>
                <a:gd name="connsiteX9" fmla="*/ 339473 w 678947"/>
                <a:gd name="connsiteY9" fmla="*/ 1037677 h 1803619"/>
                <a:gd name="connsiteX10" fmla="*/ 248698 w 678947"/>
                <a:gd name="connsiteY10" fmla="*/ 1124930 h 1803619"/>
                <a:gd name="connsiteX11" fmla="*/ 308601 w 678947"/>
                <a:gd name="connsiteY11" fmla="*/ 1206658 h 1803619"/>
                <a:gd name="connsiteX12" fmla="*/ 298145 w 678947"/>
                <a:gd name="connsiteY12" fmla="*/ 1803619 h 1803619"/>
                <a:gd name="connsiteX13" fmla="*/ 1482 w 678947"/>
                <a:gd name="connsiteY13" fmla="*/ 1080591 h 1803619"/>
                <a:gd name="connsiteX14" fmla="*/ 1 w 678947"/>
                <a:gd name="connsiteY14" fmla="*/ 1080591 h 1803619"/>
                <a:gd name="connsiteX15" fmla="*/ 977 w 678947"/>
                <a:gd name="connsiteY15" fmla="*/ 1079335 h 1803619"/>
                <a:gd name="connsiteX16" fmla="*/ 0 w 678947"/>
                <a:gd name="connsiteY16" fmla="*/ 1076908 h 1803619"/>
                <a:gd name="connsiteX17" fmla="*/ 2865 w 678947"/>
                <a:gd name="connsiteY17" fmla="*/ 1076908 h 1803619"/>
                <a:gd name="connsiteX18" fmla="*/ 128363 w 678947"/>
                <a:gd name="connsiteY18" fmla="*/ 696719 h 1803619"/>
                <a:gd name="connsiteX19" fmla="*/ 162613 w 678947"/>
                <a:gd name="connsiteY19" fmla="*/ 573663 h 1803619"/>
                <a:gd name="connsiteX20" fmla="*/ 516334 w 678947"/>
                <a:gd name="connsiteY20" fmla="*/ 573663 h 1803619"/>
                <a:gd name="connsiteX21" fmla="*/ 561325 w 678947"/>
                <a:gd name="connsiteY21" fmla="*/ 618654 h 1803619"/>
                <a:gd name="connsiteX22" fmla="*/ 516334 w 678947"/>
                <a:gd name="connsiteY22" fmla="*/ 663645 h 1803619"/>
                <a:gd name="connsiteX23" fmla="*/ 162613 w 678947"/>
                <a:gd name="connsiteY23" fmla="*/ 663645 h 1803619"/>
                <a:gd name="connsiteX24" fmla="*/ 117622 w 678947"/>
                <a:gd name="connsiteY24" fmla="*/ 618654 h 1803619"/>
                <a:gd name="connsiteX25" fmla="*/ 162613 w 678947"/>
                <a:gd name="connsiteY25" fmla="*/ 573663 h 1803619"/>
                <a:gd name="connsiteX26" fmla="*/ 346730 w 678947"/>
                <a:gd name="connsiteY26" fmla="*/ 0 h 1803619"/>
                <a:gd name="connsiteX27" fmla="*/ 477359 w 678947"/>
                <a:gd name="connsiteY27" fmla="*/ 58057 h 1803619"/>
                <a:gd name="connsiteX28" fmla="*/ 535416 w 678947"/>
                <a:gd name="connsiteY28" fmla="*/ 508918 h 1803619"/>
                <a:gd name="connsiteX29" fmla="*/ 143530 w 678947"/>
                <a:gd name="connsiteY29" fmla="*/ 508918 h 1803619"/>
                <a:gd name="connsiteX0" fmla="*/ 541078 w 678947"/>
                <a:gd name="connsiteY0" fmla="*/ 913760 h 2025229"/>
                <a:gd name="connsiteX1" fmla="*/ 675744 w 678947"/>
                <a:gd name="connsiteY1" fmla="*/ 1298518 h 2025229"/>
                <a:gd name="connsiteX2" fmla="*/ 678947 w 678947"/>
                <a:gd name="connsiteY2" fmla="*/ 1298518 h 2025229"/>
                <a:gd name="connsiteX3" fmla="*/ 677934 w 678947"/>
                <a:gd name="connsiteY3" fmla="*/ 1301036 h 2025229"/>
                <a:gd name="connsiteX4" fmla="*/ 678947 w 678947"/>
                <a:gd name="connsiteY4" fmla="*/ 1302201 h 2025229"/>
                <a:gd name="connsiteX5" fmla="*/ 677465 w 678947"/>
                <a:gd name="connsiteY5" fmla="*/ 1302201 h 2025229"/>
                <a:gd name="connsiteX6" fmla="*/ 380803 w 678947"/>
                <a:gd name="connsiteY6" fmla="*/ 2020204 h 2025229"/>
                <a:gd name="connsiteX7" fmla="*/ 370346 w 678947"/>
                <a:gd name="connsiteY7" fmla="*/ 1428267 h 2025229"/>
                <a:gd name="connsiteX8" fmla="*/ 430248 w 678947"/>
                <a:gd name="connsiteY8" fmla="*/ 1346540 h 2025229"/>
                <a:gd name="connsiteX9" fmla="*/ 339473 w 678947"/>
                <a:gd name="connsiteY9" fmla="*/ 1259287 h 2025229"/>
                <a:gd name="connsiteX10" fmla="*/ 248698 w 678947"/>
                <a:gd name="connsiteY10" fmla="*/ 1346540 h 2025229"/>
                <a:gd name="connsiteX11" fmla="*/ 308601 w 678947"/>
                <a:gd name="connsiteY11" fmla="*/ 1428268 h 2025229"/>
                <a:gd name="connsiteX12" fmla="*/ 298145 w 678947"/>
                <a:gd name="connsiteY12" fmla="*/ 2025229 h 2025229"/>
                <a:gd name="connsiteX13" fmla="*/ 1482 w 678947"/>
                <a:gd name="connsiteY13" fmla="*/ 1302201 h 2025229"/>
                <a:gd name="connsiteX14" fmla="*/ 1 w 678947"/>
                <a:gd name="connsiteY14" fmla="*/ 1302201 h 2025229"/>
                <a:gd name="connsiteX15" fmla="*/ 977 w 678947"/>
                <a:gd name="connsiteY15" fmla="*/ 1300945 h 2025229"/>
                <a:gd name="connsiteX16" fmla="*/ 0 w 678947"/>
                <a:gd name="connsiteY16" fmla="*/ 1298518 h 2025229"/>
                <a:gd name="connsiteX17" fmla="*/ 2865 w 678947"/>
                <a:gd name="connsiteY17" fmla="*/ 1298518 h 2025229"/>
                <a:gd name="connsiteX18" fmla="*/ 128363 w 678947"/>
                <a:gd name="connsiteY18" fmla="*/ 918329 h 2025229"/>
                <a:gd name="connsiteX19" fmla="*/ 541078 w 678947"/>
                <a:gd name="connsiteY19" fmla="*/ 913760 h 2025229"/>
                <a:gd name="connsiteX20" fmla="*/ 162613 w 678947"/>
                <a:gd name="connsiteY20" fmla="*/ 795273 h 2025229"/>
                <a:gd name="connsiteX21" fmla="*/ 516334 w 678947"/>
                <a:gd name="connsiteY21" fmla="*/ 795273 h 2025229"/>
                <a:gd name="connsiteX22" fmla="*/ 561325 w 678947"/>
                <a:gd name="connsiteY22" fmla="*/ 840264 h 2025229"/>
                <a:gd name="connsiteX23" fmla="*/ 516334 w 678947"/>
                <a:gd name="connsiteY23" fmla="*/ 885255 h 2025229"/>
                <a:gd name="connsiteX24" fmla="*/ 162613 w 678947"/>
                <a:gd name="connsiteY24" fmla="*/ 885255 h 2025229"/>
                <a:gd name="connsiteX25" fmla="*/ 117622 w 678947"/>
                <a:gd name="connsiteY25" fmla="*/ 840264 h 2025229"/>
                <a:gd name="connsiteX26" fmla="*/ 162613 w 678947"/>
                <a:gd name="connsiteY26" fmla="*/ 795273 h 2025229"/>
                <a:gd name="connsiteX27" fmla="*/ 306002 w 678947"/>
                <a:gd name="connsiteY27" fmla="*/ 0 h 2025229"/>
                <a:gd name="connsiteX28" fmla="*/ 477359 w 678947"/>
                <a:gd name="connsiteY28" fmla="*/ 279667 h 2025229"/>
                <a:gd name="connsiteX29" fmla="*/ 535416 w 678947"/>
                <a:gd name="connsiteY29" fmla="*/ 730528 h 2025229"/>
                <a:gd name="connsiteX30" fmla="*/ 143530 w 678947"/>
                <a:gd name="connsiteY30" fmla="*/ 730528 h 2025229"/>
                <a:gd name="connsiteX31" fmla="*/ 306002 w 678947"/>
                <a:gd name="connsiteY31" fmla="*/ 0 h 2025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678947" h="2025229">
                  <a:moveTo>
                    <a:pt x="541078" y="913760"/>
                  </a:moveTo>
                  <a:cubicBezTo>
                    <a:pt x="517510" y="1040676"/>
                    <a:pt x="540707" y="1154107"/>
                    <a:pt x="675744" y="1298518"/>
                  </a:cubicBezTo>
                  <a:lnTo>
                    <a:pt x="678947" y="1298518"/>
                  </a:lnTo>
                  <a:lnTo>
                    <a:pt x="677934" y="1301036"/>
                  </a:lnTo>
                  <a:lnTo>
                    <a:pt x="678947" y="1302201"/>
                  </a:lnTo>
                  <a:lnTo>
                    <a:pt x="677465" y="1302201"/>
                  </a:lnTo>
                  <a:lnTo>
                    <a:pt x="380803" y="2020204"/>
                  </a:lnTo>
                  <a:lnTo>
                    <a:pt x="370346" y="1428267"/>
                  </a:lnTo>
                  <a:cubicBezTo>
                    <a:pt x="405337" y="1416402"/>
                    <a:pt x="430248" y="1384267"/>
                    <a:pt x="430248" y="1346540"/>
                  </a:cubicBezTo>
                  <a:cubicBezTo>
                    <a:pt x="430248" y="1298351"/>
                    <a:pt x="389607" y="1259287"/>
                    <a:pt x="339473" y="1259287"/>
                  </a:cubicBezTo>
                  <a:cubicBezTo>
                    <a:pt x="289339" y="1259287"/>
                    <a:pt x="248698" y="1298351"/>
                    <a:pt x="248698" y="1346540"/>
                  </a:cubicBezTo>
                  <a:cubicBezTo>
                    <a:pt x="248698" y="1384267"/>
                    <a:pt x="273609" y="1416402"/>
                    <a:pt x="308601" y="1428268"/>
                  </a:cubicBezTo>
                  <a:cubicBezTo>
                    <a:pt x="308601" y="1640657"/>
                    <a:pt x="298145" y="1812840"/>
                    <a:pt x="298145" y="2025229"/>
                  </a:cubicBezTo>
                  <a:cubicBezTo>
                    <a:pt x="195772" y="1770818"/>
                    <a:pt x="103855" y="1556612"/>
                    <a:pt x="1482" y="1302201"/>
                  </a:cubicBezTo>
                  <a:lnTo>
                    <a:pt x="1" y="1302201"/>
                  </a:lnTo>
                  <a:cubicBezTo>
                    <a:pt x="335" y="1301788"/>
                    <a:pt x="668" y="1301375"/>
                    <a:pt x="977" y="1300945"/>
                  </a:cubicBezTo>
                  <a:lnTo>
                    <a:pt x="0" y="1298518"/>
                  </a:lnTo>
                  <a:lnTo>
                    <a:pt x="2865" y="1298518"/>
                  </a:lnTo>
                  <a:cubicBezTo>
                    <a:pt x="133453" y="1136606"/>
                    <a:pt x="156667" y="1063482"/>
                    <a:pt x="128363" y="918329"/>
                  </a:cubicBezTo>
                  <a:lnTo>
                    <a:pt x="541078" y="913760"/>
                  </a:lnTo>
                  <a:close/>
                  <a:moveTo>
                    <a:pt x="162613" y="795273"/>
                  </a:moveTo>
                  <a:lnTo>
                    <a:pt x="516334" y="795273"/>
                  </a:lnTo>
                  <a:cubicBezTo>
                    <a:pt x="541182" y="795273"/>
                    <a:pt x="561325" y="815416"/>
                    <a:pt x="561325" y="840264"/>
                  </a:cubicBezTo>
                  <a:cubicBezTo>
                    <a:pt x="561325" y="865112"/>
                    <a:pt x="541182" y="885255"/>
                    <a:pt x="516334" y="885255"/>
                  </a:cubicBezTo>
                  <a:lnTo>
                    <a:pt x="162613" y="885255"/>
                  </a:lnTo>
                  <a:cubicBezTo>
                    <a:pt x="137765" y="885255"/>
                    <a:pt x="117622" y="865112"/>
                    <a:pt x="117622" y="840264"/>
                  </a:cubicBezTo>
                  <a:cubicBezTo>
                    <a:pt x="117622" y="815416"/>
                    <a:pt x="137765" y="795273"/>
                    <a:pt x="162613" y="795273"/>
                  </a:cubicBezTo>
                  <a:close/>
                  <a:moveTo>
                    <a:pt x="306002" y="0"/>
                  </a:moveTo>
                  <a:lnTo>
                    <a:pt x="477359" y="279667"/>
                  </a:lnTo>
                  <a:lnTo>
                    <a:pt x="535416" y="730528"/>
                  </a:lnTo>
                  <a:lnTo>
                    <a:pt x="143530" y="730528"/>
                  </a:lnTo>
                  <a:cubicBezTo>
                    <a:pt x="211263" y="560889"/>
                    <a:pt x="238269" y="169639"/>
                    <a:pt x="306002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="" xmlns:a16="http://schemas.microsoft.com/office/drawing/2014/main" id="{8E26355E-A180-4415-A282-BDD201486BDB}"/>
              </a:ext>
            </a:extLst>
          </p:cNvPr>
          <p:cNvGrpSpPr/>
          <p:nvPr/>
        </p:nvGrpSpPr>
        <p:grpSpPr>
          <a:xfrm rot="74106" flipH="1">
            <a:off x="7748957" y="1571359"/>
            <a:ext cx="497280" cy="594768"/>
            <a:chOff x="5704433" y="717502"/>
            <a:chExt cx="7365528" cy="8809481"/>
          </a:xfrm>
          <a:solidFill>
            <a:schemeClr val="bg1"/>
          </a:solidFill>
        </p:grpSpPr>
        <p:sp>
          <p:nvSpPr>
            <p:cNvPr id="137" name="Freeform: Shape 136">
              <a:extLst>
                <a:ext uri="{FF2B5EF4-FFF2-40B4-BE49-F238E27FC236}">
                  <a16:creationId xmlns="" xmlns:a16="http://schemas.microsoft.com/office/drawing/2014/main" id="{F267687D-5D54-4D4D-9555-A9B34255F78C}"/>
                </a:ext>
              </a:extLst>
            </p:cNvPr>
            <p:cNvSpPr/>
            <p:nvPr/>
          </p:nvSpPr>
          <p:spPr>
            <a:xfrm>
              <a:off x="11674968" y="8268753"/>
              <a:ext cx="765879" cy="1258230"/>
            </a:xfrm>
            <a:custGeom>
              <a:avLst/>
              <a:gdLst>
                <a:gd name="connsiteX0" fmla="*/ 0 w 266700"/>
                <a:gd name="connsiteY0" fmla="*/ 0 h 438150"/>
                <a:gd name="connsiteX1" fmla="*/ 19050 w 266700"/>
                <a:gd name="connsiteY1" fmla="*/ 438150 h 438150"/>
                <a:gd name="connsiteX2" fmla="*/ 266700 w 266700"/>
                <a:gd name="connsiteY2" fmla="*/ 76200 h 438150"/>
                <a:gd name="connsiteX3" fmla="*/ 0 w 266700"/>
                <a:gd name="connsiteY3" fmla="*/ 0 h 438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6700" h="438150">
                  <a:moveTo>
                    <a:pt x="0" y="0"/>
                  </a:moveTo>
                  <a:lnTo>
                    <a:pt x="19050" y="438150"/>
                  </a:lnTo>
                  <a:lnTo>
                    <a:pt x="266700" y="7620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38" name="Freeform: Shape 137">
              <a:extLst>
                <a:ext uri="{FF2B5EF4-FFF2-40B4-BE49-F238E27FC236}">
                  <a16:creationId xmlns="" xmlns:a16="http://schemas.microsoft.com/office/drawing/2014/main" id="{0B2E5AC4-C413-444C-BA68-C51DABC0ACA5}"/>
                </a:ext>
              </a:extLst>
            </p:cNvPr>
            <p:cNvSpPr/>
            <p:nvPr/>
          </p:nvSpPr>
          <p:spPr>
            <a:xfrm>
              <a:off x="9107326" y="6879846"/>
              <a:ext cx="3333521" cy="1613816"/>
            </a:xfrm>
            <a:custGeom>
              <a:avLst/>
              <a:gdLst>
                <a:gd name="connsiteX0" fmla="*/ 1219200 w 1219200"/>
                <a:gd name="connsiteY0" fmla="*/ 561975 h 561975"/>
                <a:gd name="connsiteX1" fmla="*/ 438150 w 1219200"/>
                <a:gd name="connsiteY1" fmla="*/ 0 h 561975"/>
                <a:gd name="connsiteX2" fmla="*/ 0 w 1219200"/>
                <a:gd name="connsiteY2" fmla="*/ 361950 h 561975"/>
                <a:gd name="connsiteX3" fmla="*/ 1219200 w 1219200"/>
                <a:gd name="connsiteY3" fmla="*/ 561975 h 561975"/>
                <a:gd name="connsiteX0" fmla="*/ 1158170 w 1158170"/>
                <a:gd name="connsiteY0" fmla="*/ 561975 h 561975"/>
                <a:gd name="connsiteX1" fmla="*/ 377120 w 1158170"/>
                <a:gd name="connsiteY1" fmla="*/ 0 h 561975"/>
                <a:gd name="connsiteX2" fmla="*/ 0 w 1158170"/>
                <a:gd name="connsiteY2" fmla="*/ 375217 h 561975"/>
                <a:gd name="connsiteX3" fmla="*/ 1158170 w 1158170"/>
                <a:gd name="connsiteY3" fmla="*/ 561975 h 561975"/>
                <a:gd name="connsiteX0" fmla="*/ 1160823 w 1160823"/>
                <a:gd name="connsiteY0" fmla="*/ 561975 h 561975"/>
                <a:gd name="connsiteX1" fmla="*/ 379773 w 1160823"/>
                <a:gd name="connsiteY1" fmla="*/ 0 h 561975"/>
                <a:gd name="connsiteX2" fmla="*/ 0 w 1160823"/>
                <a:gd name="connsiteY2" fmla="*/ 367257 h 561975"/>
                <a:gd name="connsiteX3" fmla="*/ 1160823 w 1160823"/>
                <a:gd name="connsiteY3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0823" h="561975">
                  <a:moveTo>
                    <a:pt x="1160823" y="561975"/>
                  </a:moveTo>
                  <a:lnTo>
                    <a:pt x="379773" y="0"/>
                  </a:lnTo>
                  <a:lnTo>
                    <a:pt x="0" y="367257"/>
                  </a:lnTo>
                  <a:lnTo>
                    <a:pt x="1160823" y="561975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39" name="Freeform: Shape 138">
              <a:extLst>
                <a:ext uri="{FF2B5EF4-FFF2-40B4-BE49-F238E27FC236}">
                  <a16:creationId xmlns="" xmlns:a16="http://schemas.microsoft.com/office/drawing/2014/main" id="{A9474942-B1EF-4076-990B-5BD620548910}"/>
                </a:ext>
              </a:extLst>
            </p:cNvPr>
            <p:cNvSpPr/>
            <p:nvPr/>
          </p:nvSpPr>
          <p:spPr>
            <a:xfrm>
              <a:off x="5704433" y="5540923"/>
              <a:ext cx="793232" cy="589649"/>
            </a:xfrm>
            <a:custGeom>
              <a:avLst/>
              <a:gdLst>
                <a:gd name="connsiteX0" fmla="*/ 133350 w 276225"/>
                <a:gd name="connsiteY0" fmla="*/ 0 h 200025"/>
                <a:gd name="connsiteX1" fmla="*/ 0 w 276225"/>
                <a:gd name="connsiteY1" fmla="*/ 200025 h 200025"/>
                <a:gd name="connsiteX2" fmla="*/ 276225 w 276225"/>
                <a:gd name="connsiteY2" fmla="*/ 152400 h 200025"/>
                <a:gd name="connsiteX3" fmla="*/ 133350 w 276225"/>
                <a:gd name="connsiteY3" fmla="*/ 0 h 200025"/>
                <a:gd name="connsiteX0" fmla="*/ 157232 w 276225"/>
                <a:gd name="connsiteY0" fmla="*/ 0 h 205332"/>
                <a:gd name="connsiteX1" fmla="*/ 0 w 276225"/>
                <a:gd name="connsiteY1" fmla="*/ 205332 h 205332"/>
                <a:gd name="connsiteX2" fmla="*/ 276225 w 276225"/>
                <a:gd name="connsiteY2" fmla="*/ 157707 h 205332"/>
                <a:gd name="connsiteX3" fmla="*/ 157232 w 276225"/>
                <a:gd name="connsiteY3" fmla="*/ 0 h 2053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5" h="205332">
                  <a:moveTo>
                    <a:pt x="157232" y="0"/>
                  </a:moveTo>
                  <a:lnTo>
                    <a:pt x="0" y="205332"/>
                  </a:lnTo>
                  <a:lnTo>
                    <a:pt x="276225" y="157707"/>
                  </a:lnTo>
                  <a:lnTo>
                    <a:pt x="157232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40" name="Freeform: Shape 139">
              <a:extLst>
                <a:ext uri="{FF2B5EF4-FFF2-40B4-BE49-F238E27FC236}">
                  <a16:creationId xmlns="" xmlns:a16="http://schemas.microsoft.com/office/drawing/2014/main" id="{C718B5A3-0933-474D-846F-370E91AC1549}"/>
                </a:ext>
              </a:extLst>
            </p:cNvPr>
            <p:cNvSpPr/>
            <p:nvPr/>
          </p:nvSpPr>
          <p:spPr>
            <a:xfrm>
              <a:off x="6149698" y="5215816"/>
              <a:ext cx="1586463" cy="2373441"/>
            </a:xfrm>
            <a:custGeom>
              <a:avLst/>
              <a:gdLst>
                <a:gd name="connsiteX0" fmla="*/ 552450 w 552450"/>
                <a:gd name="connsiteY0" fmla="*/ 0 h 847725"/>
                <a:gd name="connsiteX1" fmla="*/ 0 w 552450"/>
                <a:gd name="connsiteY1" fmla="*/ 114300 h 847725"/>
                <a:gd name="connsiteX2" fmla="*/ 523875 w 552450"/>
                <a:gd name="connsiteY2" fmla="*/ 847725 h 847725"/>
                <a:gd name="connsiteX3" fmla="*/ 552450 w 552450"/>
                <a:gd name="connsiteY3" fmla="*/ 0 h 847725"/>
                <a:gd name="connsiteX0" fmla="*/ 552450 w 552450"/>
                <a:gd name="connsiteY0" fmla="*/ 0 h 826497"/>
                <a:gd name="connsiteX1" fmla="*/ 0 w 552450"/>
                <a:gd name="connsiteY1" fmla="*/ 114300 h 826497"/>
                <a:gd name="connsiteX2" fmla="*/ 502647 w 552450"/>
                <a:gd name="connsiteY2" fmla="*/ 826497 h 826497"/>
                <a:gd name="connsiteX3" fmla="*/ 552450 w 552450"/>
                <a:gd name="connsiteY3" fmla="*/ 0 h 826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2450" h="826497">
                  <a:moveTo>
                    <a:pt x="552450" y="0"/>
                  </a:moveTo>
                  <a:lnTo>
                    <a:pt x="0" y="114300"/>
                  </a:lnTo>
                  <a:lnTo>
                    <a:pt x="502647" y="826497"/>
                  </a:lnTo>
                  <a:lnTo>
                    <a:pt x="55245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41" name="Freeform: Shape 140">
              <a:extLst>
                <a:ext uri="{FF2B5EF4-FFF2-40B4-BE49-F238E27FC236}">
                  <a16:creationId xmlns="" xmlns:a16="http://schemas.microsoft.com/office/drawing/2014/main" id="{93AC4238-AFD2-4112-95D6-82ED82DE4A80}"/>
                </a:ext>
              </a:extLst>
            </p:cNvPr>
            <p:cNvSpPr/>
            <p:nvPr/>
          </p:nvSpPr>
          <p:spPr>
            <a:xfrm>
              <a:off x="10143209" y="2425829"/>
              <a:ext cx="2926752" cy="3993512"/>
            </a:xfrm>
            <a:custGeom>
              <a:avLst/>
              <a:gdLst>
                <a:gd name="connsiteX0" fmla="*/ 1019175 w 1019175"/>
                <a:gd name="connsiteY0" fmla="*/ 0 h 1390650"/>
                <a:gd name="connsiteX1" fmla="*/ 0 w 1019175"/>
                <a:gd name="connsiteY1" fmla="*/ 295275 h 1390650"/>
                <a:gd name="connsiteX2" fmla="*/ 19050 w 1019175"/>
                <a:gd name="connsiteY2" fmla="*/ 1390650 h 1390650"/>
                <a:gd name="connsiteX3" fmla="*/ 1019175 w 1019175"/>
                <a:gd name="connsiteY3" fmla="*/ 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19175" h="1390650">
                  <a:moveTo>
                    <a:pt x="1019175" y="0"/>
                  </a:moveTo>
                  <a:lnTo>
                    <a:pt x="0" y="295275"/>
                  </a:lnTo>
                  <a:lnTo>
                    <a:pt x="19050" y="1390650"/>
                  </a:lnTo>
                  <a:lnTo>
                    <a:pt x="1019175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42" name="Freeform: Shape 141">
              <a:extLst>
                <a:ext uri="{FF2B5EF4-FFF2-40B4-BE49-F238E27FC236}">
                  <a16:creationId xmlns="" xmlns:a16="http://schemas.microsoft.com/office/drawing/2014/main" id="{522E02E8-24E8-4F6B-9CB6-833954E78607}"/>
                </a:ext>
              </a:extLst>
            </p:cNvPr>
            <p:cNvSpPr/>
            <p:nvPr/>
          </p:nvSpPr>
          <p:spPr>
            <a:xfrm>
              <a:off x="7585440" y="3324702"/>
              <a:ext cx="2667179" cy="4626397"/>
            </a:xfrm>
            <a:custGeom>
              <a:avLst/>
              <a:gdLst>
                <a:gd name="connsiteX0" fmla="*/ 528637 w 928687"/>
                <a:gd name="connsiteY0" fmla="*/ 1628775 h 1628775"/>
                <a:gd name="connsiteX1" fmla="*/ 0 w 928687"/>
                <a:gd name="connsiteY1" fmla="*/ 1500188 h 1628775"/>
                <a:gd name="connsiteX2" fmla="*/ 71437 w 928687"/>
                <a:gd name="connsiteY2" fmla="*/ 0 h 1628775"/>
                <a:gd name="connsiteX3" fmla="*/ 928687 w 928687"/>
                <a:gd name="connsiteY3" fmla="*/ 1271588 h 1628775"/>
                <a:gd name="connsiteX4" fmla="*/ 528637 w 928687"/>
                <a:gd name="connsiteY4" fmla="*/ 1628775 h 1628775"/>
                <a:gd name="connsiteX0" fmla="*/ 542925 w 942975"/>
                <a:gd name="connsiteY0" fmla="*/ 1304925 h 1304925"/>
                <a:gd name="connsiteX1" fmla="*/ 14288 w 942975"/>
                <a:gd name="connsiteY1" fmla="*/ 1176338 h 1304925"/>
                <a:gd name="connsiteX2" fmla="*/ 0 w 942975"/>
                <a:gd name="connsiteY2" fmla="*/ 0 h 1304925"/>
                <a:gd name="connsiteX3" fmla="*/ 942975 w 942975"/>
                <a:gd name="connsiteY3" fmla="*/ 947738 h 1304925"/>
                <a:gd name="connsiteX4" fmla="*/ 542925 w 942975"/>
                <a:gd name="connsiteY4" fmla="*/ 1304925 h 1304925"/>
                <a:gd name="connsiteX0" fmla="*/ 528637 w 928687"/>
                <a:gd name="connsiteY0" fmla="*/ 1581150 h 1581150"/>
                <a:gd name="connsiteX1" fmla="*/ 0 w 928687"/>
                <a:gd name="connsiteY1" fmla="*/ 1452563 h 1581150"/>
                <a:gd name="connsiteX2" fmla="*/ 61912 w 928687"/>
                <a:gd name="connsiteY2" fmla="*/ 0 h 1581150"/>
                <a:gd name="connsiteX3" fmla="*/ 928687 w 928687"/>
                <a:gd name="connsiteY3" fmla="*/ 1223963 h 1581150"/>
                <a:gd name="connsiteX4" fmla="*/ 528637 w 928687"/>
                <a:gd name="connsiteY4" fmla="*/ 1581150 h 1581150"/>
                <a:gd name="connsiteX0" fmla="*/ 528637 w 928687"/>
                <a:gd name="connsiteY0" fmla="*/ 1619250 h 1619250"/>
                <a:gd name="connsiteX1" fmla="*/ 0 w 928687"/>
                <a:gd name="connsiteY1" fmla="*/ 1490663 h 1619250"/>
                <a:gd name="connsiteX2" fmla="*/ 42862 w 928687"/>
                <a:gd name="connsiteY2" fmla="*/ 0 h 1619250"/>
                <a:gd name="connsiteX3" fmla="*/ 928687 w 928687"/>
                <a:gd name="connsiteY3" fmla="*/ 1262063 h 1619250"/>
                <a:gd name="connsiteX4" fmla="*/ 528637 w 928687"/>
                <a:gd name="connsiteY4" fmla="*/ 1619250 h 1619250"/>
                <a:gd name="connsiteX0" fmla="*/ 528637 w 928687"/>
                <a:gd name="connsiteY0" fmla="*/ 1614196 h 1614196"/>
                <a:gd name="connsiteX1" fmla="*/ 0 w 928687"/>
                <a:gd name="connsiteY1" fmla="*/ 1485609 h 1614196"/>
                <a:gd name="connsiteX2" fmla="*/ 47916 w 928687"/>
                <a:gd name="connsiteY2" fmla="*/ 0 h 1614196"/>
                <a:gd name="connsiteX3" fmla="*/ 928687 w 928687"/>
                <a:gd name="connsiteY3" fmla="*/ 1257009 h 1614196"/>
                <a:gd name="connsiteX4" fmla="*/ 528637 w 928687"/>
                <a:gd name="connsiteY4" fmla="*/ 1614196 h 1614196"/>
                <a:gd name="connsiteX0" fmla="*/ 528637 w 928687"/>
                <a:gd name="connsiteY0" fmla="*/ 1442351 h 1442351"/>
                <a:gd name="connsiteX1" fmla="*/ 0 w 928687"/>
                <a:gd name="connsiteY1" fmla="*/ 1313764 h 1442351"/>
                <a:gd name="connsiteX2" fmla="*/ 2427 w 928687"/>
                <a:gd name="connsiteY2" fmla="*/ 0 h 1442351"/>
                <a:gd name="connsiteX3" fmla="*/ 928687 w 928687"/>
                <a:gd name="connsiteY3" fmla="*/ 1085164 h 1442351"/>
                <a:gd name="connsiteX4" fmla="*/ 528637 w 928687"/>
                <a:gd name="connsiteY4" fmla="*/ 1442351 h 1442351"/>
                <a:gd name="connsiteX0" fmla="*/ 528637 w 928687"/>
                <a:gd name="connsiteY0" fmla="*/ 1624305 h 1624305"/>
                <a:gd name="connsiteX1" fmla="*/ 0 w 928687"/>
                <a:gd name="connsiteY1" fmla="*/ 1495718 h 1624305"/>
                <a:gd name="connsiteX2" fmla="*/ 47916 w 928687"/>
                <a:gd name="connsiteY2" fmla="*/ 0 h 1624305"/>
                <a:gd name="connsiteX3" fmla="*/ 928687 w 928687"/>
                <a:gd name="connsiteY3" fmla="*/ 1267118 h 1624305"/>
                <a:gd name="connsiteX4" fmla="*/ 528637 w 928687"/>
                <a:gd name="connsiteY4" fmla="*/ 1624305 h 1624305"/>
                <a:gd name="connsiteX0" fmla="*/ 528637 w 928687"/>
                <a:gd name="connsiteY0" fmla="*/ 1616345 h 1616345"/>
                <a:gd name="connsiteX1" fmla="*/ 0 w 928687"/>
                <a:gd name="connsiteY1" fmla="*/ 1487758 h 1616345"/>
                <a:gd name="connsiteX2" fmla="*/ 53223 w 928687"/>
                <a:gd name="connsiteY2" fmla="*/ 0 h 1616345"/>
                <a:gd name="connsiteX3" fmla="*/ 928687 w 928687"/>
                <a:gd name="connsiteY3" fmla="*/ 1259158 h 1616345"/>
                <a:gd name="connsiteX4" fmla="*/ 528637 w 928687"/>
                <a:gd name="connsiteY4" fmla="*/ 1616345 h 1616345"/>
                <a:gd name="connsiteX0" fmla="*/ 528637 w 928687"/>
                <a:gd name="connsiteY0" fmla="*/ 1618998 h 1618998"/>
                <a:gd name="connsiteX1" fmla="*/ 0 w 928687"/>
                <a:gd name="connsiteY1" fmla="*/ 1490411 h 1618998"/>
                <a:gd name="connsiteX2" fmla="*/ 55877 w 928687"/>
                <a:gd name="connsiteY2" fmla="*/ 0 h 1618998"/>
                <a:gd name="connsiteX3" fmla="*/ 928687 w 928687"/>
                <a:gd name="connsiteY3" fmla="*/ 1261811 h 1618998"/>
                <a:gd name="connsiteX4" fmla="*/ 528637 w 928687"/>
                <a:gd name="connsiteY4" fmla="*/ 1618998 h 1618998"/>
                <a:gd name="connsiteX0" fmla="*/ 528637 w 928687"/>
                <a:gd name="connsiteY0" fmla="*/ 1611038 h 1611038"/>
                <a:gd name="connsiteX1" fmla="*/ 0 w 928687"/>
                <a:gd name="connsiteY1" fmla="*/ 1482451 h 1611038"/>
                <a:gd name="connsiteX2" fmla="*/ 50570 w 928687"/>
                <a:gd name="connsiteY2" fmla="*/ 0 h 1611038"/>
                <a:gd name="connsiteX3" fmla="*/ 928687 w 928687"/>
                <a:gd name="connsiteY3" fmla="*/ 1253851 h 1611038"/>
                <a:gd name="connsiteX4" fmla="*/ 528637 w 928687"/>
                <a:gd name="connsiteY4" fmla="*/ 1611038 h 1611038"/>
                <a:gd name="connsiteX0" fmla="*/ 536444 w 936494"/>
                <a:gd name="connsiteY0" fmla="*/ 1597771 h 1597771"/>
                <a:gd name="connsiteX1" fmla="*/ 7807 w 936494"/>
                <a:gd name="connsiteY1" fmla="*/ 1469184 h 1597771"/>
                <a:gd name="connsiteX2" fmla="*/ 0 w 936494"/>
                <a:gd name="connsiteY2" fmla="*/ 0 h 1597771"/>
                <a:gd name="connsiteX3" fmla="*/ 936494 w 936494"/>
                <a:gd name="connsiteY3" fmla="*/ 1240584 h 1597771"/>
                <a:gd name="connsiteX4" fmla="*/ 536444 w 936494"/>
                <a:gd name="connsiteY4" fmla="*/ 1597771 h 1597771"/>
                <a:gd name="connsiteX0" fmla="*/ 528735 w 928785"/>
                <a:gd name="connsiteY0" fmla="*/ 1611038 h 1611038"/>
                <a:gd name="connsiteX1" fmla="*/ 98 w 928785"/>
                <a:gd name="connsiteY1" fmla="*/ 1482451 h 1611038"/>
                <a:gd name="connsiteX2" fmla="*/ 45361 w 928785"/>
                <a:gd name="connsiteY2" fmla="*/ 0 h 1611038"/>
                <a:gd name="connsiteX3" fmla="*/ 928785 w 928785"/>
                <a:gd name="connsiteY3" fmla="*/ 1253851 h 1611038"/>
                <a:gd name="connsiteX4" fmla="*/ 528735 w 928785"/>
                <a:gd name="connsiteY4" fmla="*/ 1611038 h 161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8785" h="1611038">
                  <a:moveTo>
                    <a:pt x="528735" y="1611038"/>
                  </a:moveTo>
                  <a:lnTo>
                    <a:pt x="98" y="1482451"/>
                  </a:lnTo>
                  <a:cubicBezTo>
                    <a:pt x="-2504" y="992723"/>
                    <a:pt x="47963" y="489728"/>
                    <a:pt x="45361" y="0"/>
                  </a:cubicBezTo>
                  <a:lnTo>
                    <a:pt x="928785" y="1253851"/>
                  </a:lnTo>
                  <a:lnTo>
                    <a:pt x="528735" y="1611038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43" name="Freeform: Shape 142">
              <a:extLst>
                <a:ext uri="{FF2B5EF4-FFF2-40B4-BE49-F238E27FC236}">
                  <a16:creationId xmlns="" xmlns:a16="http://schemas.microsoft.com/office/drawing/2014/main" id="{40128B42-AD27-4640-BC60-7FF4BD276DAE}"/>
                </a:ext>
              </a:extLst>
            </p:cNvPr>
            <p:cNvSpPr/>
            <p:nvPr/>
          </p:nvSpPr>
          <p:spPr>
            <a:xfrm>
              <a:off x="7708809" y="717502"/>
              <a:ext cx="2543812" cy="6236443"/>
            </a:xfrm>
            <a:custGeom>
              <a:avLst/>
              <a:gdLst>
                <a:gd name="connsiteX0" fmla="*/ 0 w 885825"/>
                <a:gd name="connsiteY0" fmla="*/ 914400 h 2171700"/>
                <a:gd name="connsiteX1" fmla="*/ 871538 w 885825"/>
                <a:gd name="connsiteY1" fmla="*/ 0 h 2171700"/>
                <a:gd name="connsiteX2" fmla="*/ 885825 w 885825"/>
                <a:gd name="connsiteY2" fmla="*/ 2171700 h 2171700"/>
                <a:gd name="connsiteX3" fmla="*/ 0 w 885825"/>
                <a:gd name="connsiteY3" fmla="*/ 914400 h 217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5825" h="2171700">
                  <a:moveTo>
                    <a:pt x="0" y="914400"/>
                  </a:moveTo>
                  <a:lnTo>
                    <a:pt x="871538" y="0"/>
                  </a:lnTo>
                  <a:cubicBezTo>
                    <a:pt x="876300" y="723900"/>
                    <a:pt x="881063" y="1447800"/>
                    <a:pt x="885825" y="2171700"/>
                  </a:cubicBezTo>
                  <a:lnTo>
                    <a:pt x="0" y="91440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="" xmlns:a16="http://schemas.microsoft.com/office/drawing/2014/main" id="{190AB368-743C-4488-8EBA-F26521343263}"/>
              </a:ext>
            </a:extLst>
          </p:cNvPr>
          <p:cNvGrpSpPr/>
          <p:nvPr/>
        </p:nvGrpSpPr>
        <p:grpSpPr>
          <a:xfrm rot="74106" flipH="1">
            <a:off x="10271025" y="188204"/>
            <a:ext cx="914980" cy="1036921"/>
            <a:chOff x="5365048" y="479821"/>
            <a:chExt cx="8036930" cy="9108010"/>
          </a:xfrm>
          <a:solidFill>
            <a:schemeClr val="bg1"/>
          </a:solidFill>
        </p:grpSpPr>
        <p:sp>
          <p:nvSpPr>
            <p:cNvPr id="130" name="Freeform: Shape 129">
              <a:extLst>
                <a:ext uri="{FF2B5EF4-FFF2-40B4-BE49-F238E27FC236}">
                  <a16:creationId xmlns="" xmlns:a16="http://schemas.microsoft.com/office/drawing/2014/main" id="{6395662B-F167-44D5-814A-D7929D40CF63}"/>
                </a:ext>
              </a:extLst>
            </p:cNvPr>
            <p:cNvSpPr/>
            <p:nvPr/>
          </p:nvSpPr>
          <p:spPr>
            <a:xfrm>
              <a:off x="11674969" y="8268753"/>
              <a:ext cx="1052700" cy="1319078"/>
            </a:xfrm>
            <a:custGeom>
              <a:avLst/>
              <a:gdLst>
                <a:gd name="connsiteX0" fmla="*/ 0 w 266700"/>
                <a:gd name="connsiteY0" fmla="*/ 0 h 438150"/>
                <a:gd name="connsiteX1" fmla="*/ 19050 w 266700"/>
                <a:gd name="connsiteY1" fmla="*/ 438150 h 438150"/>
                <a:gd name="connsiteX2" fmla="*/ 266700 w 266700"/>
                <a:gd name="connsiteY2" fmla="*/ 76200 h 438150"/>
                <a:gd name="connsiteX3" fmla="*/ 0 w 266700"/>
                <a:gd name="connsiteY3" fmla="*/ 0 h 438150"/>
                <a:gd name="connsiteX0" fmla="*/ 0 w 366579"/>
                <a:gd name="connsiteY0" fmla="*/ 0 h 459339"/>
                <a:gd name="connsiteX1" fmla="*/ 366579 w 366579"/>
                <a:gd name="connsiteY1" fmla="*/ 459339 h 459339"/>
                <a:gd name="connsiteX2" fmla="*/ 266700 w 366579"/>
                <a:gd name="connsiteY2" fmla="*/ 76200 h 459339"/>
                <a:gd name="connsiteX3" fmla="*/ 0 w 366579"/>
                <a:gd name="connsiteY3" fmla="*/ 0 h 459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6579" h="459339">
                  <a:moveTo>
                    <a:pt x="0" y="0"/>
                  </a:moveTo>
                  <a:lnTo>
                    <a:pt x="366579" y="459339"/>
                  </a:lnTo>
                  <a:lnTo>
                    <a:pt x="266700" y="7620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31" name="Freeform: Shape 130">
              <a:extLst>
                <a:ext uri="{FF2B5EF4-FFF2-40B4-BE49-F238E27FC236}">
                  <a16:creationId xmlns="" xmlns:a16="http://schemas.microsoft.com/office/drawing/2014/main" id="{586E9982-E4F6-49E6-9DFA-EAB7CB88D798}"/>
                </a:ext>
              </a:extLst>
            </p:cNvPr>
            <p:cNvSpPr/>
            <p:nvPr/>
          </p:nvSpPr>
          <p:spPr>
            <a:xfrm>
              <a:off x="9107326" y="6879846"/>
              <a:ext cx="3333521" cy="1613816"/>
            </a:xfrm>
            <a:custGeom>
              <a:avLst/>
              <a:gdLst>
                <a:gd name="connsiteX0" fmla="*/ 1219200 w 1219200"/>
                <a:gd name="connsiteY0" fmla="*/ 561975 h 561975"/>
                <a:gd name="connsiteX1" fmla="*/ 438150 w 1219200"/>
                <a:gd name="connsiteY1" fmla="*/ 0 h 561975"/>
                <a:gd name="connsiteX2" fmla="*/ 0 w 1219200"/>
                <a:gd name="connsiteY2" fmla="*/ 361950 h 561975"/>
                <a:gd name="connsiteX3" fmla="*/ 1219200 w 1219200"/>
                <a:gd name="connsiteY3" fmla="*/ 561975 h 561975"/>
                <a:gd name="connsiteX0" fmla="*/ 1158170 w 1158170"/>
                <a:gd name="connsiteY0" fmla="*/ 561975 h 561975"/>
                <a:gd name="connsiteX1" fmla="*/ 377120 w 1158170"/>
                <a:gd name="connsiteY1" fmla="*/ 0 h 561975"/>
                <a:gd name="connsiteX2" fmla="*/ 0 w 1158170"/>
                <a:gd name="connsiteY2" fmla="*/ 375217 h 561975"/>
                <a:gd name="connsiteX3" fmla="*/ 1158170 w 1158170"/>
                <a:gd name="connsiteY3" fmla="*/ 561975 h 561975"/>
                <a:gd name="connsiteX0" fmla="*/ 1160823 w 1160823"/>
                <a:gd name="connsiteY0" fmla="*/ 561975 h 561975"/>
                <a:gd name="connsiteX1" fmla="*/ 379773 w 1160823"/>
                <a:gd name="connsiteY1" fmla="*/ 0 h 561975"/>
                <a:gd name="connsiteX2" fmla="*/ 0 w 1160823"/>
                <a:gd name="connsiteY2" fmla="*/ 367257 h 561975"/>
                <a:gd name="connsiteX3" fmla="*/ 1160823 w 1160823"/>
                <a:gd name="connsiteY3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0823" h="561975">
                  <a:moveTo>
                    <a:pt x="1160823" y="561975"/>
                  </a:moveTo>
                  <a:lnTo>
                    <a:pt x="379773" y="0"/>
                  </a:lnTo>
                  <a:lnTo>
                    <a:pt x="0" y="367257"/>
                  </a:lnTo>
                  <a:lnTo>
                    <a:pt x="1160823" y="561975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32" name="Freeform: Shape 131">
              <a:extLst>
                <a:ext uri="{FF2B5EF4-FFF2-40B4-BE49-F238E27FC236}">
                  <a16:creationId xmlns="" xmlns:a16="http://schemas.microsoft.com/office/drawing/2014/main" id="{8C88E72B-606C-455F-9F21-F74A1881DA14}"/>
                </a:ext>
              </a:extLst>
            </p:cNvPr>
            <p:cNvSpPr/>
            <p:nvPr/>
          </p:nvSpPr>
          <p:spPr>
            <a:xfrm>
              <a:off x="5365048" y="5540922"/>
              <a:ext cx="1132617" cy="452885"/>
            </a:xfrm>
            <a:custGeom>
              <a:avLst/>
              <a:gdLst>
                <a:gd name="connsiteX0" fmla="*/ 133350 w 276225"/>
                <a:gd name="connsiteY0" fmla="*/ 0 h 200025"/>
                <a:gd name="connsiteX1" fmla="*/ 0 w 276225"/>
                <a:gd name="connsiteY1" fmla="*/ 200025 h 200025"/>
                <a:gd name="connsiteX2" fmla="*/ 276225 w 276225"/>
                <a:gd name="connsiteY2" fmla="*/ 152400 h 200025"/>
                <a:gd name="connsiteX3" fmla="*/ 133350 w 276225"/>
                <a:gd name="connsiteY3" fmla="*/ 0 h 200025"/>
                <a:gd name="connsiteX0" fmla="*/ 157232 w 276225"/>
                <a:gd name="connsiteY0" fmla="*/ 0 h 205332"/>
                <a:gd name="connsiteX1" fmla="*/ 0 w 276225"/>
                <a:gd name="connsiteY1" fmla="*/ 205332 h 205332"/>
                <a:gd name="connsiteX2" fmla="*/ 276225 w 276225"/>
                <a:gd name="connsiteY2" fmla="*/ 157707 h 205332"/>
                <a:gd name="connsiteX3" fmla="*/ 157232 w 276225"/>
                <a:gd name="connsiteY3" fmla="*/ 0 h 205332"/>
                <a:gd name="connsiteX0" fmla="*/ 275415 w 394408"/>
                <a:gd name="connsiteY0" fmla="*/ 0 h 157707"/>
                <a:gd name="connsiteX1" fmla="*/ 0 w 394408"/>
                <a:gd name="connsiteY1" fmla="*/ 150097 h 157707"/>
                <a:gd name="connsiteX2" fmla="*/ 394408 w 394408"/>
                <a:gd name="connsiteY2" fmla="*/ 157707 h 157707"/>
                <a:gd name="connsiteX3" fmla="*/ 275415 w 394408"/>
                <a:gd name="connsiteY3" fmla="*/ 0 h 157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4408" h="157707">
                  <a:moveTo>
                    <a:pt x="275415" y="0"/>
                  </a:moveTo>
                  <a:lnTo>
                    <a:pt x="0" y="150097"/>
                  </a:lnTo>
                  <a:lnTo>
                    <a:pt x="394408" y="157707"/>
                  </a:lnTo>
                  <a:lnTo>
                    <a:pt x="275415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33" name="Freeform: Shape 132">
              <a:extLst>
                <a:ext uri="{FF2B5EF4-FFF2-40B4-BE49-F238E27FC236}">
                  <a16:creationId xmlns="" xmlns:a16="http://schemas.microsoft.com/office/drawing/2014/main" id="{281EF72A-930C-4BFD-A59C-8172CBE4C75B}"/>
                </a:ext>
              </a:extLst>
            </p:cNvPr>
            <p:cNvSpPr/>
            <p:nvPr/>
          </p:nvSpPr>
          <p:spPr>
            <a:xfrm>
              <a:off x="6149698" y="5215816"/>
              <a:ext cx="1586463" cy="2373441"/>
            </a:xfrm>
            <a:custGeom>
              <a:avLst/>
              <a:gdLst>
                <a:gd name="connsiteX0" fmla="*/ 552450 w 552450"/>
                <a:gd name="connsiteY0" fmla="*/ 0 h 847725"/>
                <a:gd name="connsiteX1" fmla="*/ 0 w 552450"/>
                <a:gd name="connsiteY1" fmla="*/ 114300 h 847725"/>
                <a:gd name="connsiteX2" fmla="*/ 523875 w 552450"/>
                <a:gd name="connsiteY2" fmla="*/ 847725 h 847725"/>
                <a:gd name="connsiteX3" fmla="*/ 552450 w 552450"/>
                <a:gd name="connsiteY3" fmla="*/ 0 h 847725"/>
                <a:gd name="connsiteX0" fmla="*/ 552450 w 552450"/>
                <a:gd name="connsiteY0" fmla="*/ 0 h 826497"/>
                <a:gd name="connsiteX1" fmla="*/ 0 w 552450"/>
                <a:gd name="connsiteY1" fmla="*/ 114300 h 826497"/>
                <a:gd name="connsiteX2" fmla="*/ 502647 w 552450"/>
                <a:gd name="connsiteY2" fmla="*/ 826497 h 826497"/>
                <a:gd name="connsiteX3" fmla="*/ 552450 w 552450"/>
                <a:gd name="connsiteY3" fmla="*/ 0 h 826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2450" h="826497">
                  <a:moveTo>
                    <a:pt x="552450" y="0"/>
                  </a:moveTo>
                  <a:lnTo>
                    <a:pt x="0" y="114300"/>
                  </a:lnTo>
                  <a:lnTo>
                    <a:pt x="502647" y="826497"/>
                  </a:lnTo>
                  <a:lnTo>
                    <a:pt x="55245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34" name="Freeform: Shape 133">
              <a:extLst>
                <a:ext uri="{FF2B5EF4-FFF2-40B4-BE49-F238E27FC236}">
                  <a16:creationId xmlns="" xmlns:a16="http://schemas.microsoft.com/office/drawing/2014/main" id="{C5150E5E-2835-46B3-AD5F-1CD59C385250}"/>
                </a:ext>
              </a:extLst>
            </p:cNvPr>
            <p:cNvSpPr/>
            <p:nvPr/>
          </p:nvSpPr>
          <p:spPr>
            <a:xfrm>
              <a:off x="9871174" y="2566277"/>
              <a:ext cx="3530804" cy="3853064"/>
            </a:xfrm>
            <a:custGeom>
              <a:avLst/>
              <a:gdLst>
                <a:gd name="connsiteX0" fmla="*/ 1019175 w 1019175"/>
                <a:gd name="connsiteY0" fmla="*/ 0 h 1390650"/>
                <a:gd name="connsiteX1" fmla="*/ 0 w 1019175"/>
                <a:gd name="connsiteY1" fmla="*/ 295275 h 1390650"/>
                <a:gd name="connsiteX2" fmla="*/ 19050 w 1019175"/>
                <a:gd name="connsiteY2" fmla="*/ 1390650 h 1390650"/>
                <a:gd name="connsiteX3" fmla="*/ 1019175 w 1019175"/>
                <a:gd name="connsiteY3" fmla="*/ 0 h 1390650"/>
                <a:gd name="connsiteX0" fmla="*/ 1113905 w 1113905"/>
                <a:gd name="connsiteY0" fmla="*/ 0 h 1390650"/>
                <a:gd name="connsiteX1" fmla="*/ 0 w 1113905"/>
                <a:gd name="connsiteY1" fmla="*/ 643150 h 1390650"/>
                <a:gd name="connsiteX2" fmla="*/ 113780 w 1113905"/>
                <a:gd name="connsiteY2" fmla="*/ 1390650 h 1390650"/>
                <a:gd name="connsiteX3" fmla="*/ 1113905 w 1113905"/>
                <a:gd name="connsiteY3" fmla="*/ 0 h 1390650"/>
                <a:gd name="connsiteX0" fmla="*/ 1229522 w 1229522"/>
                <a:gd name="connsiteY0" fmla="*/ 0 h 1341742"/>
                <a:gd name="connsiteX1" fmla="*/ 0 w 1229522"/>
                <a:gd name="connsiteY1" fmla="*/ 594242 h 1341742"/>
                <a:gd name="connsiteX2" fmla="*/ 113780 w 1229522"/>
                <a:gd name="connsiteY2" fmla="*/ 1341742 h 1341742"/>
                <a:gd name="connsiteX3" fmla="*/ 1229522 w 1229522"/>
                <a:gd name="connsiteY3" fmla="*/ 0 h 1341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29522" h="1341742">
                  <a:moveTo>
                    <a:pt x="1229522" y="0"/>
                  </a:moveTo>
                  <a:lnTo>
                    <a:pt x="0" y="594242"/>
                  </a:lnTo>
                  <a:lnTo>
                    <a:pt x="113780" y="1341742"/>
                  </a:lnTo>
                  <a:lnTo>
                    <a:pt x="1229522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35" name="Freeform: Shape 134">
              <a:extLst>
                <a:ext uri="{FF2B5EF4-FFF2-40B4-BE49-F238E27FC236}">
                  <a16:creationId xmlns="" xmlns:a16="http://schemas.microsoft.com/office/drawing/2014/main" id="{3DFD155F-7F67-4D3D-A7D9-8A1EA7BB4F28}"/>
                </a:ext>
              </a:extLst>
            </p:cNvPr>
            <p:cNvSpPr/>
            <p:nvPr/>
          </p:nvSpPr>
          <p:spPr>
            <a:xfrm>
              <a:off x="7585440" y="3324702"/>
              <a:ext cx="2667179" cy="4626397"/>
            </a:xfrm>
            <a:custGeom>
              <a:avLst/>
              <a:gdLst>
                <a:gd name="connsiteX0" fmla="*/ 528637 w 928687"/>
                <a:gd name="connsiteY0" fmla="*/ 1628775 h 1628775"/>
                <a:gd name="connsiteX1" fmla="*/ 0 w 928687"/>
                <a:gd name="connsiteY1" fmla="*/ 1500188 h 1628775"/>
                <a:gd name="connsiteX2" fmla="*/ 71437 w 928687"/>
                <a:gd name="connsiteY2" fmla="*/ 0 h 1628775"/>
                <a:gd name="connsiteX3" fmla="*/ 928687 w 928687"/>
                <a:gd name="connsiteY3" fmla="*/ 1271588 h 1628775"/>
                <a:gd name="connsiteX4" fmla="*/ 528637 w 928687"/>
                <a:gd name="connsiteY4" fmla="*/ 1628775 h 1628775"/>
                <a:gd name="connsiteX0" fmla="*/ 542925 w 942975"/>
                <a:gd name="connsiteY0" fmla="*/ 1304925 h 1304925"/>
                <a:gd name="connsiteX1" fmla="*/ 14288 w 942975"/>
                <a:gd name="connsiteY1" fmla="*/ 1176338 h 1304925"/>
                <a:gd name="connsiteX2" fmla="*/ 0 w 942975"/>
                <a:gd name="connsiteY2" fmla="*/ 0 h 1304925"/>
                <a:gd name="connsiteX3" fmla="*/ 942975 w 942975"/>
                <a:gd name="connsiteY3" fmla="*/ 947738 h 1304925"/>
                <a:gd name="connsiteX4" fmla="*/ 542925 w 942975"/>
                <a:gd name="connsiteY4" fmla="*/ 1304925 h 1304925"/>
                <a:gd name="connsiteX0" fmla="*/ 528637 w 928687"/>
                <a:gd name="connsiteY0" fmla="*/ 1581150 h 1581150"/>
                <a:gd name="connsiteX1" fmla="*/ 0 w 928687"/>
                <a:gd name="connsiteY1" fmla="*/ 1452563 h 1581150"/>
                <a:gd name="connsiteX2" fmla="*/ 61912 w 928687"/>
                <a:gd name="connsiteY2" fmla="*/ 0 h 1581150"/>
                <a:gd name="connsiteX3" fmla="*/ 928687 w 928687"/>
                <a:gd name="connsiteY3" fmla="*/ 1223963 h 1581150"/>
                <a:gd name="connsiteX4" fmla="*/ 528637 w 928687"/>
                <a:gd name="connsiteY4" fmla="*/ 1581150 h 1581150"/>
                <a:gd name="connsiteX0" fmla="*/ 528637 w 928687"/>
                <a:gd name="connsiteY0" fmla="*/ 1619250 h 1619250"/>
                <a:gd name="connsiteX1" fmla="*/ 0 w 928687"/>
                <a:gd name="connsiteY1" fmla="*/ 1490663 h 1619250"/>
                <a:gd name="connsiteX2" fmla="*/ 42862 w 928687"/>
                <a:gd name="connsiteY2" fmla="*/ 0 h 1619250"/>
                <a:gd name="connsiteX3" fmla="*/ 928687 w 928687"/>
                <a:gd name="connsiteY3" fmla="*/ 1262063 h 1619250"/>
                <a:gd name="connsiteX4" fmla="*/ 528637 w 928687"/>
                <a:gd name="connsiteY4" fmla="*/ 1619250 h 1619250"/>
                <a:gd name="connsiteX0" fmla="*/ 528637 w 928687"/>
                <a:gd name="connsiteY0" fmla="*/ 1614196 h 1614196"/>
                <a:gd name="connsiteX1" fmla="*/ 0 w 928687"/>
                <a:gd name="connsiteY1" fmla="*/ 1485609 h 1614196"/>
                <a:gd name="connsiteX2" fmla="*/ 47916 w 928687"/>
                <a:gd name="connsiteY2" fmla="*/ 0 h 1614196"/>
                <a:gd name="connsiteX3" fmla="*/ 928687 w 928687"/>
                <a:gd name="connsiteY3" fmla="*/ 1257009 h 1614196"/>
                <a:gd name="connsiteX4" fmla="*/ 528637 w 928687"/>
                <a:gd name="connsiteY4" fmla="*/ 1614196 h 1614196"/>
                <a:gd name="connsiteX0" fmla="*/ 528637 w 928687"/>
                <a:gd name="connsiteY0" fmla="*/ 1442351 h 1442351"/>
                <a:gd name="connsiteX1" fmla="*/ 0 w 928687"/>
                <a:gd name="connsiteY1" fmla="*/ 1313764 h 1442351"/>
                <a:gd name="connsiteX2" fmla="*/ 2427 w 928687"/>
                <a:gd name="connsiteY2" fmla="*/ 0 h 1442351"/>
                <a:gd name="connsiteX3" fmla="*/ 928687 w 928687"/>
                <a:gd name="connsiteY3" fmla="*/ 1085164 h 1442351"/>
                <a:gd name="connsiteX4" fmla="*/ 528637 w 928687"/>
                <a:gd name="connsiteY4" fmla="*/ 1442351 h 1442351"/>
                <a:gd name="connsiteX0" fmla="*/ 528637 w 928687"/>
                <a:gd name="connsiteY0" fmla="*/ 1624305 h 1624305"/>
                <a:gd name="connsiteX1" fmla="*/ 0 w 928687"/>
                <a:gd name="connsiteY1" fmla="*/ 1495718 h 1624305"/>
                <a:gd name="connsiteX2" fmla="*/ 47916 w 928687"/>
                <a:gd name="connsiteY2" fmla="*/ 0 h 1624305"/>
                <a:gd name="connsiteX3" fmla="*/ 928687 w 928687"/>
                <a:gd name="connsiteY3" fmla="*/ 1267118 h 1624305"/>
                <a:gd name="connsiteX4" fmla="*/ 528637 w 928687"/>
                <a:gd name="connsiteY4" fmla="*/ 1624305 h 1624305"/>
                <a:gd name="connsiteX0" fmla="*/ 528637 w 928687"/>
                <a:gd name="connsiteY0" fmla="*/ 1616345 h 1616345"/>
                <a:gd name="connsiteX1" fmla="*/ 0 w 928687"/>
                <a:gd name="connsiteY1" fmla="*/ 1487758 h 1616345"/>
                <a:gd name="connsiteX2" fmla="*/ 53223 w 928687"/>
                <a:gd name="connsiteY2" fmla="*/ 0 h 1616345"/>
                <a:gd name="connsiteX3" fmla="*/ 928687 w 928687"/>
                <a:gd name="connsiteY3" fmla="*/ 1259158 h 1616345"/>
                <a:gd name="connsiteX4" fmla="*/ 528637 w 928687"/>
                <a:gd name="connsiteY4" fmla="*/ 1616345 h 1616345"/>
                <a:gd name="connsiteX0" fmla="*/ 528637 w 928687"/>
                <a:gd name="connsiteY0" fmla="*/ 1618998 h 1618998"/>
                <a:gd name="connsiteX1" fmla="*/ 0 w 928687"/>
                <a:gd name="connsiteY1" fmla="*/ 1490411 h 1618998"/>
                <a:gd name="connsiteX2" fmla="*/ 55877 w 928687"/>
                <a:gd name="connsiteY2" fmla="*/ 0 h 1618998"/>
                <a:gd name="connsiteX3" fmla="*/ 928687 w 928687"/>
                <a:gd name="connsiteY3" fmla="*/ 1261811 h 1618998"/>
                <a:gd name="connsiteX4" fmla="*/ 528637 w 928687"/>
                <a:gd name="connsiteY4" fmla="*/ 1618998 h 1618998"/>
                <a:gd name="connsiteX0" fmla="*/ 528637 w 928687"/>
                <a:gd name="connsiteY0" fmla="*/ 1611038 h 1611038"/>
                <a:gd name="connsiteX1" fmla="*/ 0 w 928687"/>
                <a:gd name="connsiteY1" fmla="*/ 1482451 h 1611038"/>
                <a:gd name="connsiteX2" fmla="*/ 50570 w 928687"/>
                <a:gd name="connsiteY2" fmla="*/ 0 h 1611038"/>
                <a:gd name="connsiteX3" fmla="*/ 928687 w 928687"/>
                <a:gd name="connsiteY3" fmla="*/ 1253851 h 1611038"/>
                <a:gd name="connsiteX4" fmla="*/ 528637 w 928687"/>
                <a:gd name="connsiteY4" fmla="*/ 1611038 h 1611038"/>
                <a:gd name="connsiteX0" fmla="*/ 536444 w 936494"/>
                <a:gd name="connsiteY0" fmla="*/ 1597771 h 1597771"/>
                <a:gd name="connsiteX1" fmla="*/ 7807 w 936494"/>
                <a:gd name="connsiteY1" fmla="*/ 1469184 h 1597771"/>
                <a:gd name="connsiteX2" fmla="*/ 0 w 936494"/>
                <a:gd name="connsiteY2" fmla="*/ 0 h 1597771"/>
                <a:gd name="connsiteX3" fmla="*/ 936494 w 936494"/>
                <a:gd name="connsiteY3" fmla="*/ 1240584 h 1597771"/>
                <a:gd name="connsiteX4" fmla="*/ 536444 w 936494"/>
                <a:gd name="connsiteY4" fmla="*/ 1597771 h 1597771"/>
                <a:gd name="connsiteX0" fmla="*/ 528735 w 928785"/>
                <a:gd name="connsiteY0" fmla="*/ 1611038 h 1611038"/>
                <a:gd name="connsiteX1" fmla="*/ 98 w 928785"/>
                <a:gd name="connsiteY1" fmla="*/ 1482451 h 1611038"/>
                <a:gd name="connsiteX2" fmla="*/ 45361 w 928785"/>
                <a:gd name="connsiteY2" fmla="*/ 0 h 1611038"/>
                <a:gd name="connsiteX3" fmla="*/ 928785 w 928785"/>
                <a:gd name="connsiteY3" fmla="*/ 1253851 h 1611038"/>
                <a:gd name="connsiteX4" fmla="*/ 528735 w 928785"/>
                <a:gd name="connsiteY4" fmla="*/ 1611038 h 161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8785" h="1611038">
                  <a:moveTo>
                    <a:pt x="528735" y="1611038"/>
                  </a:moveTo>
                  <a:lnTo>
                    <a:pt x="98" y="1482451"/>
                  </a:lnTo>
                  <a:cubicBezTo>
                    <a:pt x="-2504" y="992723"/>
                    <a:pt x="47963" y="489728"/>
                    <a:pt x="45361" y="0"/>
                  </a:cubicBezTo>
                  <a:lnTo>
                    <a:pt x="928785" y="1253851"/>
                  </a:lnTo>
                  <a:lnTo>
                    <a:pt x="528735" y="1611038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36" name="Freeform: Shape 135">
              <a:extLst>
                <a:ext uri="{FF2B5EF4-FFF2-40B4-BE49-F238E27FC236}">
                  <a16:creationId xmlns="" xmlns:a16="http://schemas.microsoft.com/office/drawing/2014/main" id="{2C6F5F67-35F5-437F-B7C6-2BE7C1699A11}"/>
                </a:ext>
              </a:extLst>
            </p:cNvPr>
            <p:cNvSpPr/>
            <p:nvPr/>
          </p:nvSpPr>
          <p:spPr>
            <a:xfrm>
              <a:off x="7708808" y="479821"/>
              <a:ext cx="2543813" cy="6474124"/>
            </a:xfrm>
            <a:custGeom>
              <a:avLst/>
              <a:gdLst>
                <a:gd name="connsiteX0" fmla="*/ 0 w 885825"/>
                <a:gd name="connsiteY0" fmla="*/ 914400 h 2171700"/>
                <a:gd name="connsiteX1" fmla="*/ 871538 w 885825"/>
                <a:gd name="connsiteY1" fmla="*/ 0 h 2171700"/>
                <a:gd name="connsiteX2" fmla="*/ 885825 w 885825"/>
                <a:gd name="connsiteY2" fmla="*/ 2171700 h 2171700"/>
                <a:gd name="connsiteX3" fmla="*/ 0 w 885825"/>
                <a:gd name="connsiteY3" fmla="*/ 914400 h 2171700"/>
                <a:gd name="connsiteX0" fmla="*/ 0 w 885825"/>
                <a:gd name="connsiteY0" fmla="*/ 997167 h 2254467"/>
                <a:gd name="connsiteX1" fmla="*/ 675879 w 885825"/>
                <a:gd name="connsiteY1" fmla="*/ 0 h 2254467"/>
                <a:gd name="connsiteX2" fmla="*/ 885825 w 885825"/>
                <a:gd name="connsiteY2" fmla="*/ 2254467 h 2254467"/>
                <a:gd name="connsiteX3" fmla="*/ 0 w 885825"/>
                <a:gd name="connsiteY3" fmla="*/ 997167 h 2254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5825" h="2254467">
                  <a:moveTo>
                    <a:pt x="0" y="997167"/>
                  </a:moveTo>
                  <a:lnTo>
                    <a:pt x="675879" y="0"/>
                  </a:lnTo>
                  <a:cubicBezTo>
                    <a:pt x="680641" y="723900"/>
                    <a:pt x="881063" y="1530567"/>
                    <a:pt x="885825" y="2254467"/>
                  </a:cubicBezTo>
                  <a:lnTo>
                    <a:pt x="0" y="997167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="" xmlns:a16="http://schemas.microsoft.com/office/drawing/2014/main" id="{D55016E2-82D8-42BE-9750-8C7CD1FC9A1F}"/>
              </a:ext>
            </a:extLst>
          </p:cNvPr>
          <p:cNvGrpSpPr/>
          <p:nvPr/>
        </p:nvGrpSpPr>
        <p:grpSpPr>
          <a:xfrm rot="74106" flipH="1">
            <a:off x="8028642" y="2577760"/>
            <a:ext cx="255546" cy="263981"/>
            <a:chOff x="5365048" y="1982197"/>
            <a:chExt cx="7362621" cy="7605634"/>
          </a:xfrm>
          <a:solidFill>
            <a:schemeClr val="bg1"/>
          </a:solidFill>
        </p:grpSpPr>
        <p:sp>
          <p:nvSpPr>
            <p:cNvPr id="123" name="Freeform: Shape 122">
              <a:extLst>
                <a:ext uri="{FF2B5EF4-FFF2-40B4-BE49-F238E27FC236}">
                  <a16:creationId xmlns="" xmlns:a16="http://schemas.microsoft.com/office/drawing/2014/main" id="{D7019B01-A3C5-4E7A-BA07-7B7E8B4B37EB}"/>
                </a:ext>
              </a:extLst>
            </p:cNvPr>
            <p:cNvSpPr/>
            <p:nvPr/>
          </p:nvSpPr>
          <p:spPr>
            <a:xfrm>
              <a:off x="11674969" y="8268753"/>
              <a:ext cx="1052700" cy="1319078"/>
            </a:xfrm>
            <a:custGeom>
              <a:avLst/>
              <a:gdLst>
                <a:gd name="connsiteX0" fmla="*/ 0 w 266700"/>
                <a:gd name="connsiteY0" fmla="*/ 0 h 438150"/>
                <a:gd name="connsiteX1" fmla="*/ 19050 w 266700"/>
                <a:gd name="connsiteY1" fmla="*/ 438150 h 438150"/>
                <a:gd name="connsiteX2" fmla="*/ 266700 w 266700"/>
                <a:gd name="connsiteY2" fmla="*/ 76200 h 438150"/>
                <a:gd name="connsiteX3" fmla="*/ 0 w 266700"/>
                <a:gd name="connsiteY3" fmla="*/ 0 h 438150"/>
                <a:gd name="connsiteX0" fmla="*/ 0 w 366579"/>
                <a:gd name="connsiteY0" fmla="*/ 0 h 459339"/>
                <a:gd name="connsiteX1" fmla="*/ 366579 w 366579"/>
                <a:gd name="connsiteY1" fmla="*/ 459339 h 459339"/>
                <a:gd name="connsiteX2" fmla="*/ 266700 w 366579"/>
                <a:gd name="connsiteY2" fmla="*/ 76200 h 459339"/>
                <a:gd name="connsiteX3" fmla="*/ 0 w 366579"/>
                <a:gd name="connsiteY3" fmla="*/ 0 h 459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6579" h="459339">
                  <a:moveTo>
                    <a:pt x="0" y="0"/>
                  </a:moveTo>
                  <a:lnTo>
                    <a:pt x="366579" y="459339"/>
                  </a:lnTo>
                  <a:lnTo>
                    <a:pt x="266700" y="7620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24" name="Freeform: Shape 123">
              <a:extLst>
                <a:ext uri="{FF2B5EF4-FFF2-40B4-BE49-F238E27FC236}">
                  <a16:creationId xmlns="" xmlns:a16="http://schemas.microsoft.com/office/drawing/2014/main" id="{A5D8B653-5BB2-417B-A240-6A188D1AD044}"/>
                </a:ext>
              </a:extLst>
            </p:cNvPr>
            <p:cNvSpPr/>
            <p:nvPr/>
          </p:nvSpPr>
          <p:spPr>
            <a:xfrm>
              <a:off x="9107326" y="6879846"/>
              <a:ext cx="3333521" cy="1613816"/>
            </a:xfrm>
            <a:custGeom>
              <a:avLst/>
              <a:gdLst>
                <a:gd name="connsiteX0" fmla="*/ 1219200 w 1219200"/>
                <a:gd name="connsiteY0" fmla="*/ 561975 h 561975"/>
                <a:gd name="connsiteX1" fmla="*/ 438150 w 1219200"/>
                <a:gd name="connsiteY1" fmla="*/ 0 h 561975"/>
                <a:gd name="connsiteX2" fmla="*/ 0 w 1219200"/>
                <a:gd name="connsiteY2" fmla="*/ 361950 h 561975"/>
                <a:gd name="connsiteX3" fmla="*/ 1219200 w 1219200"/>
                <a:gd name="connsiteY3" fmla="*/ 561975 h 561975"/>
                <a:gd name="connsiteX0" fmla="*/ 1158170 w 1158170"/>
                <a:gd name="connsiteY0" fmla="*/ 561975 h 561975"/>
                <a:gd name="connsiteX1" fmla="*/ 377120 w 1158170"/>
                <a:gd name="connsiteY1" fmla="*/ 0 h 561975"/>
                <a:gd name="connsiteX2" fmla="*/ 0 w 1158170"/>
                <a:gd name="connsiteY2" fmla="*/ 375217 h 561975"/>
                <a:gd name="connsiteX3" fmla="*/ 1158170 w 1158170"/>
                <a:gd name="connsiteY3" fmla="*/ 561975 h 561975"/>
                <a:gd name="connsiteX0" fmla="*/ 1160823 w 1160823"/>
                <a:gd name="connsiteY0" fmla="*/ 561975 h 561975"/>
                <a:gd name="connsiteX1" fmla="*/ 379773 w 1160823"/>
                <a:gd name="connsiteY1" fmla="*/ 0 h 561975"/>
                <a:gd name="connsiteX2" fmla="*/ 0 w 1160823"/>
                <a:gd name="connsiteY2" fmla="*/ 367257 h 561975"/>
                <a:gd name="connsiteX3" fmla="*/ 1160823 w 1160823"/>
                <a:gd name="connsiteY3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0823" h="561975">
                  <a:moveTo>
                    <a:pt x="1160823" y="561975"/>
                  </a:moveTo>
                  <a:lnTo>
                    <a:pt x="379773" y="0"/>
                  </a:lnTo>
                  <a:lnTo>
                    <a:pt x="0" y="367257"/>
                  </a:lnTo>
                  <a:lnTo>
                    <a:pt x="1160823" y="561975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25" name="Freeform: Shape 124">
              <a:extLst>
                <a:ext uri="{FF2B5EF4-FFF2-40B4-BE49-F238E27FC236}">
                  <a16:creationId xmlns="" xmlns:a16="http://schemas.microsoft.com/office/drawing/2014/main" id="{E53D7C37-A239-4161-9BD8-1642FFEA0F80}"/>
                </a:ext>
              </a:extLst>
            </p:cNvPr>
            <p:cNvSpPr/>
            <p:nvPr/>
          </p:nvSpPr>
          <p:spPr>
            <a:xfrm>
              <a:off x="5365048" y="5540922"/>
              <a:ext cx="1132617" cy="452885"/>
            </a:xfrm>
            <a:custGeom>
              <a:avLst/>
              <a:gdLst>
                <a:gd name="connsiteX0" fmla="*/ 133350 w 276225"/>
                <a:gd name="connsiteY0" fmla="*/ 0 h 200025"/>
                <a:gd name="connsiteX1" fmla="*/ 0 w 276225"/>
                <a:gd name="connsiteY1" fmla="*/ 200025 h 200025"/>
                <a:gd name="connsiteX2" fmla="*/ 276225 w 276225"/>
                <a:gd name="connsiteY2" fmla="*/ 152400 h 200025"/>
                <a:gd name="connsiteX3" fmla="*/ 133350 w 276225"/>
                <a:gd name="connsiteY3" fmla="*/ 0 h 200025"/>
                <a:gd name="connsiteX0" fmla="*/ 157232 w 276225"/>
                <a:gd name="connsiteY0" fmla="*/ 0 h 205332"/>
                <a:gd name="connsiteX1" fmla="*/ 0 w 276225"/>
                <a:gd name="connsiteY1" fmla="*/ 205332 h 205332"/>
                <a:gd name="connsiteX2" fmla="*/ 276225 w 276225"/>
                <a:gd name="connsiteY2" fmla="*/ 157707 h 205332"/>
                <a:gd name="connsiteX3" fmla="*/ 157232 w 276225"/>
                <a:gd name="connsiteY3" fmla="*/ 0 h 205332"/>
                <a:gd name="connsiteX0" fmla="*/ 275415 w 394408"/>
                <a:gd name="connsiteY0" fmla="*/ 0 h 157707"/>
                <a:gd name="connsiteX1" fmla="*/ 0 w 394408"/>
                <a:gd name="connsiteY1" fmla="*/ 150097 h 157707"/>
                <a:gd name="connsiteX2" fmla="*/ 394408 w 394408"/>
                <a:gd name="connsiteY2" fmla="*/ 157707 h 157707"/>
                <a:gd name="connsiteX3" fmla="*/ 275415 w 394408"/>
                <a:gd name="connsiteY3" fmla="*/ 0 h 157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4408" h="157707">
                  <a:moveTo>
                    <a:pt x="275415" y="0"/>
                  </a:moveTo>
                  <a:lnTo>
                    <a:pt x="0" y="150097"/>
                  </a:lnTo>
                  <a:lnTo>
                    <a:pt x="394408" y="157707"/>
                  </a:lnTo>
                  <a:lnTo>
                    <a:pt x="275415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26" name="Freeform: Shape 125">
              <a:extLst>
                <a:ext uri="{FF2B5EF4-FFF2-40B4-BE49-F238E27FC236}">
                  <a16:creationId xmlns="" xmlns:a16="http://schemas.microsoft.com/office/drawing/2014/main" id="{9299447B-4B56-4224-BD72-B4518A754DED}"/>
                </a:ext>
              </a:extLst>
            </p:cNvPr>
            <p:cNvSpPr/>
            <p:nvPr/>
          </p:nvSpPr>
          <p:spPr>
            <a:xfrm>
              <a:off x="6149698" y="5215816"/>
              <a:ext cx="1586463" cy="2373441"/>
            </a:xfrm>
            <a:custGeom>
              <a:avLst/>
              <a:gdLst>
                <a:gd name="connsiteX0" fmla="*/ 552450 w 552450"/>
                <a:gd name="connsiteY0" fmla="*/ 0 h 847725"/>
                <a:gd name="connsiteX1" fmla="*/ 0 w 552450"/>
                <a:gd name="connsiteY1" fmla="*/ 114300 h 847725"/>
                <a:gd name="connsiteX2" fmla="*/ 523875 w 552450"/>
                <a:gd name="connsiteY2" fmla="*/ 847725 h 847725"/>
                <a:gd name="connsiteX3" fmla="*/ 552450 w 552450"/>
                <a:gd name="connsiteY3" fmla="*/ 0 h 847725"/>
                <a:gd name="connsiteX0" fmla="*/ 552450 w 552450"/>
                <a:gd name="connsiteY0" fmla="*/ 0 h 826497"/>
                <a:gd name="connsiteX1" fmla="*/ 0 w 552450"/>
                <a:gd name="connsiteY1" fmla="*/ 114300 h 826497"/>
                <a:gd name="connsiteX2" fmla="*/ 502647 w 552450"/>
                <a:gd name="connsiteY2" fmla="*/ 826497 h 826497"/>
                <a:gd name="connsiteX3" fmla="*/ 552450 w 552450"/>
                <a:gd name="connsiteY3" fmla="*/ 0 h 826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2450" h="826497">
                  <a:moveTo>
                    <a:pt x="552450" y="0"/>
                  </a:moveTo>
                  <a:lnTo>
                    <a:pt x="0" y="114300"/>
                  </a:lnTo>
                  <a:lnTo>
                    <a:pt x="502647" y="826497"/>
                  </a:lnTo>
                  <a:lnTo>
                    <a:pt x="55245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27" name="Freeform: Shape 126">
              <a:extLst>
                <a:ext uri="{FF2B5EF4-FFF2-40B4-BE49-F238E27FC236}">
                  <a16:creationId xmlns="" xmlns:a16="http://schemas.microsoft.com/office/drawing/2014/main" id="{EFF8AB55-C79E-441E-A45D-A5F3AC94F5F3}"/>
                </a:ext>
              </a:extLst>
            </p:cNvPr>
            <p:cNvSpPr/>
            <p:nvPr/>
          </p:nvSpPr>
          <p:spPr>
            <a:xfrm>
              <a:off x="9871173" y="3444023"/>
              <a:ext cx="1940058" cy="2975318"/>
            </a:xfrm>
            <a:custGeom>
              <a:avLst/>
              <a:gdLst>
                <a:gd name="connsiteX0" fmla="*/ 1019175 w 1019175"/>
                <a:gd name="connsiteY0" fmla="*/ 0 h 1390650"/>
                <a:gd name="connsiteX1" fmla="*/ 0 w 1019175"/>
                <a:gd name="connsiteY1" fmla="*/ 295275 h 1390650"/>
                <a:gd name="connsiteX2" fmla="*/ 19050 w 1019175"/>
                <a:gd name="connsiteY2" fmla="*/ 1390650 h 1390650"/>
                <a:gd name="connsiteX3" fmla="*/ 1019175 w 1019175"/>
                <a:gd name="connsiteY3" fmla="*/ 0 h 1390650"/>
                <a:gd name="connsiteX0" fmla="*/ 1113905 w 1113905"/>
                <a:gd name="connsiteY0" fmla="*/ 0 h 1390650"/>
                <a:gd name="connsiteX1" fmla="*/ 0 w 1113905"/>
                <a:gd name="connsiteY1" fmla="*/ 643150 h 1390650"/>
                <a:gd name="connsiteX2" fmla="*/ 113780 w 1113905"/>
                <a:gd name="connsiteY2" fmla="*/ 1390650 h 1390650"/>
                <a:gd name="connsiteX3" fmla="*/ 1113905 w 1113905"/>
                <a:gd name="connsiteY3" fmla="*/ 0 h 1390650"/>
                <a:gd name="connsiteX0" fmla="*/ 1229522 w 1229522"/>
                <a:gd name="connsiteY0" fmla="*/ 0 h 1341742"/>
                <a:gd name="connsiteX1" fmla="*/ 0 w 1229522"/>
                <a:gd name="connsiteY1" fmla="*/ 594242 h 1341742"/>
                <a:gd name="connsiteX2" fmla="*/ 113780 w 1229522"/>
                <a:gd name="connsiteY2" fmla="*/ 1341742 h 1341742"/>
                <a:gd name="connsiteX3" fmla="*/ 1229522 w 1229522"/>
                <a:gd name="connsiteY3" fmla="*/ 0 h 1341742"/>
                <a:gd name="connsiteX0" fmla="*/ 1247497 w 1247497"/>
                <a:gd name="connsiteY0" fmla="*/ 0 h 1024830"/>
                <a:gd name="connsiteX1" fmla="*/ 0 w 1247497"/>
                <a:gd name="connsiteY1" fmla="*/ 277330 h 1024830"/>
                <a:gd name="connsiteX2" fmla="*/ 113780 w 1247497"/>
                <a:gd name="connsiteY2" fmla="*/ 1024830 h 1024830"/>
                <a:gd name="connsiteX3" fmla="*/ 1247497 w 1247497"/>
                <a:gd name="connsiteY3" fmla="*/ 0 h 1024830"/>
                <a:gd name="connsiteX0" fmla="*/ 675581 w 675581"/>
                <a:gd name="connsiteY0" fmla="*/ 0 h 1036087"/>
                <a:gd name="connsiteX1" fmla="*/ 0 w 675581"/>
                <a:gd name="connsiteY1" fmla="*/ 288587 h 1036087"/>
                <a:gd name="connsiteX2" fmla="*/ 113780 w 675581"/>
                <a:gd name="connsiteY2" fmla="*/ 1036087 h 1036087"/>
                <a:gd name="connsiteX3" fmla="*/ 675581 w 675581"/>
                <a:gd name="connsiteY3" fmla="*/ 0 h 10360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75581" h="1036087">
                  <a:moveTo>
                    <a:pt x="675581" y="0"/>
                  </a:moveTo>
                  <a:lnTo>
                    <a:pt x="0" y="288587"/>
                  </a:lnTo>
                  <a:lnTo>
                    <a:pt x="113780" y="1036087"/>
                  </a:lnTo>
                  <a:lnTo>
                    <a:pt x="675581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28" name="Freeform: Shape 127">
              <a:extLst>
                <a:ext uri="{FF2B5EF4-FFF2-40B4-BE49-F238E27FC236}">
                  <a16:creationId xmlns="" xmlns:a16="http://schemas.microsoft.com/office/drawing/2014/main" id="{E55890C1-EF16-46DD-B244-0254EB37D873}"/>
                </a:ext>
              </a:extLst>
            </p:cNvPr>
            <p:cNvSpPr/>
            <p:nvPr/>
          </p:nvSpPr>
          <p:spPr>
            <a:xfrm>
              <a:off x="7585440" y="3324702"/>
              <a:ext cx="2667179" cy="4626397"/>
            </a:xfrm>
            <a:custGeom>
              <a:avLst/>
              <a:gdLst>
                <a:gd name="connsiteX0" fmla="*/ 528637 w 928687"/>
                <a:gd name="connsiteY0" fmla="*/ 1628775 h 1628775"/>
                <a:gd name="connsiteX1" fmla="*/ 0 w 928687"/>
                <a:gd name="connsiteY1" fmla="*/ 1500188 h 1628775"/>
                <a:gd name="connsiteX2" fmla="*/ 71437 w 928687"/>
                <a:gd name="connsiteY2" fmla="*/ 0 h 1628775"/>
                <a:gd name="connsiteX3" fmla="*/ 928687 w 928687"/>
                <a:gd name="connsiteY3" fmla="*/ 1271588 h 1628775"/>
                <a:gd name="connsiteX4" fmla="*/ 528637 w 928687"/>
                <a:gd name="connsiteY4" fmla="*/ 1628775 h 1628775"/>
                <a:gd name="connsiteX0" fmla="*/ 542925 w 942975"/>
                <a:gd name="connsiteY0" fmla="*/ 1304925 h 1304925"/>
                <a:gd name="connsiteX1" fmla="*/ 14288 w 942975"/>
                <a:gd name="connsiteY1" fmla="*/ 1176338 h 1304925"/>
                <a:gd name="connsiteX2" fmla="*/ 0 w 942975"/>
                <a:gd name="connsiteY2" fmla="*/ 0 h 1304925"/>
                <a:gd name="connsiteX3" fmla="*/ 942975 w 942975"/>
                <a:gd name="connsiteY3" fmla="*/ 947738 h 1304925"/>
                <a:gd name="connsiteX4" fmla="*/ 542925 w 942975"/>
                <a:gd name="connsiteY4" fmla="*/ 1304925 h 1304925"/>
                <a:gd name="connsiteX0" fmla="*/ 528637 w 928687"/>
                <a:gd name="connsiteY0" fmla="*/ 1581150 h 1581150"/>
                <a:gd name="connsiteX1" fmla="*/ 0 w 928687"/>
                <a:gd name="connsiteY1" fmla="*/ 1452563 h 1581150"/>
                <a:gd name="connsiteX2" fmla="*/ 61912 w 928687"/>
                <a:gd name="connsiteY2" fmla="*/ 0 h 1581150"/>
                <a:gd name="connsiteX3" fmla="*/ 928687 w 928687"/>
                <a:gd name="connsiteY3" fmla="*/ 1223963 h 1581150"/>
                <a:gd name="connsiteX4" fmla="*/ 528637 w 928687"/>
                <a:gd name="connsiteY4" fmla="*/ 1581150 h 1581150"/>
                <a:gd name="connsiteX0" fmla="*/ 528637 w 928687"/>
                <a:gd name="connsiteY0" fmla="*/ 1619250 h 1619250"/>
                <a:gd name="connsiteX1" fmla="*/ 0 w 928687"/>
                <a:gd name="connsiteY1" fmla="*/ 1490663 h 1619250"/>
                <a:gd name="connsiteX2" fmla="*/ 42862 w 928687"/>
                <a:gd name="connsiteY2" fmla="*/ 0 h 1619250"/>
                <a:gd name="connsiteX3" fmla="*/ 928687 w 928687"/>
                <a:gd name="connsiteY3" fmla="*/ 1262063 h 1619250"/>
                <a:gd name="connsiteX4" fmla="*/ 528637 w 928687"/>
                <a:gd name="connsiteY4" fmla="*/ 1619250 h 1619250"/>
                <a:gd name="connsiteX0" fmla="*/ 528637 w 928687"/>
                <a:gd name="connsiteY0" fmla="*/ 1614196 h 1614196"/>
                <a:gd name="connsiteX1" fmla="*/ 0 w 928687"/>
                <a:gd name="connsiteY1" fmla="*/ 1485609 h 1614196"/>
                <a:gd name="connsiteX2" fmla="*/ 47916 w 928687"/>
                <a:gd name="connsiteY2" fmla="*/ 0 h 1614196"/>
                <a:gd name="connsiteX3" fmla="*/ 928687 w 928687"/>
                <a:gd name="connsiteY3" fmla="*/ 1257009 h 1614196"/>
                <a:gd name="connsiteX4" fmla="*/ 528637 w 928687"/>
                <a:gd name="connsiteY4" fmla="*/ 1614196 h 1614196"/>
                <a:gd name="connsiteX0" fmla="*/ 528637 w 928687"/>
                <a:gd name="connsiteY0" fmla="*/ 1442351 h 1442351"/>
                <a:gd name="connsiteX1" fmla="*/ 0 w 928687"/>
                <a:gd name="connsiteY1" fmla="*/ 1313764 h 1442351"/>
                <a:gd name="connsiteX2" fmla="*/ 2427 w 928687"/>
                <a:gd name="connsiteY2" fmla="*/ 0 h 1442351"/>
                <a:gd name="connsiteX3" fmla="*/ 928687 w 928687"/>
                <a:gd name="connsiteY3" fmla="*/ 1085164 h 1442351"/>
                <a:gd name="connsiteX4" fmla="*/ 528637 w 928687"/>
                <a:gd name="connsiteY4" fmla="*/ 1442351 h 1442351"/>
                <a:gd name="connsiteX0" fmla="*/ 528637 w 928687"/>
                <a:gd name="connsiteY0" fmla="*/ 1624305 h 1624305"/>
                <a:gd name="connsiteX1" fmla="*/ 0 w 928687"/>
                <a:gd name="connsiteY1" fmla="*/ 1495718 h 1624305"/>
                <a:gd name="connsiteX2" fmla="*/ 47916 w 928687"/>
                <a:gd name="connsiteY2" fmla="*/ 0 h 1624305"/>
                <a:gd name="connsiteX3" fmla="*/ 928687 w 928687"/>
                <a:gd name="connsiteY3" fmla="*/ 1267118 h 1624305"/>
                <a:gd name="connsiteX4" fmla="*/ 528637 w 928687"/>
                <a:gd name="connsiteY4" fmla="*/ 1624305 h 1624305"/>
                <a:gd name="connsiteX0" fmla="*/ 528637 w 928687"/>
                <a:gd name="connsiteY0" fmla="*/ 1616345 h 1616345"/>
                <a:gd name="connsiteX1" fmla="*/ 0 w 928687"/>
                <a:gd name="connsiteY1" fmla="*/ 1487758 h 1616345"/>
                <a:gd name="connsiteX2" fmla="*/ 53223 w 928687"/>
                <a:gd name="connsiteY2" fmla="*/ 0 h 1616345"/>
                <a:gd name="connsiteX3" fmla="*/ 928687 w 928687"/>
                <a:gd name="connsiteY3" fmla="*/ 1259158 h 1616345"/>
                <a:gd name="connsiteX4" fmla="*/ 528637 w 928687"/>
                <a:gd name="connsiteY4" fmla="*/ 1616345 h 1616345"/>
                <a:gd name="connsiteX0" fmla="*/ 528637 w 928687"/>
                <a:gd name="connsiteY0" fmla="*/ 1618998 h 1618998"/>
                <a:gd name="connsiteX1" fmla="*/ 0 w 928687"/>
                <a:gd name="connsiteY1" fmla="*/ 1490411 h 1618998"/>
                <a:gd name="connsiteX2" fmla="*/ 55877 w 928687"/>
                <a:gd name="connsiteY2" fmla="*/ 0 h 1618998"/>
                <a:gd name="connsiteX3" fmla="*/ 928687 w 928687"/>
                <a:gd name="connsiteY3" fmla="*/ 1261811 h 1618998"/>
                <a:gd name="connsiteX4" fmla="*/ 528637 w 928687"/>
                <a:gd name="connsiteY4" fmla="*/ 1618998 h 1618998"/>
                <a:gd name="connsiteX0" fmla="*/ 528637 w 928687"/>
                <a:gd name="connsiteY0" fmla="*/ 1611038 h 1611038"/>
                <a:gd name="connsiteX1" fmla="*/ 0 w 928687"/>
                <a:gd name="connsiteY1" fmla="*/ 1482451 h 1611038"/>
                <a:gd name="connsiteX2" fmla="*/ 50570 w 928687"/>
                <a:gd name="connsiteY2" fmla="*/ 0 h 1611038"/>
                <a:gd name="connsiteX3" fmla="*/ 928687 w 928687"/>
                <a:gd name="connsiteY3" fmla="*/ 1253851 h 1611038"/>
                <a:gd name="connsiteX4" fmla="*/ 528637 w 928687"/>
                <a:gd name="connsiteY4" fmla="*/ 1611038 h 1611038"/>
                <a:gd name="connsiteX0" fmla="*/ 536444 w 936494"/>
                <a:gd name="connsiteY0" fmla="*/ 1597771 h 1597771"/>
                <a:gd name="connsiteX1" fmla="*/ 7807 w 936494"/>
                <a:gd name="connsiteY1" fmla="*/ 1469184 h 1597771"/>
                <a:gd name="connsiteX2" fmla="*/ 0 w 936494"/>
                <a:gd name="connsiteY2" fmla="*/ 0 h 1597771"/>
                <a:gd name="connsiteX3" fmla="*/ 936494 w 936494"/>
                <a:gd name="connsiteY3" fmla="*/ 1240584 h 1597771"/>
                <a:gd name="connsiteX4" fmla="*/ 536444 w 936494"/>
                <a:gd name="connsiteY4" fmla="*/ 1597771 h 1597771"/>
                <a:gd name="connsiteX0" fmla="*/ 528735 w 928785"/>
                <a:gd name="connsiteY0" fmla="*/ 1611038 h 1611038"/>
                <a:gd name="connsiteX1" fmla="*/ 98 w 928785"/>
                <a:gd name="connsiteY1" fmla="*/ 1482451 h 1611038"/>
                <a:gd name="connsiteX2" fmla="*/ 45361 w 928785"/>
                <a:gd name="connsiteY2" fmla="*/ 0 h 1611038"/>
                <a:gd name="connsiteX3" fmla="*/ 928785 w 928785"/>
                <a:gd name="connsiteY3" fmla="*/ 1253851 h 1611038"/>
                <a:gd name="connsiteX4" fmla="*/ 528735 w 928785"/>
                <a:gd name="connsiteY4" fmla="*/ 1611038 h 161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8785" h="1611038">
                  <a:moveTo>
                    <a:pt x="528735" y="1611038"/>
                  </a:moveTo>
                  <a:lnTo>
                    <a:pt x="98" y="1482451"/>
                  </a:lnTo>
                  <a:cubicBezTo>
                    <a:pt x="-2504" y="992723"/>
                    <a:pt x="47963" y="489728"/>
                    <a:pt x="45361" y="0"/>
                  </a:cubicBezTo>
                  <a:lnTo>
                    <a:pt x="928785" y="1253851"/>
                  </a:lnTo>
                  <a:lnTo>
                    <a:pt x="528735" y="1611038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29" name="Freeform: Shape 128">
              <a:extLst>
                <a:ext uri="{FF2B5EF4-FFF2-40B4-BE49-F238E27FC236}">
                  <a16:creationId xmlns="" xmlns:a16="http://schemas.microsoft.com/office/drawing/2014/main" id="{750369BC-4FDE-4540-A1C7-8CC31E62E25C}"/>
                </a:ext>
              </a:extLst>
            </p:cNvPr>
            <p:cNvSpPr/>
            <p:nvPr/>
          </p:nvSpPr>
          <p:spPr>
            <a:xfrm>
              <a:off x="7708809" y="1982197"/>
              <a:ext cx="2543813" cy="4971750"/>
            </a:xfrm>
            <a:custGeom>
              <a:avLst/>
              <a:gdLst>
                <a:gd name="connsiteX0" fmla="*/ 0 w 885825"/>
                <a:gd name="connsiteY0" fmla="*/ 914400 h 2171700"/>
                <a:gd name="connsiteX1" fmla="*/ 871538 w 885825"/>
                <a:gd name="connsiteY1" fmla="*/ 0 h 2171700"/>
                <a:gd name="connsiteX2" fmla="*/ 885825 w 885825"/>
                <a:gd name="connsiteY2" fmla="*/ 2171700 h 2171700"/>
                <a:gd name="connsiteX3" fmla="*/ 0 w 885825"/>
                <a:gd name="connsiteY3" fmla="*/ 914400 h 2171700"/>
                <a:gd name="connsiteX0" fmla="*/ 0 w 885825"/>
                <a:gd name="connsiteY0" fmla="*/ 997167 h 2254467"/>
                <a:gd name="connsiteX1" fmla="*/ 675879 w 885825"/>
                <a:gd name="connsiteY1" fmla="*/ 0 h 2254467"/>
                <a:gd name="connsiteX2" fmla="*/ 885825 w 885825"/>
                <a:gd name="connsiteY2" fmla="*/ 2254467 h 2254467"/>
                <a:gd name="connsiteX3" fmla="*/ 0 w 885825"/>
                <a:gd name="connsiteY3" fmla="*/ 997167 h 2254467"/>
                <a:gd name="connsiteX0" fmla="*/ 0 w 993639"/>
                <a:gd name="connsiteY0" fmla="*/ 595440 h 1852740"/>
                <a:gd name="connsiteX1" fmla="*/ 993498 w 993639"/>
                <a:gd name="connsiteY1" fmla="*/ 0 h 1852740"/>
                <a:gd name="connsiteX2" fmla="*/ 885825 w 993639"/>
                <a:gd name="connsiteY2" fmla="*/ 1852740 h 1852740"/>
                <a:gd name="connsiteX3" fmla="*/ 0 w 993639"/>
                <a:gd name="connsiteY3" fmla="*/ 595440 h 1852740"/>
                <a:gd name="connsiteX0" fmla="*/ 0 w 885825"/>
                <a:gd name="connsiteY0" fmla="*/ 473999 h 1731299"/>
                <a:gd name="connsiteX1" fmla="*/ 784851 w 885825"/>
                <a:gd name="connsiteY1" fmla="*/ 0 h 1731299"/>
                <a:gd name="connsiteX2" fmla="*/ 885825 w 885825"/>
                <a:gd name="connsiteY2" fmla="*/ 1731299 h 1731299"/>
                <a:gd name="connsiteX3" fmla="*/ 0 w 885825"/>
                <a:gd name="connsiteY3" fmla="*/ 473999 h 17312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5825" h="1731299">
                  <a:moveTo>
                    <a:pt x="0" y="473999"/>
                  </a:moveTo>
                  <a:lnTo>
                    <a:pt x="784851" y="0"/>
                  </a:lnTo>
                  <a:cubicBezTo>
                    <a:pt x="789613" y="723900"/>
                    <a:pt x="881063" y="1007399"/>
                    <a:pt x="885825" y="1731299"/>
                  </a:cubicBezTo>
                  <a:lnTo>
                    <a:pt x="0" y="473999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="" xmlns:a16="http://schemas.microsoft.com/office/drawing/2014/main" id="{3FED3477-377B-4170-AF37-89DC2E9D683E}"/>
              </a:ext>
            </a:extLst>
          </p:cNvPr>
          <p:cNvGrpSpPr/>
          <p:nvPr/>
        </p:nvGrpSpPr>
        <p:grpSpPr>
          <a:xfrm rot="74106" flipH="1">
            <a:off x="9002652" y="1882953"/>
            <a:ext cx="617534" cy="699832"/>
            <a:chOff x="5365051" y="479822"/>
            <a:chExt cx="8036930" cy="9108006"/>
          </a:xfrm>
          <a:solidFill>
            <a:schemeClr val="bg1"/>
          </a:solidFill>
        </p:grpSpPr>
        <p:sp>
          <p:nvSpPr>
            <p:cNvPr id="116" name="Freeform: Shape 115">
              <a:extLst>
                <a:ext uri="{FF2B5EF4-FFF2-40B4-BE49-F238E27FC236}">
                  <a16:creationId xmlns="" xmlns:a16="http://schemas.microsoft.com/office/drawing/2014/main" id="{C8BD25A4-FCEA-4721-B15F-77C4FB59D6EB}"/>
                </a:ext>
              </a:extLst>
            </p:cNvPr>
            <p:cNvSpPr/>
            <p:nvPr/>
          </p:nvSpPr>
          <p:spPr>
            <a:xfrm>
              <a:off x="11674978" y="8268752"/>
              <a:ext cx="1052698" cy="1319076"/>
            </a:xfrm>
            <a:custGeom>
              <a:avLst/>
              <a:gdLst>
                <a:gd name="connsiteX0" fmla="*/ 0 w 266700"/>
                <a:gd name="connsiteY0" fmla="*/ 0 h 438150"/>
                <a:gd name="connsiteX1" fmla="*/ 19050 w 266700"/>
                <a:gd name="connsiteY1" fmla="*/ 438150 h 438150"/>
                <a:gd name="connsiteX2" fmla="*/ 266700 w 266700"/>
                <a:gd name="connsiteY2" fmla="*/ 76200 h 438150"/>
                <a:gd name="connsiteX3" fmla="*/ 0 w 266700"/>
                <a:gd name="connsiteY3" fmla="*/ 0 h 438150"/>
                <a:gd name="connsiteX0" fmla="*/ 0 w 366579"/>
                <a:gd name="connsiteY0" fmla="*/ 0 h 459339"/>
                <a:gd name="connsiteX1" fmla="*/ 366579 w 366579"/>
                <a:gd name="connsiteY1" fmla="*/ 459339 h 459339"/>
                <a:gd name="connsiteX2" fmla="*/ 266700 w 366579"/>
                <a:gd name="connsiteY2" fmla="*/ 76200 h 459339"/>
                <a:gd name="connsiteX3" fmla="*/ 0 w 366579"/>
                <a:gd name="connsiteY3" fmla="*/ 0 h 459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6579" h="459339">
                  <a:moveTo>
                    <a:pt x="0" y="0"/>
                  </a:moveTo>
                  <a:lnTo>
                    <a:pt x="366579" y="459339"/>
                  </a:lnTo>
                  <a:lnTo>
                    <a:pt x="266700" y="7620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17" name="Freeform: Shape 116">
              <a:extLst>
                <a:ext uri="{FF2B5EF4-FFF2-40B4-BE49-F238E27FC236}">
                  <a16:creationId xmlns="" xmlns:a16="http://schemas.microsoft.com/office/drawing/2014/main" id="{2E3AB714-9075-4843-83A9-AC239DB744BC}"/>
                </a:ext>
              </a:extLst>
            </p:cNvPr>
            <p:cNvSpPr/>
            <p:nvPr/>
          </p:nvSpPr>
          <p:spPr>
            <a:xfrm>
              <a:off x="9107333" y="6879848"/>
              <a:ext cx="3333521" cy="1613813"/>
            </a:xfrm>
            <a:custGeom>
              <a:avLst/>
              <a:gdLst>
                <a:gd name="connsiteX0" fmla="*/ 1219200 w 1219200"/>
                <a:gd name="connsiteY0" fmla="*/ 561975 h 561975"/>
                <a:gd name="connsiteX1" fmla="*/ 438150 w 1219200"/>
                <a:gd name="connsiteY1" fmla="*/ 0 h 561975"/>
                <a:gd name="connsiteX2" fmla="*/ 0 w 1219200"/>
                <a:gd name="connsiteY2" fmla="*/ 361950 h 561975"/>
                <a:gd name="connsiteX3" fmla="*/ 1219200 w 1219200"/>
                <a:gd name="connsiteY3" fmla="*/ 561975 h 561975"/>
                <a:gd name="connsiteX0" fmla="*/ 1158170 w 1158170"/>
                <a:gd name="connsiteY0" fmla="*/ 561975 h 561975"/>
                <a:gd name="connsiteX1" fmla="*/ 377120 w 1158170"/>
                <a:gd name="connsiteY1" fmla="*/ 0 h 561975"/>
                <a:gd name="connsiteX2" fmla="*/ 0 w 1158170"/>
                <a:gd name="connsiteY2" fmla="*/ 375217 h 561975"/>
                <a:gd name="connsiteX3" fmla="*/ 1158170 w 1158170"/>
                <a:gd name="connsiteY3" fmla="*/ 561975 h 561975"/>
                <a:gd name="connsiteX0" fmla="*/ 1160823 w 1160823"/>
                <a:gd name="connsiteY0" fmla="*/ 561975 h 561975"/>
                <a:gd name="connsiteX1" fmla="*/ 379773 w 1160823"/>
                <a:gd name="connsiteY1" fmla="*/ 0 h 561975"/>
                <a:gd name="connsiteX2" fmla="*/ 0 w 1160823"/>
                <a:gd name="connsiteY2" fmla="*/ 367257 h 561975"/>
                <a:gd name="connsiteX3" fmla="*/ 1160823 w 1160823"/>
                <a:gd name="connsiteY3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0823" h="561975">
                  <a:moveTo>
                    <a:pt x="1160823" y="561975"/>
                  </a:moveTo>
                  <a:lnTo>
                    <a:pt x="379773" y="0"/>
                  </a:lnTo>
                  <a:lnTo>
                    <a:pt x="0" y="367257"/>
                  </a:lnTo>
                  <a:lnTo>
                    <a:pt x="1160823" y="561975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18" name="Freeform: Shape 117">
              <a:extLst>
                <a:ext uri="{FF2B5EF4-FFF2-40B4-BE49-F238E27FC236}">
                  <a16:creationId xmlns="" xmlns:a16="http://schemas.microsoft.com/office/drawing/2014/main" id="{109ED07D-B0AC-47FE-A229-560BB873A410}"/>
                </a:ext>
              </a:extLst>
            </p:cNvPr>
            <p:cNvSpPr/>
            <p:nvPr/>
          </p:nvSpPr>
          <p:spPr>
            <a:xfrm>
              <a:off x="5365051" y="5540920"/>
              <a:ext cx="1132614" cy="452887"/>
            </a:xfrm>
            <a:custGeom>
              <a:avLst/>
              <a:gdLst>
                <a:gd name="connsiteX0" fmla="*/ 133350 w 276225"/>
                <a:gd name="connsiteY0" fmla="*/ 0 h 200025"/>
                <a:gd name="connsiteX1" fmla="*/ 0 w 276225"/>
                <a:gd name="connsiteY1" fmla="*/ 200025 h 200025"/>
                <a:gd name="connsiteX2" fmla="*/ 276225 w 276225"/>
                <a:gd name="connsiteY2" fmla="*/ 152400 h 200025"/>
                <a:gd name="connsiteX3" fmla="*/ 133350 w 276225"/>
                <a:gd name="connsiteY3" fmla="*/ 0 h 200025"/>
                <a:gd name="connsiteX0" fmla="*/ 157232 w 276225"/>
                <a:gd name="connsiteY0" fmla="*/ 0 h 205332"/>
                <a:gd name="connsiteX1" fmla="*/ 0 w 276225"/>
                <a:gd name="connsiteY1" fmla="*/ 205332 h 205332"/>
                <a:gd name="connsiteX2" fmla="*/ 276225 w 276225"/>
                <a:gd name="connsiteY2" fmla="*/ 157707 h 205332"/>
                <a:gd name="connsiteX3" fmla="*/ 157232 w 276225"/>
                <a:gd name="connsiteY3" fmla="*/ 0 h 205332"/>
                <a:gd name="connsiteX0" fmla="*/ 275415 w 394408"/>
                <a:gd name="connsiteY0" fmla="*/ 0 h 157707"/>
                <a:gd name="connsiteX1" fmla="*/ 0 w 394408"/>
                <a:gd name="connsiteY1" fmla="*/ 150097 h 157707"/>
                <a:gd name="connsiteX2" fmla="*/ 394408 w 394408"/>
                <a:gd name="connsiteY2" fmla="*/ 157707 h 157707"/>
                <a:gd name="connsiteX3" fmla="*/ 275415 w 394408"/>
                <a:gd name="connsiteY3" fmla="*/ 0 h 157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4408" h="157707">
                  <a:moveTo>
                    <a:pt x="275415" y="0"/>
                  </a:moveTo>
                  <a:lnTo>
                    <a:pt x="0" y="150097"/>
                  </a:lnTo>
                  <a:lnTo>
                    <a:pt x="394408" y="157707"/>
                  </a:lnTo>
                  <a:lnTo>
                    <a:pt x="275415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19" name="Freeform: Shape 118">
              <a:extLst>
                <a:ext uri="{FF2B5EF4-FFF2-40B4-BE49-F238E27FC236}">
                  <a16:creationId xmlns="" xmlns:a16="http://schemas.microsoft.com/office/drawing/2014/main" id="{35F3935D-1F21-40E5-B5D6-5E761F6B06E8}"/>
                </a:ext>
              </a:extLst>
            </p:cNvPr>
            <p:cNvSpPr/>
            <p:nvPr/>
          </p:nvSpPr>
          <p:spPr>
            <a:xfrm>
              <a:off x="6149703" y="5215816"/>
              <a:ext cx="1586462" cy="2373445"/>
            </a:xfrm>
            <a:custGeom>
              <a:avLst/>
              <a:gdLst>
                <a:gd name="connsiteX0" fmla="*/ 552450 w 552450"/>
                <a:gd name="connsiteY0" fmla="*/ 0 h 847725"/>
                <a:gd name="connsiteX1" fmla="*/ 0 w 552450"/>
                <a:gd name="connsiteY1" fmla="*/ 114300 h 847725"/>
                <a:gd name="connsiteX2" fmla="*/ 523875 w 552450"/>
                <a:gd name="connsiteY2" fmla="*/ 847725 h 847725"/>
                <a:gd name="connsiteX3" fmla="*/ 552450 w 552450"/>
                <a:gd name="connsiteY3" fmla="*/ 0 h 847725"/>
                <a:gd name="connsiteX0" fmla="*/ 552450 w 552450"/>
                <a:gd name="connsiteY0" fmla="*/ 0 h 826497"/>
                <a:gd name="connsiteX1" fmla="*/ 0 w 552450"/>
                <a:gd name="connsiteY1" fmla="*/ 114300 h 826497"/>
                <a:gd name="connsiteX2" fmla="*/ 502647 w 552450"/>
                <a:gd name="connsiteY2" fmla="*/ 826497 h 826497"/>
                <a:gd name="connsiteX3" fmla="*/ 552450 w 552450"/>
                <a:gd name="connsiteY3" fmla="*/ 0 h 826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2450" h="826497">
                  <a:moveTo>
                    <a:pt x="552450" y="0"/>
                  </a:moveTo>
                  <a:lnTo>
                    <a:pt x="0" y="114300"/>
                  </a:lnTo>
                  <a:lnTo>
                    <a:pt x="502647" y="826497"/>
                  </a:lnTo>
                  <a:lnTo>
                    <a:pt x="55245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20" name="Freeform: Shape 119">
              <a:extLst>
                <a:ext uri="{FF2B5EF4-FFF2-40B4-BE49-F238E27FC236}">
                  <a16:creationId xmlns="" xmlns:a16="http://schemas.microsoft.com/office/drawing/2014/main" id="{727BBDB3-E711-486A-87D1-CFA6198B6404}"/>
                </a:ext>
              </a:extLst>
            </p:cNvPr>
            <p:cNvSpPr/>
            <p:nvPr/>
          </p:nvSpPr>
          <p:spPr>
            <a:xfrm>
              <a:off x="9871175" y="2566273"/>
              <a:ext cx="3530806" cy="3853064"/>
            </a:xfrm>
            <a:custGeom>
              <a:avLst/>
              <a:gdLst>
                <a:gd name="connsiteX0" fmla="*/ 1019175 w 1019175"/>
                <a:gd name="connsiteY0" fmla="*/ 0 h 1390650"/>
                <a:gd name="connsiteX1" fmla="*/ 0 w 1019175"/>
                <a:gd name="connsiteY1" fmla="*/ 295275 h 1390650"/>
                <a:gd name="connsiteX2" fmla="*/ 19050 w 1019175"/>
                <a:gd name="connsiteY2" fmla="*/ 1390650 h 1390650"/>
                <a:gd name="connsiteX3" fmla="*/ 1019175 w 1019175"/>
                <a:gd name="connsiteY3" fmla="*/ 0 h 1390650"/>
                <a:gd name="connsiteX0" fmla="*/ 1113905 w 1113905"/>
                <a:gd name="connsiteY0" fmla="*/ 0 h 1390650"/>
                <a:gd name="connsiteX1" fmla="*/ 0 w 1113905"/>
                <a:gd name="connsiteY1" fmla="*/ 643150 h 1390650"/>
                <a:gd name="connsiteX2" fmla="*/ 113780 w 1113905"/>
                <a:gd name="connsiteY2" fmla="*/ 1390650 h 1390650"/>
                <a:gd name="connsiteX3" fmla="*/ 1113905 w 1113905"/>
                <a:gd name="connsiteY3" fmla="*/ 0 h 1390650"/>
                <a:gd name="connsiteX0" fmla="*/ 1229522 w 1229522"/>
                <a:gd name="connsiteY0" fmla="*/ 0 h 1341742"/>
                <a:gd name="connsiteX1" fmla="*/ 0 w 1229522"/>
                <a:gd name="connsiteY1" fmla="*/ 594242 h 1341742"/>
                <a:gd name="connsiteX2" fmla="*/ 113780 w 1229522"/>
                <a:gd name="connsiteY2" fmla="*/ 1341742 h 1341742"/>
                <a:gd name="connsiteX3" fmla="*/ 1229522 w 1229522"/>
                <a:gd name="connsiteY3" fmla="*/ 0 h 1341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29522" h="1341742">
                  <a:moveTo>
                    <a:pt x="1229522" y="0"/>
                  </a:moveTo>
                  <a:lnTo>
                    <a:pt x="0" y="594242"/>
                  </a:lnTo>
                  <a:lnTo>
                    <a:pt x="113780" y="1341742"/>
                  </a:lnTo>
                  <a:lnTo>
                    <a:pt x="1229522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21" name="Freeform: Shape 120">
              <a:extLst>
                <a:ext uri="{FF2B5EF4-FFF2-40B4-BE49-F238E27FC236}">
                  <a16:creationId xmlns="" xmlns:a16="http://schemas.microsoft.com/office/drawing/2014/main" id="{30D22148-6351-4D25-9607-1D42CC730717}"/>
                </a:ext>
              </a:extLst>
            </p:cNvPr>
            <p:cNvSpPr/>
            <p:nvPr/>
          </p:nvSpPr>
          <p:spPr>
            <a:xfrm>
              <a:off x="7585443" y="3324704"/>
              <a:ext cx="2667181" cy="4626400"/>
            </a:xfrm>
            <a:custGeom>
              <a:avLst/>
              <a:gdLst>
                <a:gd name="connsiteX0" fmla="*/ 528637 w 928687"/>
                <a:gd name="connsiteY0" fmla="*/ 1628775 h 1628775"/>
                <a:gd name="connsiteX1" fmla="*/ 0 w 928687"/>
                <a:gd name="connsiteY1" fmla="*/ 1500188 h 1628775"/>
                <a:gd name="connsiteX2" fmla="*/ 71437 w 928687"/>
                <a:gd name="connsiteY2" fmla="*/ 0 h 1628775"/>
                <a:gd name="connsiteX3" fmla="*/ 928687 w 928687"/>
                <a:gd name="connsiteY3" fmla="*/ 1271588 h 1628775"/>
                <a:gd name="connsiteX4" fmla="*/ 528637 w 928687"/>
                <a:gd name="connsiteY4" fmla="*/ 1628775 h 1628775"/>
                <a:gd name="connsiteX0" fmla="*/ 542925 w 942975"/>
                <a:gd name="connsiteY0" fmla="*/ 1304925 h 1304925"/>
                <a:gd name="connsiteX1" fmla="*/ 14288 w 942975"/>
                <a:gd name="connsiteY1" fmla="*/ 1176338 h 1304925"/>
                <a:gd name="connsiteX2" fmla="*/ 0 w 942975"/>
                <a:gd name="connsiteY2" fmla="*/ 0 h 1304925"/>
                <a:gd name="connsiteX3" fmla="*/ 942975 w 942975"/>
                <a:gd name="connsiteY3" fmla="*/ 947738 h 1304925"/>
                <a:gd name="connsiteX4" fmla="*/ 542925 w 942975"/>
                <a:gd name="connsiteY4" fmla="*/ 1304925 h 1304925"/>
                <a:gd name="connsiteX0" fmla="*/ 528637 w 928687"/>
                <a:gd name="connsiteY0" fmla="*/ 1581150 h 1581150"/>
                <a:gd name="connsiteX1" fmla="*/ 0 w 928687"/>
                <a:gd name="connsiteY1" fmla="*/ 1452563 h 1581150"/>
                <a:gd name="connsiteX2" fmla="*/ 61912 w 928687"/>
                <a:gd name="connsiteY2" fmla="*/ 0 h 1581150"/>
                <a:gd name="connsiteX3" fmla="*/ 928687 w 928687"/>
                <a:gd name="connsiteY3" fmla="*/ 1223963 h 1581150"/>
                <a:gd name="connsiteX4" fmla="*/ 528637 w 928687"/>
                <a:gd name="connsiteY4" fmla="*/ 1581150 h 1581150"/>
                <a:gd name="connsiteX0" fmla="*/ 528637 w 928687"/>
                <a:gd name="connsiteY0" fmla="*/ 1619250 h 1619250"/>
                <a:gd name="connsiteX1" fmla="*/ 0 w 928687"/>
                <a:gd name="connsiteY1" fmla="*/ 1490663 h 1619250"/>
                <a:gd name="connsiteX2" fmla="*/ 42862 w 928687"/>
                <a:gd name="connsiteY2" fmla="*/ 0 h 1619250"/>
                <a:gd name="connsiteX3" fmla="*/ 928687 w 928687"/>
                <a:gd name="connsiteY3" fmla="*/ 1262063 h 1619250"/>
                <a:gd name="connsiteX4" fmla="*/ 528637 w 928687"/>
                <a:gd name="connsiteY4" fmla="*/ 1619250 h 1619250"/>
                <a:gd name="connsiteX0" fmla="*/ 528637 w 928687"/>
                <a:gd name="connsiteY0" fmla="*/ 1614196 h 1614196"/>
                <a:gd name="connsiteX1" fmla="*/ 0 w 928687"/>
                <a:gd name="connsiteY1" fmla="*/ 1485609 h 1614196"/>
                <a:gd name="connsiteX2" fmla="*/ 47916 w 928687"/>
                <a:gd name="connsiteY2" fmla="*/ 0 h 1614196"/>
                <a:gd name="connsiteX3" fmla="*/ 928687 w 928687"/>
                <a:gd name="connsiteY3" fmla="*/ 1257009 h 1614196"/>
                <a:gd name="connsiteX4" fmla="*/ 528637 w 928687"/>
                <a:gd name="connsiteY4" fmla="*/ 1614196 h 1614196"/>
                <a:gd name="connsiteX0" fmla="*/ 528637 w 928687"/>
                <a:gd name="connsiteY0" fmla="*/ 1442351 h 1442351"/>
                <a:gd name="connsiteX1" fmla="*/ 0 w 928687"/>
                <a:gd name="connsiteY1" fmla="*/ 1313764 h 1442351"/>
                <a:gd name="connsiteX2" fmla="*/ 2427 w 928687"/>
                <a:gd name="connsiteY2" fmla="*/ 0 h 1442351"/>
                <a:gd name="connsiteX3" fmla="*/ 928687 w 928687"/>
                <a:gd name="connsiteY3" fmla="*/ 1085164 h 1442351"/>
                <a:gd name="connsiteX4" fmla="*/ 528637 w 928687"/>
                <a:gd name="connsiteY4" fmla="*/ 1442351 h 1442351"/>
                <a:gd name="connsiteX0" fmla="*/ 528637 w 928687"/>
                <a:gd name="connsiteY0" fmla="*/ 1624305 h 1624305"/>
                <a:gd name="connsiteX1" fmla="*/ 0 w 928687"/>
                <a:gd name="connsiteY1" fmla="*/ 1495718 h 1624305"/>
                <a:gd name="connsiteX2" fmla="*/ 47916 w 928687"/>
                <a:gd name="connsiteY2" fmla="*/ 0 h 1624305"/>
                <a:gd name="connsiteX3" fmla="*/ 928687 w 928687"/>
                <a:gd name="connsiteY3" fmla="*/ 1267118 h 1624305"/>
                <a:gd name="connsiteX4" fmla="*/ 528637 w 928687"/>
                <a:gd name="connsiteY4" fmla="*/ 1624305 h 1624305"/>
                <a:gd name="connsiteX0" fmla="*/ 528637 w 928687"/>
                <a:gd name="connsiteY0" fmla="*/ 1616345 h 1616345"/>
                <a:gd name="connsiteX1" fmla="*/ 0 w 928687"/>
                <a:gd name="connsiteY1" fmla="*/ 1487758 h 1616345"/>
                <a:gd name="connsiteX2" fmla="*/ 53223 w 928687"/>
                <a:gd name="connsiteY2" fmla="*/ 0 h 1616345"/>
                <a:gd name="connsiteX3" fmla="*/ 928687 w 928687"/>
                <a:gd name="connsiteY3" fmla="*/ 1259158 h 1616345"/>
                <a:gd name="connsiteX4" fmla="*/ 528637 w 928687"/>
                <a:gd name="connsiteY4" fmla="*/ 1616345 h 1616345"/>
                <a:gd name="connsiteX0" fmla="*/ 528637 w 928687"/>
                <a:gd name="connsiteY0" fmla="*/ 1618998 h 1618998"/>
                <a:gd name="connsiteX1" fmla="*/ 0 w 928687"/>
                <a:gd name="connsiteY1" fmla="*/ 1490411 h 1618998"/>
                <a:gd name="connsiteX2" fmla="*/ 55877 w 928687"/>
                <a:gd name="connsiteY2" fmla="*/ 0 h 1618998"/>
                <a:gd name="connsiteX3" fmla="*/ 928687 w 928687"/>
                <a:gd name="connsiteY3" fmla="*/ 1261811 h 1618998"/>
                <a:gd name="connsiteX4" fmla="*/ 528637 w 928687"/>
                <a:gd name="connsiteY4" fmla="*/ 1618998 h 1618998"/>
                <a:gd name="connsiteX0" fmla="*/ 528637 w 928687"/>
                <a:gd name="connsiteY0" fmla="*/ 1611038 h 1611038"/>
                <a:gd name="connsiteX1" fmla="*/ 0 w 928687"/>
                <a:gd name="connsiteY1" fmla="*/ 1482451 h 1611038"/>
                <a:gd name="connsiteX2" fmla="*/ 50570 w 928687"/>
                <a:gd name="connsiteY2" fmla="*/ 0 h 1611038"/>
                <a:gd name="connsiteX3" fmla="*/ 928687 w 928687"/>
                <a:gd name="connsiteY3" fmla="*/ 1253851 h 1611038"/>
                <a:gd name="connsiteX4" fmla="*/ 528637 w 928687"/>
                <a:gd name="connsiteY4" fmla="*/ 1611038 h 1611038"/>
                <a:gd name="connsiteX0" fmla="*/ 536444 w 936494"/>
                <a:gd name="connsiteY0" fmla="*/ 1597771 h 1597771"/>
                <a:gd name="connsiteX1" fmla="*/ 7807 w 936494"/>
                <a:gd name="connsiteY1" fmla="*/ 1469184 h 1597771"/>
                <a:gd name="connsiteX2" fmla="*/ 0 w 936494"/>
                <a:gd name="connsiteY2" fmla="*/ 0 h 1597771"/>
                <a:gd name="connsiteX3" fmla="*/ 936494 w 936494"/>
                <a:gd name="connsiteY3" fmla="*/ 1240584 h 1597771"/>
                <a:gd name="connsiteX4" fmla="*/ 536444 w 936494"/>
                <a:gd name="connsiteY4" fmla="*/ 1597771 h 1597771"/>
                <a:gd name="connsiteX0" fmla="*/ 528735 w 928785"/>
                <a:gd name="connsiteY0" fmla="*/ 1611038 h 1611038"/>
                <a:gd name="connsiteX1" fmla="*/ 98 w 928785"/>
                <a:gd name="connsiteY1" fmla="*/ 1482451 h 1611038"/>
                <a:gd name="connsiteX2" fmla="*/ 45361 w 928785"/>
                <a:gd name="connsiteY2" fmla="*/ 0 h 1611038"/>
                <a:gd name="connsiteX3" fmla="*/ 928785 w 928785"/>
                <a:gd name="connsiteY3" fmla="*/ 1253851 h 1611038"/>
                <a:gd name="connsiteX4" fmla="*/ 528735 w 928785"/>
                <a:gd name="connsiteY4" fmla="*/ 1611038 h 161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8785" h="1611038">
                  <a:moveTo>
                    <a:pt x="528735" y="1611038"/>
                  </a:moveTo>
                  <a:lnTo>
                    <a:pt x="98" y="1482451"/>
                  </a:lnTo>
                  <a:cubicBezTo>
                    <a:pt x="-2504" y="992723"/>
                    <a:pt x="47963" y="489728"/>
                    <a:pt x="45361" y="0"/>
                  </a:cubicBezTo>
                  <a:lnTo>
                    <a:pt x="928785" y="1253851"/>
                  </a:lnTo>
                  <a:lnTo>
                    <a:pt x="528735" y="1611038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22" name="Freeform: Shape 121">
              <a:extLst>
                <a:ext uri="{FF2B5EF4-FFF2-40B4-BE49-F238E27FC236}">
                  <a16:creationId xmlns="" xmlns:a16="http://schemas.microsoft.com/office/drawing/2014/main" id="{C53DC5F5-C472-4047-ACE4-54C86BC46B9E}"/>
                </a:ext>
              </a:extLst>
            </p:cNvPr>
            <p:cNvSpPr/>
            <p:nvPr/>
          </p:nvSpPr>
          <p:spPr>
            <a:xfrm>
              <a:off x="7708807" y="479822"/>
              <a:ext cx="2543816" cy="6474125"/>
            </a:xfrm>
            <a:custGeom>
              <a:avLst/>
              <a:gdLst>
                <a:gd name="connsiteX0" fmla="*/ 0 w 885825"/>
                <a:gd name="connsiteY0" fmla="*/ 914400 h 2171700"/>
                <a:gd name="connsiteX1" fmla="*/ 871538 w 885825"/>
                <a:gd name="connsiteY1" fmla="*/ 0 h 2171700"/>
                <a:gd name="connsiteX2" fmla="*/ 885825 w 885825"/>
                <a:gd name="connsiteY2" fmla="*/ 2171700 h 2171700"/>
                <a:gd name="connsiteX3" fmla="*/ 0 w 885825"/>
                <a:gd name="connsiteY3" fmla="*/ 914400 h 2171700"/>
                <a:gd name="connsiteX0" fmla="*/ 0 w 885825"/>
                <a:gd name="connsiteY0" fmla="*/ 997167 h 2254467"/>
                <a:gd name="connsiteX1" fmla="*/ 675879 w 885825"/>
                <a:gd name="connsiteY1" fmla="*/ 0 h 2254467"/>
                <a:gd name="connsiteX2" fmla="*/ 885825 w 885825"/>
                <a:gd name="connsiteY2" fmla="*/ 2254467 h 2254467"/>
                <a:gd name="connsiteX3" fmla="*/ 0 w 885825"/>
                <a:gd name="connsiteY3" fmla="*/ 997167 h 2254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5825" h="2254467">
                  <a:moveTo>
                    <a:pt x="0" y="997167"/>
                  </a:moveTo>
                  <a:lnTo>
                    <a:pt x="675879" y="0"/>
                  </a:lnTo>
                  <a:cubicBezTo>
                    <a:pt x="680641" y="723900"/>
                    <a:pt x="881063" y="1530567"/>
                    <a:pt x="885825" y="2254467"/>
                  </a:cubicBezTo>
                  <a:lnTo>
                    <a:pt x="0" y="997167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="" xmlns:a16="http://schemas.microsoft.com/office/drawing/2014/main" id="{6D5216A4-0673-4C17-9D00-7CD61488958D}"/>
              </a:ext>
            </a:extLst>
          </p:cNvPr>
          <p:cNvGrpSpPr/>
          <p:nvPr/>
        </p:nvGrpSpPr>
        <p:grpSpPr>
          <a:xfrm rot="21472320" flipH="1">
            <a:off x="8087579" y="2141000"/>
            <a:ext cx="807239" cy="555962"/>
            <a:chOff x="3667032" y="1708483"/>
            <a:chExt cx="8105829" cy="5582653"/>
          </a:xfrm>
          <a:solidFill>
            <a:schemeClr val="bg1"/>
          </a:solidFill>
        </p:grpSpPr>
        <p:sp>
          <p:nvSpPr>
            <p:cNvPr id="109" name="Freeform: Shape 108">
              <a:extLst>
                <a:ext uri="{FF2B5EF4-FFF2-40B4-BE49-F238E27FC236}">
                  <a16:creationId xmlns="" xmlns:a16="http://schemas.microsoft.com/office/drawing/2014/main" id="{F6F4FCA7-8D27-41B7-8A8A-80D9CC1B06DE}"/>
                </a:ext>
              </a:extLst>
            </p:cNvPr>
            <p:cNvSpPr/>
            <p:nvPr/>
          </p:nvSpPr>
          <p:spPr>
            <a:xfrm>
              <a:off x="9698517" y="2576706"/>
              <a:ext cx="2074344" cy="1084322"/>
            </a:xfrm>
            <a:custGeom>
              <a:avLst/>
              <a:gdLst>
                <a:gd name="connsiteX0" fmla="*/ 757990 w 757990"/>
                <a:gd name="connsiteY0" fmla="*/ 228600 h 264695"/>
                <a:gd name="connsiteX1" fmla="*/ 288758 w 757990"/>
                <a:gd name="connsiteY1" fmla="*/ 0 h 264695"/>
                <a:gd name="connsiteX2" fmla="*/ 0 w 757990"/>
                <a:gd name="connsiteY2" fmla="*/ 264695 h 264695"/>
                <a:gd name="connsiteX3" fmla="*/ 757990 w 757990"/>
                <a:gd name="connsiteY3" fmla="*/ 228600 h 264695"/>
                <a:gd name="connsiteX0" fmla="*/ 753988 w 753988"/>
                <a:gd name="connsiteY0" fmla="*/ 288628 h 288628"/>
                <a:gd name="connsiteX1" fmla="*/ 288758 w 753988"/>
                <a:gd name="connsiteY1" fmla="*/ 0 h 288628"/>
                <a:gd name="connsiteX2" fmla="*/ 0 w 753988"/>
                <a:gd name="connsiteY2" fmla="*/ 264695 h 288628"/>
                <a:gd name="connsiteX3" fmla="*/ 753988 w 753988"/>
                <a:gd name="connsiteY3" fmla="*/ 288628 h 288628"/>
                <a:gd name="connsiteX0" fmla="*/ 753988 w 753988"/>
                <a:gd name="connsiteY0" fmla="*/ 288628 h 324723"/>
                <a:gd name="connsiteX1" fmla="*/ 288758 w 753988"/>
                <a:gd name="connsiteY1" fmla="*/ 0 h 324723"/>
                <a:gd name="connsiteX2" fmla="*/ 0 w 753988"/>
                <a:gd name="connsiteY2" fmla="*/ 324723 h 324723"/>
                <a:gd name="connsiteX3" fmla="*/ 753988 w 753988"/>
                <a:gd name="connsiteY3" fmla="*/ 288628 h 324723"/>
                <a:gd name="connsiteX0" fmla="*/ 681954 w 681954"/>
                <a:gd name="connsiteY0" fmla="*/ 396679 h 396679"/>
                <a:gd name="connsiteX1" fmla="*/ 288758 w 681954"/>
                <a:gd name="connsiteY1" fmla="*/ 0 h 396679"/>
                <a:gd name="connsiteX2" fmla="*/ 0 w 681954"/>
                <a:gd name="connsiteY2" fmla="*/ 324723 h 396679"/>
                <a:gd name="connsiteX3" fmla="*/ 681954 w 681954"/>
                <a:gd name="connsiteY3" fmla="*/ 396679 h 396679"/>
                <a:gd name="connsiteX0" fmla="*/ 798009 w 798009"/>
                <a:gd name="connsiteY0" fmla="*/ 324645 h 324723"/>
                <a:gd name="connsiteX1" fmla="*/ 288758 w 798009"/>
                <a:gd name="connsiteY1" fmla="*/ 0 h 324723"/>
                <a:gd name="connsiteX2" fmla="*/ 0 w 798009"/>
                <a:gd name="connsiteY2" fmla="*/ 324723 h 324723"/>
                <a:gd name="connsiteX3" fmla="*/ 798009 w 798009"/>
                <a:gd name="connsiteY3" fmla="*/ 324645 h 324723"/>
                <a:gd name="connsiteX0" fmla="*/ 798009 w 798009"/>
                <a:gd name="connsiteY0" fmla="*/ 324645 h 324645"/>
                <a:gd name="connsiteX1" fmla="*/ 288758 w 798009"/>
                <a:gd name="connsiteY1" fmla="*/ 0 h 324645"/>
                <a:gd name="connsiteX2" fmla="*/ 0 w 798009"/>
                <a:gd name="connsiteY2" fmla="*/ 208668 h 324645"/>
                <a:gd name="connsiteX3" fmla="*/ 798009 w 798009"/>
                <a:gd name="connsiteY3" fmla="*/ 324645 h 324645"/>
                <a:gd name="connsiteX0" fmla="*/ 689958 w 689958"/>
                <a:gd name="connsiteY0" fmla="*/ 360662 h 360662"/>
                <a:gd name="connsiteX1" fmla="*/ 288758 w 689958"/>
                <a:gd name="connsiteY1" fmla="*/ 0 h 360662"/>
                <a:gd name="connsiteX2" fmla="*/ 0 w 689958"/>
                <a:gd name="connsiteY2" fmla="*/ 208668 h 360662"/>
                <a:gd name="connsiteX3" fmla="*/ 689958 w 689958"/>
                <a:gd name="connsiteY3" fmla="*/ 360662 h 36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9958" h="360662">
                  <a:moveTo>
                    <a:pt x="689958" y="360662"/>
                  </a:moveTo>
                  <a:lnTo>
                    <a:pt x="288758" y="0"/>
                  </a:lnTo>
                  <a:lnTo>
                    <a:pt x="0" y="208668"/>
                  </a:lnTo>
                  <a:lnTo>
                    <a:pt x="689958" y="360662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="" xmlns:a16="http://schemas.microsoft.com/office/drawing/2014/main" id="{7958A282-BAA5-497A-86B9-2CC2BCBDF96C}"/>
                </a:ext>
              </a:extLst>
            </p:cNvPr>
            <p:cNvSpPr/>
            <p:nvPr/>
          </p:nvSpPr>
          <p:spPr>
            <a:xfrm>
              <a:off x="8589117" y="2576628"/>
              <a:ext cx="1989499" cy="976664"/>
            </a:xfrm>
            <a:custGeom>
              <a:avLst/>
              <a:gdLst>
                <a:gd name="connsiteX0" fmla="*/ 661737 w 661737"/>
                <a:gd name="connsiteY0" fmla="*/ 0 h 324853"/>
                <a:gd name="connsiteX1" fmla="*/ 360947 w 661737"/>
                <a:gd name="connsiteY1" fmla="*/ 324853 h 324853"/>
                <a:gd name="connsiteX2" fmla="*/ 0 w 661737"/>
                <a:gd name="connsiteY2" fmla="*/ 36095 h 324853"/>
                <a:gd name="connsiteX3" fmla="*/ 661737 w 661737"/>
                <a:gd name="connsiteY3" fmla="*/ 0 h 324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1737" h="324853">
                  <a:moveTo>
                    <a:pt x="661737" y="0"/>
                  </a:moveTo>
                  <a:lnTo>
                    <a:pt x="360947" y="324853"/>
                  </a:lnTo>
                  <a:lnTo>
                    <a:pt x="0" y="36095"/>
                  </a:lnTo>
                  <a:lnTo>
                    <a:pt x="661737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="" xmlns:a16="http://schemas.microsoft.com/office/drawing/2014/main" id="{28DAE2D2-EC9D-407E-AB63-2AD7A916BEDC}"/>
                </a:ext>
              </a:extLst>
            </p:cNvPr>
            <p:cNvSpPr/>
            <p:nvPr/>
          </p:nvSpPr>
          <p:spPr>
            <a:xfrm>
              <a:off x="3667032" y="1708483"/>
              <a:ext cx="1121354" cy="723455"/>
            </a:xfrm>
            <a:custGeom>
              <a:avLst/>
              <a:gdLst>
                <a:gd name="connsiteX0" fmla="*/ 0 w 372979"/>
                <a:gd name="connsiteY0" fmla="*/ 240632 h 240632"/>
                <a:gd name="connsiteX1" fmla="*/ 204537 w 372979"/>
                <a:gd name="connsiteY1" fmla="*/ 0 h 240632"/>
                <a:gd name="connsiteX2" fmla="*/ 372979 w 372979"/>
                <a:gd name="connsiteY2" fmla="*/ 120316 h 240632"/>
                <a:gd name="connsiteX3" fmla="*/ 0 w 372979"/>
                <a:gd name="connsiteY3" fmla="*/ 240632 h 240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2979" h="240632">
                  <a:moveTo>
                    <a:pt x="0" y="240632"/>
                  </a:moveTo>
                  <a:lnTo>
                    <a:pt x="204537" y="0"/>
                  </a:lnTo>
                  <a:lnTo>
                    <a:pt x="372979" y="120316"/>
                  </a:lnTo>
                  <a:lnTo>
                    <a:pt x="0" y="240632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="" xmlns:a16="http://schemas.microsoft.com/office/drawing/2014/main" id="{A050BD17-ADD0-4025-A2B6-DCC5FAB2AD41}"/>
                </a:ext>
              </a:extLst>
            </p:cNvPr>
            <p:cNvSpPr/>
            <p:nvPr/>
          </p:nvSpPr>
          <p:spPr>
            <a:xfrm>
              <a:off x="6683920" y="3191564"/>
              <a:ext cx="1627771" cy="4087516"/>
            </a:xfrm>
            <a:custGeom>
              <a:avLst/>
              <a:gdLst>
                <a:gd name="connsiteX0" fmla="*/ 541421 w 541421"/>
                <a:gd name="connsiteY0" fmla="*/ 12032 h 1359569"/>
                <a:gd name="connsiteX1" fmla="*/ 156410 w 541421"/>
                <a:gd name="connsiteY1" fmla="*/ 1359569 h 1359569"/>
                <a:gd name="connsiteX2" fmla="*/ 0 w 541421"/>
                <a:gd name="connsiteY2" fmla="*/ 0 h 1359569"/>
                <a:gd name="connsiteX3" fmla="*/ 541421 w 541421"/>
                <a:gd name="connsiteY3" fmla="*/ 12032 h 1359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1421" h="1359569">
                  <a:moveTo>
                    <a:pt x="541421" y="12032"/>
                  </a:moveTo>
                  <a:lnTo>
                    <a:pt x="156410" y="1359569"/>
                  </a:lnTo>
                  <a:lnTo>
                    <a:pt x="0" y="0"/>
                  </a:lnTo>
                  <a:lnTo>
                    <a:pt x="541421" y="12032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="" xmlns:a16="http://schemas.microsoft.com/office/drawing/2014/main" id="{5F2394CE-4803-45B8-B41C-8C9DB814101E}"/>
                </a:ext>
              </a:extLst>
            </p:cNvPr>
            <p:cNvSpPr/>
            <p:nvPr/>
          </p:nvSpPr>
          <p:spPr>
            <a:xfrm>
              <a:off x="4296520" y="1708483"/>
              <a:ext cx="1917154" cy="1917154"/>
            </a:xfrm>
            <a:custGeom>
              <a:avLst/>
              <a:gdLst>
                <a:gd name="connsiteX0" fmla="*/ 0 w 637674"/>
                <a:gd name="connsiteY0" fmla="*/ 0 h 637674"/>
                <a:gd name="connsiteX1" fmla="*/ 553453 w 637674"/>
                <a:gd name="connsiteY1" fmla="*/ 48127 h 637674"/>
                <a:gd name="connsiteX2" fmla="*/ 637674 w 637674"/>
                <a:gd name="connsiteY2" fmla="*/ 637674 h 637674"/>
                <a:gd name="connsiteX3" fmla="*/ 0 w 637674"/>
                <a:gd name="connsiteY3" fmla="*/ 0 h 637674"/>
                <a:gd name="connsiteX0" fmla="*/ 0 w 637674"/>
                <a:gd name="connsiteY0" fmla="*/ 0 h 637674"/>
                <a:gd name="connsiteX1" fmla="*/ 537445 w 637674"/>
                <a:gd name="connsiteY1" fmla="*/ 16112 h 637674"/>
                <a:gd name="connsiteX2" fmla="*/ 637674 w 637674"/>
                <a:gd name="connsiteY2" fmla="*/ 637674 h 637674"/>
                <a:gd name="connsiteX3" fmla="*/ 0 w 637674"/>
                <a:gd name="connsiteY3" fmla="*/ 0 h 6376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7674" h="637674">
                  <a:moveTo>
                    <a:pt x="0" y="0"/>
                  </a:moveTo>
                  <a:lnTo>
                    <a:pt x="537445" y="16112"/>
                  </a:lnTo>
                  <a:lnTo>
                    <a:pt x="637674" y="63767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="" xmlns:a16="http://schemas.microsoft.com/office/drawing/2014/main" id="{B9E37421-7433-4794-91A2-3497D4B8F6A2}"/>
                </a:ext>
              </a:extLst>
            </p:cNvPr>
            <p:cNvSpPr/>
            <p:nvPr/>
          </p:nvSpPr>
          <p:spPr>
            <a:xfrm>
              <a:off x="7479717" y="2106307"/>
              <a:ext cx="2206536" cy="1434953"/>
            </a:xfrm>
            <a:custGeom>
              <a:avLst/>
              <a:gdLst>
                <a:gd name="connsiteX0" fmla="*/ 168442 w 733927"/>
                <a:gd name="connsiteY0" fmla="*/ 0 h 493295"/>
                <a:gd name="connsiteX1" fmla="*/ 733927 w 733927"/>
                <a:gd name="connsiteY1" fmla="*/ 493295 h 493295"/>
                <a:gd name="connsiteX2" fmla="*/ 0 w 733927"/>
                <a:gd name="connsiteY2" fmla="*/ 457200 h 493295"/>
                <a:gd name="connsiteX3" fmla="*/ 168442 w 733927"/>
                <a:gd name="connsiteY3" fmla="*/ 0 h 493295"/>
                <a:gd name="connsiteX0" fmla="*/ 196455 w 733927"/>
                <a:gd name="connsiteY0" fmla="*/ 0 h 477287"/>
                <a:gd name="connsiteX1" fmla="*/ 733927 w 733927"/>
                <a:gd name="connsiteY1" fmla="*/ 477287 h 477287"/>
                <a:gd name="connsiteX2" fmla="*/ 0 w 733927"/>
                <a:gd name="connsiteY2" fmla="*/ 441192 h 477287"/>
                <a:gd name="connsiteX3" fmla="*/ 196455 w 733927"/>
                <a:gd name="connsiteY3" fmla="*/ 0 h 477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3927" h="477287">
                  <a:moveTo>
                    <a:pt x="196455" y="0"/>
                  </a:moveTo>
                  <a:lnTo>
                    <a:pt x="733927" y="477287"/>
                  </a:lnTo>
                  <a:lnTo>
                    <a:pt x="0" y="441192"/>
                  </a:lnTo>
                  <a:lnTo>
                    <a:pt x="196455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="" xmlns:a16="http://schemas.microsoft.com/office/drawing/2014/main" id="{8572C09C-3171-47C2-87E7-9A1803C467EB}"/>
                </a:ext>
              </a:extLst>
            </p:cNvPr>
            <p:cNvSpPr/>
            <p:nvPr/>
          </p:nvSpPr>
          <p:spPr>
            <a:xfrm>
              <a:off x="5888120" y="1744657"/>
              <a:ext cx="2170362" cy="5546479"/>
            </a:xfrm>
            <a:custGeom>
              <a:avLst/>
              <a:gdLst>
                <a:gd name="connsiteX0" fmla="*/ 0 w 721895"/>
                <a:gd name="connsiteY0" fmla="*/ 0 h 1844842"/>
                <a:gd name="connsiteX1" fmla="*/ 176463 w 721895"/>
                <a:gd name="connsiteY1" fmla="*/ 1844842 h 1844842"/>
                <a:gd name="connsiteX2" fmla="*/ 721895 w 721895"/>
                <a:gd name="connsiteY2" fmla="*/ 112295 h 1844842"/>
                <a:gd name="connsiteX3" fmla="*/ 0 w 721895"/>
                <a:gd name="connsiteY3" fmla="*/ 0 h 18448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1895" h="1844842">
                  <a:moveTo>
                    <a:pt x="0" y="0"/>
                  </a:moveTo>
                  <a:lnTo>
                    <a:pt x="176463" y="1844842"/>
                  </a:lnTo>
                  <a:lnTo>
                    <a:pt x="721895" y="11229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="" xmlns:a16="http://schemas.microsoft.com/office/drawing/2014/main" id="{AD1E7C12-2443-47AF-801A-B63D6B9A9F8E}"/>
              </a:ext>
            </a:extLst>
          </p:cNvPr>
          <p:cNvGrpSpPr/>
          <p:nvPr/>
        </p:nvGrpSpPr>
        <p:grpSpPr>
          <a:xfrm rot="21472320" flipH="1">
            <a:off x="8432790" y="1633419"/>
            <a:ext cx="505199" cy="347941"/>
            <a:chOff x="3667032" y="1708483"/>
            <a:chExt cx="8105829" cy="5582653"/>
          </a:xfrm>
          <a:solidFill>
            <a:schemeClr val="bg1"/>
          </a:solidFill>
        </p:grpSpPr>
        <p:sp>
          <p:nvSpPr>
            <p:cNvPr id="102" name="Freeform: Shape 101">
              <a:extLst>
                <a:ext uri="{FF2B5EF4-FFF2-40B4-BE49-F238E27FC236}">
                  <a16:creationId xmlns="" xmlns:a16="http://schemas.microsoft.com/office/drawing/2014/main" id="{E7C42427-3B50-4C3A-8D49-92032EB7F4A5}"/>
                </a:ext>
              </a:extLst>
            </p:cNvPr>
            <p:cNvSpPr/>
            <p:nvPr/>
          </p:nvSpPr>
          <p:spPr>
            <a:xfrm>
              <a:off x="9698517" y="2576706"/>
              <a:ext cx="2074344" cy="1084322"/>
            </a:xfrm>
            <a:custGeom>
              <a:avLst/>
              <a:gdLst>
                <a:gd name="connsiteX0" fmla="*/ 757990 w 757990"/>
                <a:gd name="connsiteY0" fmla="*/ 228600 h 264695"/>
                <a:gd name="connsiteX1" fmla="*/ 288758 w 757990"/>
                <a:gd name="connsiteY1" fmla="*/ 0 h 264695"/>
                <a:gd name="connsiteX2" fmla="*/ 0 w 757990"/>
                <a:gd name="connsiteY2" fmla="*/ 264695 h 264695"/>
                <a:gd name="connsiteX3" fmla="*/ 757990 w 757990"/>
                <a:gd name="connsiteY3" fmla="*/ 228600 h 264695"/>
                <a:gd name="connsiteX0" fmla="*/ 753988 w 753988"/>
                <a:gd name="connsiteY0" fmla="*/ 288628 h 288628"/>
                <a:gd name="connsiteX1" fmla="*/ 288758 w 753988"/>
                <a:gd name="connsiteY1" fmla="*/ 0 h 288628"/>
                <a:gd name="connsiteX2" fmla="*/ 0 w 753988"/>
                <a:gd name="connsiteY2" fmla="*/ 264695 h 288628"/>
                <a:gd name="connsiteX3" fmla="*/ 753988 w 753988"/>
                <a:gd name="connsiteY3" fmla="*/ 288628 h 288628"/>
                <a:gd name="connsiteX0" fmla="*/ 753988 w 753988"/>
                <a:gd name="connsiteY0" fmla="*/ 288628 h 324723"/>
                <a:gd name="connsiteX1" fmla="*/ 288758 w 753988"/>
                <a:gd name="connsiteY1" fmla="*/ 0 h 324723"/>
                <a:gd name="connsiteX2" fmla="*/ 0 w 753988"/>
                <a:gd name="connsiteY2" fmla="*/ 324723 h 324723"/>
                <a:gd name="connsiteX3" fmla="*/ 753988 w 753988"/>
                <a:gd name="connsiteY3" fmla="*/ 288628 h 324723"/>
                <a:gd name="connsiteX0" fmla="*/ 681954 w 681954"/>
                <a:gd name="connsiteY0" fmla="*/ 396679 h 396679"/>
                <a:gd name="connsiteX1" fmla="*/ 288758 w 681954"/>
                <a:gd name="connsiteY1" fmla="*/ 0 h 396679"/>
                <a:gd name="connsiteX2" fmla="*/ 0 w 681954"/>
                <a:gd name="connsiteY2" fmla="*/ 324723 h 396679"/>
                <a:gd name="connsiteX3" fmla="*/ 681954 w 681954"/>
                <a:gd name="connsiteY3" fmla="*/ 396679 h 396679"/>
                <a:gd name="connsiteX0" fmla="*/ 798009 w 798009"/>
                <a:gd name="connsiteY0" fmla="*/ 324645 h 324723"/>
                <a:gd name="connsiteX1" fmla="*/ 288758 w 798009"/>
                <a:gd name="connsiteY1" fmla="*/ 0 h 324723"/>
                <a:gd name="connsiteX2" fmla="*/ 0 w 798009"/>
                <a:gd name="connsiteY2" fmla="*/ 324723 h 324723"/>
                <a:gd name="connsiteX3" fmla="*/ 798009 w 798009"/>
                <a:gd name="connsiteY3" fmla="*/ 324645 h 324723"/>
                <a:gd name="connsiteX0" fmla="*/ 798009 w 798009"/>
                <a:gd name="connsiteY0" fmla="*/ 324645 h 324645"/>
                <a:gd name="connsiteX1" fmla="*/ 288758 w 798009"/>
                <a:gd name="connsiteY1" fmla="*/ 0 h 324645"/>
                <a:gd name="connsiteX2" fmla="*/ 0 w 798009"/>
                <a:gd name="connsiteY2" fmla="*/ 208668 h 324645"/>
                <a:gd name="connsiteX3" fmla="*/ 798009 w 798009"/>
                <a:gd name="connsiteY3" fmla="*/ 324645 h 324645"/>
                <a:gd name="connsiteX0" fmla="*/ 689958 w 689958"/>
                <a:gd name="connsiteY0" fmla="*/ 360662 h 360662"/>
                <a:gd name="connsiteX1" fmla="*/ 288758 w 689958"/>
                <a:gd name="connsiteY1" fmla="*/ 0 h 360662"/>
                <a:gd name="connsiteX2" fmla="*/ 0 w 689958"/>
                <a:gd name="connsiteY2" fmla="*/ 208668 h 360662"/>
                <a:gd name="connsiteX3" fmla="*/ 689958 w 689958"/>
                <a:gd name="connsiteY3" fmla="*/ 360662 h 36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9958" h="360662">
                  <a:moveTo>
                    <a:pt x="689958" y="360662"/>
                  </a:moveTo>
                  <a:lnTo>
                    <a:pt x="288758" y="0"/>
                  </a:lnTo>
                  <a:lnTo>
                    <a:pt x="0" y="208668"/>
                  </a:lnTo>
                  <a:lnTo>
                    <a:pt x="689958" y="360662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="" xmlns:a16="http://schemas.microsoft.com/office/drawing/2014/main" id="{95F24BD6-5F64-499B-A6E1-0126518A9F9F}"/>
                </a:ext>
              </a:extLst>
            </p:cNvPr>
            <p:cNvSpPr/>
            <p:nvPr/>
          </p:nvSpPr>
          <p:spPr>
            <a:xfrm>
              <a:off x="8589117" y="2576628"/>
              <a:ext cx="1989499" cy="976664"/>
            </a:xfrm>
            <a:custGeom>
              <a:avLst/>
              <a:gdLst>
                <a:gd name="connsiteX0" fmla="*/ 661737 w 661737"/>
                <a:gd name="connsiteY0" fmla="*/ 0 h 324853"/>
                <a:gd name="connsiteX1" fmla="*/ 360947 w 661737"/>
                <a:gd name="connsiteY1" fmla="*/ 324853 h 324853"/>
                <a:gd name="connsiteX2" fmla="*/ 0 w 661737"/>
                <a:gd name="connsiteY2" fmla="*/ 36095 h 324853"/>
                <a:gd name="connsiteX3" fmla="*/ 661737 w 661737"/>
                <a:gd name="connsiteY3" fmla="*/ 0 h 324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1737" h="324853">
                  <a:moveTo>
                    <a:pt x="661737" y="0"/>
                  </a:moveTo>
                  <a:lnTo>
                    <a:pt x="360947" y="324853"/>
                  </a:lnTo>
                  <a:lnTo>
                    <a:pt x="0" y="36095"/>
                  </a:lnTo>
                  <a:lnTo>
                    <a:pt x="661737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="" xmlns:a16="http://schemas.microsoft.com/office/drawing/2014/main" id="{BD5F7989-DF91-4E43-AE8B-B86D50A0F0E8}"/>
                </a:ext>
              </a:extLst>
            </p:cNvPr>
            <p:cNvSpPr/>
            <p:nvPr/>
          </p:nvSpPr>
          <p:spPr>
            <a:xfrm>
              <a:off x="3667032" y="1708483"/>
              <a:ext cx="1121354" cy="723455"/>
            </a:xfrm>
            <a:custGeom>
              <a:avLst/>
              <a:gdLst>
                <a:gd name="connsiteX0" fmla="*/ 0 w 372979"/>
                <a:gd name="connsiteY0" fmla="*/ 240632 h 240632"/>
                <a:gd name="connsiteX1" fmla="*/ 204537 w 372979"/>
                <a:gd name="connsiteY1" fmla="*/ 0 h 240632"/>
                <a:gd name="connsiteX2" fmla="*/ 372979 w 372979"/>
                <a:gd name="connsiteY2" fmla="*/ 120316 h 240632"/>
                <a:gd name="connsiteX3" fmla="*/ 0 w 372979"/>
                <a:gd name="connsiteY3" fmla="*/ 240632 h 240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2979" h="240632">
                  <a:moveTo>
                    <a:pt x="0" y="240632"/>
                  </a:moveTo>
                  <a:lnTo>
                    <a:pt x="204537" y="0"/>
                  </a:lnTo>
                  <a:lnTo>
                    <a:pt x="372979" y="120316"/>
                  </a:lnTo>
                  <a:lnTo>
                    <a:pt x="0" y="240632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="" xmlns:a16="http://schemas.microsoft.com/office/drawing/2014/main" id="{5FFC295D-3F65-49FF-AFE4-CAF92E641E9E}"/>
                </a:ext>
              </a:extLst>
            </p:cNvPr>
            <p:cNvSpPr/>
            <p:nvPr/>
          </p:nvSpPr>
          <p:spPr>
            <a:xfrm>
              <a:off x="6683920" y="3191564"/>
              <a:ext cx="1627771" cy="4087516"/>
            </a:xfrm>
            <a:custGeom>
              <a:avLst/>
              <a:gdLst>
                <a:gd name="connsiteX0" fmla="*/ 541421 w 541421"/>
                <a:gd name="connsiteY0" fmla="*/ 12032 h 1359569"/>
                <a:gd name="connsiteX1" fmla="*/ 156410 w 541421"/>
                <a:gd name="connsiteY1" fmla="*/ 1359569 h 1359569"/>
                <a:gd name="connsiteX2" fmla="*/ 0 w 541421"/>
                <a:gd name="connsiteY2" fmla="*/ 0 h 1359569"/>
                <a:gd name="connsiteX3" fmla="*/ 541421 w 541421"/>
                <a:gd name="connsiteY3" fmla="*/ 12032 h 1359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1421" h="1359569">
                  <a:moveTo>
                    <a:pt x="541421" y="12032"/>
                  </a:moveTo>
                  <a:lnTo>
                    <a:pt x="156410" y="1359569"/>
                  </a:lnTo>
                  <a:lnTo>
                    <a:pt x="0" y="0"/>
                  </a:lnTo>
                  <a:lnTo>
                    <a:pt x="541421" y="12032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="" xmlns:a16="http://schemas.microsoft.com/office/drawing/2014/main" id="{B86F7CA5-06DD-44D3-AB8C-5AEBC8E99401}"/>
                </a:ext>
              </a:extLst>
            </p:cNvPr>
            <p:cNvSpPr/>
            <p:nvPr/>
          </p:nvSpPr>
          <p:spPr>
            <a:xfrm>
              <a:off x="4296520" y="1708483"/>
              <a:ext cx="1917154" cy="1917154"/>
            </a:xfrm>
            <a:custGeom>
              <a:avLst/>
              <a:gdLst>
                <a:gd name="connsiteX0" fmla="*/ 0 w 637674"/>
                <a:gd name="connsiteY0" fmla="*/ 0 h 637674"/>
                <a:gd name="connsiteX1" fmla="*/ 553453 w 637674"/>
                <a:gd name="connsiteY1" fmla="*/ 48127 h 637674"/>
                <a:gd name="connsiteX2" fmla="*/ 637674 w 637674"/>
                <a:gd name="connsiteY2" fmla="*/ 637674 h 637674"/>
                <a:gd name="connsiteX3" fmla="*/ 0 w 637674"/>
                <a:gd name="connsiteY3" fmla="*/ 0 h 637674"/>
                <a:gd name="connsiteX0" fmla="*/ 0 w 637674"/>
                <a:gd name="connsiteY0" fmla="*/ 0 h 637674"/>
                <a:gd name="connsiteX1" fmla="*/ 537445 w 637674"/>
                <a:gd name="connsiteY1" fmla="*/ 16112 h 637674"/>
                <a:gd name="connsiteX2" fmla="*/ 637674 w 637674"/>
                <a:gd name="connsiteY2" fmla="*/ 637674 h 637674"/>
                <a:gd name="connsiteX3" fmla="*/ 0 w 637674"/>
                <a:gd name="connsiteY3" fmla="*/ 0 h 6376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7674" h="637674">
                  <a:moveTo>
                    <a:pt x="0" y="0"/>
                  </a:moveTo>
                  <a:lnTo>
                    <a:pt x="537445" y="16112"/>
                  </a:lnTo>
                  <a:lnTo>
                    <a:pt x="637674" y="63767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="" xmlns:a16="http://schemas.microsoft.com/office/drawing/2014/main" id="{35B90391-0F1D-4334-856B-93E13AEDA6B4}"/>
                </a:ext>
              </a:extLst>
            </p:cNvPr>
            <p:cNvSpPr/>
            <p:nvPr/>
          </p:nvSpPr>
          <p:spPr>
            <a:xfrm>
              <a:off x="7479717" y="2106307"/>
              <a:ext cx="2206536" cy="1434953"/>
            </a:xfrm>
            <a:custGeom>
              <a:avLst/>
              <a:gdLst>
                <a:gd name="connsiteX0" fmla="*/ 168442 w 733927"/>
                <a:gd name="connsiteY0" fmla="*/ 0 h 493295"/>
                <a:gd name="connsiteX1" fmla="*/ 733927 w 733927"/>
                <a:gd name="connsiteY1" fmla="*/ 493295 h 493295"/>
                <a:gd name="connsiteX2" fmla="*/ 0 w 733927"/>
                <a:gd name="connsiteY2" fmla="*/ 457200 h 493295"/>
                <a:gd name="connsiteX3" fmla="*/ 168442 w 733927"/>
                <a:gd name="connsiteY3" fmla="*/ 0 h 493295"/>
                <a:gd name="connsiteX0" fmla="*/ 196455 w 733927"/>
                <a:gd name="connsiteY0" fmla="*/ 0 h 477287"/>
                <a:gd name="connsiteX1" fmla="*/ 733927 w 733927"/>
                <a:gd name="connsiteY1" fmla="*/ 477287 h 477287"/>
                <a:gd name="connsiteX2" fmla="*/ 0 w 733927"/>
                <a:gd name="connsiteY2" fmla="*/ 441192 h 477287"/>
                <a:gd name="connsiteX3" fmla="*/ 196455 w 733927"/>
                <a:gd name="connsiteY3" fmla="*/ 0 h 477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3927" h="477287">
                  <a:moveTo>
                    <a:pt x="196455" y="0"/>
                  </a:moveTo>
                  <a:lnTo>
                    <a:pt x="733927" y="477287"/>
                  </a:lnTo>
                  <a:lnTo>
                    <a:pt x="0" y="441192"/>
                  </a:lnTo>
                  <a:lnTo>
                    <a:pt x="196455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="" xmlns:a16="http://schemas.microsoft.com/office/drawing/2014/main" id="{B96B72F4-F478-4974-A611-D67B311EBA71}"/>
                </a:ext>
              </a:extLst>
            </p:cNvPr>
            <p:cNvSpPr/>
            <p:nvPr/>
          </p:nvSpPr>
          <p:spPr>
            <a:xfrm>
              <a:off x="5888120" y="1744657"/>
              <a:ext cx="2170362" cy="5546479"/>
            </a:xfrm>
            <a:custGeom>
              <a:avLst/>
              <a:gdLst>
                <a:gd name="connsiteX0" fmla="*/ 0 w 721895"/>
                <a:gd name="connsiteY0" fmla="*/ 0 h 1844842"/>
                <a:gd name="connsiteX1" fmla="*/ 176463 w 721895"/>
                <a:gd name="connsiteY1" fmla="*/ 1844842 h 1844842"/>
                <a:gd name="connsiteX2" fmla="*/ 721895 w 721895"/>
                <a:gd name="connsiteY2" fmla="*/ 112295 h 1844842"/>
                <a:gd name="connsiteX3" fmla="*/ 0 w 721895"/>
                <a:gd name="connsiteY3" fmla="*/ 0 h 18448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1895" h="1844842">
                  <a:moveTo>
                    <a:pt x="0" y="0"/>
                  </a:moveTo>
                  <a:lnTo>
                    <a:pt x="176463" y="1844842"/>
                  </a:lnTo>
                  <a:lnTo>
                    <a:pt x="721895" y="11229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="" xmlns:a16="http://schemas.microsoft.com/office/drawing/2014/main" id="{A8DAE53E-294C-42BD-98EE-EF8C035C2A3D}"/>
              </a:ext>
            </a:extLst>
          </p:cNvPr>
          <p:cNvGrpSpPr/>
          <p:nvPr/>
        </p:nvGrpSpPr>
        <p:grpSpPr>
          <a:xfrm rot="74106" flipH="1">
            <a:off x="8764658" y="748947"/>
            <a:ext cx="729540" cy="826767"/>
            <a:chOff x="5365048" y="479821"/>
            <a:chExt cx="8036930" cy="9108010"/>
          </a:xfrm>
          <a:solidFill>
            <a:schemeClr val="bg1"/>
          </a:solidFill>
        </p:grpSpPr>
        <p:sp>
          <p:nvSpPr>
            <p:cNvPr id="95" name="Freeform: Shape 94">
              <a:extLst>
                <a:ext uri="{FF2B5EF4-FFF2-40B4-BE49-F238E27FC236}">
                  <a16:creationId xmlns="" xmlns:a16="http://schemas.microsoft.com/office/drawing/2014/main" id="{618FED9A-276E-4191-B832-8806470C326D}"/>
                </a:ext>
              </a:extLst>
            </p:cNvPr>
            <p:cNvSpPr/>
            <p:nvPr/>
          </p:nvSpPr>
          <p:spPr>
            <a:xfrm>
              <a:off x="11674969" y="8268753"/>
              <a:ext cx="1052700" cy="1319078"/>
            </a:xfrm>
            <a:custGeom>
              <a:avLst/>
              <a:gdLst>
                <a:gd name="connsiteX0" fmla="*/ 0 w 266700"/>
                <a:gd name="connsiteY0" fmla="*/ 0 h 438150"/>
                <a:gd name="connsiteX1" fmla="*/ 19050 w 266700"/>
                <a:gd name="connsiteY1" fmla="*/ 438150 h 438150"/>
                <a:gd name="connsiteX2" fmla="*/ 266700 w 266700"/>
                <a:gd name="connsiteY2" fmla="*/ 76200 h 438150"/>
                <a:gd name="connsiteX3" fmla="*/ 0 w 266700"/>
                <a:gd name="connsiteY3" fmla="*/ 0 h 438150"/>
                <a:gd name="connsiteX0" fmla="*/ 0 w 366579"/>
                <a:gd name="connsiteY0" fmla="*/ 0 h 459339"/>
                <a:gd name="connsiteX1" fmla="*/ 366579 w 366579"/>
                <a:gd name="connsiteY1" fmla="*/ 459339 h 459339"/>
                <a:gd name="connsiteX2" fmla="*/ 266700 w 366579"/>
                <a:gd name="connsiteY2" fmla="*/ 76200 h 459339"/>
                <a:gd name="connsiteX3" fmla="*/ 0 w 366579"/>
                <a:gd name="connsiteY3" fmla="*/ 0 h 459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6579" h="459339">
                  <a:moveTo>
                    <a:pt x="0" y="0"/>
                  </a:moveTo>
                  <a:lnTo>
                    <a:pt x="366579" y="459339"/>
                  </a:lnTo>
                  <a:lnTo>
                    <a:pt x="266700" y="7620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="" xmlns:a16="http://schemas.microsoft.com/office/drawing/2014/main" id="{0735D5D5-42C3-4F1A-B61F-A222BEF4BFBC}"/>
                </a:ext>
              </a:extLst>
            </p:cNvPr>
            <p:cNvSpPr/>
            <p:nvPr/>
          </p:nvSpPr>
          <p:spPr>
            <a:xfrm>
              <a:off x="9107326" y="6879846"/>
              <a:ext cx="3333521" cy="1613816"/>
            </a:xfrm>
            <a:custGeom>
              <a:avLst/>
              <a:gdLst>
                <a:gd name="connsiteX0" fmla="*/ 1219200 w 1219200"/>
                <a:gd name="connsiteY0" fmla="*/ 561975 h 561975"/>
                <a:gd name="connsiteX1" fmla="*/ 438150 w 1219200"/>
                <a:gd name="connsiteY1" fmla="*/ 0 h 561975"/>
                <a:gd name="connsiteX2" fmla="*/ 0 w 1219200"/>
                <a:gd name="connsiteY2" fmla="*/ 361950 h 561975"/>
                <a:gd name="connsiteX3" fmla="*/ 1219200 w 1219200"/>
                <a:gd name="connsiteY3" fmla="*/ 561975 h 561975"/>
                <a:gd name="connsiteX0" fmla="*/ 1158170 w 1158170"/>
                <a:gd name="connsiteY0" fmla="*/ 561975 h 561975"/>
                <a:gd name="connsiteX1" fmla="*/ 377120 w 1158170"/>
                <a:gd name="connsiteY1" fmla="*/ 0 h 561975"/>
                <a:gd name="connsiteX2" fmla="*/ 0 w 1158170"/>
                <a:gd name="connsiteY2" fmla="*/ 375217 h 561975"/>
                <a:gd name="connsiteX3" fmla="*/ 1158170 w 1158170"/>
                <a:gd name="connsiteY3" fmla="*/ 561975 h 561975"/>
                <a:gd name="connsiteX0" fmla="*/ 1160823 w 1160823"/>
                <a:gd name="connsiteY0" fmla="*/ 561975 h 561975"/>
                <a:gd name="connsiteX1" fmla="*/ 379773 w 1160823"/>
                <a:gd name="connsiteY1" fmla="*/ 0 h 561975"/>
                <a:gd name="connsiteX2" fmla="*/ 0 w 1160823"/>
                <a:gd name="connsiteY2" fmla="*/ 367257 h 561975"/>
                <a:gd name="connsiteX3" fmla="*/ 1160823 w 1160823"/>
                <a:gd name="connsiteY3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0823" h="561975">
                  <a:moveTo>
                    <a:pt x="1160823" y="561975"/>
                  </a:moveTo>
                  <a:lnTo>
                    <a:pt x="379773" y="0"/>
                  </a:lnTo>
                  <a:lnTo>
                    <a:pt x="0" y="367257"/>
                  </a:lnTo>
                  <a:lnTo>
                    <a:pt x="1160823" y="561975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="" xmlns:a16="http://schemas.microsoft.com/office/drawing/2014/main" id="{B28D9D3E-FF4A-433B-917E-3518EE6688C7}"/>
                </a:ext>
              </a:extLst>
            </p:cNvPr>
            <p:cNvSpPr/>
            <p:nvPr/>
          </p:nvSpPr>
          <p:spPr>
            <a:xfrm>
              <a:off x="5365048" y="5540922"/>
              <a:ext cx="1132617" cy="452885"/>
            </a:xfrm>
            <a:custGeom>
              <a:avLst/>
              <a:gdLst>
                <a:gd name="connsiteX0" fmla="*/ 133350 w 276225"/>
                <a:gd name="connsiteY0" fmla="*/ 0 h 200025"/>
                <a:gd name="connsiteX1" fmla="*/ 0 w 276225"/>
                <a:gd name="connsiteY1" fmla="*/ 200025 h 200025"/>
                <a:gd name="connsiteX2" fmla="*/ 276225 w 276225"/>
                <a:gd name="connsiteY2" fmla="*/ 152400 h 200025"/>
                <a:gd name="connsiteX3" fmla="*/ 133350 w 276225"/>
                <a:gd name="connsiteY3" fmla="*/ 0 h 200025"/>
                <a:gd name="connsiteX0" fmla="*/ 157232 w 276225"/>
                <a:gd name="connsiteY0" fmla="*/ 0 h 205332"/>
                <a:gd name="connsiteX1" fmla="*/ 0 w 276225"/>
                <a:gd name="connsiteY1" fmla="*/ 205332 h 205332"/>
                <a:gd name="connsiteX2" fmla="*/ 276225 w 276225"/>
                <a:gd name="connsiteY2" fmla="*/ 157707 h 205332"/>
                <a:gd name="connsiteX3" fmla="*/ 157232 w 276225"/>
                <a:gd name="connsiteY3" fmla="*/ 0 h 205332"/>
                <a:gd name="connsiteX0" fmla="*/ 275415 w 394408"/>
                <a:gd name="connsiteY0" fmla="*/ 0 h 157707"/>
                <a:gd name="connsiteX1" fmla="*/ 0 w 394408"/>
                <a:gd name="connsiteY1" fmla="*/ 150097 h 157707"/>
                <a:gd name="connsiteX2" fmla="*/ 394408 w 394408"/>
                <a:gd name="connsiteY2" fmla="*/ 157707 h 157707"/>
                <a:gd name="connsiteX3" fmla="*/ 275415 w 394408"/>
                <a:gd name="connsiteY3" fmla="*/ 0 h 157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4408" h="157707">
                  <a:moveTo>
                    <a:pt x="275415" y="0"/>
                  </a:moveTo>
                  <a:lnTo>
                    <a:pt x="0" y="150097"/>
                  </a:lnTo>
                  <a:lnTo>
                    <a:pt x="394408" y="157707"/>
                  </a:lnTo>
                  <a:lnTo>
                    <a:pt x="275415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="" xmlns:a16="http://schemas.microsoft.com/office/drawing/2014/main" id="{E6CE1BE4-A0BA-4D1B-8969-E40C26697E3E}"/>
                </a:ext>
              </a:extLst>
            </p:cNvPr>
            <p:cNvSpPr/>
            <p:nvPr/>
          </p:nvSpPr>
          <p:spPr>
            <a:xfrm>
              <a:off x="6149698" y="5215816"/>
              <a:ext cx="1586463" cy="2373441"/>
            </a:xfrm>
            <a:custGeom>
              <a:avLst/>
              <a:gdLst>
                <a:gd name="connsiteX0" fmla="*/ 552450 w 552450"/>
                <a:gd name="connsiteY0" fmla="*/ 0 h 847725"/>
                <a:gd name="connsiteX1" fmla="*/ 0 w 552450"/>
                <a:gd name="connsiteY1" fmla="*/ 114300 h 847725"/>
                <a:gd name="connsiteX2" fmla="*/ 523875 w 552450"/>
                <a:gd name="connsiteY2" fmla="*/ 847725 h 847725"/>
                <a:gd name="connsiteX3" fmla="*/ 552450 w 552450"/>
                <a:gd name="connsiteY3" fmla="*/ 0 h 847725"/>
                <a:gd name="connsiteX0" fmla="*/ 552450 w 552450"/>
                <a:gd name="connsiteY0" fmla="*/ 0 h 826497"/>
                <a:gd name="connsiteX1" fmla="*/ 0 w 552450"/>
                <a:gd name="connsiteY1" fmla="*/ 114300 h 826497"/>
                <a:gd name="connsiteX2" fmla="*/ 502647 w 552450"/>
                <a:gd name="connsiteY2" fmla="*/ 826497 h 826497"/>
                <a:gd name="connsiteX3" fmla="*/ 552450 w 552450"/>
                <a:gd name="connsiteY3" fmla="*/ 0 h 826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2450" h="826497">
                  <a:moveTo>
                    <a:pt x="552450" y="0"/>
                  </a:moveTo>
                  <a:lnTo>
                    <a:pt x="0" y="114300"/>
                  </a:lnTo>
                  <a:lnTo>
                    <a:pt x="502647" y="826497"/>
                  </a:lnTo>
                  <a:lnTo>
                    <a:pt x="55245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="" xmlns:a16="http://schemas.microsoft.com/office/drawing/2014/main" id="{5A5D48E2-BE4A-4EE2-A47F-2271277C75BE}"/>
                </a:ext>
              </a:extLst>
            </p:cNvPr>
            <p:cNvSpPr/>
            <p:nvPr/>
          </p:nvSpPr>
          <p:spPr>
            <a:xfrm>
              <a:off x="9871174" y="2566277"/>
              <a:ext cx="3530804" cy="3853064"/>
            </a:xfrm>
            <a:custGeom>
              <a:avLst/>
              <a:gdLst>
                <a:gd name="connsiteX0" fmla="*/ 1019175 w 1019175"/>
                <a:gd name="connsiteY0" fmla="*/ 0 h 1390650"/>
                <a:gd name="connsiteX1" fmla="*/ 0 w 1019175"/>
                <a:gd name="connsiteY1" fmla="*/ 295275 h 1390650"/>
                <a:gd name="connsiteX2" fmla="*/ 19050 w 1019175"/>
                <a:gd name="connsiteY2" fmla="*/ 1390650 h 1390650"/>
                <a:gd name="connsiteX3" fmla="*/ 1019175 w 1019175"/>
                <a:gd name="connsiteY3" fmla="*/ 0 h 1390650"/>
                <a:gd name="connsiteX0" fmla="*/ 1113905 w 1113905"/>
                <a:gd name="connsiteY0" fmla="*/ 0 h 1390650"/>
                <a:gd name="connsiteX1" fmla="*/ 0 w 1113905"/>
                <a:gd name="connsiteY1" fmla="*/ 643150 h 1390650"/>
                <a:gd name="connsiteX2" fmla="*/ 113780 w 1113905"/>
                <a:gd name="connsiteY2" fmla="*/ 1390650 h 1390650"/>
                <a:gd name="connsiteX3" fmla="*/ 1113905 w 1113905"/>
                <a:gd name="connsiteY3" fmla="*/ 0 h 1390650"/>
                <a:gd name="connsiteX0" fmla="*/ 1229522 w 1229522"/>
                <a:gd name="connsiteY0" fmla="*/ 0 h 1341742"/>
                <a:gd name="connsiteX1" fmla="*/ 0 w 1229522"/>
                <a:gd name="connsiteY1" fmla="*/ 594242 h 1341742"/>
                <a:gd name="connsiteX2" fmla="*/ 113780 w 1229522"/>
                <a:gd name="connsiteY2" fmla="*/ 1341742 h 1341742"/>
                <a:gd name="connsiteX3" fmla="*/ 1229522 w 1229522"/>
                <a:gd name="connsiteY3" fmla="*/ 0 h 1341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29522" h="1341742">
                  <a:moveTo>
                    <a:pt x="1229522" y="0"/>
                  </a:moveTo>
                  <a:lnTo>
                    <a:pt x="0" y="594242"/>
                  </a:lnTo>
                  <a:lnTo>
                    <a:pt x="113780" y="1341742"/>
                  </a:lnTo>
                  <a:lnTo>
                    <a:pt x="1229522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="" xmlns:a16="http://schemas.microsoft.com/office/drawing/2014/main" id="{105E1BF2-110C-42C6-B467-59FD33EEF9A5}"/>
                </a:ext>
              </a:extLst>
            </p:cNvPr>
            <p:cNvSpPr/>
            <p:nvPr/>
          </p:nvSpPr>
          <p:spPr>
            <a:xfrm>
              <a:off x="7585440" y="3324702"/>
              <a:ext cx="2667179" cy="4626397"/>
            </a:xfrm>
            <a:custGeom>
              <a:avLst/>
              <a:gdLst>
                <a:gd name="connsiteX0" fmla="*/ 528637 w 928687"/>
                <a:gd name="connsiteY0" fmla="*/ 1628775 h 1628775"/>
                <a:gd name="connsiteX1" fmla="*/ 0 w 928687"/>
                <a:gd name="connsiteY1" fmla="*/ 1500188 h 1628775"/>
                <a:gd name="connsiteX2" fmla="*/ 71437 w 928687"/>
                <a:gd name="connsiteY2" fmla="*/ 0 h 1628775"/>
                <a:gd name="connsiteX3" fmla="*/ 928687 w 928687"/>
                <a:gd name="connsiteY3" fmla="*/ 1271588 h 1628775"/>
                <a:gd name="connsiteX4" fmla="*/ 528637 w 928687"/>
                <a:gd name="connsiteY4" fmla="*/ 1628775 h 1628775"/>
                <a:gd name="connsiteX0" fmla="*/ 542925 w 942975"/>
                <a:gd name="connsiteY0" fmla="*/ 1304925 h 1304925"/>
                <a:gd name="connsiteX1" fmla="*/ 14288 w 942975"/>
                <a:gd name="connsiteY1" fmla="*/ 1176338 h 1304925"/>
                <a:gd name="connsiteX2" fmla="*/ 0 w 942975"/>
                <a:gd name="connsiteY2" fmla="*/ 0 h 1304925"/>
                <a:gd name="connsiteX3" fmla="*/ 942975 w 942975"/>
                <a:gd name="connsiteY3" fmla="*/ 947738 h 1304925"/>
                <a:gd name="connsiteX4" fmla="*/ 542925 w 942975"/>
                <a:gd name="connsiteY4" fmla="*/ 1304925 h 1304925"/>
                <a:gd name="connsiteX0" fmla="*/ 528637 w 928687"/>
                <a:gd name="connsiteY0" fmla="*/ 1581150 h 1581150"/>
                <a:gd name="connsiteX1" fmla="*/ 0 w 928687"/>
                <a:gd name="connsiteY1" fmla="*/ 1452563 h 1581150"/>
                <a:gd name="connsiteX2" fmla="*/ 61912 w 928687"/>
                <a:gd name="connsiteY2" fmla="*/ 0 h 1581150"/>
                <a:gd name="connsiteX3" fmla="*/ 928687 w 928687"/>
                <a:gd name="connsiteY3" fmla="*/ 1223963 h 1581150"/>
                <a:gd name="connsiteX4" fmla="*/ 528637 w 928687"/>
                <a:gd name="connsiteY4" fmla="*/ 1581150 h 1581150"/>
                <a:gd name="connsiteX0" fmla="*/ 528637 w 928687"/>
                <a:gd name="connsiteY0" fmla="*/ 1619250 h 1619250"/>
                <a:gd name="connsiteX1" fmla="*/ 0 w 928687"/>
                <a:gd name="connsiteY1" fmla="*/ 1490663 h 1619250"/>
                <a:gd name="connsiteX2" fmla="*/ 42862 w 928687"/>
                <a:gd name="connsiteY2" fmla="*/ 0 h 1619250"/>
                <a:gd name="connsiteX3" fmla="*/ 928687 w 928687"/>
                <a:gd name="connsiteY3" fmla="*/ 1262063 h 1619250"/>
                <a:gd name="connsiteX4" fmla="*/ 528637 w 928687"/>
                <a:gd name="connsiteY4" fmla="*/ 1619250 h 1619250"/>
                <a:gd name="connsiteX0" fmla="*/ 528637 w 928687"/>
                <a:gd name="connsiteY0" fmla="*/ 1614196 h 1614196"/>
                <a:gd name="connsiteX1" fmla="*/ 0 w 928687"/>
                <a:gd name="connsiteY1" fmla="*/ 1485609 h 1614196"/>
                <a:gd name="connsiteX2" fmla="*/ 47916 w 928687"/>
                <a:gd name="connsiteY2" fmla="*/ 0 h 1614196"/>
                <a:gd name="connsiteX3" fmla="*/ 928687 w 928687"/>
                <a:gd name="connsiteY3" fmla="*/ 1257009 h 1614196"/>
                <a:gd name="connsiteX4" fmla="*/ 528637 w 928687"/>
                <a:gd name="connsiteY4" fmla="*/ 1614196 h 1614196"/>
                <a:gd name="connsiteX0" fmla="*/ 528637 w 928687"/>
                <a:gd name="connsiteY0" fmla="*/ 1442351 h 1442351"/>
                <a:gd name="connsiteX1" fmla="*/ 0 w 928687"/>
                <a:gd name="connsiteY1" fmla="*/ 1313764 h 1442351"/>
                <a:gd name="connsiteX2" fmla="*/ 2427 w 928687"/>
                <a:gd name="connsiteY2" fmla="*/ 0 h 1442351"/>
                <a:gd name="connsiteX3" fmla="*/ 928687 w 928687"/>
                <a:gd name="connsiteY3" fmla="*/ 1085164 h 1442351"/>
                <a:gd name="connsiteX4" fmla="*/ 528637 w 928687"/>
                <a:gd name="connsiteY4" fmla="*/ 1442351 h 1442351"/>
                <a:gd name="connsiteX0" fmla="*/ 528637 w 928687"/>
                <a:gd name="connsiteY0" fmla="*/ 1624305 h 1624305"/>
                <a:gd name="connsiteX1" fmla="*/ 0 w 928687"/>
                <a:gd name="connsiteY1" fmla="*/ 1495718 h 1624305"/>
                <a:gd name="connsiteX2" fmla="*/ 47916 w 928687"/>
                <a:gd name="connsiteY2" fmla="*/ 0 h 1624305"/>
                <a:gd name="connsiteX3" fmla="*/ 928687 w 928687"/>
                <a:gd name="connsiteY3" fmla="*/ 1267118 h 1624305"/>
                <a:gd name="connsiteX4" fmla="*/ 528637 w 928687"/>
                <a:gd name="connsiteY4" fmla="*/ 1624305 h 1624305"/>
                <a:gd name="connsiteX0" fmla="*/ 528637 w 928687"/>
                <a:gd name="connsiteY0" fmla="*/ 1616345 h 1616345"/>
                <a:gd name="connsiteX1" fmla="*/ 0 w 928687"/>
                <a:gd name="connsiteY1" fmla="*/ 1487758 h 1616345"/>
                <a:gd name="connsiteX2" fmla="*/ 53223 w 928687"/>
                <a:gd name="connsiteY2" fmla="*/ 0 h 1616345"/>
                <a:gd name="connsiteX3" fmla="*/ 928687 w 928687"/>
                <a:gd name="connsiteY3" fmla="*/ 1259158 h 1616345"/>
                <a:gd name="connsiteX4" fmla="*/ 528637 w 928687"/>
                <a:gd name="connsiteY4" fmla="*/ 1616345 h 1616345"/>
                <a:gd name="connsiteX0" fmla="*/ 528637 w 928687"/>
                <a:gd name="connsiteY0" fmla="*/ 1618998 h 1618998"/>
                <a:gd name="connsiteX1" fmla="*/ 0 w 928687"/>
                <a:gd name="connsiteY1" fmla="*/ 1490411 h 1618998"/>
                <a:gd name="connsiteX2" fmla="*/ 55877 w 928687"/>
                <a:gd name="connsiteY2" fmla="*/ 0 h 1618998"/>
                <a:gd name="connsiteX3" fmla="*/ 928687 w 928687"/>
                <a:gd name="connsiteY3" fmla="*/ 1261811 h 1618998"/>
                <a:gd name="connsiteX4" fmla="*/ 528637 w 928687"/>
                <a:gd name="connsiteY4" fmla="*/ 1618998 h 1618998"/>
                <a:gd name="connsiteX0" fmla="*/ 528637 w 928687"/>
                <a:gd name="connsiteY0" fmla="*/ 1611038 h 1611038"/>
                <a:gd name="connsiteX1" fmla="*/ 0 w 928687"/>
                <a:gd name="connsiteY1" fmla="*/ 1482451 h 1611038"/>
                <a:gd name="connsiteX2" fmla="*/ 50570 w 928687"/>
                <a:gd name="connsiteY2" fmla="*/ 0 h 1611038"/>
                <a:gd name="connsiteX3" fmla="*/ 928687 w 928687"/>
                <a:gd name="connsiteY3" fmla="*/ 1253851 h 1611038"/>
                <a:gd name="connsiteX4" fmla="*/ 528637 w 928687"/>
                <a:gd name="connsiteY4" fmla="*/ 1611038 h 1611038"/>
                <a:gd name="connsiteX0" fmla="*/ 536444 w 936494"/>
                <a:gd name="connsiteY0" fmla="*/ 1597771 h 1597771"/>
                <a:gd name="connsiteX1" fmla="*/ 7807 w 936494"/>
                <a:gd name="connsiteY1" fmla="*/ 1469184 h 1597771"/>
                <a:gd name="connsiteX2" fmla="*/ 0 w 936494"/>
                <a:gd name="connsiteY2" fmla="*/ 0 h 1597771"/>
                <a:gd name="connsiteX3" fmla="*/ 936494 w 936494"/>
                <a:gd name="connsiteY3" fmla="*/ 1240584 h 1597771"/>
                <a:gd name="connsiteX4" fmla="*/ 536444 w 936494"/>
                <a:gd name="connsiteY4" fmla="*/ 1597771 h 1597771"/>
                <a:gd name="connsiteX0" fmla="*/ 528735 w 928785"/>
                <a:gd name="connsiteY0" fmla="*/ 1611038 h 1611038"/>
                <a:gd name="connsiteX1" fmla="*/ 98 w 928785"/>
                <a:gd name="connsiteY1" fmla="*/ 1482451 h 1611038"/>
                <a:gd name="connsiteX2" fmla="*/ 45361 w 928785"/>
                <a:gd name="connsiteY2" fmla="*/ 0 h 1611038"/>
                <a:gd name="connsiteX3" fmla="*/ 928785 w 928785"/>
                <a:gd name="connsiteY3" fmla="*/ 1253851 h 1611038"/>
                <a:gd name="connsiteX4" fmla="*/ 528735 w 928785"/>
                <a:gd name="connsiteY4" fmla="*/ 1611038 h 161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8785" h="1611038">
                  <a:moveTo>
                    <a:pt x="528735" y="1611038"/>
                  </a:moveTo>
                  <a:lnTo>
                    <a:pt x="98" y="1482451"/>
                  </a:lnTo>
                  <a:cubicBezTo>
                    <a:pt x="-2504" y="992723"/>
                    <a:pt x="47963" y="489728"/>
                    <a:pt x="45361" y="0"/>
                  </a:cubicBezTo>
                  <a:lnTo>
                    <a:pt x="928785" y="1253851"/>
                  </a:lnTo>
                  <a:lnTo>
                    <a:pt x="528735" y="1611038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="" xmlns:a16="http://schemas.microsoft.com/office/drawing/2014/main" id="{D13A737E-D7D5-488C-9E93-AABEEB0AE33B}"/>
                </a:ext>
              </a:extLst>
            </p:cNvPr>
            <p:cNvSpPr/>
            <p:nvPr/>
          </p:nvSpPr>
          <p:spPr>
            <a:xfrm>
              <a:off x="7708808" y="479821"/>
              <a:ext cx="2543813" cy="6474124"/>
            </a:xfrm>
            <a:custGeom>
              <a:avLst/>
              <a:gdLst>
                <a:gd name="connsiteX0" fmla="*/ 0 w 885825"/>
                <a:gd name="connsiteY0" fmla="*/ 914400 h 2171700"/>
                <a:gd name="connsiteX1" fmla="*/ 871538 w 885825"/>
                <a:gd name="connsiteY1" fmla="*/ 0 h 2171700"/>
                <a:gd name="connsiteX2" fmla="*/ 885825 w 885825"/>
                <a:gd name="connsiteY2" fmla="*/ 2171700 h 2171700"/>
                <a:gd name="connsiteX3" fmla="*/ 0 w 885825"/>
                <a:gd name="connsiteY3" fmla="*/ 914400 h 2171700"/>
                <a:gd name="connsiteX0" fmla="*/ 0 w 885825"/>
                <a:gd name="connsiteY0" fmla="*/ 997167 h 2254467"/>
                <a:gd name="connsiteX1" fmla="*/ 675879 w 885825"/>
                <a:gd name="connsiteY1" fmla="*/ 0 h 2254467"/>
                <a:gd name="connsiteX2" fmla="*/ 885825 w 885825"/>
                <a:gd name="connsiteY2" fmla="*/ 2254467 h 2254467"/>
                <a:gd name="connsiteX3" fmla="*/ 0 w 885825"/>
                <a:gd name="connsiteY3" fmla="*/ 997167 h 2254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5825" h="2254467">
                  <a:moveTo>
                    <a:pt x="0" y="997167"/>
                  </a:moveTo>
                  <a:lnTo>
                    <a:pt x="675879" y="0"/>
                  </a:lnTo>
                  <a:cubicBezTo>
                    <a:pt x="680641" y="723900"/>
                    <a:pt x="881063" y="1530567"/>
                    <a:pt x="885825" y="2254467"/>
                  </a:cubicBezTo>
                  <a:lnTo>
                    <a:pt x="0" y="997167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="" xmlns:a16="http://schemas.microsoft.com/office/drawing/2014/main" id="{C5DDCBDE-C0D6-41D3-AC9E-D5E9B0A32708}"/>
              </a:ext>
            </a:extLst>
          </p:cNvPr>
          <p:cNvGrpSpPr/>
          <p:nvPr/>
        </p:nvGrpSpPr>
        <p:grpSpPr>
          <a:xfrm rot="74106" flipH="1">
            <a:off x="9412617" y="1263611"/>
            <a:ext cx="553051" cy="626755"/>
            <a:chOff x="5365048" y="479821"/>
            <a:chExt cx="8036930" cy="9108010"/>
          </a:xfrm>
          <a:solidFill>
            <a:schemeClr val="bg1"/>
          </a:solidFill>
        </p:grpSpPr>
        <p:sp>
          <p:nvSpPr>
            <p:cNvPr id="88" name="Freeform: Shape 87">
              <a:extLst>
                <a:ext uri="{FF2B5EF4-FFF2-40B4-BE49-F238E27FC236}">
                  <a16:creationId xmlns="" xmlns:a16="http://schemas.microsoft.com/office/drawing/2014/main" id="{043813C7-A37E-41DA-8B3A-1A8C9520AF8A}"/>
                </a:ext>
              </a:extLst>
            </p:cNvPr>
            <p:cNvSpPr/>
            <p:nvPr/>
          </p:nvSpPr>
          <p:spPr>
            <a:xfrm>
              <a:off x="11674969" y="8268753"/>
              <a:ext cx="1052700" cy="1319078"/>
            </a:xfrm>
            <a:custGeom>
              <a:avLst/>
              <a:gdLst>
                <a:gd name="connsiteX0" fmla="*/ 0 w 266700"/>
                <a:gd name="connsiteY0" fmla="*/ 0 h 438150"/>
                <a:gd name="connsiteX1" fmla="*/ 19050 w 266700"/>
                <a:gd name="connsiteY1" fmla="*/ 438150 h 438150"/>
                <a:gd name="connsiteX2" fmla="*/ 266700 w 266700"/>
                <a:gd name="connsiteY2" fmla="*/ 76200 h 438150"/>
                <a:gd name="connsiteX3" fmla="*/ 0 w 266700"/>
                <a:gd name="connsiteY3" fmla="*/ 0 h 438150"/>
                <a:gd name="connsiteX0" fmla="*/ 0 w 366579"/>
                <a:gd name="connsiteY0" fmla="*/ 0 h 459339"/>
                <a:gd name="connsiteX1" fmla="*/ 366579 w 366579"/>
                <a:gd name="connsiteY1" fmla="*/ 459339 h 459339"/>
                <a:gd name="connsiteX2" fmla="*/ 266700 w 366579"/>
                <a:gd name="connsiteY2" fmla="*/ 76200 h 459339"/>
                <a:gd name="connsiteX3" fmla="*/ 0 w 366579"/>
                <a:gd name="connsiteY3" fmla="*/ 0 h 459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6579" h="459339">
                  <a:moveTo>
                    <a:pt x="0" y="0"/>
                  </a:moveTo>
                  <a:lnTo>
                    <a:pt x="366579" y="459339"/>
                  </a:lnTo>
                  <a:lnTo>
                    <a:pt x="266700" y="7620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="" xmlns:a16="http://schemas.microsoft.com/office/drawing/2014/main" id="{92F77732-2803-441B-B71B-051F92BEAA3B}"/>
                </a:ext>
              </a:extLst>
            </p:cNvPr>
            <p:cNvSpPr/>
            <p:nvPr/>
          </p:nvSpPr>
          <p:spPr>
            <a:xfrm>
              <a:off x="9107326" y="6879846"/>
              <a:ext cx="3333521" cy="1613816"/>
            </a:xfrm>
            <a:custGeom>
              <a:avLst/>
              <a:gdLst>
                <a:gd name="connsiteX0" fmla="*/ 1219200 w 1219200"/>
                <a:gd name="connsiteY0" fmla="*/ 561975 h 561975"/>
                <a:gd name="connsiteX1" fmla="*/ 438150 w 1219200"/>
                <a:gd name="connsiteY1" fmla="*/ 0 h 561975"/>
                <a:gd name="connsiteX2" fmla="*/ 0 w 1219200"/>
                <a:gd name="connsiteY2" fmla="*/ 361950 h 561975"/>
                <a:gd name="connsiteX3" fmla="*/ 1219200 w 1219200"/>
                <a:gd name="connsiteY3" fmla="*/ 561975 h 561975"/>
                <a:gd name="connsiteX0" fmla="*/ 1158170 w 1158170"/>
                <a:gd name="connsiteY0" fmla="*/ 561975 h 561975"/>
                <a:gd name="connsiteX1" fmla="*/ 377120 w 1158170"/>
                <a:gd name="connsiteY1" fmla="*/ 0 h 561975"/>
                <a:gd name="connsiteX2" fmla="*/ 0 w 1158170"/>
                <a:gd name="connsiteY2" fmla="*/ 375217 h 561975"/>
                <a:gd name="connsiteX3" fmla="*/ 1158170 w 1158170"/>
                <a:gd name="connsiteY3" fmla="*/ 561975 h 561975"/>
                <a:gd name="connsiteX0" fmla="*/ 1160823 w 1160823"/>
                <a:gd name="connsiteY0" fmla="*/ 561975 h 561975"/>
                <a:gd name="connsiteX1" fmla="*/ 379773 w 1160823"/>
                <a:gd name="connsiteY1" fmla="*/ 0 h 561975"/>
                <a:gd name="connsiteX2" fmla="*/ 0 w 1160823"/>
                <a:gd name="connsiteY2" fmla="*/ 367257 h 561975"/>
                <a:gd name="connsiteX3" fmla="*/ 1160823 w 1160823"/>
                <a:gd name="connsiteY3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0823" h="561975">
                  <a:moveTo>
                    <a:pt x="1160823" y="561975"/>
                  </a:moveTo>
                  <a:lnTo>
                    <a:pt x="379773" y="0"/>
                  </a:lnTo>
                  <a:lnTo>
                    <a:pt x="0" y="367257"/>
                  </a:lnTo>
                  <a:lnTo>
                    <a:pt x="1160823" y="561975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="" xmlns:a16="http://schemas.microsoft.com/office/drawing/2014/main" id="{742AA0FE-0E51-4D3E-B2B3-EC4D053DD507}"/>
                </a:ext>
              </a:extLst>
            </p:cNvPr>
            <p:cNvSpPr/>
            <p:nvPr/>
          </p:nvSpPr>
          <p:spPr>
            <a:xfrm>
              <a:off x="5365048" y="5540922"/>
              <a:ext cx="1132617" cy="452885"/>
            </a:xfrm>
            <a:custGeom>
              <a:avLst/>
              <a:gdLst>
                <a:gd name="connsiteX0" fmla="*/ 133350 w 276225"/>
                <a:gd name="connsiteY0" fmla="*/ 0 h 200025"/>
                <a:gd name="connsiteX1" fmla="*/ 0 w 276225"/>
                <a:gd name="connsiteY1" fmla="*/ 200025 h 200025"/>
                <a:gd name="connsiteX2" fmla="*/ 276225 w 276225"/>
                <a:gd name="connsiteY2" fmla="*/ 152400 h 200025"/>
                <a:gd name="connsiteX3" fmla="*/ 133350 w 276225"/>
                <a:gd name="connsiteY3" fmla="*/ 0 h 200025"/>
                <a:gd name="connsiteX0" fmla="*/ 157232 w 276225"/>
                <a:gd name="connsiteY0" fmla="*/ 0 h 205332"/>
                <a:gd name="connsiteX1" fmla="*/ 0 w 276225"/>
                <a:gd name="connsiteY1" fmla="*/ 205332 h 205332"/>
                <a:gd name="connsiteX2" fmla="*/ 276225 w 276225"/>
                <a:gd name="connsiteY2" fmla="*/ 157707 h 205332"/>
                <a:gd name="connsiteX3" fmla="*/ 157232 w 276225"/>
                <a:gd name="connsiteY3" fmla="*/ 0 h 205332"/>
                <a:gd name="connsiteX0" fmla="*/ 275415 w 394408"/>
                <a:gd name="connsiteY0" fmla="*/ 0 h 157707"/>
                <a:gd name="connsiteX1" fmla="*/ 0 w 394408"/>
                <a:gd name="connsiteY1" fmla="*/ 150097 h 157707"/>
                <a:gd name="connsiteX2" fmla="*/ 394408 w 394408"/>
                <a:gd name="connsiteY2" fmla="*/ 157707 h 157707"/>
                <a:gd name="connsiteX3" fmla="*/ 275415 w 394408"/>
                <a:gd name="connsiteY3" fmla="*/ 0 h 157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4408" h="157707">
                  <a:moveTo>
                    <a:pt x="275415" y="0"/>
                  </a:moveTo>
                  <a:lnTo>
                    <a:pt x="0" y="150097"/>
                  </a:lnTo>
                  <a:lnTo>
                    <a:pt x="394408" y="157707"/>
                  </a:lnTo>
                  <a:lnTo>
                    <a:pt x="275415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="" xmlns:a16="http://schemas.microsoft.com/office/drawing/2014/main" id="{8DD14AF2-407C-4A01-9B31-7A1CE89F6883}"/>
                </a:ext>
              </a:extLst>
            </p:cNvPr>
            <p:cNvSpPr/>
            <p:nvPr/>
          </p:nvSpPr>
          <p:spPr>
            <a:xfrm>
              <a:off x="6149698" y="5215816"/>
              <a:ext cx="1586463" cy="2373441"/>
            </a:xfrm>
            <a:custGeom>
              <a:avLst/>
              <a:gdLst>
                <a:gd name="connsiteX0" fmla="*/ 552450 w 552450"/>
                <a:gd name="connsiteY0" fmla="*/ 0 h 847725"/>
                <a:gd name="connsiteX1" fmla="*/ 0 w 552450"/>
                <a:gd name="connsiteY1" fmla="*/ 114300 h 847725"/>
                <a:gd name="connsiteX2" fmla="*/ 523875 w 552450"/>
                <a:gd name="connsiteY2" fmla="*/ 847725 h 847725"/>
                <a:gd name="connsiteX3" fmla="*/ 552450 w 552450"/>
                <a:gd name="connsiteY3" fmla="*/ 0 h 847725"/>
                <a:gd name="connsiteX0" fmla="*/ 552450 w 552450"/>
                <a:gd name="connsiteY0" fmla="*/ 0 h 826497"/>
                <a:gd name="connsiteX1" fmla="*/ 0 w 552450"/>
                <a:gd name="connsiteY1" fmla="*/ 114300 h 826497"/>
                <a:gd name="connsiteX2" fmla="*/ 502647 w 552450"/>
                <a:gd name="connsiteY2" fmla="*/ 826497 h 826497"/>
                <a:gd name="connsiteX3" fmla="*/ 552450 w 552450"/>
                <a:gd name="connsiteY3" fmla="*/ 0 h 826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2450" h="826497">
                  <a:moveTo>
                    <a:pt x="552450" y="0"/>
                  </a:moveTo>
                  <a:lnTo>
                    <a:pt x="0" y="114300"/>
                  </a:lnTo>
                  <a:lnTo>
                    <a:pt x="502647" y="826497"/>
                  </a:lnTo>
                  <a:lnTo>
                    <a:pt x="55245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="" xmlns:a16="http://schemas.microsoft.com/office/drawing/2014/main" id="{CC69F3FA-2076-45E1-BCB0-3C1F4D7A3776}"/>
                </a:ext>
              </a:extLst>
            </p:cNvPr>
            <p:cNvSpPr/>
            <p:nvPr/>
          </p:nvSpPr>
          <p:spPr>
            <a:xfrm>
              <a:off x="9871174" y="2566277"/>
              <a:ext cx="3530804" cy="3853064"/>
            </a:xfrm>
            <a:custGeom>
              <a:avLst/>
              <a:gdLst>
                <a:gd name="connsiteX0" fmla="*/ 1019175 w 1019175"/>
                <a:gd name="connsiteY0" fmla="*/ 0 h 1390650"/>
                <a:gd name="connsiteX1" fmla="*/ 0 w 1019175"/>
                <a:gd name="connsiteY1" fmla="*/ 295275 h 1390650"/>
                <a:gd name="connsiteX2" fmla="*/ 19050 w 1019175"/>
                <a:gd name="connsiteY2" fmla="*/ 1390650 h 1390650"/>
                <a:gd name="connsiteX3" fmla="*/ 1019175 w 1019175"/>
                <a:gd name="connsiteY3" fmla="*/ 0 h 1390650"/>
                <a:gd name="connsiteX0" fmla="*/ 1113905 w 1113905"/>
                <a:gd name="connsiteY0" fmla="*/ 0 h 1390650"/>
                <a:gd name="connsiteX1" fmla="*/ 0 w 1113905"/>
                <a:gd name="connsiteY1" fmla="*/ 643150 h 1390650"/>
                <a:gd name="connsiteX2" fmla="*/ 113780 w 1113905"/>
                <a:gd name="connsiteY2" fmla="*/ 1390650 h 1390650"/>
                <a:gd name="connsiteX3" fmla="*/ 1113905 w 1113905"/>
                <a:gd name="connsiteY3" fmla="*/ 0 h 1390650"/>
                <a:gd name="connsiteX0" fmla="*/ 1229522 w 1229522"/>
                <a:gd name="connsiteY0" fmla="*/ 0 h 1341742"/>
                <a:gd name="connsiteX1" fmla="*/ 0 w 1229522"/>
                <a:gd name="connsiteY1" fmla="*/ 594242 h 1341742"/>
                <a:gd name="connsiteX2" fmla="*/ 113780 w 1229522"/>
                <a:gd name="connsiteY2" fmla="*/ 1341742 h 1341742"/>
                <a:gd name="connsiteX3" fmla="*/ 1229522 w 1229522"/>
                <a:gd name="connsiteY3" fmla="*/ 0 h 1341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29522" h="1341742">
                  <a:moveTo>
                    <a:pt x="1229522" y="0"/>
                  </a:moveTo>
                  <a:lnTo>
                    <a:pt x="0" y="594242"/>
                  </a:lnTo>
                  <a:lnTo>
                    <a:pt x="113780" y="1341742"/>
                  </a:lnTo>
                  <a:lnTo>
                    <a:pt x="1229522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="" xmlns:a16="http://schemas.microsoft.com/office/drawing/2014/main" id="{CC31E9A1-4695-43EB-8DD7-11A56E060BD1}"/>
                </a:ext>
              </a:extLst>
            </p:cNvPr>
            <p:cNvSpPr/>
            <p:nvPr/>
          </p:nvSpPr>
          <p:spPr>
            <a:xfrm>
              <a:off x="7585440" y="3324702"/>
              <a:ext cx="2667179" cy="4626397"/>
            </a:xfrm>
            <a:custGeom>
              <a:avLst/>
              <a:gdLst>
                <a:gd name="connsiteX0" fmla="*/ 528637 w 928687"/>
                <a:gd name="connsiteY0" fmla="*/ 1628775 h 1628775"/>
                <a:gd name="connsiteX1" fmla="*/ 0 w 928687"/>
                <a:gd name="connsiteY1" fmla="*/ 1500188 h 1628775"/>
                <a:gd name="connsiteX2" fmla="*/ 71437 w 928687"/>
                <a:gd name="connsiteY2" fmla="*/ 0 h 1628775"/>
                <a:gd name="connsiteX3" fmla="*/ 928687 w 928687"/>
                <a:gd name="connsiteY3" fmla="*/ 1271588 h 1628775"/>
                <a:gd name="connsiteX4" fmla="*/ 528637 w 928687"/>
                <a:gd name="connsiteY4" fmla="*/ 1628775 h 1628775"/>
                <a:gd name="connsiteX0" fmla="*/ 542925 w 942975"/>
                <a:gd name="connsiteY0" fmla="*/ 1304925 h 1304925"/>
                <a:gd name="connsiteX1" fmla="*/ 14288 w 942975"/>
                <a:gd name="connsiteY1" fmla="*/ 1176338 h 1304925"/>
                <a:gd name="connsiteX2" fmla="*/ 0 w 942975"/>
                <a:gd name="connsiteY2" fmla="*/ 0 h 1304925"/>
                <a:gd name="connsiteX3" fmla="*/ 942975 w 942975"/>
                <a:gd name="connsiteY3" fmla="*/ 947738 h 1304925"/>
                <a:gd name="connsiteX4" fmla="*/ 542925 w 942975"/>
                <a:gd name="connsiteY4" fmla="*/ 1304925 h 1304925"/>
                <a:gd name="connsiteX0" fmla="*/ 528637 w 928687"/>
                <a:gd name="connsiteY0" fmla="*/ 1581150 h 1581150"/>
                <a:gd name="connsiteX1" fmla="*/ 0 w 928687"/>
                <a:gd name="connsiteY1" fmla="*/ 1452563 h 1581150"/>
                <a:gd name="connsiteX2" fmla="*/ 61912 w 928687"/>
                <a:gd name="connsiteY2" fmla="*/ 0 h 1581150"/>
                <a:gd name="connsiteX3" fmla="*/ 928687 w 928687"/>
                <a:gd name="connsiteY3" fmla="*/ 1223963 h 1581150"/>
                <a:gd name="connsiteX4" fmla="*/ 528637 w 928687"/>
                <a:gd name="connsiteY4" fmla="*/ 1581150 h 1581150"/>
                <a:gd name="connsiteX0" fmla="*/ 528637 w 928687"/>
                <a:gd name="connsiteY0" fmla="*/ 1619250 h 1619250"/>
                <a:gd name="connsiteX1" fmla="*/ 0 w 928687"/>
                <a:gd name="connsiteY1" fmla="*/ 1490663 h 1619250"/>
                <a:gd name="connsiteX2" fmla="*/ 42862 w 928687"/>
                <a:gd name="connsiteY2" fmla="*/ 0 h 1619250"/>
                <a:gd name="connsiteX3" fmla="*/ 928687 w 928687"/>
                <a:gd name="connsiteY3" fmla="*/ 1262063 h 1619250"/>
                <a:gd name="connsiteX4" fmla="*/ 528637 w 928687"/>
                <a:gd name="connsiteY4" fmla="*/ 1619250 h 1619250"/>
                <a:gd name="connsiteX0" fmla="*/ 528637 w 928687"/>
                <a:gd name="connsiteY0" fmla="*/ 1614196 h 1614196"/>
                <a:gd name="connsiteX1" fmla="*/ 0 w 928687"/>
                <a:gd name="connsiteY1" fmla="*/ 1485609 h 1614196"/>
                <a:gd name="connsiteX2" fmla="*/ 47916 w 928687"/>
                <a:gd name="connsiteY2" fmla="*/ 0 h 1614196"/>
                <a:gd name="connsiteX3" fmla="*/ 928687 w 928687"/>
                <a:gd name="connsiteY3" fmla="*/ 1257009 h 1614196"/>
                <a:gd name="connsiteX4" fmla="*/ 528637 w 928687"/>
                <a:gd name="connsiteY4" fmla="*/ 1614196 h 1614196"/>
                <a:gd name="connsiteX0" fmla="*/ 528637 w 928687"/>
                <a:gd name="connsiteY0" fmla="*/ 1442351 h 1442351"/>
                <a:gd name="connsiteX1" fmla="*/ 0 w 928687"/>
                <a:gd name="connsiteY1" fmla="*/ 1313764 h 1442351"/>
                <a:gd name="connsiteX2" fmla="*/ 2427 w 928687"/>
                <a:gd name="connsiteY2" fmla="*/ 0 h 1442351"/>
                <a:gd name="connsiteX3" fmla="*/ 928687 w 928687"/>
                <a:gd name="connsiteY3" fmla="*/ 1085164 h 1442351"/>
                <a:gd name="connsiteX4" fmla="*/ 528637 w 928687"/>
                <a:gd name="connsiteY4" fmla="*/ 1442351 h 1442351"/>
                <a:gd name="connsiteX0" fmla="*/ 528637 w 928687"/>
                <a:gd name="connsiteY0" fmla="*/ 1624305 h 1624305"/>
                <a:gd name="connsiteX1" fmla="*/ 0 w 928687"/>
                <a:gd name="connsiteY1" fmla="*/ 1495718 h 1624305"/>
                <a:gd name="connsiteX2" fmla="*/ 47916 w 928687"/>
                <a:gd name="connsiteY2" fmla="*/ 0 h 1624305"/>
                <a:gd name="connsiteX3" fmla="*/ 928687 w 928687"/>
                <a:gd name="connsiteY3" fmla="*/ 1267118 h 1624305"/>
                <a:gd name="connsiteX4" fmla="*/ 528637 w 928687"/>
                <a:gd name="connsiteY4" fmla="*/ 1624305 h 1624305"/>
                <a:gd name="connsiteX0" fmla="*/ 528637 w 928687"/>
                <a:gd name="connsiteY0" fmla="*/ 1616345 h 1616345"/>
                <a:gd name="connsiteX1" fmla="*/ 0 w 928687"/>
                <a:gd name="connsiteY1" fmla="*/ 1487758 h 1616345"/>
                <a:gd name="connsiteX2" fmla="*/ 53223 w 928687"/>
                <a:gd name="connsiteY2" fmla="*/ 0 h 1616345"/>
                <a:gd name="connsiteX3" fmla="*/ 928687 w 928687"/>
                <a:gd name="connsiteY3" fmla="*/ 1259158 h 1616345"/>
                <a:gd name="connsiteX4" fmla="*/ 528637 w 928687"/>
                <a:gd name="connsiteY4" fmla="*/ 1616345 h 1616345"/>
                <a:gd name="connsiteX0" fmla="*/ 528637 w 928687"/>
                <a:gd name="connsiteY0" fmla="*/ 1618998 h 1618998"/>
                <a:gd name="connsiteX1" fmla="*/ 0 w 928687"/>
                <a:gd name="connsiteY1" fmla="*/ 1490411 h 1618998"/>
                <a:gd name="connsiteX2" fmla="*/ 55877 w 928687"/>
                <a:gd name="connsiteY2" fmla="*/ 0 h 1618998"/>
                <a:gd name="connsiteX3" fmla="*/ 928687 w 928687"/>
                <a:gd name="connsiteY3" fmla="*/ 1261811 h 1618998"/>
                <a:gd name="connsiteX4" fmla="*/ 528637 w 928687"/>
                <a:gd name="connsiteY4" fmla="*/ 1618998 h 1618998"/>
                <a:gd name="connsiteX0" fmla="*/ 528637 w 928687"/>
                <a:gd name="connsiteY0" fmla="*/ 1611038 h 1611038"/>
                <a:gd name="connsiteX1" fmla="*/ 0 w 928687"/>
                <a:gd name="connsiteY1" fmla="*/ 1482451 h 1611038"/>
                <a:gd name="connsiteX2" fmla="*/ 50570 w 928687"/>
                <a:gd name="connsiteY2" fmla="*/ 0 h 1611038"/>
                <a:gd name="connsiteX3" fmla="*/ 928687 w 928687"/>
                <a:gd name="connsiteY3" fmla="*/ 1253851 h 1611038"/>
                <a:gd name="connsiteX4" fmla="*/ 528637 w 928687"/>
                <a:gd name="connsiteY4" fmla="*/ 1611038 h 1611038"/>
                <a:gd name="connsiteX0" fmla="*/ 536444 w 936494"/>
                <a:gd name="connsiteY0" fmla="*/ 1597771 h 1597771"/>
                <a:gd name="connsiteX1" fmla="*/ 7807 w 936494"/>
                <a:gd name="connsiteY1" fmla="*/ 1469184 h 1597771"/>
                <a:gd name="connsiteX2" fmla="*/ 0 w 936494"/>
                <a:gd name="connsiteY2" fmla="*/ 0 h 1597771"/>
                <a:gd name="connsiteX3" fmla="*/ 936494 w 936494"/>
                <a:gd name="connsiteY3" fmla="*/ 1240584 h 1597771"/>
                <a:gd name="connsiteX4" fmla="*/ 536444 w 936494"/>
                <a:gd name="connsiteY4" fmla="*/ 1597771 h 1597771"/>
                <a:gd name="connsiteX0" fmla="*/ 528735 w 928785"/>
                <a:gd name="connsiteY0" fmla="*/ 1611038 h 1611038"/>
                <a:gd name="connsiteX1" fmla="*/ 98 w 928785"/>
                <a:gd name="connsiteY1" fmla="*/ 1482451 h 1611038"/>
                <a:gd name="connsiteX2" fmla="*/ 45361 w 928785"/>
                <a:gd name="connsiteY2" fmla="*/ 0 h 1611038"/>
                <a:gd name="connsiteX3" fmla="*/ 928785 w 928785"/>
                <a:gd name="connsiteY3" fmla="*/ 1253851 h 1611038"/>
                <a:gd name="connsiteX4" fmla="*/ 528735 w 928785"/>
                <a:gd name="connsiteY4" fmla="*/ 1611038 h 161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8785" h="1611038">
                  <a:moveTo>
                    <a:pt x="528735" y="1611038"/>
                  </a:moveTo>
                  <a:lnTo>
                    <a:pt x="98" y="1482451"/>
                  </a:lnTo>
                  <a:cubicBezTo>
                    <a:pt x="-2504" y="992723"/>
                    <a:pt x="47963" y="489728"/>
                    <a:pt x="45361" y="0"/>
                  </a:cubicBezTo>
                  <a:lnTo>
                    <a:pt x="928785" y="1253851"/>
                  </a:lnTo>
                  <a:lnTo>
                    <a:pt x="528735" y="1611038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="" xmlns:a16="http://schemas.microsoft.com/office/drawing/2014/main" id="{F6CA22E5-0CC4-4E73-8C4E-A5FDD087EE7A}"/>
                </a:ext>
              </a:extLst>
            </p:cNvPr>
            <p:cNvSpPr/>
            <p:nvPr/>
          </p:nvSpPr>
          <p:spPr>
            <a:xfrm>
              <a:off x="7708808" y="479821"/>
              <a:ext cx="2543813" cy="6474124"/>
            </a:xfrm>
            <a:custGeom>
              <a:avLst/>
              <a:gdLst>
                <a:gd name="connsiteX0" fmla="*/ 0 w 885825"/>
                <a:gd name="connsiteY0" fmla="*/ 914400 h 2171700"/>
                <a:gd name="connsiteX1" fmla="*/ 871538 w 885825"/>
                <a:gd name="connsiteY1" fmla="*/ 0 h 2171700"/>
                <a:gd name="connsiteX2" fmla="*/ 885825 w 885825"/>
                <a:gd name="connsiteY2" fmla="*/ 2171700 h 2171700"/>
                <a:gd name="connsiteX3" fmla="*/ 0 w 885825"/>
                <a:gd name="connsiteY3" fmla="*/ 914400 h 2171700"/>
                <a:gd name="connsiteX0" fmla="*/ 0 w 885825"/>
                <a:gd name="connsiteY0" fmla="*/ 997167 h 2254467"/>
                <a:gd name="connsiteX1" fmla="*/ 675879 w 885825"/>
                <a:gd name="connsiteY1" fmla="*/ 0 h 2254467"/>
                <a:gd name="connsiteX2" fmla="*/ 885825 w 885825"/>
                <a:gd name="connsiteY2" fmla="*/ 2254467 h 2254467"/>
                <a:gd name="connsiteX3" fmla="*/ 0 w 885825"/>
                <a:gd name="connsiteY3" fmla="*/ 997167 h 2254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5825" h="2254467">
                  <a:moveTo>
                    <a:pt x="0" y="997167"/>
                  </a:moveTo>
                  <a:lnTo>
                    <a:pt x="675879" y="0"/>
                  </a:lnTo>
                  <a:cubicBezTo>
                    <a:pt x="680641" y="723900"/>
                    <a:pt x="881063" y="1530567"/>
                    <a:pt x="885825" y="2254467"/>
                  </a:cubicBezTo>
                  <a:lnTo>
                    <a:pt x="0" y="997167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="" xmlns:a16="http://schemas.microsoft.com/office/drawing/2014/main" id="{C80928D9-0F61-4A02-9E2C-BD407D8E219A}"/>
              </a:ext>
            </a:extLst>
          </p:cNvPr>
          <p:cNvGrpSpPr/>
          <p:nvPr/>
        </p:nvGrpSpPr>
        <p:grpSpPr>
          <a:xfrm rot="842146" flipH="1">
            <a:off x="9726165" y="979890"/>
            <a:ext cx="455831" cy="313941"/>
            <a:chOff x="3667032" y="1708483"/>
            <a:chExt cx="8105829" cy="5582653"/>
          </a:xfrm>
          <a:solidFill>
            <a:schemeClr val="bg1"/>
          </a:solidFill>
        </p:grpSpPr>
        <p:sp>
          <p:nvSpPr>
            <p:cNvPr id="81" name="Freeform: Shape 80">
              <a:extLst>
                <a:ext uri="{FF2B5EF4-FFF2-40B4-BE49-F238E27FC236}">
                  <a16:creationId xmlns="" xmlns:a16="http://schemas.microsoft.com/office/drawing/2014/main" id="{6397647F-7ADA-43FC-AB88-BCC02126C86B}"/>
                </a:ext>
              </a:extLst>
            </p:cNvPr>
            <p:cNvSpPr/>
            <p:nvPr/>
          </p:nvSpPr>
          <p:spPr>
            <a:xfrm>
              <a:off x="9698517" y="2576706"/>
              <a:ext cx="2074344" cy="1084322"/>
            </a:xfrm>
            <a:custGeom>
              <a:avLst/>
              <a:gdLst>
                <a:gd name="connsiteX0" fmla="*/ 757990 w 757990"/>
                <a:gd name="connsiteY0" fmla="*/ 228600 h 264695"/>
                <a:gd name="connsiteX1" fmla="*/ 288758 w 757990"/>
                <a:gd name="connsiteY1" fmla="*/ 0 h 264695"/>
                <a:gd name="connsiteX2" fmla="*/ 0 w 757990"/>
                <a:gd name="connsiteY2" fmla="*/ 264695 h 264695"/>
                <a:gd name="connsiteX3" fmla="*/ 757990 w 757990"/>
                <a:gd name="connsiteY3" fmla="*/ 228600 h 264695"/>
                <a:gd name="connsiteX0" fmla="*/ 753988 w 753988"/>
                <a:gd name="connsiteY0" fmla="*/ 288628 h 288628"/>
                <a:gd name="connsiteX1" fmla="*/ 288758 w 753988"/>
                <a:gd name="connsiteY1" fmla="*/ 0 h 288628"/>
                <a:gd name="connsiteX2" fmla="*/ 0 w 753988"/>
                <a:gd name="connsiteY2" fmla="*/ 264695 h 288628"/>
                <a:gd name="connsiteX3" fmla="*/ 753988 w 753988"/>
                <a:gd name="connsiteY3" fmla="*/ 288628 h 288628"/>
                <a:gd name="connsiteX0" fmla="*/ 753988 w 753988"/>
                <a:gd name="connsiteY0" fmla="*/ 288628 h 324723"/>
                <a:gd name="connsiteX1" fmla="*/ 288758 w 753988"/>
                <a:gd name="connsiteY1" fmla="*/ 0 h 324723"/>
                <a:gd name="connsiteX2" fmla="*/ 0 w 753988"/>
                <a:gd name="connsiteY2" fmla="*/ 324723 h 324723"/>
                <a:gd name="connsiteX3" fmla="*/ 753988 w 753988"/>
                <a:gd name="connsiteY3" fmla="*/ 288628 h 324723"/>
                <a:gd name="connsiteX0" fmla="*/ 681954 w 681954"/>
                <a:gd name="connsiteY0" fmla="*/ 396679 h 396679"/>
                <a:gd name="connsiteX1" fmla="*/ 288758 w 681954"/>
                <a:gd name="connsiteY1" fmla="*/ 0 h 396679"/>
                <a:gd name="connsiteX2" fmla="*/ 0 w 681954"/>
                <a:gd name="connsiteY2" fmla="*/ 324723 h 396679"/>
                <a:gd name="connsiteX3" fmla="*/ 681954 w 681954"/>
                <a:gd name="connsiteY3" fmla="*/ 396679 h 396679"/>
                <a:gd name="connsiteX0" fmla="*/ 798009 w 798009"/>
                <a:gd name="connsiteY0" fmla="*/ 324645 h 324723"/>
                <a:gd name="connsiteX1" fmla="*/ 288758 w 798009"/>
                <a:gd name="connsiteY1" fmla="*/ 0 h 324723"/>
                <a:gd name="connsiteX2" fmla="*/ 0 w 798009"/>
                <a:gd name="connsiteY2" fmla="*/ 324723 h 324723"/>
                <a:gd name="connsiteX3" fmla="*/ 798009 w 798009"/>
                <a:gd name="connsiteY3" fmla="*/ 324645 h 324723"/>
                <a:gd name="connsiteX0" fmla="*/ 798009 w 798009"/>
                <a:gd name="connsiteY0" fmla="*/ 324645 h 324645"/>
                <a:gd name="connsiteX1" fmla="*/ 288758 w 798009"/>
                <a:gd name="connsiteY1" fmla="*/ 0 h 324645"/>
                <a:gd name="connsiteX2" fmla="*/ 0 w 798009"/>
                <a:gd name="connsiteY2" fmla="*/ 208668 h 324645"/>
                <a:gd name="connsiteX3" fmla="*/ 798009 w 798009"/>
                <a:gd name="connsiteY3" fmla="*/ 324645 h 324645"/>
                <a:gd name="connsiteX0" fmla="*/ 689958 w 689958"/>
                <a:gd name="connsiteY0" fmla="*/ 360662 h 360662"/>
                <a:gd name="connsiteX1" fmla="*/ 288758 w 689958"/>
                <a:gd name="connsiteY1" fmla="*/ 0 h 360662"/>
                <a:gd name="connsiteX2" fmla="*/ 0 w 689958"/>
                <a:gd name="connsiteY2" fmla="*/ 208668 h 360662"/>
                <a:gd name="connsiteX3" fmla="*/ 689958 w 689958"/>
                <a:gd name="connsiteY3" fmla="*/ 360662 h 36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9958" h="360662">
                  <a:moveTo>
                    <a:pt x="689958" y="360662"/>
                  </a:moveTo>
                  <a:lnTo>
                    <a:pt x="288758" y="0"/>
                  </a:lnTo>
                  <a:lnTo>
                    <a:pt x="0" y="208668"/>
                  </a:lnTo>
                  <a:lnTo>
                    <a:pt x="689958" y="360662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="" xmlns:a16="http://schemas.microsoft.com/office/drawing/2014/main" id="{C0189A4B-6EBA-4387-A511-475C52371E76}"/>
                </a:ext>
              </a:extLst>
            </p:cNvPr>
            <p:cNvSpPr/>
            <p:nvPr/>
          </p:nvSpPr>
          <p:spPr>
            <a:xfrm>
              <a:off x="8589117" y="2576628"/>
              <a:ext cx="1989499" cy="976664"/>
            </a:xfrm>
            <a:custGeom>
              <a:avLst/>
              <a:gdLst>
                <a:gd name="connsiteX0" fmla="*/ 661737 w 661737"/>
                <a:gd name="connsiteY0" fmla="*/ 0 h 324853"/>
                <a:gd name="connsiteX1" fmla="*/ 360947 w 661737"/>
                <a:gd name="connsiteY1" fmla="*/ 324853 h 324853"/>
                <a:gd name="connsiteX2" fmla="*/ 0 w 661737"/>
                <a:gd name="connsiteY2" fmla="*/ 36095 h 324853"/>
                <a:gd name="connsiteX3" fmla="*/ 661737 w 661737"/>
                <a:gd name="connsiteY3" fmla="*/ 0 h 324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1737" h="324853">
                  <a:moveTo>
                    <a:pt x="661737" y="0"/>
                  </a:moveTo>
                  <a:lnTo>
                    <a:pt x="360947" y="324853"/>
                  </a:lnTo>
                  <a:lnTo>
                    <a:pt x="0" y="36095"/>
                  </a:lnTo>
                  <a:lnTo>
                    <a:pt x="661737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="" xmlns:a16="http://schemas.microsoft.com/office/drawing/2014/main" id="{46E95ED4-68C6-47F6-9371-30A2E4424347}"/>
                </a:ext>
              </a:extLst>
            </p:cNvPr>
            <p:cNvSpPr/>
            <p:nvPr/>
          </p:nvSpPr>
          <p:spPr>
            <a:xfrm>
              <a:off x="3667032" y="1708483"/>
              <a:ext cx="1121354" cy="723455"/>
            </a:xfrm>
            <a:custGeom>
              <a:avLst/>
              <a:gdLst>
                <a:gd name="connsiteX0" fmla="*/ 0 w 372979"/>
                <a:gd name="connsiteY0" fmla="*/ 240632 h 240632"/>
                <a:gd name="connsiteX1" fmla="*/ 204537 w 372979"/>
                <a:gd name="connsiteY1" fmla="*/ 0 h 240632"/>
                <a:gd name="connsiteX2" fmla="*/ 372979 w 372979"/>
                <a:gd name="connsiteY2" fmla="*/ 120316 h 240632"/>
                <a:gd name="connsiteX3" fmla="*/ 0 w 372979"/>
                <a:gd name="connsiteY3" fmla="*/ 240632 h 240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2979" h="240632">
                  <a:moveTo>
                    <a:pt x="0" y="240632"/>
                  </a:moveTo>
                  <a:lnTo>
                    <a:pt x="204537" y="0"/>
                  </a:lnTo>
                  <a:lnTo>
                    <a:pt x="372979" y="120316"/>
                  </a:lnTo>
                  <a:lnTo>
                    <a:pt x="0" y="240632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="" xmlns:a16="http://schemas.microsoft.com/office/drawing/2014/main" id="{81EF2FE9-FC3A-481A-B63E-49FDF6D598CE}"/>
                </a:ext>
              </a:extLst>
            </p:cNvPr>
            <p:cNvSpPr/>
            <p:nvPr/>
          </p:nvSpPr>
          <p:spPr>
            <a:xfrm>
              <a:off x="6683920" y="3191564"/>
              <a:ext cx="1627771" cy="4087516"/>
            </a:xfrm>
            <a:custGeom>
              <a:avLst/>
              <a:gdLst>
                <a:gd name="connsiteX0" fmla="*/ 541421 w 541421"/>
                <a:gd name="connsiteY0" fmla="*/ 12032 h 1359569"/>
                <a:gd name="connsiteX1" fmla="*/ 156410 w 541421"/>
                <a:gd name="connsiteY1" fmla="*/ 1359569 h 1359569"/>
                <a:gd name="connsiteX2" fmla="*/ 0 w 541421"/>
                <a:gd name="connsiteY2" fmla="*/ 0 h 1359569"/>
                <a:gd name="connsiteX3" fmla="*/ 541421 w 541421"/>
                <a:gd name="connsiteY3" fmla="*/ 12032 h 1359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1421" h="1359569">
                  <a:moveTo>
                    <a:pt x="541421" y="12032"/>
                  </a:moveTo>
                  <a:lnTo>
                    <a:pt x="156410" y="1359569"/>
                  </a:lnTo>
                  <a:lnTo>
                    <a:pt x="0" y="0"/>
                  </a:lnTo>
                  <a:lnTo>
                    <a:pt x="541421" y="12032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="" xmlns:a16="http://schemas.microsoft.com/office/drawing/2014/main" id="{A1828ACA-7FC2-46D0-85B9-9A30049C7203}"/>
                </a:ext>
              </a:extLst>
            </p:cNvPr>
            <p:cNvSpPr/>
            <p:nvPr/>
          </p:nvSpPr>
          <p:spPr>
            <a:xfrm>
              <a:off x="4296520" y="1708483"/>
              <a:ext cx="1917154" cy="1917154"/>
            </a:xfrm>
            <a:custGeom>
              <a:avLst/>
              <a:gdLst>
                <a:gd name="connsiteX0" fmla="*/ 0 w 637674"/>
                <a:gd name="connsiteY0" fmla="*/ 0 h 637674"/>
                <a:gd name="connsiteX1" fmla="*/ 553453 w 637674"/>
                <a:gd name="connsiteY1" fmla="*/ 48127 h 637674"/>
                <a:gd name="connsiteX2" fmla="*/ 637674 w 637674"/>
                <a:gd name="connsiteY2" fmla="*/ 637674 h 637674"/>
                <a:gd name="connsiteX3" fmla="*/ 0 w 637674"/>
                <a:gd name="connsiteY3" fmla="*/ 0 h 637674"/>
                <a:gd name="connsiteX0" fmla="*/ 0 w 637674"/>
                <a:gd name="connsiteY0" fmla="*/ 0 h 637674"/>
                <a:gd name="connsiteX1" fmla="*/ 537445 w 637674"/>
                <a:gd name="connsiteY1" fmla="*/ 16112 h 637674"/>
                <a:gd name="connsiteX2" fmla="*/ 637674 w 637674"/>
                <a:gd name="connsiteY2" fmla="*/ 637674 h 637674"/>
                <a:gd name="connsiteX3" fmla="*/ 0 w 637674"/>
                <a:gd name="connsiteY3" fmla="*/ 0 h 6376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7674" h="637674">
                  <a:moveTo>
                    <a:pt x="0" y="0"/>
                  </a:moveTo>
                  <a:lnTo>
                    <a:pt x="537445" y="16112"/>
                  </a:lnTo>
                  <a:lnTo>
                    <a:pt x="637674" y="63767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="" xmlns:a16="http://schemas.microsoft.com/office/drawing/2014/main" id="{F7BD9131-8261-4403-9D0B-8D3675CB977D}"/>
                </a:ext>
              </a:extLst>
            </p:cNvPr>
            <p:cNvSpPr/>
            <p:nvPr/>
          </p:nvSpPr>
          <p:spPr>
            <a:xfrm>
              <a:off x="7479717" y="2106307"/>
              <a:ext cx="2206536" cy="1434953"/>
            </a:xfrm>
            <a:custGeom>
              <a:avLst/>
              <a:gdLst>
                <a:gd name="connsiteX0" fmla="*/ 168442 w 733927"/>
                <a:gd name="connsiteY0" fmla="*/ 0 h 493295"/>
                <a:gd name="connsiteX1" fmla="*/ 733927 w 733927"/>
                <a:gd name="connsiteY1" fmla="*/ 493295 h 493295"/>
                <a:gd name="connsiteX2" fmla="*/ 0 w 733927"/>
                <a:gd name="connsiteY2" fmla="*/ 457200 h 493295"/>
                <a:gd name="connsiteX3" fmla="*/ 168442 w 733927"/>
                <a:gd name="connsiteY3" fmla="*/ 0 h 493295"/>
                <a:gd name="connsiteX0" fmla="*/ 196455 w 733927"/>
                <a:gd name="connsiteY0" fmla="*/ 0 h 477287"/>
                <a:gd name="connsiteX1" fmla="*/ 733927 w 733927"/>
                <a:gd name="connsiteY1" fmla="*/ 477287 h 477287"/>
                <a:gd name="connsiteX2" fmla="*/ 0 w 733927"/>
                <a:gd name="connsiteY2" fmla="*/ 441192 h 477287"/>
                <a:gd name="connsiteX3" fmla="*/ 196455 w 733927"/>
                <a:gd name="connsiteY3" fmla="*/ 0 h 477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3927" h="477287">
                  <a:moveTo>
                    <a:pt x="196455" y="0"/>
                  </a:moveTo>
                  <a:lnTo>
                    <a:pt x="733927" y="477287"/>
                  </a:lnTo>
                  <a:lnTo>
                    <a:pt x="0" y="441192"/>
                  </a:lnTo>
                  <a:lnTo>
                    <a:pt x="196455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="" xmlns:a16="http://schemas.microsoft.com/office/drawing/2014/main" id="{8B8A0A91-28BC-4385-9B51-CA09F93783DB}"/>
                </a:ext>
              </a:extLst>
            </p:cNvPr>
            <p:cNvSpPr/>
            <p:nvPr/>
          </p:nvSpPr>
          <p:spPr>
            <a:xfrm>
              <a:off x="5888120" y="1744657"/>
              <a:ext cx="2170362" cy="5546479"/>
            </a:xfrm>
            <a:custGeom>
              <a:avLst/>
              <a:gdLst>
                <a:gd name="connsiteX0" fmla="*/ 0 w 721895"/>
                <a:gd name="connsiteY0" fmla="*/ 0 h 1844842"/>
                <a:gd name="connsiteX1" fmla="*/ 176463 w 721895"/>
                <a:gd name="connsiteY1" fmla="*/ 1844842 h 1844842"/>
                <a:gd name="connsiteX2" fmla="*/ 721895 w 721895"/>
                <a:gd name="connsiteY2" fmla="*/ 112295 h 1844842"/>
                <a:gd name="connsiteX3" fmla="*/ 0 w 721895"/>
                <a:gd name="connsiteY3" fmla="*/ 0 h 18448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1895" h="1844842">
                  <a:moveTo>
                    <a:pt x="0" y="0"/>
                  </a:moveTo>
                  <a:lnTo>
                    <a:pt x="176463" y="1844842"/>
                  </a:lnTo>
                  <a:lnTo>
                    <a:pt x="721895" y="11229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="" xmlns:a16="http://schemas.microsoft.com/office/drawing/2014/main" id="{A839A959-2550-4088-9C21-D0E926F65093}"/>
              </a:ext>
            </a:extLst>
          </p:cNvPr>
          <p:cNvGrpSpPr/>
          <p:nvPr/>
        </p:nvGrpSpPr>
        <p:grpSpPr>
          <a:xfrm rot="842146" flipH="1">
            <a:off x="8067915" y="1235224"/>
            <a:ext cx="381294" cy="262605"/>
            <a:chOff x="3667032" y="1708483"/>
            <a:chExt cx="8105829" cy="5582653"/>
          </a:xfrm>
          <a:solidFill>
            <a:schemeClr val="bg1"/>
          </a:solidFill>
        </p:grpSpPr>
        <p:sp>
          <p:nvSpPr>
            <p:cNvPr id="74" name="Freeform: Shape 73">
              <a:extLst>
                <a:ext uri="{FF2B5EF4-FFF2-40B4-BE49-F238E27FC236}">
                  <a16:creationId xmlns="" xmlns:a16="http://schemas.microsoft.com/office/drawing/2014/main" id="{D3A1B5F4-1650-4CF5-8D10-C0D755F8DD39}"/>
                </a:ext>
              </a:extLst>
            </p:cNvPr>
            <p:cNvSpPr/>
            <p:nvPr/>
          </p:nvSpPr>
          <p:spPr>
            <a:xfrm>
              <a:off x="9698517" y="2576706"/>
              <a:ext cx="2074344" cy="1084322"/>
            </a:xfrm>
            <a:custGeom>
              <a:avLst/>
              <a:gdLst>
                <a:gd name="connsiteX0" fmla="*/ 757990 w 757990"/>
                <a:gd name="connsiteY0" fmla="*/ 228600 h 264695"/>
                <a:gd name="connsiteX1" fmla="*/ 288758 w 757990"/>
                <a:gd name="connsiteY1" fmla="*/ 0 h 264695"/>
                <a:gd name="connsiteX2" fmla="*/ 0 w 757990"/>
                <a:gd name="connsiteY2" fmla="*/ 264695 h 264695"/>
                <a:gd name="connsiteX3" fmla="*/ 757990 w 757990"/>
                <a:gd name="connsiteY3" fmla="*/ 228600 h 264695"/>
                <a:gd name="connsiteX0" fmla="*/ 753988 w 753988"/>
                <a:gd name="connsiteY0" fmla="*/ 288628 h 288628"/>
                <a:gd name="connsiteX1" fmla="*/ 288758 w 753988"/>
                <a:gd name="connsiteY1" fmla="*/ 0 h 288628"/>
                <a:gd name="connsiteX2" fmla="*/ 0 w 753988"/>
                <a:gd name="connsiteY2" fmla="*/ 264695 h 288628"/>
                <a:gd name="connsiteX3" fmla="*/ 753988 w 753988"/>
                <a:gd name="connsiteY3" fmla="*/ 288628 h 288628"/>
                <a:gd name="connsiteX0" fmla="*/ 753988 w 753988"/>
                <a:gd name="connsiteY0" fmla="*/ 288628 h 324723"/>
                <a:gd name="connsiteX1" fmla="*/ 288758 w 753988"/>
                <a:gd name="connsiteY1" fmla="*/ 0 h 324723"/>
                <a:gd name="connsiteX2" fmla="*/ 0 w 753988"/>
                <a:gd name="connsiteY2" fmla="*/ 324723 h 324723"/>
                <a:gd name="connsiteX3" fmla="*/ 753988 w 753988"/>
                <a:gd name="connsiteY3" fmla="*/ 288628 h 324723"/>
                <a:gd name="connsiteX0" fmla="*/ 681954 w 681954"/>
                <a:gd name="connsiteY0" fmla="*/ 396679 h 396679"/>
                <a:gd name="connsiteX1" fmla="*/ 288758 w 681954"/>
                <a:gd name="connsiteY1" fmla="*/ 0 h 396679"/>
                <a:gd name="connsiteX2" fmla="*/ 0 w 681954"/>
                <a:gd name="connsiteY2" fmla="*/ 324723 h 396679"/>
                <a:gd name="connsiteX3" fmla="*/ 681954 w 681954"/>
                <a:gd name="connsiteY3" fmla="*/ 396679 h 396679"/>
                <a:gd name="connsiteX0" fmla="*/ 798009 w 798009"/>
                <a:gd name="connsiteY0" fmla="*/ 324645 h 324723"/>
                <a:gd name="connsiteX1" fmla="*/ 288758 w 798009"/>
                <a:gd name="connsiteY1" fmla="*/ 0 h 324723"/>
                <a:gd name="connsiteX2" fmla="*/ 0 w 798009"/>
                <a:gd name="connsiteY2" fmla="*/ 324723 h 324723"/>
                <a:gd name="connsiteX3" fmla="*/ 798009 w 798009"/>
                <a:gd name="connsiteY3" fmla="*/ 324645 h 324723"/>
                <a:gd name="connsiteX0" fmla="*/ 798009 w 798009"/>
                <a:gd name="connsiteY0" fmla="*/ 324645 h 324645"/>
                <a:gd name="connsiteX1" fmla="*/ 288758 w 798009"/>
                <a:gd name="connsiteY1" fmla="*/ 0 h 324645"/>
                <a:gd name="connsiteX2" fmla="*/ 0 w 798009"/>
                <a:gd name="connsiteY2" fmla="*/ 208668 h 324645"/>
                <a:gd name="connsiteX3" fmla="*/ 798009 w 798009"/>
                <a:gd name="connsiteY3" fmla="*/ 324645 h 324645"/>
                <a:gd name="connsiteX0" fmla="*/ 689958 w 689958"/>
                <a:gd name="connsiteY0" fmla="*/ 360662 h 360662"/>
                <a:gd name="connsiteX1" fmla="*/ 288758 w 689958"/>
                <a:gd name="connsiteY1" fmla="*/ 0 h 360662"/>
                <a:gd name="connsiteX2" fmla="*/ 0 w 689958"/>
                <a:gd name="connsiteY2" fmla="*/ 208668 h 360662"/>
                <a:gd name="connsiteX3" fmla="*/ 689958 w 689958"/>
                <a:gd name="connsiteY3" fmla="*/ 360662 h 36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9958" h="360662">
                  <a:moveTo>
                    <a:pt x="689958" y="360662"/>
                  </a:moveTo>
                  <a:lnTo>
                    <a:pt x="288758" y="0"/>
                  </a:lnTo>
                  <a:lnTo>
                    <a:pt x="0" y="208668"/>
                  </a:lnTo>
                  <a:lnTo>
                    <a:pt x="689958" y="360662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="" xmlns:a16="http://schemas.microsoft.com/office/drawing/2014/main" id="{69675ED1-A5BE-44EB-87CC-7E616D0E620A}"/>
                </a:ext>
              </a:extLst>
            </p:cNvPr>
            <p:cNvSpPr/>
            <p:nvPr/>
          </p:nvSpPr>
          <p:spPr>
            <a:xfrm>
              <a:off x="8589117" y="2576628"/>
              <a:ext cx="1989499" cy="976664"/>
            </a:xfrm>
            <a:custGeom>
              <a:avLst/>
              <a:gdLst>
                <a:gd name="connsiteX0" fmla="*/ 661737 w 661737"/>
                <a:gd name="connsiteY0" fmla="*/ 0 h 324853"/>
                <a:gd name="connsiteX1" fmla="*/ 360947 w 661737"/>
                <a:gd name="connsiteY1" fmla="*/ 324853 h 324853"/>
                <a:gd name="connsiteX2" fmla="*/ 0 w 661737"/>
                <a:gd name="connsiteY2" fmla="*/ 36095 h 324853"/>
                <a:gd name="connsiteX3" fmla="*/ 661737 w 661737"/>
                <a:gd name="connsiteY3" fmla="*/ 0 h 324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1737" h="324853">
                  <a:moveTo>
                    <a:pt x="661737" y="0"/>
                  </a:moveTo>
                  <a:lnTo>
                    <a:pt x="360947" y="324853"/>
                  </a:lnTo>
                  <a:lnTo>
                    <a:pt x="0" y="36095"/>
                  </a:lnTo>
                  <a:lnTo>
                    <a:pt x="661737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="" xmlns:a16="http://schemas.microsoft.com/office/drawing/2014/main" id="{B0524F98-F50B-4C1B-8258-E2187DA5B951}"/>
                </a:ext>
              </a:extLst>
            </p:cNvPr>
            <p:cNvSpPr/>
            <p:nvPr/>
          </p:nvSpPr>
          <p:spPr>
            <a:xfrm>
              <a:off x="3667032" y="1708483"/>
              <a:ext cx="1121354" cy="723455"/>
            </a:xfrm>
            <a:custGeom>
              <a:avLst/>
              <a:gdLst>
                <a:gd name="connsiteX0" fmla="*/ 0 w 372979"/>
                <a:gd name="connsiteY0" fmla="*/ 240632 h 240632"/>
                <a:gd name="connsiteX1" fmla="*/ 204537 w 372979"/>
                <a:gd name="connsiteY1" fmla="*/ 0 h 240632"/>
                <a:gd name="connsiteX2" fmla="*/ 372979 w 372979"/>
                <a:gd name="connsiteY2" fmla="*/ 120316 h 240632"/>
                <a:gd name="connsiteX3" fmla="*/ 0 w 372979"/>
                <a:gd name="connsiteY3" fmla="*/ 240632 h 240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2979" h="240632">
                  <a:moveTo>
                    <a:pt x="0" y="240632"/>
                  </a:moveTo>
                  <a:lnTo>
                    <a:pt x="204537" y="0"/>
                  </a:lnTo>
                  <a:lnTo>
                    <a:pt x="372979" y="120316"/>
                  </a:lnTo>
                  <a:lnTo>
                    <a:pt x="0" y="240632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="" xmlns:a16="http://schemas.microsoft.com/office/drawing/2014/main" id="{E68F1C30-FE19-464E-B914-102415264C71}"/>
                </a:ext>
              </a:extLst>
            </p:cNvPr>
            <p:cNvSpPr/>
            <p:nvPr/>
          </p:nvSpPr>
          <p:spPr>
            <a:xfrm>
              <a:off x="6683920" y="3191564"/>
              <a:ext cx="1627771" cy="4087516"/>
            </a:xfrm>
            <a:custGeom>
              <a:avLst/>
              <a:gdLst>
                <a:gd name="connsiteX0" fmla="*/ 541421 w 541421"/>
                <a:gd name="connsiteY0" fmla="*/ 12032 h 1359569"/>
                <a:gd name="connsiteX1" fmla="*/ 156410 w 541421"/>
                <a:gd name="connsiteY1" fmla="*/ 1359569 h 1359569"/>
                <a:gd name="connsiteX2" fmla="*/ 0 w 541421"/>
                <a:gd name="connsiteY2" fmla="*/ 0 h 1359569"/>
                <a:gd name="connsiteX3" fmla="*/ 541421 w 541421"/>
                <a:gd name="connsiteY3" fmla="*/ 12032 h 1359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1421" h="1359569">
                  <a:moveTo>
                    <a:pt x="541421" y="12032"/>
                  </a:moveTo>
                  <a:lnTo>
                    <a:pt x="156410" y="1359569"/>
                  </a:lnTo>
                  <a:lnTo>
                    <a:pt x="0" y="0"/>
                  </a:lnTo>
                  <a:lnTo>
                    <a:pt x="541421" y="12032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="" xmlns:a16="http://schemas.microsoft.com/office/drawing/2014/main" id="{8AF6D8D0-05DF-4779-9027-A47B1F6D56B6}"/>
                </a:ext>
              </a:extLst>
            </p:cNvPr>
            <p:cNvSpPr/>
            <p:nvPr/>
          </p:nvSpPr>
          <p:spPr>
            <a:xfrm>
              <a:off x="4296520" y="1708483"/>
              <a:ext cx="1917154" cy="1917154"/>
            </a:xfrm>
            <a:custGeom>
              <a:avLst/>
              <a:gdLst>
                <a:gd name="connsiteX0" fmla="*/ 0 w 637674"/>
                <a:gd name="connsiteY0" fmla="*/ 0 h 637674"/>
                <a:gd name="connsiteX1" fmla="*/ 553453 w 637674"/>
                <a:gd name="connsiteY1" fmla="*/ 48127 h 637674"/>
                <a:gd name="connsiteX2" fmla="*/ 637674 w 637674"/>
                <a:gd name="connsiteY2" fmla="*/ 637674 h 637674"/>
                <a:gd name="connsiteX3" fmla="*/ 0 w 637674"/>
                <a:gd name="connsiteY3" fmla="*/ 0 h 637674"/>
                <a:gd name="connsiteX0" fmla="*/ 0 w 637674"/>
                <a:gd name="connsiteY0" fmla="*/ 0 h 637674"/>
                <a:gd name="connsiteX1" fmla="*/ 537445 w 637674"/>
                <a:gd name="connsiteY1" fmla="*/ 16112 h 637674"/>
                <a:gd name="connsiteX2" fmla="*/ 637674 w 637674"/>
                <a:gd name="connsiteY2" fmla="*/ 637674 h 637674"/>
                <a:gd name="connsiteX3" fmla="*/ 0 w 637674"/>
                <a:gd name="connsiteY3" fmla="*/ 0 h 6376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7674" h="637674">
                  <a:moveTo>
                    <a:pt x="0" y="0"/>
                  </a:moveTo>
                  <a:lnTo>
                    <a:pt x="537445" y="16112"/>
                  </a:lnTo>
                  <a:lnTo>
                    <a:pt x="637674" y="63767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="" xmlns:a16="http://schemas.microsoft.com/office/drawing/2014/main" id="{B50178B0-5C2E-48F3-ACA0-BDE042FD1464}"/>
                </a:ext>
              </a:extLst>
            </p:cNvPr>
            <p:cNvSpPr/>
            <p:nvPr/>
          </p:nvSpPr>
          <p:spPr>
            <a:xfrm>
              <a:off x="7479717" y="2106307"/>
              <a:ext cx="2206536" cy="1434953"/>
            </a:xfrm>
            <a:custGeom>
              <a:avLst/>
              <a:gdLst>
                <a:gd name="connsiteX0" fmla="*/ 168442 w 733927"/>
                <a:gd name="connsiteY0" fmla="*/ 0 h 493295"/>
                <a:gd name="connsiteX1" fmla="*/ 733927 w 733927"/>
                <a:gd name="connsiteY1" fmla="*/ 493295 h 493295"/>
                <a:gd name="connsiteX2" fmla="*/ 0 w 733927"/>
                <a:gd name="connsiteY2" fmla="*/ 457200 h 493295"/>
                <a:gd name="connsiteX3" fmla="*/ 168442 w 733927"/>
                <a:gd name="connsiteY3" fmla="*/ 0 h 493295"/>
                <a:gd name="connsiteX0" fmla="*/ 196455 w 733927"/>
                <a:gd name="connsiteY0" fmla="*/ 0 h 477287"/>
                <a:gd name="connsiteX1" fmla="*/ 733927 w 733927"/>
                <a:gd name="connsiteY1" fmla="*/ 477287 h 477287"/>
                <a:gd name="connsiteX2" fmla="*/ 0 w 733927"/>
                <a:gd name="connsiteY2" fmla="*/ 441192 h 477287"/>
                <a:gd name="connsiteX3" fmla="*/ 196455 w 733927"/>
                <a:gd name="connsiteY3" fmla="*/ 0 h 477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3927" h="477287">
                  <a:moveTo>
                    <a:pt x="196455" y="0"/>
                  </a:moveTo>
                  <a:lnTo>
                    <a:pt x="733927" y="477287"/>
                  </a:lnTo>
                  <a:lnTo>
                    <a:pt x="0" y="441192"/>
                  </a:lnTo>
                  <a:lnTo>
                    <a:pt x="196455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="" xmlns:a16="http://schemas.microsoft.com/office/drawing/2014/main" id="{F5114F9A-0466-472B-AAB5-F072580A79F2}"/>
                </a:ext>
              </a:extLst>
            </p:cNvPr>
            <p:cNvSpPr/>
            <p:nvPr/>
          </p:nvSpPr>
          <p:spPr>
            <a:xfrm>
              <a:off x="5888120" y="1744657"/>
              <a:ext cx="2170362" cy="5546479"/>
            </a:xfrm>
            <a:custGeom>
              <a:avLst/>
              <a:gdLst>
                <a:gd name="connsiteX0" fmla="*/ 0 w 721895"/>
                <a:gd name="connsiteY0" fmla="*/ 0 h 1844842"/>
                <a:gd name="connsiteX1" fmla="*/ 176463 w 721895"/>
                <a:gd name="connsiteY1" fmla="*/ 1844842 h 1844842"/>
                <a:gd name="connsiteX2" fmla="*/ 721895 w 721895"/>
                <a:gd name="connsiteY2" fmla="*/ 112295 h 1844842"/>
                <a:gd name="connsiteX3" fmla="*/ 0 w 721895"/>
                <a:gd name="connsiteY3" fmla="*/ 0 h 18448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1895" h="1844842">
                  <a:moveTo>
                    <a:pt x="0" y="0"/>
                  </a:moveTo>
                  <a:lnTo>
                    <a:pt x="176463" y="1844842"/>
                  </a:lnTo>
                  <a:lnTo>
                    <a:pt x="721895" y="11229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="" xmlns:a16="http://schemas.microsoft.com/office/drawing/2014/main" id="{DFA033E9-FC7A-4607-A653-5FD179C2C999}"/>
              </a:ext>
            </a:extLst>
          </p:cNvPr>
          <p:cNvGrpSpPr/>
          <p:nvPr/>
        </p:nvGrpSpPr>
        <p:grpSpPr>
          <a:xfrm rot="74106" flipH="1">
            <a:off x="9996018" y="1278518"/>
            <a:ext cx="793748" cy="899531"/>
            <a:chOff x="5365048" y="479821"/>
            <a:chExt cx="8036930" cy="9108010"/>
          </a:xfrm>
          <a:solidFill>
            <a:schemeClr val="bg1"/>
          </a:solidFill>
        </p:grpSpPr>
        <p:sp>
          <p:nvSpPr>
            <p:cNvPr id="67" name="Freeform: Shape 66">
              <a:extLst>
                <a:ext uri="{FF2B5EF4-FFF2-40B4-BE49-F238E27FC236}">
                  <a16:creationId xmlns="" xmlns:a16="http://schemas.microsoft.com/office/drawing/2014/main" id="{E6B164B4-DE99-416E-B792-9ABDCCABDBA4}"/>
                </a:ext>
              </a:extLst>
            </p:cNvPr>
            <p:cNvSpPr/>
            <p:nvPr/>
          </p:nvSpPr>
          <p:spPr>
            <a:xfrm>
              <a:off x="11674969" y="8268753"/>
              <a:ext cx="1052700" cy="1319078"/>
            </a:xfrm>
            <a:custGeom>
              <a:avLst/>
              <a:gdLst>
                <a:gd name="connsiteX0" fmla="*/ 0 w 266700"/>
                <a:gd name="connsiteY0" fmla="*/ 0 h 438150"/>
                <a:gd name="connsiteX1" fmla="*/ 19050 w 266700"/>
                <a:gd name="connsiteY1" fmla="*/ 438150 h 438150"/>
                <a:gd name="connsiteX2" fmla="*/ 266700 w 266700"/>
                <a:gd name="connsiteY2" fmla="*/ 76200 h 438150"/>
                <a:gd name="connsiteX3" fmla="*/ 0 w 266700"/>
                <a:gd name="connsiteY3" fmla="*/ 0 h 438150"/>
                <a:gd name="connsiteX0" fmla="*/ 0 w 366579"/>
                <a:gd name="connsiteY0" fmla="*/ 0 h 459339"/>
                <a:gd name="connsiteX1" fmla="*/ 366579 w 366579"/>
                <a:gd name="connsiteY1" fmla="*/ 459339 h 459339"/>
                <a:gd name="connsiteX2" fmla="*/ 266700 w 366579"/>
                <a:gd name="connsiteY2" fmla="*/ 76200 h 459339"/>
                <a:gd name="connsiteX3" fmla="*/ 0 w 366579"/>
                <a:gd name="connsiteY3" fmla="*/ 0 h 459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6579" h="459339">
                  <a:moveTo>
                    <a:pt x="0" y="0"/>
                  </a:moveTo>
                  <a:lnTo>
                    <a:pt x="366579" y="459339"/>
                  </a:lnTo>
                  <a:lnTo>
                    <a:pt x="266700" y="7620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="" xmlns:a16="http://schemas.microsoft.com/office/drawing/2014/main" id="{8A45F8ED-36A6-4F4D-877E-A694A8ED0907}"/>
                </a:ext>
              </a:extLst>
            </p:cNvPr>
            <p:cNvSpPr/>
            <p:nvPr/>
          </p:nvSpPr>
          <p:spPr>
            <a:xfrm>
              <a:off x="9107326" y="6879846"/>
              <a:ext cx="3333521" cy="1613816"/>
            </a:xfrm>
            <a:custGeom>
              <a:avLst/>
              <a:gdLst>
                <a:gd name="connsiteX0" fmla="*/ 1219200 w 1219200"/>
                <a:gd name="connsiteY0" fmla="*/ 561975 h 561975"/>
                <a:gd name="connsiteX1" fmla="*/ 438150 w 1219200"/>
                <a:gd name="connsiteY1" fmla="*/ 0 h 561975"/>
                <a:gd name="connsiteX2" fmla="*/ 0 w 1219200"/>
                <a:gd name="connsiteY2" fmla="*/ 361950 h 561975"/>
                <a:gd name="connsiteX3" fmla="*/ 1219200 w 1219200"/>
                <a:gd name="connsiteY3" fmla="*/ 561975 h 561975"/>
                <a:gd name="connsiteX0" fmla="*/ 1158170 w 1158170"/>
                <a:gd name="connsiteY0" fmla="*/ 561975 h 561975"/>
                <a:gd name="connsiteX1" fmla="*/ 377120 w 1158170"/>
                <a:gd name="connsiteY1" fmla="*/ 0 h 561975"/>
                <a:gd name="connsiteX2" fmla="*/ 0 w 1158170"/>
                <a:gd name="connsiteY2" fmla="*/ 375217 h 561975"/>
                <a:gd name="connsiteX3" fmla="*/ 1158170 w 1158170"/>
                <a:gd name="connsiteY3" fmla="*/ 561975 h 561975"/>
                <a:gd name="connsiteX0" fmla="*/ 1160823 w 1160823"/>
                <a:gd name="connsiteY0" fmla="*/ 561975 h 561975"/>
                <a:gd name="connsiteX1" fmla="*/ 379773 w 1160823"/>
                <a:gd name="connsiteY1" fmla="*/ 0 h 561975"/>
                <a:gd name="connsiteX2" fmla="*/ 0 w 1160823"/>
                <a:gd name="connsiteY2" fmla="*/ 367257 h 561975"/>
                <a:gd name="connsiteX3" fmla="*/ 1160823 w 1160823"/>
                <a:gd name="connsiteY3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0823" h="561975">
                  <a:moveTo>
                    <a:pt x="1160823" y="561975"/>
                  </a:moveTo>
                  <a:lnTo>
                    <a:pt x="379773" y="0"/>
                  </a:lnTo>
                  <a:lnTo>
                    <a:pt x="0" y="367257"/>
                  </a:lnTo>
                  <a:lnTo>
                    <a:pt x="1160823" y="561975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="" xmlns:a16="http://schemas.microsoft.com/office/drawing/2014/main" id="{C1595310-8CB7-4079-90AB-34D0A245C81B}"/>
                </a:ext>
              </a:extLst>
            </p:cNvPr>
            <p:cNvSpPr/>
            <p:nvPr/>
          </p:nvSpPr>
          <p:spPr>
            <a:xfrm>
              <a:off x="5365048" y="5540922"/>
              <a:ext cx="1132617" cy="452885"/>
            </a:xfrm>
            <a:custGeom>
              <a:avLst/>
              <a:gdLst>
                <a:gd name="connsiteX0" fmla="*/ 133350 w 276225"/>
                <a:gd name="connsiteY0" fmla="*/ 0 h 200025"/>
                <a:gd name="connsiteX1" fmla="*/ 0 w 276225"/>
                <a:gd name="connsiteY1" fmla="*/ 200025 h 200025"/>
                <a:gd name="connsiteX2" fmla="*/ 276225 w 276225"/>
                <a:gd name="connsiteY2" fmla="*/ 152400 h 200025"/>
                <a:gd name="connsiteX3" fmla="*/ 133350 w 276225"/>
                <a:gd name="connsiteY3" fmla="*/ 0 h 200025"/>
                <a:gd name="connsiteX0" fmla="*/ 157232 w 276225"/>
                <a:gd name="connsiteY0" fmla="*/ 0 h 205332"/>
                <a:gd name="connsiteX1" fmla="*/ 0 w 276225"/>
                <a:gd name="connsiteY1" fmla="*/ 205332 h 205332"/>
                <a:gd name="connsiteX2" fmla="*/ 276225 w 276225"/>
                <a:gd name="connsiteY2" fmla="*/ 157707 h 205332"/>
                <a:gd name="connsiteX3" fmla="*/ 157232 w 276225"/>
                <a:gd name="connsiteY3" fmla="*/ 0 h 205332"/>
                <a:gd name="connsiteX0" fmla="*/ 275415 w 394408"/>
                <a:gd name="connsiteY0" fmla="*/ 0 h 157707"/>
                <a:gd name="connsiteX1" fmla="*/ 0 w 394408"/>
                <a:gd name="connsiteY1" fmla="*/ 150097 h 157707"/>
                <a:gd name="connsiteX2" fmla="*/ 394408 w 394408"/>
                <a:gd name="connsiteY2" fmla="*/ 157707 h 157707"/>
                <a:gd name="connsiteX3" fmla="*/ 275415 w 394408"/>
                <a:gd name="connsiteY3" fmla="*/ 0 h 157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4408" h="157707">
                  <a:moveTo>
                    <a:pt x="275415" y="0"/>
                  </a:moveTo>
                  <a:lnTo>
                    <a:pt x="0" y="150097"/>
                  </a:lnTo>
                  <a:lnTo>
                    <a:pt x="394408" y="157707"/>
                  </a:lnTo>
                  <a:lnTo>
                    <a:pt x="275415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="" xmlns:a16="http://schemas.microsoft.com/office/drawing/2014/main" id="{16F99E09-C199-45B5-95BE-09FEEAB55FC0}"/>
                </a:ext>
              </a:extLst>
            </p:cNvPr>
            <p:cNvSpPr/>
            <p:nvPr/>
          </p:nvSpPr>
          <p:spPr>
            <a:xfrm>
              <a:off x="6149698" y="5215816"/>
              <a:ext cx="1586463" cy="2373441"/>
            </a:xfrm>
            <a:custGeom>
              <a:avLst/>
              <a:gdLst>
                <a:gd name="connsiteX0" fmla="*/ 552450 w 552450"/>
                <a:gd name="connsiteY0" fmla="*/ 0 h 847725"/>
                <a:gd name="connsiteX1" fmla="*/ 0 w 552450"/>
                <a:gd name="connsiteY1" fmla="*/ 114300 h 847725"/>
                <a:gd name="connsiteX2" fmla="*/ 523875 w 552450"/>
                <a:gd name="connsiteY2" fmla="*/ 847725 h 847725"/>
                <a:gd name="connsiteX3" fmla="*/ 552450 w 552450"/>
                <a:gd name="connsiteY3" fmla="*/ 0 h 847725"/>
                <a:gd name="connsiteX0" fmla="*/ 552450 w 552450"/>
                <a:gd name="connsiteY0" fmla="*/ 0 h 826497"/>
                <a:gd name="connsiteX1" fmla="*/ 0 w 552450"/>
                <a:gd name="connsiteY1" fmla="*/ 114300 h 826497"/>
                <a:gd name="connsiteX2" fmla="*/ 502647 w 552450"/>
                <a:gd name="connsiteY2" fmla="*/ 826497 h 826497"/>
                <a:gd name="connsiteX3" fmla="*/ 552450 w 552450"/>
                <a:gd name="connsiteY3" fmla="*/ 0 h 826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2450" h="826497">
                  <a:moveTo>
                    <a:pt x="552450" y="0"/>
                  </a:moveTo>
                  <a:lnTo>
                    <a:pt x="0" y="114300"/>
                  </a:lnTo>
                  <a:lnTo>
                    <a:pt x="502647" y="826497"/>
                  </a:lnTo>
                  <a:lnTo>
                    <a:pt x="55245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="" xmlns:a16="http://schemas.microsoft.com/office/drawing/2014/main" id="{8A24AB2B-41EA-458F-9B81-CBDE616CE354}"/>
                </a:ext>
              </a:extLst>
            </p:cNvPr>
            <p:cNvSpPr/>
            <p:nvPr/>
          </p:nvSpPr>
          <p:spPr>
            <a:xfrm>
              <a:off x="9871174" y="2566277"/>
              <a:ext cx="3530804" cy="3853064"/>
            </a:xfrm>
            <a:custGeom>
              <a:avLst/>
              <a:gdLst>
                <a:gd name="connsiteX0" fmla="*/ 1019175 w 1019175"/>
                <a:gd name="connsiteY0" fmla="*/ 0 h 1390650"/>
                <a:gd name="connsiteX1" fmla="*/ 0 w 1019175"/>
                <a:gd name="connsiteY1" fmla="*/ 295275 h 1390650"/>
                <a:gd name="connsiteX2" fmla="*/ 19050 w 1019175"/>
                <a:gd name="connsiteY2" fmla="*/ 1390650 h 1390650"/>
                <a:gd name="connsiteX3" fmla="*/ 1019175 w 1019175"/>
                <a:gd name="connsiteY3" fmla="*/ 0 h 1390650"/>
                <a:gd name="connsiteX0" fmla="*/ 1113905 w 1113905"/>
                <a:gd name="connsiteY0" fmla="*/ 0 h 1390650"/>
                <a:gd name="connsiteX1" fmla="*/ 0 w 1113905"/>
                <a:gd name="connsiteY1" fmla="*/ 643150 h 1390650"/>
                <a:gd name="connsiteX2" fmla="*/ 113780 w 1113905"/>
                <a:gd name="connsiteY2" fmla="*/ 1390650 h 1390650"/>
                <a:gd name="connsiteX3" fmla="*/ 1113905 w 1113905"/>
                <a:gd name="connsiteY3" fmla="*/ 0 h 1390650"/>
                <a:gd name="connsiteX0" fmla="*/ 1229522 w 1229522"/>
                <a:gd name="connsiteY0" fmla="*/ 0 h 1341742"/>
                <a:gd name="connsiteX1" fmla="*/ 0 w 1229522"/>
                <a:gd name="connsiteY1" fmla="*/ 594242 h 1341742"/>
                <a:gd name="connsiteX2" fmla="*/ 113780 w 1229522"/>
                <a:gd name="connsiteY2" fmla="*/ 1341742 h 1341742"/>
                <a:gd name="connsiteX3" fmla="*/ 1229522 w 1229522"/>
                <a:gd name="connsiteY3" fmla="*/ 0 h 1341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29522" h="1341742">
                  <a:moveTo>
                    <a:pt x="1229522" y="0"/>
                  </a:moveTo>
                  <a:lnTo>
                    <a:pt x="0" y="594242"/>
                  </a:lnTo>
                  <a:lnTo>
                    <a:pt x="113780" y="1341742"/>
                  </a:lnTo>
                  <a:lnTo>
                    <a:pt x="1229522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="" xmlns:a16="http://schemas.microsoft.com/office/drawing/2014/main" id="{BE8D207A-BFE1-46CA-B5D4-010FCC8C29C4}"/>
                </a:ext>
              </a:extLst>
            </p:cNvPr>
            <p:cNvSpPr/>
            <p:nvPr/>
          </p:nvSpPr>
          <p:spPr>
            <a:xfrm>
              <a:off x="7585440" y="3324702"/>
              <a:ext cx="2667179" cy="4626397"/>
            </a:xfrm>
            <a:custGeom>
              <a:avLst/>
              <a:gdLst>
                <a:gd name="connsiteX0" fmla="*/ 528637 w 928687"/>
                <a:gd name="connsiteY0" fmla="*/ 1628775 h 1628775"/>
                <a:gd name="connsiteX1" fmla="*/ 0 w 928687"/>
                <a:gd name="connsiteY1" fmla="*/ 1500188 h 1628775"/>
                <a:gd name="connsiteX2" fmla="*/ 71437 w 928687"/>
                <a:gd name="connsiteY2" fmla="*/ 0 h 1628775"/>
                <a:gd name="connsiteX3" fmla="*/ 928687 w 928687"/>
                <a:gd name="connsiteY3" fmla="*/ 1271588 h 1628775"/>
                <a:gd name="connsiteX4" fmla="*/ 528637 w 928687"/>
                <a:gd name="connsiteY4" fmla="*/ 1628775 h 1628775"/>
                <a:gd name="connsiteX0" fmla="*/ 542925 w 942975"/>
                <a:gd name="connsiteY0" fmla="*/ 1304925 h 1304925"/>
                <a:gd name="connsiteX1" fmla="*/ 14288 w 942975"/>
                <a:gd name="connsiteY1" fmla="*/ 1176338 h 1304925"/>
                <a:gd name="connsiteX2" fmla="*/ 0 w 942975"/>
                <a:gd name="connsiteY2" fmla="*/ 0 h 1304925"/>
                <a:gd name="connsiteX3" fmla="*/ 942975 w 942975"/>
                <a:gd name="connsiteY3" fmla="*/ 947738 h 1304925"/>
                <a:gd name="connsiteX4" fmla="*/ 542925 w 942975"/>
                <a:gd name="connsiteY4" fmla="*/ 1304925 h 1304925"/>
                <a:gd name="connsiteX0" fmla="*/ 528637 w 928687"/>
                <a:gd name="connsiteY0" fmla="*/ 1581150 h 1581150"/>
                <a:gd name="connsiteX1" fmla="*/ 0 w 928687"/>
                <a:gd name="connsiteY1" fmla="*/ 1452563 h 1581150"/>
                <a:gd name="connsiteX2" fmla="*/ 61912 w 928687"/>
                <a:gd name="connsiteY2" fmla="*/ 0 h 1581150"/>
                <a:gd name="connsiteX3" fmla="*/ 928687 w 928687"/>
                <a:gd name="connsiteY3" fmla="*/ 1223963 h 1581150"/>
                <a:gd name="connsiteX4" fmla="*/ 528637 w 928687"/>
                <a:gd name="connsiteY4" fmla="*/ 1581150 h 1581150"/>
                <a:gd name="connsiteX0" fmla="*/ 528637 w 928687"/>
                <a:gd name="connsiteY0" fmla="*/ 1619250 h 1619250"/>
                <a:gd name="connsiteX1" fmla="*/ 0 w 928687"/>
                <a:gd name="connsiteY1" fmla="*/ 1490663 h 1619250"/>
                <a:gd name="connsiteX2" fmla="*/ 42862 w 928687"/>
                <a:gd name="connsiteY2" fmla="*/ 0 h 1619250"/>
                <a:gd name="connsiteX3" fmla="*/ 928687 w 928687"/>
                <a:gd name="connsiteY3" fmla="*/ 1262063 h 1619250"/>
                <a:gd name="connsiteX4" fmla="*/ 528637 w 928687"/>
                <a:gd name="connsiteY4" fmla="*/ 1619250 h 1619250"/>
                <a:gd name="connsiteX0" fmla="*/ 528637 w 928687"/>
                <a:gd name="connsiteY0" fmla="*/ 1614196 h 1614196"/>
                <a:gd name="connsiteX1" fmla="*/ 0 w 928687"/>
                <a:gd name="connsiteY1" fmla="*/ 1485609 h 1614196"/>
                <a:gd name="connsiteX2" fmla="*/ 47916 w 928687"/>
                <a:gd name="connsiteY2" fmla="*/ 0 h 1614196"/>
                <a:gd name="connsiteX3" fmla="*/ 928687 w 928687"/>
                <a:gd name="connsiteY3" fmla="*/ 1257009 h 1614196"/>
                <a:gd name="connsiteX4" fmla="*/ 528637 w 928687"/>
                <a:gd name="connsiteY4" fmla="*/ 1614196 h 1614196"/>
                <a:gd name="connsiteX0" fmla="*/ 528637 w 928687"/>
                <a:gd name="connsiteY0" fmla="*/ 1442351 h 1442351"/>
                <a:gd name="connsiteX1" fmla="*/ 0 w 928687"/>
                <a:gd name="connsiteY1" fmla="*/ 1313764 h 1442351"/>
                <a:gd name="connsiteX2" fmla="*/ 2427 w 928687"/>
                <a:gd name="connsiteY2" fmla="*/ 0 h 1442351"/>
                <a:gd name="connsiteX3" fmla="*/ 928687 w 928687"/>
                <a:gd name="connsiteY3" fmla="*/ 1085164 h 1442351"/>
                <a:gd name="connsiteX4" fmla="*/ 528637 w 928687"/>
                <a:gd name="connsiteY4" fmla="*/ 1442351 h 1442351"/>
                <a:gd name="connsiteX0" fmla="*/ 528637 w 928687"/>
                <a:gd name="connsiteY0" fmla="*/ 1624305 h 1624305"/>
                <a:gd name="connsiteX1" fmla="*/ 0 w 928687"/>
                <a:gd name="connsiteY1" fmla="*/ 1495718 h 1624305"/>
                <a:gd name="connsiteX2" fmla="*/ 47916 w 928687"/>
                <a:gd name="connsiteY2" fmla="*/ 0 h 1624305"/>
                <a:gd name="connsiteX3" fmla="*/ 928687 w 928687"/>
                <a:gd name="connsiteY3" fmla="*/ 1267118 h 1624305"/>
                <a:gd name="connsiteX4" fmla="*/ 528637 w 928687"/>
                <a:gd name="connsiteY4" fmla="*/ 1624305 h 1624305"/>
                <a:gd name="connsiteX0" fmla="*/ 528637 w 928687"/>
                <a:gd name="connsiteY0" fmla="*/ 1616345 h 1616345"/>
                <a:gd name="connsiteX1" fmla="*/ 0 w 928687"/>
                <a:gd name="connsiteY1" fmla="*/ 1487758 h 1616345"/>
                <a:gd name="connsiteX2" fmla="*/ 53223 w 928687"/>
                <a:gd name="connsiteY2" fmla="*/ 0 h 1616345"/>
                <a:gd name="connsiteX3" fmla="*/ 928687 w 928687"/>
                <a:gd name="connsiteY3" fmla="*/ 1259158 h 1616345"/>
                <a:gd name="connsiteX4" fmla="*/ 528637 w 928687"/>
                <a:gd name="connsiteY4" fmla="*/ 1616345 h 1616345"/>
                <a:gd name="connsiteX0" fmla="*/ 528637 w 928687"/>
                <a:gd name="connsiteY0" fmla="*/ 1618998 h 1618998"/>
                <a:gd name="connsiteX1" fmla="*/ 0 w 928687"/>
                <a:gd name="connsiteY1" fmla="*/ 1490411 h 1618998"/>
                <a:gd name="connsiteX2" fmla="*/ 55877 w 928687"/>
                <a:gd name="connsiteY2" fmla="*/ 0 h 1618998"/>
                <a:gd name="connsiteX3" fmla="*/ 928687 w 928687"/>
                <a:gd name="connsiteY3" fmla="*/ 1261811 h 1618998"/>
                <a:gd name="connsiteX4" fmla="*/ 528637 w 928687"/>
                <a:gd name="connsiteY4" fmla="*/ 1618998 h 1618998"/>
                <a:gd name="connsiteX0" fmla="*/ 528637 w 928687"/>
                <a:gd name="connsiteY0" fmla="*/ 1611038 h 1611038"/>
                <a:gd name="connsiteX1" fmla="*/ 0 w 928687"/>
                <a:gd name="connsiteY1" fmla="*/ 1482451 h 1611038"/>
                <a:gd name="connsiteX2" fmla="*/ 50570 w 928687"/>
                <a:gd name="connsiteY2" fmla="*/ 0 h 1611038"/>
                <a:gd name="connsiteX3" fmla="*/ 928687 w 928687"/>
                <a:gd name="connsiteY3" fmla="*/ 1253851 h 1611038"/>
                <a:gd name="connsiteX4" fmla="*/ 528637 w 928687"/>
                <a:gd name="connsiteY4" fmla="*/ 1611038 h 1611038"/>
                <a:gd name="connsiteX0" fmla="*/ 536444 w 936494"/>
                <a:gd name="connsiteY0" fmla="*/ 1597771 h 1597771"/>
                <a:gd name="connsiteX1" fmla="*/ 7807 w 936494"/>
                <a:gd name="connsiteY1" fmla="*/ 1469184 h 1597771"/>
                <a:gd name="connsiteX2" fmla="*/ 0 w 936494"/>
                <a:gd name="connsiteY2" fmla="*/ 0 h 1597771"/>
                <a:gd name="connsiteX3" fmla="*/ 936494 w 936494"/>
                <a:gd name="connsiteY3" fmla="*/ 1240584 h 1597771"/>
                <a:gd name="connsiteX4" fmla="*/ 536444 w 936494"/>
                <a:gd name="connsiteY4" fmla="*/ 1597771 h 1597771"/>
                <a:gd name="connsiteX0" fmla="*/ 528735 w 928785"/>
                <a:gd name="connsiteY0" fmla="*/ 1611038 h 1611038"/>
                <a:gd name="connsiteX1" fmla="*/ 98 w 928785"/>
                <a:gd name="connsiteY1" fmla="*/ 1482451 h 1611038"/>
                <a:gd name="connsiteX2" fmla="*/ 45361 w 928785"/>
                <a:gd name="connsiteY2" fmla="*/ 0 h 1611038"/>
                <a:gd name="connsiteX3" fmla="*/ 928785 w 928785"/>
                <a:gd name="connsiteY3" fmla="*/ 1253851 h 1611038"/>
                <a:gd name="connsiteX4" fmla="*/ 528735 w 928785"/>
                <a:gd name="connsiteY4" fmla="*/ 1611038 h 161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8785" h="1611038">
                  <a:moveTo>
                    <a:pt x="528735" y="1611038"/>
                  </a:moveTo>
                  <a:lnTo>
                    <a:pt x="98" y="1482451"/>
                  </a:lnTo>
                  <a:cubicBezTo>
                    <a:pt x="-2504" y="992723"/>
                    <a:pt x="47963" y="489728"/>
                    <a:pt x="45361" y="0"/>
                  </a:cubicBezTo>
                  <a:lnTo>
                    <a:pt x="928785" y="1253851"/>
                  </a:lnTo>
                  <a:lnTo>
                    <a:pt x="528735" y="1611038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="" xmlns:a16="http://schemas.microsoft.com/office/drawing/2014/main" id="{9AE11196-D7FB-4BC8-80C3-DA4EDC43AD19}"/>
                </a:ext>
              </a:extLst>
            </p:cNvPr>
            <p:cNvSpPr/>
            <p:nvPr/>
          </p:nvSpPr>
          <p:spPr>
            <a:xfrm>
              <a:off x="7708808" y="479821"/>
              <a:ext cx="2543813" cy="6474124"/>
            </a:xfrm>
            <a:custGeom>
              <a:avLst/>
              <a:gdLst>
                <a:gd name="connsiteX0" fmla="*/ 0 w 885825"/>
                <a:gd name="connsiteY0" fmla="*/ 914400 h 2171700"/>
                <a:gd name="connsiteX1" fmla="*/ 871538 w 885825"/>
                <a:gd name="connsiteY1" fmla="*/ 0 h 2171700"/>
                <a:gd name="connsiteX2" fmla="*/ 885825 w 885825"/>
                <a:gd name="connsiteY2" fmla="*/ 2171700 h 2171700"/>
                <a:gd name="connsiteX3" fmla="*/ 0 w 885825"/>
                <a:gd name="connsiteY3" fmla="*/ 914400 h 2171700"/>
                <a:gd name="connsiteX0" fmla="*/ 0 w 885825"/>
                <a:gd name="connsiteY0" fmla="*/ 997167 h 2254467"/>
                <a:gd name="connsiteX1" fmla="*/ 675879 w 885825"/>
                <a:gd name="connsiteY1" fmla="*/ 0 h 2254467"/>
                <a:gd name="connsiteX2" fmla="*/ 885825 w 885825"/>
                <a:gd name="connsiteY2" fmla="*/ 2254467 h 2254467"/>
                <a:gd name="connsiteX3" fmla="*/ 0 w 885825"/>
                <a:gd name="connsiteY3" fmla="*/ 997167 h 2254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5825" h="2254467">
                  <a:moveTo>
                    <a:pt x="0" y="997167"/>
                  </a:moveTo>
                  <a:lnTo>
                    <a:pt x="675879" y="0"/>
                  </a:lnTo>
                  <a:cubicBezTo>
                    <a:pt x="680641" y="723900"/>
                    <a:pt x="881063" y="1530567"/>
                    <a:pt x="885825" y="2254467"/>
                  </a:cubicBezTo>
                  <a:lnTo>
                    <a:pt x="0" y="997167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="" xmlns:a16="http://schemas.microsoft.com/office/drawing/2014/main" id="{15E1494B-3597-4FAD-AD56-1C1BDA510E81}"/>
              </a:ext>
            </a:extLst>
          </p:cNvPr>
          <p:cNvGrpSpPr/>
          <p:nvPr/>
        </p:nvGrpSpPr>
        <p:grpSpPr>
          <a:xfrm rot="20759991" flipH="1">
            <a:off x="9564261" y="1968741"/>
            <a:ext cx="424926" cy="292655"/>
            <a:chOff x="3667032" y="1708483"/>
            <a:chExt cx="8105829" cy="5582653"/>
          </a:xfrm>
          <a:solidFill>
            <a:schemeClr val="bg1"/>
          </a:solidFill>
        </p:grpSpPr>
        <p:sp>
          <p:nvSpPr>
            <p:cNvPr id="60" name="Freeform: Shape 59">
              <a:extLst>
                <a:ext uri="{FF2B5EF4-FFF2-40B4-BE49-F238E27FC236}">
                  <a16:creationId xmlns="" xmlns:a16="http://schemas.microsoft.com/office/drawing/2014/main" id="{66F8DFAD-AABD-4F74-94D3-AB7252DDCB91}"/>
                </a:ext>
              </a:extLst>
            </p:cNvPr>
            <p:cNvSpPr/>
            <p:nvPr/>
          </p:nvSpPr>
          <p:spPr>
            <a:xfrm>
              <a:off x="9698517" y="2576706"/>
              <a:ext cx="2074344" cy="1084322"/>
            </a:xfrm>
            <a:custGeom>
              <a:avLst/>
              <a:gdLst>
                <a:gd name="connsiteX0" fmla="*/ 757990 w 757990"/>
                <a:gd name="connsiteY0" fmla="*/ 228600 h 264695"/>
                <a:gd name="connsiteX1" fmla="*/ 288758 w 757990"/>
                <a:gd name="connsiteY1" fmla="*/ 0 h 264695"/>
                <a:gd name="connsiteX2" fmla="*/ 0 w 757990"/>
                <a:gd name="connsiteY2" fmla="*/ 264695 h 264695"/>
                <a:gd name="connsiteX3" fmla="*/ 757990 w 757990"/>
                <a:gd name="connsiteY3" fmla="*/ 228600 h 264695"/>
                <a:gd name="connsiteX0" fmla="*/ 753988 w 753988"/>
                <a:gd name="connsiteY0" fmla="*/ 288628 h 288628"/>
                <a:gd name="connsiteX1" fmla="*/ 288758 w 753988"/>
                <a:gd name="connsiteY1" fmla="*/ 0 h 288628"/>
                <a:gd name="connsiteX2" fmla="*/ 0 w 753988"/>
                <a:gd name="connsiteY2" fmla="*/ 264695 h 288628"/>
                <a:gd name="connsiteX3" fmla="*/ 753988 w 753988"/>
                <a:gd name="connsiteY3" fmla="*/ 288628 h 288628"/>
                <a:gd name="connsiteX0" fmla="*/ 753988 w 753988"/>
                <a:gd name="connsiteY0" fmla="*/ 288628 h 324723"/>
                <a:gd name="connsiteX1" fmla="*/ 288758 w 753988"/>
                <a:gd name="connsiteY1" fmla="*/ 0 h 324723"/>
                <a:gd name="connsiteX2" fmla="*/ 0 w 753988"/>
                <a:gd name="connsiteY2" fmla="*/ 324723 h 324723"/>
                <a:gd name="connsiteX3" fmla="*/ 753988 w 753988"/>
                <a:gd name="connsiteY3" fmla="*/ 288628 h 324723"/>
                <a:gd name="connsiteX0" fmla="*/ 681954 w 681954"/>
                <a:gd name="connsiteY0" fmla="*/ 396679 h 396679"/>
                <a:gd name="connsiteX1" fmla="*/ 288758 w 681954"/>
                <a:gd name="connsiteY1" fmla="*/ 0 h 396679"/>
                <a:gd name="connsiteX2" fmla="*/ 0 w 681954"/>
                <a:gd name="connsiteY2" fmla="*/ 324723 h 396679"/>
                <a:gd name="connsiteX3" fmla="*/ 681954 w 681954"/>
                <a:gd name="connsiteY3" fmla="*/ 396679 h 396679"/>
                <a:gd name="connsiteX0" fmla="*/ 798009 w 798009"/>
                <a:gd name="connsiteY0" fmla="*/ 324645 h 324723"/>
                <a:gd name="connsiteX1" fmla="*/ 288758 w 798009"/>
                <a:gd name="connsiteY1" fmla="*/ 0 h 324723"/>
                <a:gd name="connsiteX2" fmla="*/ 0 w 798009"/>
                <a:gd name="connsiteY2" fmla="*/ 324723 h 324723"/>
                <a:gd name="connsiteX3" fmla="*/ 798009 w 798009"/>
                <a:gd name="connsiteY3" fmla="*/ 324645 h 324723"/>
                <a:gd name="connsiteX0" fmla="*/ 798009 w 798009"/>
                <a:gd name="connsiteY0" fmla="*/ 324645 h 324645"/>
                <a:gd name="connsiteX1" fmla="*/ 288758 w 798009"/>
                <a:gd name="connsiteY1" fmla="*/ 0 h 324645"/>
                <a:gd name="connsiteX2" fmla="*/ 0 w 798009"/>
                <a:gd name="connsiteY2" fmla="*/ 208668 h 324645"/>
                <a:gd name="connsiteX3" fmla="*/ 798009 w 798009"/>
                <a:gd name="connsiteY3" fmla="*/ 324645 h 324645"/>
                <a:gd name="connsiteX0" fmla="*/ 689958 w 689958"/>
                <a:gd name="connsiteY0" fmla="*/ 360662 h 360662"/>
                <a:gd name="connsiteX1" fmla="*/ 288758 w 689958"/>
                <a:gd name="connsiteY1" fmla="*/ 0 h 360662"/>
                <a:gd name="connsiteX2" fmla="*/ 0 w 689958"/>
                <a:gd name="connsiteY2" fmla="*/ 208668 h 360662"/>
                <a:gd name="connsiteX3" fmla="*/ 689958 w 689958"/>
                <a:gd name="connsiteY3" fmla="*/ 360662 h 36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9958" h="360662">
                  <a:moveTo>
                    <a:pt x="689958" y="360662"/>
                  </a:moveTo>
                  <a:lnTo>
                    <a:pt x="288758" y="0"/>
                  </a:lnTo>
                  <a:lnTo>
                    <a:pt x="0" y="208668"/>
                  </a:lnTo>
                  <a:lnTo>
                    <a:pt x="689958" y="360662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="" xmlns:a16="http://schemas.microsoft.com/office/drawing/2014/main" id="{A4DC6839-D94A-43A8-B537-25CA543663F1}"/>
                </a:ext>
              </a:extLst>
            </p:cNvPr>
            <p:cNvSpPr/>
            <p:nvPr/>
          </p:nvSpPr>
          <p:spPr>
            <a:xfrm>
              <a:off x="8589117" y="2576628"/>
              <a:ext cx="1989499" cy="976664"/>
            </a:xfrm>
            <a:custGeom>
              <a:avLst/>
              <a:gdLst>
                <a:gd name="connsiteX0" fmla="*/ 661737 w 661737"/>
                <a:gd name="connsiteY0" fmla="*/ 0 h 324853"/>
                <a:gd name="connsiteX1" fmla="*/ 360947 w 661737"/>
                <a:gd name="connsiteY1" fmla="*/ 324853 h 324853"/>
                <a:gd name="connsiteX2" fmla="*/ 0 w 661737"/>
                <a:gd name="connsiteY2" fmla="*/ 36095 h 324853"/>
                <a:gd name="connsiteX3" fmla="*/ 661737 w 661737"/>
                <a:gd name="connsiteY3" fmla="*/ 0 h 324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1737" h="324853">
                  <a:moveTo>
                    <a:pt x="661737" y="0"/>
                  </a:moveTo>
                  <a:lnTo>
                    <a:pt x="360947" y="324853"/>
                  </a:lnTo>
                  <a:lnTo>
                    <a:pt x="0" y="36095"/>
                  </a:lnTo>
                  <a:lnTo>
                    <a:pt x="661737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="" xmlns:a16="http://schemas.microsoft.com/office/drawing/2014/main" id="{171639D5-744A-481E-858A-2A8CBE49F896}"/>
                </a:ext>
              </a:extLst>
            </p:cNvPr>
            <p:cNvSpPr/>
            <p:nvPr/>
          </p:nvSpPr>
          <p:spPr>
            <a:xfrm>
              <a:off x="3667032" y="1708483"/>
              <a:ext cx="1121354" cy="723455"/>
            </a:xfrm>
            <a:custGeom>
              <a:avLst/>
              <a:gdLst>
                <a:gd name="connsiteX0" fmla="*/ 0 w 372979"/>
                <a:gd name="connsiteY0" fmla="*/ 240632 h 240632"/>
                <a:gd name="connsiteX1" fmla="*/ 204537 w 372979"/>
                <a:gd name="connsiteY1" fmla="*/ 0 h 240632"/>
                <a:gd name="connsiteX2" fmla="*/ 372979 w 372979"/>
                <a:gd name="connsiteY2" fmla="*/ 120316 h 240632"/>
                <a:gd name="connsiteX3" fmla="*/ 0 w 372979"/>
                <a:gd name="connsiteY3" fmla="*/ 240632 h 240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2979" h="240632">
                  <a:moveTo>
                    <a:pt x="0" y="240632"/>
                  </a:moveTo>
                  <a:lnTo>
                    <a:pt x="204537" y="0"/>
                  </a:lnTo>
                  <a:lnTo>
                    <a:pt x="372979" y="120316"/>
                  </a:lnTo>
                  <a:lnTo>
                    <a:pt x="0" y="240632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="" xmlns:a16="http://schemas.microsoft.com/office/drawing/2014/main" id="{EC61FA1C-EE7C-4AB1-B809-2C0F42005A2C}"/>
                </a:ext>
              </a:extLst>
            </p:cNvPr>
            <p:cNvSpPr/>
            <p:nvPr/>
          </p:nvSpPr>
          <p:spPr>
            <a:xfrm>
              <a:off x="6683920" y="3191564"/>
              <a:ext cx="1627771" cy="4087516"/>
            </a:xfrm>
            <a:custGeom>
              <a:avLst/>
              <a:gdLst>
                <a:gd name="connsiteX0" fmla="*/ 541421 w 541421"/>
                <a:gd name="connsiteY0" fmla="*/ 12032 h 1359569"/>
                <a:gd name="connsiteX1" fmla="*/ 156410 w 541421"/>
                <a:gd name="connsiteY1" fmla="*/ 1359569 h 1359569"/>
                <a:gd name="connsiteX2" fmla="*/ 0 w 541421"/>
                <a:gd name="connsiteY2" fmla="*/ 0 h 1359569"/>
                <a:gd name="connsiteX3" fmla="*/ 541421 w 541421"/>
                <a:gd name="connsiteY3" fmla="*/ 12032 h 1359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1421" h="1359569">
                  <a:moveTo>
                    <a:pt x="541421" y="12032"/>
                  </a:moveTo>
                  <a:lnTo>
                    <a:pt x="156410" y="1359569"/>
                  </a:lnTo>
                  <a:lnTo>
                    <a:pt x="0" y="0"/>
                  </a:lnTo>
                  <a:lnTo>
                    <a:pt x="541421" y="12032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="" xmlns:a16="http://schemas.microsoft.com/office/drawing/2014/main" id="{D9B0D6B7-ED75-42C4-8CE2-B5309C6524FA}"/>
                </a:ext>
              </a:extLst>
            </p:cNvPr>
            <p:cNvSpPr/>
            <p:nvPr/>
          </p:nvSpPr>
          <p:spPr>
            <a:xfrm>
              <a:off x="4296520" y="1708483"/>
              <a:ext cx="1917154" cy="1917154"/>
            </a:xfrm>
            <a:custGeom>
              <a:avLst/>
              <a:gdLst>
                <a:gd name="connsiteX0" fmla="*/ 0 w 637674"/>
                <a:gd name="connsiteY0" fmla="*/ 0 h 637674"/>
                <a:gd name="connsiteX1" fmla="*/ 553453 w 637674"/>
                <a:gd name="connsiteY1" fmla="*/ 48127 h 637674"/>
                <a:gd name="connsiteX2" fmla="*/ 637674 w 637674"/>
                <a:gd name="connsiteY2" fmla="*/ 637674 h 637674"/>
                <a:gd name="connsiteX3" fmla="*/ 0 w 637674"/>
                <a:gd name="connsiteY3" fmla="*/ 0 h 637674"/>
                <a:gd name="connsiteX0" fmla="*/ 0 w 637674"/>
                <a:gd name="connsiteY0" fmla="*/ 0 h 637674"/>
                <a:gd name="connsiteX1" fmla="*/ 537445 w 637674"/>
                <a:gd name="connsiteY1" fmla="*/ 16112 h 637674"/>
                <a:gd name="connsiteX2" fmla="*/ 637674 w 637674"/>
                <a:gd name="connsiteY2" fmla="*/ 637674 h 637674"/>
                <a:gd name="connsiteX3" fmla="*/ 0 w 637674"/>
                <a:gd name="connsiteY3" fmla="*/ 0 h 6376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7674" h="637674">
                  <a:moveTo>
                    <a:pt x="0" y="0"/>
                  </a:moveTo>
                  <a:lnTo>
                    <a:pt x="537445" y="16112"/>
                  </a:lnTo>
                  <a:lnTo>
                    <a:pt x="637674" y="63767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65" name="Freeform: Shape 64">
              <a:extLst>
                <a:ext uri="{FF2B5EF4-FFF2-40B4-BE49-F238E27FC236}">
                  <a16:creationId xmlns="" xmlns:a16="http://schemas.microsoft.com/office/drawing/2014/main" id="{57059BF6-0C89-4AEF-B72C-E7567BC56827}"/>
                </a:ext>
              </a:extLst>
            </p:cNvPr>
            <p:cNvSpPr/>
            <p:nvPr/>
          </p:nvSpPr>
          <p:spPr>
            <a:xfrm>
              <a:off x="7479717" y="2106307"/>
              <a:ext cx="2206536" cy="1434953"/>
            </a:xfrm>
            <a:custGeom>
              <a:avLst/>
              <a:gdLst>
                <a:gd name="connsiteX0" fmla="*/ 168442 w 733927"/>
                <a:gd name="connsiteY0" fmla="*/ 0 h 493295"/>
                <a:gd name="connsiteX1" fmla="*/ 733927 w 733927"/>
                <a:gd name="connsiteY1" fmla="*/ 493295 h 493295"/>
                <a:gd name="connsiteX2" fmla="*/ 0 w 733927"/>
                <a:gd name="connsiteY2" fmla="*/ 457200 h 493295"/>
                <a:gd name="connsiteX3" fmla="*/ 168442 w 733927"/>
                <a:gd name="connsiteY3" fmla="*/ 0 h 493295"/>
                <a:gd name="connsiteX0" fmla="*/ 196455 w 733927"/>
                <a:gd name="connsiteY0" fmla="*/ 0 h 477287"/>
                <a:gd name="connsiteX1" fmla="*/ 733927 w 733927"/>
                <a:gd name="connsiteY1" fmla="*/ 477287 h 477287"/>
                <a:gd name="connsiteX2" fmla="*/ 0 w 733927"/>
                <a:gd name="connsiteY2" fmla="*/ 441192 h 477287"/>
                <a:gd name="connsiteX3" fmla="*/ 196455 w 733927"/>
                <a:gd name="connsiteY3" fmla="*/ 0 h 477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3927" h="477287">
                  <a:moveTo>
                    <a:pt x="196455" y="0"/>
                  </a:moveTo>
                  <a:lnTo>
                    <a:pt x="733927" y="477287"/>
                  </a:lnTo>
                  <a:lnTo>
                    <a:pt x="0" y="441192"/>
                  </a:lnTo>
                  <a:lnTo>
                    <a:pt x="196455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="" xmlns:a16="http://schemas.microsoft.com/office/drawing/2014/main" id="{C25AFF09-D4B5-48F7-89BA-0D7BBC09A40C}"/>
                </a:ext>
              </a:extLst>
            </p:cNvPr>
            <p:cNvSpPr/>
            <p:nvPr/>
          </p:nvSpPr>
          <p:spPr>
            <a:xfrm>
              <a:off x="5888120" y="1744657"/>
              <a:ext cx="2170362" cy="5546479"/>
            </a:xfrm>
            <a:custGeom>
              <a:avLst/>
              <a:gdLst>
                <a:gd name="connsiteX0" fmla="*/ 0 w 721895"/>
                <a:gd name="connsiteY0" fmla="*/ 0 h 1844842"/>
                <a:gd name="connsiteX1" fmla="*/ 176463 w 721895"/>
                <a:gd name="connsiteY1" fmla="*/ 1844842 h 1844842"/>
                <a:gd name="connsiteX2" fmla="*/ 721895 w 721895"/>
                <a:gd name="connsiteY2" fmla="*/ 112295 h 1844842"/>
                <a:gd name="connsiteX3" fmla="*/ 0 w 721895"/>
                <a:gd name="connsiteY3" fmla="*/ 0 h 18448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1895" h="1844842">
                  <a:moveTo>
                    <a:pt x="0" y="0"/>
                  </a:moveTo>
                  <a:lnTo>
                    <a:pt x="176463" y="1844842"/>
                  </a:lnTo>
                  <a:lnTo>
                    <a:pt x="721895" y="11229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</p:grpSp>
      <p:grpSp>
        <p:nvGrpSpPr>
          <p:cNvPr id="144" name="Group 143">
            <a:extLst>
              <a:ext uri="{FF2B5EF4-FFF2-40B4-BE49-F238E27FC236}">
                <a16:creationId xmlns="" xmlns:a16="http://schemas.microsoft.com/office/drawing/2014/main" id="{12620AB3-6601-4D2B-8A9B-42055770FAD9}"/>
              </a:ext>
            </a:extLst>
          </p:cNvPr>
          <p:cNvGrpSpPr/>
          <p:nvPr/>
        </p:nvGrpSpPr>
        <p:grpSpPr>
          <a:xfrm rot="74106" flipH="1">
            <a:off x="6155525" y="2159706"/>
            <a:ext cx="678331" cy="768733"/>
            <a:chOff x="5365048" y="479821"/>
            <a:chExt cx="8036930" cy="9108010"/>
          </a:xfrm>
          <a:solidFill>
            <a:schemeClr val="bg1"/>
          </a:solidFill>
        </p:grpSpPr>
        <p:sp>
          <p:nvSpPr>
            <p:cNvPr id="145" name="Freeform: Shape 144">
              <a:extLst>
                <a:ext uri="{FF2B5EF4-FFF2-40B4-BE49-F238E27FC236}">
                  <a16:creationId xmlns="" xmlns:a16="http://schemas.microsoft.com/office/drawing/2014/main" id="{2232A2EA-65DA-4368-841B-FEC34C1DF6CD}"/>
                </a:ext>
              </a:extLst>
            </p:cNvPr>
            <p:cNvSpPr/>
            <p:nvPr/>
          </p:nvSpPr>
          <p:spPr>
            <a:xfrm>
              <a:off x="11674969" y="8268753"/>
              <a:ext cx="1052700" cy="1319078"/>
            </a:xfrm>
            <a:custGeom>
              <a:avLst/>
              <a:gdLst>
                <a:gd name="connsiteX0" fmla="*/ 0 w 266700"/>
                <a:gd name="connsiteY0" fmla="*/ 0 h 438150"/>
                <a:gd name="connsiteX1" fmla="*/ 19050 w 266700"/>
                <a:gd name="connsiteY1" fmla="*/ 438150 h 438150"/>
                <a:gd name="connsiteX2" fmla="*/ 266700 w 266700"/>
                <a:gd name="connsiteY2" fmla="*/ 76200 h 438150"/>
                <a:gd name="connsiteX3" fmla="*/ 0 w 266700"/>
                <a:gd name="connsiteY3" fmla="*/ 0 h 438150"/>
                <a:gd name="connsiteX0" fmla="*/ 0 w 366579"/>
                <a:gd name="connsiteY0" fmla="*/ 0 h 459339"/>
                <a:gd name="connsiteX1" fmla="*/ 366579 w 366579"/>
                <a:gd name="connsiteY1" fmla="*/ 459339 h 459339"/>
                <a:gd name="connsiteX2" fmla="*/ 266700 w 366579"/>
                <a:gd name="connsiteY2" fmla="*/ 76200 h 459339"/>
                <a:gd name="connsiteX3" fmla="*/ 0 w 366579"/>
                <a:gd name="connsiteY3" fmla="*/ 0 h 459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6579" h="459339">
                  <a:moveTo>
                    <a:pt x="0" y="0"/>
                  </a:moveTo>
                  <a:lnTo>
                    <a:pt x="366579" y="459339"/>
                  </a:lnTo>
                  <a:lnTo>
                    <a:pt x="266700" y="7620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46" name="Freeform: Shape 145">
              <a:extLst>
                <a:ext uri="{FF2B5EF4-FFF2-40B4-BE49-F238E27FC236}">
                  <a16:creationId xmlns="" xmlns:a16="http://schemas.microsoft.com/office/drawing/2014/main" id="{26AE4F21-ABC7-4DCE-846D-E8642C971821}"/>
                </a:ext>
              </a:extLst>
            </p:cNvPr>
            <p:cNvSpPr/>
            <p:nvPr/>
          </p:nvSpPr>
          <p:spPr>
            <a:xfrm>
              <a:off x="9107326" y="6879846"/>
              <a:ext cx="3333521" cy="1613816"/>
            </a:xfrm>
            <a:custGeom>
              <a:avLst/>
              <a:gdLst>
                <a:gd name="connsiteX0" fmla="*/ 1219200 w 1219200"/>
                <a:gd name="connsiteY0" fmla="*/ 561975 h 561975"/>
                <a:gd name="connsiteX1" fmla="*/ 438150 w 1219200"/>
                <a:gd name="connsiteY1" fmla="*/ 0 h 561975"/>
                <a:gd name="connsiteX2" fmla="*/ 0 w 1219200"/>
                <a:gd name="connsiteY2" fmla="*/ 361950 h 561975"/>
                <a:gd name="connsiteX3" fmla="*/ 1219200 w 1219200"/>
                <a:gd name="connsiteY3" fmla="*/ 561975 h 561975"/>
                <a:gd name="connsiteX0" fmla="*/ 1158170 w 1158170"/>
                <a:gd name="connsiteY0" fmla="*/ 561975 h 561975"/>
                <a:gd name="connsiteX1" fmla="*/ 377120 w 1158170"/>
                <a:gd name="connsiteY1" fmla="*/ 0 h 561975"/>
                <a:gd name="connsiteX2" fmla="*/ 0 w 1158170"/>
                <a:gd name="connsiteY2" fmla="*/ 375217 h 561975"/>
                <a:gd name="connsiteX3" fmla="*/ 1158170 w 1158170"/>
                <a:gd name="connsiteY3" fmla="*/ 561975 h 561975"/>
                <a:gd name="connsiteX0" fmla="*/ 1160823 w 1160823"/>
                <a:gd name="connsiteY0" fmla="*/ 561975 h 561975"/>
                <a:gd name="connsiteX1" fmla="*/ 379773 w 1160823"/>
                <a:gd name="connsiteY1" fmla="*/ 0 h 561975"/>
                <a:gd name="connsiteX2" fmla="*/ 0 w 1160823"/>
                <a:gd name="connsiteY2" fmla="*/ 367257 h 561975"/>
                <a:gd name="connsiteX3" fmla="*/ 1160823 w 1160823"/>
                <a:gd name="connsiteY3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0823" h="561975">
                  <a:moveTo>
                    <a:pt x="1160823" y="561975"/>
                  </a:moveTo>
                  <a:lnTo>
                    <a:pt x="379773" y="0"/>
                  </a:lnTo>
                  <a:lnTo>
                    <a:pt x="0" y="367257"/>
                  </a:lnTo>
                  <a:lnTo>
                    <a:pt x="1160823" y="561975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47" name="Freeform: Shape 146">
              <a:extLst>
                <a:ext uri="{FF2B5EF4-FFF2-40B4-BE49-F238E27FC236}">
                  <a16:creationId xmlns="" xmlns:a16="http://schemas.microsoft.com/office/drawing/2014/main" id="{232D00F4-3678-483E-8C65-6A708B2B8214}"/>
                </a:ext>
              </a:extLst>
            </p:cNvPr>
            <p:cNvSpPr/>
            <p:nvPr/>
          </p:nvSpPr>
          <p:spPr>
            <a:xfrm>
              <a:off x="5365048" y="5540922"/>
              <a:ext cx="1132617" cy="452885"/>
            </a:xfrm>
            <a:custGeom>
              <a:avLst/>
              <a:gdLst>
                <a:gd name="connsiteX0" fmla="*/ 133350 w 276225"/>
                <a:gd name="connsiteY0" fmla="*/ 0 h 200025"/>
                <a:gd name="connsiteX1" fmla="*/ 0 w 276225"/>
                <a:gd name="connsiteY1" fmla="*/ 200025 h 200025"/>
                <a:gd name="connsiteX2" fmla="*/ 276225 w 276225"/>
                <a:gd name="connsiteY2" fmla="*/ 152400 h 200025"/>
                <a:gd name="connsiteX3" fmla="*/ 133350 w 276225"/>
                <a:gd name="connsiteY3" fmla="*/ 0 h 200025"/>
                <a:gd name="connsiteX0" fmla="*/ 157232 w 276225"/>
                <a:gd name="connsiteY0" fmla="*/ 0 h 205332"/>
                <a:gd name="connsiteX1" fmla="*/ 0 w 276225"/>
                <a:gd name="connsiteY1" fmla="*/ 205332 h 205332"/>
                <a:gd name="connsiteX2" fmla="*/ 276225 w 276225"/>
                <a:gd name="connsiteY2" fmla="*/ 157707 h 205332"/>
                <a:gd name="connsiteX3" fmla="*/ 157232 w 276225"/>
                <a:gd name="connsiteY3" fmla="*/ 0 h 205332"/>
                <a:gd name="connsiteX0" fmla="*/ 275415 w 394408"/>
                <a:gd name="connsiteY0" fmla="*/ 0 h 157707"/>
                <a:gd name="connsiteX1" fmla="*/ 0 w 394408"/>
                <a:gd name="connsiteY1" fmla="*/ 150097 h 157707"/>
                <a:gd name="connsiteX2" fmla="*/ 394408 w 394408"/>
                <a:gd name="connsiteY2" fmla="*/ 157707 h 157707"/>
                <a:gd name="connsiteX3" fmla="*/ 275415 w 394408"/>
                <a:gd name="connsiteY3" fmla="*/ 0 h 157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4408" h="157707">
                  <a:moveTo>
                    <a:pt x="275415" y="0"/>
                  </a:moveTo>
                  <a:lnTo>
                    <a:pt x="0" y="150097"/>
                  </a:lnTo>
                  <a:lnTo>
                    <a:pt x="394408" y="157707"/>
                  </a:lnTo>
                  <a:lnTo>
                    <a:pt x="275415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48" name="Freeform: Shape 147">
              <a:extLst>
                <a:ext uri="{FF2B5EF4-FFF2-40B4-BE49-F238E27FC236}">
                  <a16:creationId xmlns="" xmlns:a16="http://schemas.microsoft.com/office/drawing/2014/main" id="{E27C4041-E0FD-4A29-B2D0-4FCE16B3FEC4}"/>
                </a:ext>
              </a:extLst>
            </p:cNvPr>
            <p:cNvSpPr/>
            <p:nvPr/>
          </p:nvSpPr>
          <p:spPr>
            <a:xfrm>
              <a:off x="6149698" y="5215816"/>
              <a:ext cx="1586463" cy="2373441"/>
            </a:xfrm>
            <a:custGeom>
              <a:avLst/>
              <a:gdLst>
                <a:gd name="connsiteX0" fmla="*/ 552450 w 552450"/>
                <a:gd name="connsiteY0" fmla="*/ 0 h 847725"/>
                <a:gd name="connsiteX1" fmla="*/ 0 w 552450"/>
                <a:gd name="connsiteY1" fmla="*/ 114300 h 847725"/>
                <a:gd name="connsiteX2" fmla="*/ 523875 w 552450"/>
                <a:gd name="connsiteY2" fmla="*/ 847725 h 847725"/>
                <a:gd name="connsiteX3" fmla="*/ 552450 w 552450"/>
                <a:gd name="connsiteY3" fmla="*/ 0 h 847725"/>
                <a:gd name="connsiteX0" fmla="*/ 552450 w 552450"/>
                <a:gd name="connsiteY0" fmla="*/ 0 h 826497"/>
                <a:gd name="connsiteX1" fmla="*/ 0 w 552450"/>
                <a:gd name="connsiteY1" fmla="*/ 114300 h 826497"/>
                <a:gd name="connsiteX2" fmla="*/ 502647 w 552450"/>
                <a:gd name="connsiteY2" fmla="*/ 826497 h 826497"/>
                <a:gd name="connsiteX3" fmla="*/ 552450 w 552450"/>
                <a:gd name="connsiteY3" fmla="*/ 0 h 826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2450" h="826497">
                  <a:moveTo>
                    <a:pt x="552450" y="0"/>
                  </a:moveTo>
                  <a:lnTo>
                    <a:pt x="0" y="114300"/>
                  </a:lnTo>
                  <a:lnTo>
                    <a:pt x="502647" y="826497"/>
                  </a:lnTo>
                  <a:lnTo>
                    <a:pt x="55245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49" name="Freeform: Shape 148">
              <a:extLst>
                <a:ext uri="{FF2B5EF4-FFF2-40B4-BE49-F238E27FC236}">
                  <a16:creationId xmlns="" xmlns:a16="http://schemas.microsoft.com/office/drawing/2014/main" id="{6C558D25-9A67-45B0-AA9B-ED84648D343D}"/>
                </a:ext>
              </a:extLst>
            </p:cNvPr>
            <p:cNvSpPr/>
            <p:nvPr/>
          </p:nvSpPr>
          <p:spPr>
            <a:xfrm>
              <a:off x="9871174" y="2566277"/>
              <a:ext cx="3530804" cy="3853064"/>
            </a:xfrm>
            <a:custGeom>
              <a:avLst/>
              <a:gdLst>
                <a:gd name="connsiteX0" fmla="*/ 1019175 w 1019175"/>
                <a:gd name="connsiteY0" fmla="*/ 0 h 1390650"/>
                <a:gd name="connsiteX1" fmla="*/ 0 w 1019175"/>
                <a:gd name="connsiteY1" fmla="*/ 295275 h 1390650"/>
                <a:gd name="connsiteX2" fmla="*/ 19050 w 1019175"/>
                <a:gd name="connsiteY2" fmla="*/ 1390650 h 1390650"/>
                <a:gd name="connsiteX3" fmla="*/ 1019175 w 1019175"/>
                <a:gd name="connsiteY3" fmla="*/ 0 h 1390650"/>
                <a:gd name="connsiteX0" fmla="*/ 1113905 w 1113905"/>
                <a:gd name="connsiteY0" fmla="*/ 0 h 1390650"/>
                <a:gd name="connsiteX1" fmla="*/ 0 w 1113905"/>
                <a:gd name="connsiteY1" fmla="*/ 643150 h 1390650"/>
                <a:gd name="connsiteX2" fmla="*/ 113780 w 1113905"/>
                <a:gd name="connsiteY2" fmla="*/ 1390650 h 1390650"/>
                <a:gd name="connsiteX3" fmla="*/ 1113905 w 1113905"/>
                <a:gd name="connsiteY3" fmla="*/ 0 h 1390650"/>
                <a:gd name="connsiteX0" fmla="*/ 1229522 w 1229522"/>
                <a:gd name="connsiteY0" fmla="*/ 0 h 1341742"/>
                <a:gd name="connsiteX1" fmla="*/ 0 w 1229522"/>
                <a:gd name="connsiteY1" fmla="*/ 594242 h 1341742"/>
                <a:gd name="connsiteX2" fmla="*/ 113780 w 1229522"/>
                <a:gd name="connsiteY2" fmla="*/ 1341742 h 1341742"/>
                <a:gd name="connsiteX3" fmla="*/ 1229522 w 1229522"/>
                <a:gd name="connsiteY3" fmla="*/ 0 h 1341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29522" h="1341742">
                  <a:moveTo>
                    <a:pt x="1229522" y="0"/>
                  </a:moveTo>
                  <a:lnTo>
                    <a:pt x="0" y="594242"/>
                  </a:lnTo>
                  <a:lnTo>
                    <a:pt x="113780" y="1341742"/>
                  </a:lnTo>
                  <a:lnTo>
                    <a:pt x="1229522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50" name="Freeform: Shape 149">
              <a:extLst>
                <a:ext uri="{FF2B5EF4-FFF2-40B4-BE49-F238E27FC236}">
                  <a16:creationId xmlns="" xmlns:a16="http://schemas.microsoft.com/office/drawing/2014/main" id="{11780306-577E-45E3-9208-27952D3AE839}"/>
                </a:ext>
              </a:extLst>
            </p:cNvPr>
            <p:cNvSpPr/>
            <p:nvPr/>
          </p:nvSpPr>
          <p:spPr>
            <a:xfrm>
              <a:off x="7585440" y="3324702"/>
              <a:ext cx="2667179" cy="4626397"/>
            </a:xfrm>
            <a:custGeom>
              <a:avLst/>
              <a:gdLst>
                <a:gd name="connsiteX0" fmla="*/ 528637 w 928687"/>
                <a:gd name="connsiteY0" fmla="*/ 1628775 h 1628775"/>
                <a:gd name="connsiteX1" fmla="*/ 0 w 928687"/>
                <a:gd name="connsiteY1" fmla="*/ 1500188 h 1628775"/>
                <a:gd name="connsiteX2" fmla="*/ 71437 w 928687"/>
                <a:gd name="connsiteY2" fmla="*/ 0 h 1628775"/>
                <a:gd name="connsiteX3" fmla="*/ 928687 w 928687"/>
                <a:gd name="connsiteY3" fmla="*/ 1271588 h 1628775"/>
                <a:gd name="connsiteX4" fmla="*/ 528637 w 928687"/>
                <a:gd name="connsiteY4" fmla="*/ 1628775 h 1628775"/>
                <a:gd name="connsiteX0" fmla="*/ 542925 w 942975"/>
                <a:gd name="connsiteY0" fmla="*/ 1304925 h 1304925"/>
                <a:gd name="connsiteX1" fmla="*/ 14288 w 942975"/>
                <a:gd name="connsiteY1" fmla="*/ 1176338 h 1304925"/>
                <a:gd name="connsiteX2" fmla="*/ 0 w 942975"/>
                <a:gd name="connsiteY2" fmla="*/ 0 h 1304925"/>
                <a:gd name="connsiteX3" fmla="*/ 942975 w 942975"/>
                <a:gd name="connsiteY3" fmla="*/ 947738 h 1304925"/>
                <a:gd name="connsiteX4" fmla="*/ 542925 w 942975"/>
                <a:gd name="connsiteY4" fmla="*/ 1304925 h 1304925"/>
                <a:gd name="connsiteX0" fmla="*/ 528637 w 928687"/>
                <a:gd name="connsiteY0" fmla="*/ 1581150 h 1581150"/>
                <a:gd name="connsiteX1" fmla="*/ 0 w 928687"/>
                <a:gd name="connsiteY1" fmla="*/ 1452563 h 1581150"/>
                <a:gd name="connsiteX2" fmla="*/ 61912 w 928687"/>
                <a:gd name="connsiteY2" fmla="*/ 0 h 1581150"/>
                <a:gd name="connsiteX3" fmla="*/ 928687 w 928687"/>
                <a:gd name="connsiteY3" fmla="*/ 1223963 h 1581150"/>
                <a:gd name="connsiteX4" fmla="*/ 528637 w 928687"/>
                <a:gd name="connsiteY4" fmla="*/ 1581150 h 1581150"/>
                <a:gd name="connsiteX0" fmla="*/ 528637 w 928687"/>
                <a:gd name="connsiteY0" fmla="*/ 1619250 h 1619250"/>
                <a:gd name="connsiteX1" fmla="*/ 0 w 928687"/>
                <a:gd name="connsiteY1" fmla="*/ 1490663 h 1619250"/>
                <a:gd name="connsiteX2" fmla="*/ 42862 w 928687"/>
                <a:gd name="connsiteY2" fmla="*/ 0 h 1619250"/>
                <a:gd name="connsiteX3" fmla="*/ 928687 w 928687"/>
                <a:gd name="connsiteY3" fmla="*/ 1262063 h 1619250"/>
                <a:gd name="connsiteX4" fmla="*/ 528637 w 928687"/>
                <a:gd name="connsiteY4" fmla="*/ 1619250 h 1619250"/>
                <a:gd name="connsiteX0" fmla="*/ 528637 w 928687"/>
                <a:gd name="connsiteY0" fmla="*/ 1614196 h 1614196"/>
                <a:gd name="connsiteX1" fmla="*/ 0 w 928687"/>
                <a:gd name="connsiteY1" fmla="*/ 1485609 h 1614196"/>
                <a:gd name="connsiteX2" fmla="*/ 47916 w 928687"/>
                <a:gd name="connsiteY2" fmla="*/ 0 h 1614196"/>
                <a:gd name="connsiteX3" fmla="*/ 928687 w 928687"/>
                <a:gd name="connsiteY3" fmla="*/ 1257009 h 1614196"/>
                <a:gd name="connsiteX4" fmla="*/ 528637 w 928687"/>
                <a:gd name="connsiteY4" fmla="*/ 1614196 h 1614196"/>
                <a:gd name="connsiteX0" fmla="*/ 528637 w 928687"/>
                <a:gd name="connsiteY0" fmla="*/ 1442351 h 1442351"/>
                <a:gd name="connsiteX1" fmla="*/ 0 w 928687"/>
                <a:gd name="connsiteY1" fmla="*/ 1313764 h 1442351"/>
                <a:gd name="connsiteX2" fmla="*/ 2427 w 928687"/>
                <a:gd name="connsiteY2" fmla="*/ 0 h 1442351"/>
                <a:gd name="connsiteX3" fmla="*/ 928687 w 928687"/>
                <a:gd name="connsiteY3" fmla="*/ 1085164 h 1442351"/>
                <a:gd name="connsiteX4" fmla="*/ 528637 w 928687"/>
                <a:gd name="connsiteY4" fmla="*/ 1442351 h 1442351"/>
                <a:gd name="connsiteX0" fmla="*/ 528637 w 928687"/>
                <a:gd name="connsiteY0" fmla="*/ 1624305 h 1624305"/>
                <a:gd name="connsiteX1" fmla="*/ 0 w 928687"/>
                <a:gd name="connsiteY1" fmla="*/ 1495718 h 1624305"/>
                <a:gd name="connsiteX2" fmla="*/ 47916 w 928687"/>
                <a:gd name="connsiteY2" fmla="*/ 0 h 1624305"/>
                <a:gd name="connsiteX3" fmla="*/ 928687 w 928687"/>
                <a:gd name="connsiteY3" fmla="*/ 1267118 h 1624305"/>
                <a:gd name="connsiteX4" fmla="*/ 528637 w 928687"/>
                <a:gd name="connsiteY4" fmla="*/ 1624305 h 1624305"/>
                <a:gd name="connsiteX0" fmla="*/ 528637 w 928687"/>
                <a:gd name="connsiteY0" fmla="*/ 1616345 h 1616345"/>
                <a:gd name="connsiteX1" fmla="*/ 0 w 928687"/>
                <a:gd name="connsiteY1" fmla="*/ 1487758 h 1616345"/>
                <a:gd name="connsiteX2" fmla="*/ 53223 w 928687"/>
                <a:gd name="connsiteY2" fmla="*/ 0 h 1616345"/>
                <a:gd name="connsiteX3" fmla="*/ 928687 w 928687"/>
                <a:gd name="connsiteY3" fmla="*/ 1259158 h 1616345"/>
                <a:gd name="connsiteX4" fmla="*/ 528637 w 928687"/>
                <a:gd name="connsiteY4" fmla="*/ 1616345 h 1616345"/>
                <a:gd name="connsiteX0" fmla="*/ 528637 w 928687"/>
                <a:gd name="connsiteY0" fmla="*/ 1618998 h 1618998"/>
                <a:gd name="connsiteX1" fmla="*/ 0 w 928687"/>
                <a:gd name="connsiteY1" fmla="*/ 1490411 h 1618998"/>
                <a:gd name="connsiteX2" fmla="*/ 55877 w 928687"/>
                <a:gd name="connsiteY2" fmla="*/ 0 h 1618998"/>
                <a:gd name="connsiteX3" fmla="*/ 928687 w 928687"/>
                <a:gd name="connsiteY3" fmla="*/ 1261811 h 1618998"/>
                <a:gd name="connsiteX4" fmla="*/ 528637 w 928687"/>
                <a:gd name="connsiteY4" fmla="*/ 1618998 h 1618998"/>
                <a:gd name="connsiteX0" fmla="*/ 528637 w 928687"/>
                <a:gd name="connsiteY0" fmla="*/ 1611038 h 1611038"/>
                <a:gd name="connsiteX1" fmla="*/ 0 w 928687"/>
                <a:gd name="connsiteY1" fmla="*/ 1482451 h 1611038"/>
                <a:gd name="connsiteX2" fmla="*/ 50570 w 928687"/>
                <a:gd name="connsiteY2" fmla="*/ 0 h 1611038"/>
                <a:gd name="connsiteX3" fmla="*/ 928687 w 928687"/>
                <a:gd name="connsiteY3" fmla="*/ 1253851 h 1611038"/>
                <a:gd name="connsiteX4" fmla="*/ 528637 w 928687"/>
                <a:gd name="connsiteY4" fmla="*/ 1611038 h 1611038"/>
                <a:gd name="connsiteX0" fmla="*/ 536444 w 936494"/>
                <a:gd name="connsiteY0" fmla="*/ 1597771 h 1597771"/>
                <a:gd name="connsiteX1" fmla="*/ 7807 w 936494"/>
                <a:gd name="connsiteY1" fmla="*/ 1469184 h 1597771"/>
                <a:gd name="connsiteX2" fmla="*/ 0 w 936494"/>
                <a:gd name="connsiteY2" fmla="*/ 0 h 1597771"/>
                <a:gd name="connsiteX3" fmla="*/ 936494 w 936494"/>
                <a:gd name="connsiteY3" fmla="*/ 1240584 h 1597771"/>
                <a:gd name="connsiteX4" fmla="*/ 536444 w 936494"/>
                <a:gd name="connsiteY4" fmla="*/ 1597771 h 1597771"/>
                <a:gd name="connsiteX0" fmla="*/ 528735 w 928785"/>
                <a:gd name="connsiteY0" fmla="*/ 1611038 h 1611038"/>
                <a:gd name="connsiteX1" fmla="*/ 98 w 928785"/>
                <a:gd name="connsiteY1" fmla="*/ 1482451 h 1611038"/>
                <a:gd name="connsiteX2" fmla="*/ 45361 w 928785"/>
                <a:gd name="connsiteY2" fmla="*/ 0 h 1611038"/>
                <a:gd name="connsiteX3" fmla="*/ 928785 w 928785"/>
                <a:gd name="connsiteY3" fmla="*/ 1253851 h 1611038"/>
                <a:gd name="connsiteX4" fmla="*/ 528735 w 928785"/>
                <a:gd name="connsiteY4" fmla="*/ 1611038 h 161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8785" h="1611038">
                  <a:moveTo>
                    <a:pt x="528735" y="1611038"/>
                  </a:moveTo>
                  <a:lnTo>
                    <a:pt x="98" y="1482451"/>
                  </a:lnTo>
                  <a:cubicBezTo>
                    <a:pt x="-2504" y="992723"/>
                    <a:pt x="47963" y="489728"/>
                    <a:pt x="45361" y="0"/>
                  </a:cubicBezTo>
                  <a:lnTo>
                    <a:pt x="928785" y="1253851"/>
                  </a:lnTo>
                  <a:lnTo>
                    <a:pt x="528735" y="1611038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51" name="Freeform: Shape 150">
              <a:extLst>
                <a:ext uri="{FF2B5EF4-FFF2-40B4-BE49-F238E27FC236}">
                  <a16:creationId xmlns="" xmlns:a16="http://schemas.microsoft.com/office/drawing/2014/main" id="{C3B65C79-2B40-45D9-BDA0-A1BD1210CD51}"/>
                </a:ext>
              </a:extLst>
            </p:cNvPr>
            <p:cNvSpPr/>
            <p:nvPr/>
          </p:nvSpPr>
          <p:spPr>
            <a:xfrm>
              <a:off x="7708808" y="479821"/>
              <a:ext cx="2543813" cy="6474124"/>
            </a:xfrm>
            <a:custGeom>
              <a:avLst/>
              <a:gdLst>
                <a:gd name="connsiteX0" fmla="*/ 0 w 885825"/>
                <a:gd name="connsiteY0" fmla="*/ 914400 h 2171700"/>
                <a:gd name="connsiteX1" fmla="*/ 871538 w 885825"/>
                <a:gd name="connsiteY1" fmla="*/ 0 h 2171700"/>
                <a:gd name="connsiteX2" fmla="*/ 885825 w 885825"/>
                <a:gd name="connsiteY2" fmla="*/ 2171700 h 2171700"/>
                <a:gd name="connsiteX3" fmla="*/ 0 w 885825"/>
                <a:gd name="connsiteY3" fmla="*/ 914400 h 2171700"/>
                <a:gd name="connsiteX0" fmla="*/ 0 w 885825"/>
                <a:gd name="connsiteY0" fmla="*/ 997167 h 2254467"/>
                <a:gd name="connsiteX1" fmla="*/ 675879 w 885825"/>
                <a:gd name="connsiteY1" fmla="*/ 0 h 2254467"/>
                <a:gd name="connsiteX2" fmla="*/ 885825 w 885825"/>
                <a:gd name="connsiteY2" fmla="*/ 2254467 h 2254467"/>
                <a:gd name="connsiteX3" fmla="*/ 0 w 885825"/>
                <a:gd name="connsiteY3" fmla="*/ 997167 h 2254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5825" h="2254467">
                  <a:moveTo>
                    <a:pt x="0" y="997167"/>
                  </a:moveTo>
                  <a:lnTo>
                    <a:pt x="675879" y="0"/>
                  </a:lnTo>
                  <a:cubicBezTo>
                    <a:pt x="680641" y="723900"/>
                    <a:pt x="881063" y="1530567"/>
                    <a:pt x="885825" y="2254467"/>
                  </a:cubicBezTo>
                  <a:lnTo>
                    <a:pt x="0" y="997167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</p:grpSp>
      <p:grpSp>
        <p:nvGrpSpPr>
          <p:cNvPr id="152" name="Group 151">
            <a:extLst>
              <a:ext uri="{FF2B5EF4-FFF2-40B4-BE49-F238E27FC236}">
                <a16:creationId xmlns="" xmlns:a16="http://schemas.microsoft.com/office/drawing/2014/main" id="{FE830598-A4EC-4617-978F-F8B8C6400B24}"/>
              </a:ext>
            </a:extLst>
          </p:cNvPr>
          <p:cNvGrpSpPr/>
          <p:nvPr/>
        </p:nvGrpSpPr>
        <p:grpSpPr>
          <a:xfrm rot="74106" flipH="1">
            <a:off x="5717058" y="2916372"/>
            <a:ext cx="620178" cy="702830"/>
            <a:chOff x="5365048" y="479821"/>
            <a:chExt cx="8036930" cy="9108010"/>
          </a:xfrm>
          <a:solidFill>
            <a:schemeClr val="bg1"/>
          </a:solidFill>
        </p:grpSpPr>
        <p:sp>
          <p:nvSpPr>
            <p:cNvPr id="153" name="Freeform: Shape 152">
              <a:extLst>
                <a:ext uri="{FF2B5EF4-FFF2-40B4-BE49-F238E27FC236}">
                  <a16:creationId xmlns="" xmlns:a16="http://schemas.microsoft.com/office/drawing/2014/main" id="{DBBEBF97-1FBB-4EB5-8505-72DCA1E6E1BA}"/>
                </a:ext>
              </a:extLst>
            </p:cNvPr>
            <p:cNvSpPr/>
            <p:nvPr/>
          </p:nvSpPr>
          <p:spPr>
            <a:xfrm>
              <a:off x="11674969" y="8268753"/>
              <a:ext cx="1052700" cy="1319078"/>
            </a:xfrm>
            <a:custGeom>
              <a:avLst/>
              <a:gdLst>
                <a:gd name="connsiteX0" fmla="*/ 0 w 266700"/>
                <a:gd name="connsiteY0" fmla="*/ 0 h 438150"/>
                <a:gd name="connsiteX1" fmla="*/ 19050 w 266700"/>
                <a:gd name="connsiteY1" fmla="*/ 438150 h 438150"/>
                <a:gd name="connsiteX2" fmla="*/ 266700 w 266700"/>
                <a:gd name="connsiteY2" fmla="*/ 76200 h 438150"/>
                <a:gd name="connsiteX3" fmla="*/ 0 w 266700"/>
                <a:gd name="connsiteY3" fmla="*/ 0 h 438150"/>
                <a:gd name="connsiteX0" fmla="*/ 0 w 366579"/>
                <a:gd name="connsiteY0" fmla="*/ 0 h 459339"/>
                <a:gd name="connsiteX1" fmla="*/ 366579 w 366579"/>
                <a:gd name="connsiteY1" fmla="*/ 459339 h 459339"/>
                <a:gd name="connsiteX2" fmla="*/ 266700 w 366579"/>
                <a:gd name="connsiteY2" fmla="*/ 76200 h 459339"/>
                <a:gd name="connsiteX3" fmla="*/ 0 w 366579"/>
                <a:gd name="connsiteY3" fmla="*/ 0 h 459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6579" h="459339">
                  <a:moveTo>
                    <a:pt x="0" y="0"/>
                  </a:moveTo>
                  <a:lnTo>
                    <a:pt x="366579" y="459339"/>
                  </a:lnTo>
                  <a:lnTo>
                    <a:pt x="266700" y="7620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54" name="Freeform: Shape 153">
              <a:extLst>
                <a:ext uri="{FF2B5EF4-FFF2-40B4-BE49-F238E27FC236}">
                  <a16:creationId xmlns="" xmlns:a16="http://schemas.microsoft.com/office/drawing/2014/main" id="{857DEC68-A0B2-4ABF-8660-A8300EE713BB}"/>
                </a:ext>
              </a:extLst>
            </p:cNvPr>
            <p:cNvSpPr/>
            <p:nvPr/>
          </p:nvSpPr>
          <p:spPr>
            <a:xfrm>
              <a:off x="9107326" y="6879846"/>
              <a:ext cx="3333521" cy="1613816"/>
            </a:xfrm>
            <a:custGeom>
              <a:avLst/>
              <a:gdLst>
                <a:gd name="connsiteX0" fmla="*/ 1219200 w 1219200"/>
                <a:gd name="connsiteY0" fmla="*/ 561975 h 561975"/>
                <a:gd name="connsiteX1" fmla="*/ 438150 w 1219200"/>
                <a:gd name="connsiteY1" fmla="*/ 0 h 561975"/>
                <a:gd name="connsiteX2" fmla="*/ 0 w 1219200"/>
                <a:gd name="connsiteY2" fmla="*/ 361950 h 561975"/>
                <a:gd name="connsiteX3" fmla="*/ 1219200 w 1219200"/>
                <a:gd name="connsiteY3" fmla="*/ 561975 h 561975"/>
                <a:gd name="connsiteX0" fmla="*/ 1158170 w 1158170"/>
                <a:gd name="connsiteY0" fmla="*/ 561975 h 561975"/>
                <a:gd name="connsiteX1" fmla="*/ 377120 w 1158170"/>
                <a:gd name="connsiteY1" fmla="*/ 0 h 561975"/>
                <a:gd name="connsiteX2" fmla="*/ 0 w 1158170"/>
                <a:gd name="connsiteY2" fmla="*/ 375217 h 561975"/>
                <a:gd name="connsiteX3" fmla="*/ 1158170 w 1158170"/>
                <a:gd name="connsiteY3" fmla="*/ 561975 h 561975"/>
                <a:gd name="connsiteX0" fmla="*/ 1160823 w 1160823"/>
                <a:gd name="connsiteY0" fmla="*/ 561975 h 561975"/>
                <a:gd name="connsiteX1" fmla="*/ 379773 w 1160823"/>
                <a:gd name="connsiteY1" fmla="*/ 0 h 561975"/>
                <a:gd name="connsiteX2" fmla="*/ 0 w 1160823"/>
                <a:gd name="connsiteY2" fmla="*/ 367257 h 561975"/>
                <a:gd name="connsiteX3" fmla="*/ 1160823 w 1160823"/>
                <a:gd name="connsiteY3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0823" h="561975">
                  <a:moveTo>
                    <a:pt x="1160823" y="561975"/>
                  </a:moveTo>
                  <a:lnTo>
                    <a:pt x="379773" y="0"/>
                  </a:lnTo>
                  <a:lnTo>
                    <a:pt x="0" y="367257"/>
                  </a:lnTo>
                  <a:lnTo>
                    <a:pt x="1160823" y="561975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55" name="Freeform: Shape 154">
              <a:extLst>
                <a:ext uri="{FF2B5EF4-FFF2-40B4-BE49-F238E27FC236}">
                  <a16:creationId xmlns="" xmlns:a16="http://schemas.microsoft.com/office/drawing/2014/main" id="{A531D7E9-6AB5-4D9E-B43A-85DE1463C2E3}"/>
                </a:ext>
              </a:extLst>
            </p:cNvPr>
            <p:cNvSpPr/>
            <p:nvPr/>
          </p:nvSpPr>
          <p:spPr>
            <a:xfrm>
              <a:off x="5365048" y="5540922"/>
              <a:ext cx="1132617" cy="452885"/>
            </a:xfrm>
            <a:custGeom>
              <a:avLst/>
              <a:gdLst>
                <a:gd name="connsiteX0" fmla="*/ 133350 w 276225"/>
                <a:gd name="connsiteY0" fmla="*/ 0 h 200025"/>
                <a:gd name="connsiteX1" fmla="*/ 0 w 276225"/>
                <a:gd name="connsiteY1" fmla="*/ 200025 h 200025"/>
                <a:gd name="connsiteX2" fmla="*/ 276225 w 276225"/>
                <a:gd name="connsiteY2" fmla="*/ 152400 h 200025"/>
                <a:gd name="connsiteX3" fmla="*/ 133350 w 276225"/>
                <a:gd name="connsiteY3" fmla="*/ 0 h 200025"/>
                <a:gd name="connsiteX0" fmla="*/ 157232 w 276225"/>
                <a:gd name="connsiteY0" fmla="*/ 0 h 205332"/>
                <a:gd name="connsiteX1" fmla="*/ 0 w 276225"/>
                <a:gd name="connsiteY1" fmla="*/ 205332 h 205332"/>
                <a:gd name="connsiteX2" fmla="*/ 276225 w 276225"/>
                <a:gd name="connsiteY2" fmla="*/ 157707 h 205332"/>
                <a:gd name="connsiteX3" fmla="*/ 157232 w 276225"/>
                <a:gd name="connsiteY3" fmla="*/ 0 h 205332"/>
                <a:gd name="connsiteX0" fmla="*/ 275415 w 394408"/>
                <a:gd name="connsiteY0" fmla="*/ 0 h 157707"/>
                <a:gd name="connsiteX1" fmla="*/ 0 w 394408"/>
                <a:gd name="connsiteY1" fmla="*/ 150097 h 157707"/>
                <a:gd name="connsiteX2" fmla="*/ 394408 w 394408"/>
                <a:gd name="connsiteY2" fmla="*/ 157707 h 157707"/>
                <a:gd name="connsiteX3" fmla="*/ 275415 w 394408"/>
                <a:gd name="connsiteY3" fmla="*/ 0 h 157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4408" h="157707">
                  <a:moveTo>
                    <a:pt x="275415" y="0"/>
                  </a:moveTo>
                  <a:lnTo>
                    <a:pt x="0" y="150097"/>
                  </a:lnTo>
                  <a:lnTo>
                    <a:pt x="394408" y="157707"/>
                  </a:lnTo>
                  <a:lnTo>
                    <a:pt x="275415" y="0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56" name="Freeform: Shape 155">
              <a:extLst>
                <a:ext uri="{FF2B5EF4-FFF2-40B4-BE49-F238E27FC236}">
                  <a16:creationId xmlns="" xmlns:a16="http://schemas.microsoft.com/office/drawing/2014/main" id="{91B44D84-5A8C-41C2-972D-AD31FADB3F4B}"/>
                </a:ext>
              </a:extLst>
            </p:cNvPr>
            <p:cNvSpPr/>
            <p:nvPr/>
          </p:nvSpPr>
          <p:spPr>
            <a:xfrm>
              <a:off x="6149698" y="5215816"/>
              <a:ext cx="1586463" cy="2373441"/>
            </a:xfrm>
            <a:custGeom>
              <a:avLst/>
              <a:gdLst>
                <a:gd name="connsiteX0" fmla="*/ 552450 w 552450"/>
                <a:gd name="connsiteY0" fmla="*/ 0 h 847725"/>
                <a:gd name="connsiteX1" fmla="*/ 0 w 552450"/>
                <a:gd name="connsiteY1" fmla="*/ 114300 h 847725"/>
                <a:gd name="connsiteX2" fmla="*/ 523875 w 552450"/>
                <a:gd name="connsiteY2" fmla="*/ 847725 h 847725"/>
                <a:gd name="connsiteX3" fmla="*/ 552450 w 552450"/>
                <a:gd name="connsiteY3" fmla="*/ 0 h 847725"/>
                <a:gd name="connsiteX0" fmla="*/ 552450 w 552450"/>
                <a:gd name="connsiteY0" fmla="*/ 0 h 826497"/>
                <a:gd name="connsiteX1" fmla="*/ 0 w 552450"/>
                <a:gd name="connsiteY1" fmla="*/ 114300 h 826497"/>
                <a:gd name="connsiteX2" fmla="*/ 502647 w 552450"/>
                <a:gd name="connsiteY2" fmla="*/ 826497 h 826497"/>
                <a:gd name="connsiteX3" fmla="*/ 552450 w 552450"/>
                <a:gd name="connsiteY3" fmla="*/ 0 h 826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2450" h="826497">
                  <a:moveTo>
                    <a:pt x="552450" y="0"/>
                  </a:moveTo>
                  <a:lnTo>
                    <a:pt x="0" y="114300"/>
                  </a:lnTo>
                  <a:lnTo>
                    <a:pt x="502647" y="826497"/>
                  </a:lnTo>
                  <a:lnTo>
                    <a:pt x="552450" y="0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57" name="Freeform: Shape 156">
              <a:extLst>
                <a:ext uri="{FF2B5EF4-FFF2-40B4-BE49-F238E27FC236}">
                  <a16:creationId xmlns="" xmlns:a16="http://schemas.microsoft.com/office/drawing/2014/main" id="{6F86EA6C-CEF4-4E4F-904E-EDC9696A1934}"/>
                </a:ext>
              </a:extLst>
            </p:cNvPr>
            <p:cNvSpPr/>
            <p:nvPr/>
          </p:nvSpPr>
          <p:spPr>
            <a:xfrm>
              <a:off x="9871174" y="2566277"/>
              <a:ext cx="3530804" cy="3853064"/>
            </a:xfrm>
            <a:custGeom>
              <a:avLst/>
              <a:gdLst>
                <a:gd name="connsiteX0" fmla="*/ 1019175 w 1019175"/>
                <a:gd name="connsiteY0" fmla="*/ 0 h 1390650"/>
                <a:gd name="connsiteX1" fmla="*/ 0 w 1019175"/>
                <a:gd name="connsiteY1" fmla="*/ 295275 h 1390650"/>
                <a:gd name="connsiteX2" fmla="*/ 19050 w 1019175"/>
                <a:gd name="connsiteY2" fmla="*/ 1390650 h 1390650"/>
                <a:gd name="connsiteX3" fmla="*/ 1019175 w 1019175"/>
                <a:gd name="connsiteY3" fmla="*/ 0 h 1390650"/>
                <a:gd name="connsiteX0" fmla="*/ 1113905 w 1113905"/>
                <a:gd name="connsiteY0" fmla="*/ 0 h 1390650"/>
                <a:gd name="connsiteX1" fmla="*/ 0 w 1113905"/>
                <a:gd name="connsiteY1" fmla="*/ 643150 h 1390650"/>
                <a:gd name="connsiteX2" fmla="*/ 113780 w 1113905"/>
                <a:gd name="connsiteY2" fmla="*/ 1390650 h 1390650"/>
                <a:gd name="connsiteX3" fmla="*/ 1113905 w 1113905"/>
                <a:gd name="connsiteY3" fmla="*/ 0 h 1390650"/>
                <a:gd name="connsiteX0" fmla="*/ 1229522 w 1229522"/>
                <a:gd name="connsiteY0" fmla="*/ 0 h 1341742"/>
                <a:gd name="connsiteX1" fmla="*/ 0 w 1229522"/>
                <a:gd name="connsiteY1" fmla="*/ 594242 h 1341742"/>
                <a:gd name="connsiteX2" fmla="*/ 113780 w 1229522"/>
                <a:gd name="connsiteY2" fmla="*/ 1341742 h 1341742"/>
                <a:gd name="connsiteX3" fmla="*/ 1229522 w 1229522"/>
                <a:gd name="connsiteY3" fmla="*/ 0 h 1341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29522" h="1341742">
                  <a:moveTo>
                    <a:pt x="1229522" y="0"/>
                  </a:moveTo>
                  <a:lnTo>
                    <a:pt x="0" y="594242"/>
                  </a:lnTo>
                  <a:lnTo>
                    <a:pt x="113780" y="1341742"/>
                  </a:lnTo>
                  <a:lnTo>
                    <a:pt x="1229522" y="0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58" name="Freeform: Shape 157">
              <a:extLst>
                <a:ext uri="{FF2B5EF4-FFF2-40B4-BE49-F238E27FC236}">
                  <a16:creationId xmlns="" xmlns:a16="http://schemas.microsoft.com/office/drawing/2014/main" id="{41F169E6-4A65-41D8-990A-4FBB67CD29D5}"/>
                </a:ext>
              </a:extLst>
            </p:cNvPr>
            <p:cNvSpPr/>
            <p:nvPr/>
          </p:nvSpPr>
          <p:spPr>
            <a:xfrm>
              <a:off x="7585440" y="3324702"/>
              <a:ext cx="2667179" cy="4626397"/>
            </a:xfrm>
            <a:custGeom>
              <a:avLst/>
              <a:gdLst>
                <a:gd name="connsiteX0" fmla="*/ 528637 w 928687"/>
                <a:gd name="connsiteY0" fmla="*/ 1628775 h 1628775"/>
                <a:gd name="connsiteX1" fmla="*/ 0 w 928687"/>
                <a:gd name="connsiteY1" fmla="*/ 1500188 h 1628775"/>
                <a:gd name="connsiteX2" fmla="*/ 71437 w 928687"/>
                <a:gd name="connsiteY2" fmla="*/ 0 h 1628775"/>
                <a:gd name="connsiteX3" fmla="*/ 928687 w 928687"/>
                <a:gd name="connsiteY3" fmla="*/ 1271588 h 1628775"/>
                <a:gd name="connsiteX4" fmla="*/ 528637 w 928687"/>
                <a:gd name="connsiteY4" fmla="*/ 1628775 h 1628775"/>
                <a:gd name="connsiteX0" fmla="*/ 542925 w 942975"/>
                <a:gd name="connsiteY0" fmla="*/ 1304925 h 1304925"/>
                <a:gd name="connsiteX1" fmla="*/ 14288 w 942975"/>
                <a:gd name="connsiteY1" fmla="*/ 1176338 h 1304925"/>
                <a:gd name="connsiteX2" fmla="*/ 0 w 942975"/>
                <a:gd name="connsiteY2" fmla="*/ 0 h 1304925"/>
                <a:gd name="connsiteX3" fmla="*/ 942975 w 942975"/>
                <a:gd name="connsiteY3" fmla="*/ 947738 h 1304925"/>
                <a:gd name="connsiteX4" fmla="*/ 542925 w 942975"/>
                <a:gd name="connsiteY4" fmla="*/ 1304925 h 1304925"/>
                <a:gd name="connsiteX0" fmla="*/ 528637 w 928687"/>
                <a:gd name="connsiteY0" fmla="*/ 1581150 h 1581150"/>
                <a:gd name="connsiteX1" fmla="*/ 0 w 928687"/>
                <a:gd name="connsiteY1" fmla="*/ 1452563 h 1581150"/>
                <a:gd name="connsiteX2" fmla="*/ 61912 w 928687"/>
                <a:gd name="connsiteY2" fmla="*/ 0 h 1581150"/>
                <a:gd name="connsiteX3" fmla="*/ 928687 w 928687"/>
                <a:gd name="connsiteY3" fmla="*/ 1223963 h 1581150"/>
                <a:gd name="connsiteX4" fmla="*/ 528637 w 928687"/>
                <a:gd name="connsiteY4" fmla="*/ 1581150 h 1581150"/>
                <a:gd name="connsiteX0" fmla="*/ 528637 w 928687"/>
                <a:gd name="connsiteY0" fmla="*/ 1619250 h 1619250"/>
                <a:gd name="connsiteX1" fmla="*/ 0 w 928687"/>
                <a:gd name="connsiteY1" fmla="*/ 1490663 h 1619250"/>
                <a:gd name="connsiteX2" fmla="*/ 42862 w 928687"/>
                <a:gd name="connsiteY2" fmla="*/ 0 h 1619250"/>
                <a:gd name="connsiteX3" fmla="*/ 928687 w 928687"/>
                <a:gd name="connsiteY3" fmla="*/ 1262063 h 1619250"/>
                <a:gd name="connsiteX4" fmla="*/ 528637 w 928687"/>
                <a:gd name="connsiteY4" fmla="*/ 1619250 h 1619250"/>
                <a:gd name="connsiteX0" fmla="*/ 528637 w 928687"/>
                <a:gd name="connsiteY0" fmla="*/ 1614196 h 1614196"/>
                <a:gd name="connsiteX1" fmla="*/ 0 w 928687"/>
                <a:gd name="connsiteY1" fmla="*/ 1485609 h 1614196"/>
                <a:gd name="connsiteX2" fmla="*/ 47916 w 928687"/>
                <a:gd name="connsiteY2" fmla="*/ 0 h 1614196"/>
                <a:gd name="connsiteX3" fmla="*/ 928687 w 928687"/>
                <a:gd name="connsiteY3" fmla="*/ 1257009 h 1614196"/>
                <a:gd name="connsiteX4" fmla="*/ 528637 w 928687"/>
                <a:gd name="connsiteY4" fmla="*/ 1614196 h 1614196"/>
                <a:gd name="connsiteX0" fmla="*/ 528637 w 928687"/>
                <a:gd name="connsiteY0" fmla="*/ 1442351 h 1442351"/>
                <a:gd name="connsiteX1" fmla="*/ 0 w 928687"/>
                <a:gd name="connsiteY1" fmla="*/ 1313764 h 1442351"/>
                <a:gd name="connsiteX2" fmla="*/ 2427 w 928687"/>
                <a:gd name="connsiteY2" fmla="*/ 0 h 1442351"/>
                <a:gd name="connsiteX3" fmla="*/ 928687 w 928687"/>
                <a:gd name="connsiteY3" fmla="*/ 1085164 h 1442351"/>
                <a:gd name="connsiteX4" fmla="*/ 528637 w 928687"/>
                <a:gd name="connsiteY4" fmla="*/ 1442351 h 1442351"/>
                <a:gd name="connsiteX0" fmla="*/ 528637 w 928687"/>
                <a:gd name="connsiteY0" fmla="*/ 1624305 h 1624305"/>
                <a:gd name="connsiteX1" fmla="*/ 0 w 928687"/>
                <a:gd name="connsiteY1" fmla="*/ 1495718 h 1624305"/>
                <a:gd name="connsiteX2" fmla="*/ 47916 w 928687"/>
                <a:gd name="connsiteY2" fmla="*/ 0 h 1624305"/>
                <a:gd name="connsiteX3" fmla="*/ 928687 w 928687"/>
                <a:gd name="connsiteY3" fmla="*/ 1267118 h 1624305"/>
                <a:gd name="connsiteX4" fmla="*/ 528637 w 928687"/>
                <a:gd name="connsiteY4" fmla="*/ 1624305 h 1624305"/>
                <a:gd name="connsiteX0" fmla="*/ 528637 w 928687"/>
                <a:gd name="connsiteY0" fmla="*/ 1616345 h 1616345"/>
                <a:gd name="connsiteX1" fmla="*/ 0 w 928687"/>
                <a:gd name="connsiteY1" fmla="*/ 1487758 h 1616345"/>
                <a:gd name="connsiteX2" fmla="*/ 53223 w 928687"/>
                <a:gd name="connsiteY2" fmla="*/ 0 h 1616345"/>
                <a:gd name="connsiteX3" fmla="*/ 928687 w 928687"/>
                <a:gd name="connsiteY3" fmla="*/ 1259158 h 1616345"/>
                <a:gd name="connsiteX4" fmla="*/ 528637 w 928687"/>
                <a:gd name="connsiteY4" fmla="*/ 1616345 h 1616345"/>
                <a:gd name="connsiteX0" fmla="*/ 528637 w 928687"/>
                <a:gd name="connsiteY0" fmla="*/ 1618998 h 1618998"/>
                <a:gd name="connsiteX1" fmla="*/ 0 w 928687"/>
                <a:gd name="connsiteY1" fmla="*/ 1490411 h 1618998"/>
                <a:gd name="connsiteX2" fmla="*/ 55877 w 928687"/>
                <a:gd name="connsiteY2" fmla="*/ 0 h 1618998"/>
                <a:gd name="connsiteX3" fmla="*/ 928687 w 928687"/>
                <a:gd name="connsiteY3" fmla="*/ 1261811 h 1618998"/>
                <a:gd name="connsiteX4" fmla="*/ 528637 w 928687"/>
                <a:gd name="connsiteY4" fmla="*/ 1618998 h 1618998"/>
                <a:gd name="connsiteX0" fmla="*/ 528637 w 928687"/>
                <a:gd name="connsiteY0" fmla="*/ 1611038 h 1611038"/>
                <a:gd name="connsiteX1" fmla="*/ 0 w 928687"/>
                <a:gd name="connsiteY1" fmla="*/ 1482451 h 1611038"/>
                <a:gd name="connsiteX2" fmla="*/ 50570 w 928687"/>
                <a:gd name="connsiteY2" fmla="*/ 0 h 1611038"/>
                <a:gd name="connsiteX3" fmla="*/ 928687 w 928687"/>
                <a:gd name="connsiteY3" fmla="*/ 1253851 h 1611038"/>
                <a:gd name="connsiteX4" fmla="*/ 528637 w 928687"/>
                <a:gd name="connsiteY4" fmla="*/ 1611038 h 1611038"/>
                <a:gd name="connsiteX0" fmla="*/ 536444 w 936494"/>
                <a:gd name="connsiteY0" fmla="*/ 1597771 h 1597771"/>
                <a:gd name="connsiteX1" fmla="*/ 7807 w 936494"/>
                <a:gd name="connsiteY1" fmla="*/ 1469184 h 1597771"/>
                <a:gd name="connsiteX2" fmla="*/ 0 w 936494"/>
                <a:gd name="connsiteY2" fmla="*/ 0 h 1597771"/>
                <a:gd name="connsiteX3" fmla="*/ 936494 w 936494"/>
                <a:gd name="connsiteY3" fmla="*/ 1240584 h 1597771"/>
                <a:gd name="connsiteX4" fmla="*/ 536444 w 936494"/>
                <a:gd name="connsiteY4" fmla="*/ 1597771 h 1597771"/>
                <a:gd name="connsiteX0" fmla="*/ 528735 w 928785"/>
                <a:gd name="connsiteY0" fmla="*/ 1611038 h 1611038"/>
                <a:gd name="connsiteX1" fmla="*/ 98 w 928785"/>
                <a:gd name="connsiteY1" fmla="*/ 1482451 h 1611038"/>
                <a:gd name="connsiteX2" fmla="*/ 45361 w 928785"/>
                <a:gd name="connsiteY2" fmla="*/ 0 h 1611038"/>
                <a:gd name="connsiteX3" fmla="*/ 928785 w 928785"/>
                <a:gd name="connsiteY3" fmla="*/ 1253851 h 1611038"/>
                <a:gd name="connsiteX4" fmla="*/ 528735 w 928785"/>
                <a:gd name="connsiteY4" fmla="*/ 1611038 h 161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8785" h="1611038">
                  <a:moveTo>
                    <a:pt x="528735" y="1611038"/>
                  </a:moveTo>
                  <a:lnTo>
                    <a:pt x="98" y="1482451"/>
                  </a:lnTo>
                  <a:cubicBezTo>
                    <a:pt x="-2504" y="992723"/>
                    <a:pt x="47963" y="489728"/>
                    <a:pt x="45361" y="0"/>
                  </a:cubicBezTo>
                  <a:lnTo>
                    <a:pt x="928785" y="1253851"/>
                  </a:lnTo>
                  <a:lnTo>
                    <a:pt x="528735" y="1611038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59" name="Freeform: Shape 158">
              <a:extLst>
                <a:ext uri="{FF2B5EF4-FFF2-40B4-BE49-F238E27FC236}">
                  <a16:creationId xmlns="" xmlns:a16="http://schemas.microsoft.com/office/drawing/2014/main" id="{9BB74B5D-F5FB-421D-8A33-E0A5F5794AB9}"/>
                </a:ext>
              </a:extLst>
            </p:cNvPr>
            <p:cNvSpPr/>
            <p:nvPr/>
          </p:nvSpPr>
          <p:spPr>
            <a:xfrm>
              <a:off x="7708808" y="479821"/>
              <a:ext cx="2543813" cy="6474124"/>
            </a:xfrm>
            <a:custGeom>
              <a:avLst/>
              <a:gdLst>
                <a:gd name="connsiteX0" fmla="*/ 0 w 885825"/>
                <a:gd name="connsiteY0" fmla="*/ 914400 h 2171700"/>
                <a:gd name="connsiteX1" fmla="*/ 871538 w 885825"/>
                <a:gd name="connsiteY1" fmla="*/ 0 h 2171700"/>
                <a:gd name="connsiteX2" fmla="*/ 885825 w 885825"/>
                <a:gd name="connsiteY2" fmla="*/ 2171700 h 2171700"/>
                <a:gd name="connsiteX3" fmla="*/ 0 w 885825"/>
                <a:gd name="connsiteY3" fmla="*/ 914400 h 2171700"/>
                <a:gd name="connsiteX0" fmla="*/ 0 w 885825"/>
                <a:gd name="connsiteY0" fmla="*/ 997167 h 2254467"/>
                <a:gd name="connsiteX1" fmla="*/ 675879 w 885825"/>
                <a:gd name="connsiteY1" fmla="*/ 0 h 2254467"/>
                <a:gd name="connsiteX2" fmla="*/ 885825 w 885825"/>
                <a:gd name="connsiteY2" fmla="*/ 2254467 h 2254467"/>
                <a:gd name="connsiteX3" fmla="*/ 0 w 885825"/>
                <a:gd name="connsiteY3" fmla="*/ 997167 h 2254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5825" h="2254467">
                  <a:moveTo>
                    <a:pt x="0" y="997167"/>
                  </a:moveTo>
                  <a:lnTo>
                    <a:pt x="675879" y="0"/>
                  </a:lnTo>
                  <a:cubicBezTo>
                    <a:pt x="680641" y="723900"/>
                    <a:pt x="881063" y="1530567"/>
                    <a:pt x="885825" y="2254467"/>
                  </a:cubicBezTo>
                  <a:lnTo>
                    <a:pt x="0" y="997167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</p:grpSp>
      <p:grpSp>
        <p:nvGrpSpPr>
          <p:cNvPr id="160" name="Group 159">
            <a:extLst>
              <a:ext uri="{FF2B5EF4-FFF2-40B4-BE49-F238E27FC236}">
                <a16:creationId xmlns="" xmlns:a16="http://schemas.microsoft.com/office/drawing/2014/main" id="{C8D006AE-97BA-47A6-A44C-47FC1D486F48}"/>
              </a:ext>
            </a:extLst>
          </p:cNvPr>
          <p:cNvGrpSpPr/>
          <p:nvPr/>
        </p:nvGrpSpPr>
        <p:grpSpPr>
          <a:xfrm rot="74106" flipH="1">
            <a:off x="5561635" y="2326422"/>
            <a:ext cx="692740" cy="785062"/>
            <a:chOff x="5365048" y="479821"/>
            <a:chExt cx="8036930" cy="9108010"/>
          </a:xfrm>
          <a:solidFill>
            <a:schemeClr val="bg1"/>
          </a:solidFill>
        </p:grpSpPr>
        <p:sp>
          <p:nvSpPr>
            <p:cNvPr id="161" name="Freeform: Shape 160">
              <a:extLst>
                <a:ext uri="{FF2B5EF4-FFF2-40B4-BE49-F238E27FC236}">
                  <a16:creationId xmlns="" xmlns:a16="http://schemas.microsoft.com/office/drawing/2014/main" id="{8136AE2F-710D-4A2D-A9DB-B40339B033CB}"/>
                </a:ext>
              </a:extLst>
            </p:cNvPr>
            <p:cNvSpPr/>
            <p:nvPr/>
          </p:nvSpPr>
          <p:spPr>
            <a:xfrm>
              <a:off x="11674969" y="8268753"/>
              <a:ext cx="1052700" cy="1319078"/>
            </a:xfrm>
            <a:custGeom>
              <a:avLst/>
              <a:gdLst>
                <a:gd name="connsiteX0" fmla="*/ 0 w 266700"/>
                <a:gd name="connsiteY0" fmla="*/ 0 h 438150"/>
                <a:gd name="connsiteX1" fmla="*/ 19050 w 266700"/>
                <a:gd name="connsiteY1" fmla="*/ 438150 h 438150"/>
                <a:gd name="connsiteX2" fmla="*/ 266700 w 266700"/>
                <a:gd name="connsiteY2" fmla="*/ 76200 h 438150"/>
                <a:gd name="connsiteX3" fmla="*/ 0 w 266700"/>
                <a:gd name="connsiteY3" fmla="*/ 0 h 438150"/>
                <a:gd name="connsiteX0" fmla="*/ 0 w 366579"/>
                <a:gd name="connsiteY0" fmla="*/ 0 h 459339"/>
                <a:gd name="connsiteX1" fmla="*/ 366579 w 366579"/>
                <a:gd name="connsiteY1" fmla="*/ 459339 h 459339"/>
                <a:gd name="connsiteX2" fmla="*/ 266700 w 366579"/>
                <a:gd name="connsiteY2" fmla="*/ 76200 h 459339"/>
                <a:gd name="connsiteX3" fmla="*/ 0 w 366579"/>
                <a:gd name="connsiteY3" fmla="*/ 0 h 459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6579" h="459339">
                  <a:moveTo>
                    <a:pt x="0" y="0"/>
                  </a:moveTo>
                  <a:lnTo>
                    <a:pt x="366579" y="459339"/>
                  </a:lnTo>
                  <a:lnTo>
                    <a:pt x="266700" y="7620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62" name="Freeform: Shape 161">
              <a:extLst>
                <a:ext uri="{FF2B5EF4-FFF2-40B4-BE49-F238E27FC236}">
                  <a16:creationId xmlns="" xmlns:a16="http://schemas.microsoft.com/office/drawing/2014/main" id="{E0A8E873-1CEB-4650-B1A4-75AC9643B521}"/>
                </a:ext>
              </a:extLst>
            </p:cNvPr>
            <p:cNvSpPr/>
            <p:nvPr/>
          </p:nvSpPr>
          <p:spPr>
            <a:xfrm>
              <a:off x="9107326" y="6879846"/>
              <a:ext cx="3333521" cy="1613816"/>
            </a:xfrm>
            <a:custGeom>
              <a:avLst/>
              <a:gdLst>
                <a:gd name="connsiteX0" fmla="*/ 1219200 w 1219200"/>
                <a:gd name="connsiteY0" fmla="*/ 561975 h 561975"/>
                <a:gd name="connsiteX1" fmla="*/ 438150 w 1219200"/>
                <a:gd name="connsiteY1" fmla="*/ 0 h 561975"/>
                <a:gd name="connsiteX2" fmla="*/ 0 w 1219200"/>
                <a:gd name="connsiteY2" fmla="*/ 361950 h 561975"/>
                <a:gd name="connsiteX3" fmla="*/ 1219200 w 1219200"/>
                <a:gd name="connsiteY3" fmla="*/ 561975 h 561975"/>
                <a:gd name="connsiteX0" fmla="*/ 1158170 w 1158170"/>
                <a:gd name="connsiteY0" fmla="*/ 561975 h 561975"/>
                <a:gd name="connsiteX1" fmla="*/ 377120 w 1158170"/>
                <a:gd name="connsiteY1" fmla="*/ 0 h 561975"/>
                <a:gd name="connsiteX2" fmla="*/ 0 w 1158170"/>
                <a:gd name="connsiteY2" fmla="*/ 375217 h 561975"/>
                <a:gd name="connsiteX3" fmla="*/ 1158170 w 1158170"/>
                <a:gd name="connsiteY3" fmla="*/ 561975 h 561975"/>
                <a:gd name="connsiteX0" fmla="*/ 1160823 w 1160823"/>
                <a:gd name="connsiteY0" fmla="*/ 561975 h 561975"/>
                <a:gd name="connsiteX1" fmla="*/ 379773 w 1160823"/>
                <a:gd name="connsiteY1" fmla="*/ 0 h 561975"/>
                <a:gd name="connsiteX2" fmla="*/ 0 w 1160823"/>
                <a:gd name="connsiteY2" fmla="*/ 367257 h 561975"/>
                <a:gd name="connsiteX3" fmla="*/ 1160823 w 1160823"/>
                <a:gd name="connsiteY3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0823" h="561975">
                  <a:moveTo>
                    <a:pt x="1160823" y="561975"/>
                  </a:moveTo>
                  <a:lnTo>
                    <a:pt x="379773" y="0"/>
                  </a:lnTo>
                  <a:lnTo>
                    <a:pt x="0" y="367257"/>
                  </a:lnTo>
                  <a:lnTo>
                    <a:pt x="1160823" y="561975"/>
                  </a:lnTo>
                  <a:close/>
                </a:path>
              </a:pathLst>
            </a:cu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63" name="Freeform: Shape 162">
              <a:extLst>
                <a:ext uri="{FF2B5EF4-FFF2-40B4-BE49-F238E27FC236}">
                  <a16:creationId xmlns="" xmlns:a16="http://schemas.microsoft.com/office/drawing/2014/main" id="{997CD203-1AEB-4015-A919-B586886D7181}"/>
                </a:ext>
              </a:extLst>
            </p:cNvPr>
            <p:cNvSpPr/>
            <p:nvPr/>
          </p:nvSpPr>
          <p:spPr>
            <a:xfrm>
              <a:off x="5365048" y="5540922"/>
              <a:ext cx="1132617" cy="452885"/>
            </a:xfrm>
            <a:custGeom>
              <a:avLst/>
              <a:gdLst>
                <a:gd name="connsiteX0" fmla="*/ 133350 w 276225"/>
                <a:gd name="connsiteY0" fmla="*/ 0 h 200025"/>
                <a:gd name="connsiteX1" fmla="*/ 0 w 276225"/>
                <a:gd name="connsiteY1" fmla="*/ 200025 h 200025"/>
                <a:gd name="connsiteX2" fmla="*/ 276225 w 276225"/>
                <a:gd name="connsiteY2" fmla="*/ 152400 h 200025"/>
                <a:gd name="connsiteX3" fmla="*/ 133350 w 276225"/>
                <a:gd name="connsiteY3" fmla="*/ 0 h 200025"/>
                <a:gd name="connsiteX0" fmla="*/ 157232 w 276225"/>
                <a:gd name="connsiteY0" fmla="*/ 0 h 205332"/>
                <a:gd name="connsiteX1" fmla="*/ 0 w 276225"/>
                <a:gd name="connsiteY1" fmla="*/ 205332 h 205332"/>
                <a:gd name="connsiteX2" fmla="*/ 276225 w 276225"/>
                <a:gd name="connsiteY2" fmla="*/ 157707 h 205332"/>
                <a:gd name="connsiteX3" fmla="*/ 157232 w 276225"/>
                <a:gd name="connsiteY3" fmla="*/ 0 h 205332"/>
                <a:gd name="connsiteX0" fmla="*/ 275415 w 394408"/>
                <a:gd name="connsiteY0" fmla="*/ 0 h 157707"/>
                <a:gd name="connsiteX1" fmla="*/ 0 w 394408"/>
                <a:gd name="connsiteY1" fmla="*/ 150097 h 157707"/>
                <a:gd name="connsiteX2" fmla="*/ 394408 w 394408"/>
                <a:gd name="connsiteY2" fmla="*/ 157707 h 157707"/>
                <a:gd name="connsiteX3" fmla="*/ 275415 w 394408"/>
                <a:gd name="connsiteY3" fmla="*/ 0 h 157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4408" h="157707">
                  <a:moveTo>
                    <a:pt x="275415" y="0"/>
                  </a:moveTo>
                  <a:lnTo>
                    <a:pt x="0" y="150097"/>
                  </a:lnTo>
                  <a:lnTo>
                    <a:pt x="394408" y="157707"/>
                  </a:lnTo>
                  <a:lnTo>
                    <a:pt x="275415" y="0"/>
                  </a:lnTo>
                  <a:close/>
                </a:path>
              </a:pathLst>
            </a:cu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64" name="Freeform: Shape 163">
              <a:extLst>
                <a:ext uri="{FF2B5EF4-FFF2-40B4-BE49-F238E27FC236}">
                  <a16:creationId xmlns="" xmlns:a16="http://schemas.microsoft.com/office/drawing/2014/main" id="{D6F76417-1E69-44DC-BA04-492FFB38BC55}"/>
                </a:ext>
              </a:extLst>
            </p:cNvPr>
            <p:cNvSpPr/>
            <p:nvPr/>
          </p:nvSpPr>
          <p:spPr>
            <a:xfrm>
              <a:off x="6149698" y="5215816"/>
              <a:ext cx="1586463" cy="2373441"/>
            </a:xfrm>
            <a:custGeom>
              <a:avLst/>
              <a:gdLst>
                <a:gd name="connsiteX0" fmla="*/ 552450 w 552450"/>
                <a:gd name="connsiteY0" fmla="*/ 0 h 847725"/>
                <a:gd name="connsiteX1" fmla="*/ 0 w 552450"/>
                <a:gd name="connsiteY1" fmla="*/ 114300 h 847725"/>
                <a:gd name="connsiteX2" fmla="*/ 523875 w 552450"/>
                <a:gd name="connsiteY2" fmla="*/ 847725 h 847725"/>
                <a:gd name="connsiteX3" fmla="*/ 552450 w 552450"/>
                <a:gd name="connsiteY3" fmla="*/ 0 h 847725"/>
                <a:gd name="connsiteX0" fmla="*/ 552450 w 552450"/>
                <a:gd name="connsiteY0" fmla="*/ 0 h 826497"/>
                <a:gd name="connsiteX1" fmla="*/ 0 w 552450"/>
                <a:gd name="connsiteY1" fmla="*/ 114300 h 826497"/>
                <a:gd name="connsiteX2" fmla="*/ 502647 w 552450"/>
                <a:gd name="connsiteY2" fmla="*/ 826497 h 826497"/>
                <a:gd name="connsiteX3" fmla="*/ 552450 w 552450"/>
                <a:gd name="connsiteY3" fmla="*/ 0 h 826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2450" h="826497">
                  <a:moveTo>
                    <a:pt x="552450" y="0"/>
                  </a:moveTo>
                  <a:lnTo>
                    <a:pt x="0" y="114300"/>
                  </a:lnTo>
                  <a:lnTo>
                    <a:pt x="502647" y="826497"/>
                  </a:lnTo>
                  <a:lnTo>
                    <a:pt x="552450" y="0"/>
                  </a:lnTo>
                  <a:close/>
                </a:path>
              </a:pathLst>
            </a:cu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65" name="Freeform: Shape 164">
              <a:extLst>
                <a:ext uri="{FF2B5EF4-FFF2-40B4-BE49-F238E27FC236}">
                  <a16:creationId xmlns="" xmlns:a16="http://schemas.microsoft.com/office/drawing/2014/main" id="{03548DA3-A2C2-4784-8696-63166FB25393}"/>
                </a:ext>
              </a:extLst>
            </p:cNvPr>
            <p:cNvSpPr/>
            <p:nvPr/>
          </p:nvSpPr>
          <p:spPr>
            <a:xfrm>
              <a:off x="9871174" y="2566277"/>
              <a:ext cx="3530804" cy="3853064"/>
            </a:xfrm>
            <a:custGeom>
              <a:avLst/>
              <a:gdLst>
                <a:gd name="connsiteX0" fmla="*/ 1019175 w 1019175"/>
                <a:gd name="connsiteY0" fmla="*/ 0 h 1390650"/>
                <a:gd name="connsiteX1" fmla="*/ 0 w 1019175"/>
                <a:gd name="connsiteY1" fmla="*/ 295275 h 1390650"/>
                <a:gd name="connsiteX2" fmla="*/ 19050 w 1019175"/>
                <a:gd name="connsiteY2" fmla="*/ 1390650 h 1390650"/>
                <a:gd name="connsiteX3" fmla="*/ 1019175 w 1019175"/>
                <a:gd name="connsiteY3" fmla="*/ 0 h 1390650"/>
                <a:gd name="connsiteX0" fmla="*/ 1113905 w 1113905"/>
                <a:gd name="connsiteY0" fmla="*/ 0 h 1390650"/>
                <a:gd name="connsiteX1" fmla="*/ 0 w 1113905"/>
                <a:gd name="connsiteY1" fmla="*/ 643150 h 1390650"/>
                <a:gd name="connsiteX2" fmla="*/ 113780 w 1113905"/>
                <a:gd name="connsiteY2" fmla="*/ 1390650 h 1390650"/>
                <a:gd name="connsiteX3" fmla="*/ 1113905 w 1113905"/>
                <a:gd name="connsiteY3" fmla="*/ 0 h 1390650"/>
                <a:gd name="connsiteX0" fmla="*/ 1229522 w 1229522"/>
                <a:gd name="connsiteY0" fmla="*/ 0 h 1341742"/>
                <a:gd name="connsiteX1" fmla="*/ 0 w 1229522"/>
                <a:gd name="connsiteY1" fmla="*/ 594242 h 1341742"/>
                <a:gd name="connsiteX2" fmla="*/ 113780 w 1229522"/>
                <a:gd name="connsiteY2" fmla="*/ 1341742 h 1341742"/>
                <a:gd name="connsiteX3" fmla="*/ 1229522 w 1229522"/>
                <a:gd name="connsiteY3" fmla="*/ 0 h 1341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29522" h="1341742">
                  <a:moveTo>
                    <a:pt x="1229522" y="0"/>
                  </a:moveTo>
                  <a:lnTo>
                    <a:pt x="0" y="594242"/>
                  </a:lnTo>
                  <a:lnTo>
                    <a:pt x="113780" y="1341742"/>
                  </a:lnTo>
                  <a:lnTo>
                    <a:pt x="1229522" y="0"/>
                  </a:lnTo>
                  <a:close/>
                </a:path>
              </a:pathLst>
            </a:cu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66" name="Freeform: Shape 165">
              <a:extLst>
                <a:ext uri="{FF2B5EF4-FFF2-40B4-BE49-F238E27FC236}">
                  <a16:creationId xmlns="" xmlns:a16="http://schemas.microsoft.com/office/drawing/2014/main" id="{377C8CDE-CDB4-4E04-BBDA-BE2A044E4F2F}"/>
                </a:ext>
              </a:extLst>
            </p:cNvPr>
            <p:cNvSpPr/>
            <p:nvPr/>
          </p:nvSpPr>
          <p:spPr>
            <a:xfrm>
              <a:off x="7585440" y="3324702"/>
              <a:ext cx="2667179" cy="4626397"/>
            </a:xfrm>
            <a:custGeom>
              <a:avLst/>
              <a:gdLst>
                <a:gd name="connsiteX0" fmla="*/ 528637 w 928687"/>
                <a:gd name="connsiteY0" fmla="*/ 1628775 h 1628775"/>
                <a:gd name="connsiteX1" fmla="*/ 0 w 928687"/>
                <a:gd name="connsiteY1" fmla="*/ 1500188 h 1628775"/>
                <a:gd name="connsiteX2" fmla="*/ 71437 w 928687"/>
                <a:gd name="connsiteY2" fmla="*/ 0 h 1628775"/>
                <a:gd name="connsiteX3" fmla="*/ 928687 w 928687"/>
                <a:gd name="connsiteY3" fmla="*/ 1271588 h 1628775"/>
                <a:gd name="connsiteX4" fmla="*/ 528637 w 928687"/>
                <a:gd name="connsiteY4" fmla="*/ 1628775 h 1628775"/>
                <a:gd name="connsiteX0" fmla="*/ 542925 w 942975"/>
                <a:gd name="connsiteY0" fmla="*/ 1304925 h 1304925"/>
                <a:gd name="connsiteX1" fmla="*/ 14288 w 942975"/>
                <a:gd name="connsiteY1" fmla="*/ 1176338 h 1304925"/>
                <a:gd name="connsiteX2" fmla="*/ 0 w 942975"/>
                <a:gd name="connsiteY2" fmla="*/ 0 h 1304925"/>
                <a:gd name="connsiteX3" fmla="*/ 942975 w 942975"/>
                <a:gd name="connsiteY3" fmla="*/ 947738 h 1304925"/>
                <a:gd name="connsiteX4" fmla="*/ 542925 w 942975"/>
                <a:gd name="connsiteY4" fmla="*/ 1304925 h 1304925"/>
                <a:gd name="connsiteX0" fmla="*/ 528637 w 928687"/>
                <a:gd name="connsiteY0" fmla="*/ 1581150 h 1581150"/>
                <a:gd name="connsiteX1" fmla="*/ 0 w 928687"/>
                <a:gd name="connsiteY1" fmla="*/ 1452563 h 1581150"/>
                <a:gd name="connsiteX2" fmla="*/ 61912 w 928687"/>
                <a:gd name="connsiteY2" fmla="*/ 0 h 1581150"/>
                <a:gd name="connsiteX3" fmla="*/ 928687 w 928687"/>
                <a:gd name="connsiteY3" fmla="*/ 1223963 h 1581150"/>
                <a:gd name="connsiteX4" fmla="*/ 528637 w 928687"/>
                <a:gd name="connsiteY4" fmla="*/ 1581150 h 1581150"/>
                <a:gd name="connsiteX0" fmla="*/ 528637 w 928687"/>
                <a:gd name="connsiteY0" fmla="*/ 1619250 h 1619250"/>
                <a:gd name="connsiteX1" fmla="*/ 0 w 928687"/>
                <a:gd name="connsiteY1" fmla="*/ 1490663 h 1619250"/>
                <a:gd name="connsiteX2" fmla="*/ 42862 w 928687"/>
                <a:gd name="connsiteY2" fmla="*/ 0 h 1619250"/>
                <a:gd name="connsiteX3" fmla="*/ 928687 w 928687"/>
                <a:gd name="connsiteY3" fmla="*/ 1262063 h 1619250"/>
                <a:gd name="connsiteX4" fmla="*/ 528637 w 928687"/>
                <a:gd name="connsiteY4" fmla="*/ 1619250 h 1619250"/>
                <a:gd name="connsiteX0" fmla="*/ 528637 w 928687"/>
                <a:gd name="connsiteY0" fmla="*/ 1614196 h 1614196"/>
                <a:gd name="connsiteX1" fmla="*/ 0 w 928687"/>
                <a:gd name="connsiteY1" fmla="*/ 1485609 h 1614196"/>
                <a:gd name="connsiteX2" fmla="*/ 47916 w 928687"/>
                <a:gd name="connsiteY2" fmla="*/ 0 h 1614196"/>
                <a:gd name="connsiteX3" fmla="*/ 928687 w 928687"/>
                <a:gd name="connsiteY3" fmla="*/ 1257009 h 1614196"/>
                <a:gd name="connsiteX4" fmla="*/ 528637 w 928687"/>
                <a:gd name="connsiteY4" fmla="*/ 1614196 h 1614196"/>
                <a:gd name="connsiteX0" fmla="*/ 528637 w 928687"/>
                <a:gd name="connsiteY0" fmla="*/ 1442351 h 1442351"/>
                <a:gd name="connsiteX1" fmla="*/ 0 w 928687"/>
                <a:gd name="connsiteY1" fmla="*/ 1313764 h 1442351"/>
                <a:gd name="connsiteX2" fmla="*/ 2427 w 928687"/>
                <a:gd name="connsiteY2" fmla="*/ 0 h 1442351"/>
                <a:gd name="connsiteX3" fmla="*/ 928687 w 928687"/>
                <a:gd name="connsiteY3" fmla="*/ 1085164 h 1442351"/>
                <a:gd name="connsiteX4" fmla="*/ 528637 w 928687"/>
                <a:gd name="connsiteY4" fmla="*/ 1442351 h 1442351"/>
                <a:gd name="connsiteX0" fmla="*/ 528637 w 928687"/>
                <a:gd name="connsiteY0" fmla="*/ 1624305 h 1624305"/>
                <a:gd name="connsiteX1" fmla="*/ 0 w 928687"/>
                <a:gd name="connsiteY1" fmla="*/ 1495718 h 1624305"/>
                <a:gd name="connsiteX2" fmla="*/ 47916 w 928687"/>
                <a:gd name="connsiteY2" fmla="*/ 0 h 1624305"/>
                <a:gd name="connsiteX3" fmla="*/ 928687 w 928687"/>
                <a:gd name="connsiteY3" fmla="*/ 1267118 h 1624305"/>
                <a:gd name="connsiteX4" fmla="*/ 528637 w 928687"/>
                <a:gd name="connsiteY4" fmla="*/ 1624305 h 1624305"/>
                <a:gd name="connsiteX0" fmla="*/ 528637 w 928687"/>
                <a:gd name="connsiteY0" fmla="*/ 1616345 h 1616345"/>
                <a:gd name="connsiteX1" fmla="*/ 0 w 928687"/>
                <a:gd name="connsiteY1" fmla="*/ 1487758 h 1616345"/>
                <a:gd name="connsiteX2" fmla="*/ 53223 w 928687"/>
                <a:gd name="connsiteY2" fmla="*/ 0 h 1616345"/>
                <a:gd name="connsiteX3" fmla="*/ 928687 w 928687"/>
                <a:gd name="connsiteY3" fmla="*/ 1259158 h 1616345"/>
                <a:gd name="connsiteX4" fmla="*/ 528637 w 928687"/>
                <a:gd name="connsiteY4" fmla="*/ 1616345 h 1616345"/>
                <a:gd name="connsiteX0" fmla="*/ 528637 w 928687"/>
                <a:gd name="connsiteY0" fmla="*/ 1618998 h 1618998"/>
                <a:gd name="connsiteX1" fmla="*/ 0 w 928687"/>
                <a:gd name="connsiteY1" fmla="*/ 1490411 h 1618998"/>
                <a:gd name="connsiteX2" fmla="*/ 55877 w 928687"/>
                <a:gd name="connsiteY2" fmla="*/ 0 h 1618998"/>
                <a:gd name="connsiteX3" fmla="*/ 928687 w 928687"/>
                <a:gd name="connsiteY3" fmla="*/ 1261811 h 1618998"/>
                <a:gd name="connsiteX4" fmla="*/ 528637 w 928687"/>
                <a:gd name="connsiteY4" fmla="*/ 1618998 h 1618998"/>
                <a:gd name="connsiteX0" fmla="*/ 528637 w 928687"/>
                <a:gd name="connsiteY0" fmla="*/ 1611038 h 1611038"/>
                <a:gd name="connsiteX1" fmla="*/ 0 w 928687"/>
                <a:gd name="connsiteY1" fmla="*/ 1482451 h 1611038"/>
                <a:gd name="connsiteX2" fmla="*/ 50570 w 928687"/>
                <a:gd name="connsiteY2" fmla="*/ 0 h 1611038"/>
                <a:gd name="connsiteX3" fmla="*/ 928687 w 928687"/>
                <a:gd name="connsiteY3" fmla="*/ 1253851 h 1611038"/>
                <a:gd name="connsiteX4" fmla="*/ 528637 w 928687"/>
                <a:gd name="connsiteY4" fmla="*/ 1611038 h 1611038"/>
                <a:gd name="connsiteX0" fmla="*/ 536444 w 936494"/>
                <a:gd name="connsiteY0" fmla="*/ 1597771 h 1597771"/>
                <a:gd name="connsiteX1" fmla="*/ 7807 w 936494"/>
                <a:gd name="connsiteY1" fmla="*/ 1469184 h 1597771"/>
                <a:gd name="connsiteX2" fmla="*/ 0 w 936494"/>
                <a:gd name="connsiteY2" fmla="*/ 0 h 1597771"/>
                <a:gd name="connsiteX3" fmla="*/ 936494 w 936494"/>
                <a:gd name="connsiteY3" fmla="*/ 1240584 h 1597771"/>
                <a:gd name="connsiteX4" fmla="*/ 536444 w 936494"/>
                <a:gd name="connsiteY4" fmla="*/ 1597771 h 1597771"/>
                <a:gd name="connsiteX0" fmla="*/ 528735 w 928785"/>
                <a:gd name="connsiteY0" fmla="*/ 1611038 h 1611038"/>
                <a:gd name="connsiteX1" fmla="*/ 98 w 928785"/>
                <a:gd name="connsiteY1" fmla="*/ 1482451 h 1611038"/>
                <a:gd name="connsiteX2" fmla="*/ 45361 w 928785"/>
                <a:gd name="connsiteY2" fmla="*/ 0 h 1611038"/>
                <a:gd name="connsiteX3" fmla="*/ 928785 w 928785"/>
                <a:gd name="connsiteY3" fmla="*/ 1253851 h 1611038"/>
                <a:gd name="connsiteX4" fmla="*/ 528735 w 928785"/>
                <a:gd name="connsiteY4" fmla="*/ 1611038 h 161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8785" h="1611038">
                  <a:moveTo>
                    <a:pt x="528735" y="1611038"/>
                  </a:moveTo>
                  <a:lnTo>
                    <a:pt x="98" y="1482451"/>
                  </a:lnTo>
                  <a:cubicBezTo>
                    <a:pt x="-2504" y="992723"/>
                    <a:pt x="47963" y="489728"/>
                    <a:pt x="45361" y="0"/>
                  </a:cubicBezTo>
                  <a:lnTo>
                    <a:pt x="928785" y="1253851"/>
                  </a:lnTo>
                  <a:lnTo>
                    <a:pt x="528735" y="1611038"/>
                  </a:lnTo>
                  <a:close/>
                </a:path>
              </a:pathLst>
            </a:cu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67" name="Freeform: Shape 166">
              <a:extLst>
                <a:ext uri="{FF2B5EF4-FFF2-40B4-BE49-F238E27FC236}">
                  <a16:creationId xmlns="" xmlns:a16="http://schemas.microsoft.com/office/drawing/2014/main" id="{E49952BA-E8C7-41A3-9B22-357B5043C5CA}"/>
                </a:ext>
              </a:extLst>
            </p:cNvPr>
            <p:cNvSpPr/>
            <p:nvPr/>
          </p:nvSpPr>
          <p:spPr>
            <a:xfrm>
              <a:off x="7708808" y="479821"/>
              <a:ext cx="2543813" cy="6474124"/>
            </a:xfrm>
            <a:custGeom>
              <a:avLst/>
              <a:gdLst>
                <a:gd name="connsiteX0" fmla="*/ 0 w 885825"/>
                <a:gd name="connsiteY0" fmla="*/ 914400 h 2171700"/>
                <a:gd name="connsiteX1" fmla="*/ 871538 w 885825"/>
                <a:gd name="connsiteY1" fmla="*/ 0 h 2171700"/>
                <a:gd name="connsiteX2" fmla="*/ 885825 w 885825"/>
                <a:gd name="connsiteY2" fmla="*/ 2171700 h 2171700"/>
                <a:gd name="connsiteX3" fmla="*/ 0 w 885825"/>
                <a:gd name="connsiteY3" fmla="*/ 914400 h 2171700"/>
                <a:gd name="connsiteX0" fmla="*/ 0 w 885825"/>
                <a:gd name="connsiteY0" fmla="*/ 997167 h 2254467"/>
                <a:gd name="connsiteX1" fmla="*/ 675879 w 885825"/>
                <a:gd name="connsiteY1" fmla="*/ 0 h 2254467"/>
                <a:gd name="connsiteX2" fmla="*/ 885825 w 885825"/>
                <a:gd name="connsiteY2" fmla="*/ 2254467 h 2254467"/>
                <a:gd name="connsiteX3" fmla="*/ 0 w 885825"/>
                <a:gd name="connsiteY3" fmla="*/ 997167 h 2254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5825" h="2254467">
                  <a:moveTo>
                    <a:pt x="0" y="997167"/>
                  </a:moveTo>
                  <a:lnTo>
                    <a:pt x="675879" y="0"/>
                  </a:lnTo>
                  <a:cubicBezTo>
                    <a:pt x="680641" y="723900"/>
                    <a:pt x="881063" y="1530567"/>
                    <a:pt x="885825" y="2254467"/>
                  </a:cubicBezTo>
                  <a:lnTo>
                    <a:pt x="0" y="997167"/>
                  </a:lnTo>
                  <a:close/>
                </a:path>
              </a:pathLst>
            </a:cu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</p:grpSp>
      <p:grpSp>
        <p:nvGrpSpPr>
          <p:cNvPr id="168" name="Group 167">
            <a:extLst>
              <a:ext uri="{FF2B5EF4-FFF2-40B4-BE49-F238E27FC236}">
                <a16:creationId xmlns="" xmlns:a16="http://schemas.microsoft.com/office/drawing/2014/main" id="{2EC89D87-587E-4F08-B5C9-383BEBBCAFD5}"/>
              </a:ext>
            </a:extLst>
          </p:cNvPr>
          <p:cNvGrpSpPr/>
          <p:nvPr/>
        </p:nvGrpSpPr>
        <p:grpSpPr>
          <a:xfrm rot="937057" flipH="1">
            <a:off x="6280837" y="2765795"/>
            <a:ext cx="485360" cy="550045"/>
            <a:chOff x="5365048" y="479821"/>
            <a:chExt cx="8036930" cy="9108010"/>
          </a:xfrm>
          <a:solidFill>
            <a:schemeClr val="bg1"/>
          </a:solidFill>
        </p:grpSpPr>
        <p:sp>
          <p:nvSpPr>
            <p:cNvPr id="169" name="Freeform: Shape 168">
              <a:extLst>
                <a:ext uri="{FF2B5EF4-FFF2-40B4-BE49-F238E27FC236}">
                  <a16:creationId xmlns="" xmlns:a16="http://schemas.microsoft.com/office/drawing/2014/main" id="{363523AF-2AFE-46EF-9AFD-FA17224EC677}"/>
                </a:ext>
              </a:extLst>
            </p:cNvPr>
            <p:cNvSpPr/>
            <p:nvPr/>
          </p:nvSpPr>
          <p:spPr>
            <a:xfrm>
              <a:off x="11674969" y="8268753"/>
              <a:ext cx="1052700" cy="1319078"/>
            </a:xfrm>
            <a:custGeom>
              <a:avLst/>
              <a:gdLst>
                <a:gd name="connsiteX0" fmla="*/ 0 w 266700"/>
                <a:gd name="connsiteY0" fmla="*/ 0 h 438150"/>
                <a:gd name="connsiteX1" fmla="*/ 19050 w 266700"/>
                <a:gd name="connsiteY1" fmla="*/ 438150 h 438150"/>
                <a:gd name="connsiteX2" fmla="*/ 266700 w 266700"/>
                <a:gd name="connsiteY2" fmla="*/ 76200 h 438150"/>
                <a:gd name="connsiteX3" fmla="*/ 0 w 266700"/>
                <a:gd name="connsiteY3" fmla="*/ 0 h 438150"/>
                <a:gd name="connsiteX0" fmla="*/ 0 w 366579"/>
                <a:gd name="connsiteY0" fmla="*/ 0 h 459339"/>
                <a:gd name="connsiteX1" fmla="*/ 366579 w 366579"/>
                <a:gd name="connsiteY1" fmla="*/ 459339 h 459339"/>
                <a:gd name="connsiteX2" fmla="*/ 266700 w 366579"/>
                <a:gd name="connsiteY2" fmla="*/ 76200 h 459339"/>
                <a:gd name="connsiteX3" fmla="*/ 0 w 366579"/>
                <a:gd name="connsiteY3" fmla="*/ 0 h 459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6579" h="459339">
                  <a:moveTo>
                    <a:pt x="0" y="0"/>
                  </a:moveTo>
                  <a:lnTo>
                    <a:pt x="366579" y="459339"/>
                  </a:lnTo>
                  <a:lnTo>
                    <a:pt x="266700" y="7620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70" name="Freeform: Shape 169">
              <a:extLst>
                <a:ext uri="{FF2B5EF4-FFF2-40B4-BE49-F238E27FC236}">
                  <a16:creationId xmlns="" xmlns:a16="http://schemas.microsoft.com/office/drawing/2014/main" id="{536B3435-4D61-45DC-981D-18DD7A872905}"/>
                </a:ext>
              </a:extLst>
            </p:cNvPr>
            <p:cNvSpPr/>
            <p:nvPr/>
          </p:nvSpPr>
          <p:spPr>
            <a:xfrm>
              <a:off x="9107326" y="6879846"/>
              <a:ext cx="3333521" cy="1613816"/>
            </a:xfrm>
            <a:custGeom>
              <a:avLst/>
              <a:gdLst>
                <a:gd name="connsiteX0" fmla="*/ 1219200 w 1219200"/>
                <a:gd name="connsiteY0" fmla="*/ 561975 h 561975"/>
                <a:gd name="connsiteX1" fmla="*/ 438150 w 1219200"/>
                <a:gd name="connsiteY1" fmla="*/ 0 h 561975"/>
                <a:gd name="connsiteX2" fmla="*/ 0 w 1219200"/>
                <a:gd name="connsiteY2" fmla="*/ 361950 h 561975"/>
                <a:gd name="connsiteX3" fmla="*/ 1219200 w 1219200"/>
                <a:gd name="connsiteY3" fmla="*/ 561975 h 561975"/>
                <a:gd name="connsiteX0" fmla="*/ 1158170 w 1158170"/>
                <a:gd name="connsiteY0" fmla="*/ 561975 h 561975"/>
                <a:gd name="connsiteX1" fmla="*/ 377120 w 1158170"/>
                <a:gd name="connsiteY1" fmla="*/ 0 h 561975"/>
                <a:gd name="connsiteX2" fmla="*/ 0 w 1158170"/>
                <a:gd name="connsiteY2" fmla="*/ 375217 h 561975"/>
                <a:gd name="connsiteX3" fmla="*/ 1158170 w 1158170"/>
                <a:gd name="connsiteY3" fmla="*/ 561975 h 561975"/>
                <a:gd name="connsiteX0" fmla="*/ 1160823 w 1160823"/>
                <a:gd name="connsiteY0" fmla="*/ 561975 h 561975"/>
                <a:gd name="connsiteX1" fmla="*/ 379773 w 1160823"/>
                <a:gd name="connsiteY1" fmla="*/ 0 h 561975"/>
                <a:gd name="connsiteX2" fmla="*/ 0 w 1160823"/>
                <a:gd name="connsiteY2" fmla="*/ 367257 h 561975"/>
                <a:gd name="connsiteX3" fmla="*/ 1160823 w 1160823"/>
                <a:gd name="connsiteY3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0823" h="561975">
                  <a:moveTo>
                    <a:pt x="1160823" y="561975"/>
                  </a:moveTo>
                  <a:lnTo>
                    <a:pt x="379773" y="0"/>
                  </a:lnTo>
                  <a:lnTo>
                    <a:pt x="0" y="367257"/>
                  </a:lnTo>
                  <a:lnTo>
                    <a:pt x="1160823" y="561975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71" name="Freeform: Shape 170">
              <a:extLst>
                <a:ext uri="{FF2B5EF4-FFF2-40B4-BE49-F238E27FC236}">
                  <a16:creationId xmlns="" xmlns:a16="http://schemas.microsoft.com/office/drawing/2014/main" id="{52976A9D-A05D-469A-BD81-3270A641CDDC}"/>
                </a:ext>
              </a:extLst>
            </p:cNvPr>
            <p:cNvSpPr/>
            <p:nvPr/>
          </p:nvSpPr>
          <p:spPr>
            <a:xfrm>
              <a:off x="5365048" y="5540922"/>
              <a:ext cx="1132617" cy="452885"/>
            </a:xfrm>
            <a:custGeom>
              <a:avLst/>
              <a:gdLst>
                <a:gd name="connsiteX0" fmla="*/ 133350 w 276225"/>
                <a:gd name="connsiteY0" fmla="*/ 0 h 200025"/>
                <a:gd name="connsiteX1" fmla="*/ 0 w 276225"/>
                <a:gd name="connsiteY1" fmla="*/ 200025 h 200025"/>
                <a:gd name="connsiteX2" fmla="*/ 276225 w 276225"/>
                <a:gd name="connsiteY2" fmla="*/ 152400 h 200025"/>
                <a:gd name="connsiteX3" fmla="*/ 133350 w 276225"/>
                <a:gd name="connsiteY3" fmla="*/ 0 h 200025"/>
                <a:gd name="connsiteX0" fmla="*/ 157232 w 276225"/>
                <a:gd name="connsiteY0" fmla="*/ 0 h 205332"/>
                <a:gd name="connsiteX1" fmla="*/ 0 w 276225"/>
                <a:gd name="connsiteY1" fmla="*/ 205332 h 205332"/>
                <a:gd name="connsiteX2" fmla="*/ 276225 w 276225"/>
                <a:gd name="connsiteY2" fmla="*/ 157707 h 205332"/>
                <a:gd name="connsiteX3" fmla="*/ 157232 w 276225"/>
                <a:gd name="connsiteY3" fmla="*/ 0 h 205332"/>
                <a:gd name="connsiteX0" fmla="*/ 275415 w 394408"/>
                <a:gd name="connsiteY0" fmla="*/ 0 h 157707"/>
                <a:gd name="connsiteX1" fmla="*/ 0 w 394408"/>
                <a:gd name="connsiteY1" fmla="*/ 150097 h 157707"/>
                <a:gd name="connsiteX2" fmla="*/ 394408 w 394408"/>
                <a:gd name="connsiteY2" fmla="*/ 157707 h 157707"/>
                <a:gd name="connsiteX3" fmla="*/ 275415 w 394408"/>
                <a:gd name="connsiteY3" fmla="*/ 0 h 157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4408" h="157707">
                  <a:moveTo>
                    <a:pt x="275415" y="0"/>
                  </a:moveTo>
                  <a:lnTo>
                    <a:pt x="0" y="150097"/>
                  </a:lnTo>
                  <a:lnTo>
                    <a:pt x="394408" y="157707"/>
                  </a:lnTo>
                  <a:lnTo>
                    <a:pt x="275415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72" name="Freeform: Shape 171">
              <a:extLst>
                <a:ext uri="{FF2B5EF4-FFF2-40B4-BE49-F238E27FC236}">
                  <a16:creationId xmlns="" xmlns:a16="http://schemas.microsoft.com/office/drawing/2014/main" id="{7E38497F-4B54-462A-AE3B-6A6305892781}"/>
                </a:ext>
              </a:extLst>
            </p:cNvPr>
            <p:cNvSpPr/>
            <p:nvPr/>
          </p:nvSpPr>
          <p:spPr>
            <a:xfrm>
              <a:off x="6149698" y="5215816"/>
              <a:ext cx="1586463" cy="2373441"/>
            </a:xfrm>
            <a:custGeom>
              <a:avLst/>
              <a:gdLst>
                <a:gd name="connsiteX0" fmla="*/ 552450 w 552450"/>
                <a:gd name="connsiteY0" fmla="*/ 0 h 847725"/>
                <a:gd name="connsiteX1" fmla="*/ 0 w 552450"/>
                <a:gd name="connsiteY1" fmla="*/ 114300 h 847725"/>
                <a:gd name="connsiteX2" fmla="*/ 523875 w 552450"/>
                <a:gd name="connsiteY2" fmla="*/ 847725 h 847725"/>
                <a:gd name="connsiteX3" fmla="*/ 552450 w 552450"/>
                <a:gd name="connsiteY3" fmla="*/ 0 h 847725"/>
                <a:gd name="connsiteX0" fmla="*/ 552450 w 552450"/>
                <a:gd name="connsiteY0" fmla="*/ 0 h 826497"/>
                <a:gd name="connsiteX1" fmla="*/ 0 w 552450"/>
                <a:gd name="connsiteY1" fmla="*/ 114300 h 826497"/>
                <a:gd name="connsiteX2" fmla="*/ 502647 w 552450"/>
                <a:gd name="connsiteY2" fmla="*/ 826497 h 826497"/>
                <a:gd name="connsiteX3" fmla="*/ 552450 w 552450"/>
                <a:gd name="connsiteY3" fmla="*/ 0 h 826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2450" h="826497">
                  <a:moveTo>
                    <a:pt x="552450" y="0"/>
                  </a:moveTo>
                  <a:lnTo>
                    <a:pt x="0" y="114300"/>
                  </a:lnTo>
                  <a:lnTo>
                    <a:pt x="502647" y="826497"/>
                  </a:lnTo>
                  <a:lnTo>
                    <a:pt x="55245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73" name="Freeform: Shape 172">
              <a:extLst>
                <a:ext uri="{FF2B5EF4-FFF2-40B4-BE49-F238E27FC236}">
                  <a16:creationId xmlns="" xmlns:a16="http://schemas.microsoft.com/office/drawing/2014/main" id="{D818E072-566E-4E6E-B5F9-8BB21230FC27}"/>
                </a:ext>
              </a:extLst>
            </p:cNvPr>
            <p:cNvSpPr/>
            <p:nvPr/>
          </p:nvSpPr>
          <p:spPr>
            <a:xfrm>
              <a:off x="9871174" y="2566277"/>
              <a:ext cx="3530804" cy="3853064"/>
            </a:xfrm>
            <a:custGeom>
              <a:avLst/>
              <a:gdLst>
                <a:gd name="connsiteX0" fmla="*/ 1019175 w 1019175"/>
                <a:gd name="connsiteY0" fmla="*/ 0 h 1390650"/>
                <a:gd name="connsiteX1" fmla="*/ 0 w 1019175"/>
                <a:gd name="connsiteY1" fmla="*/ 295275 h 1390650"/>
                <a:gd name="connsiteX2" fmla="*/ 19050 w 1019175"/>
                <a:gd name="connsiteY2" fmla="*/ 1390650 h 1390650"/>
                <a:gd name="connsiteX3" fmla="*/ 1019175 w 1019175"/>
                <a:gd name="connsiteY3" fmla="*/ 0 h 1390650"/>
                <a:gd name="connsiteX0" fmla="*/ 1113905 w 1113905"/>
                <a:gd name="connsiteY0" fmla="*/ 0 h 1390650"/>
                <a:gd name="connsiteX1" fmla="*/ 0 w 1113905"/>
                <a:gd name="connsiteY1" fmla="*/ 643150 h 1390650"/>
                <a:gd name="connsiteX2" fmla="*/ 113780 w 1113905"/>
                <a:gd name="connsiteY2" fmla="*/ 1390650 h 1390650"/>
                <a:gd name="connsiteX3" fmla="*/ 1113905 w 1113905"/>
                <a:gd name="connsiteY3" fmla="*/ 0 h 1390650"/>
                <a:gd name="connsiteX0" fmla="*/ 1229522 w 1229522"/>
                <a:gd name="connsiteY0" fmla="*/ 0 h 1341742"/>
                <a:gd name="connsiteX1" fmla="*/ 0 w 1229522"/>
                <a:gd name="connsiteY1" fmla="*/ 594242 h 1341742"/>
                <a:gd name="connsiteX2" fmla="*/ 113780 w 1229522"/>
                <a:gd name="connsiteY2" fmla="*/ 1341742 h 1341742"/>
                <a:gd name="connsiteX3" fmla="*/ 1229522 w 1229522"/>
                <a:gd name="connsiteY3" fmla="*/ 0 h 1341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29522" h="1341742">
                  <a:moveTo>
                    <a:pt x="1229522" y="0"/>
                  </a:moveTo>
                  <a:lnTo>
                    <a:pt x="0" y="594242"/>
                  </a:lnTo>
                  <a:lnTo>
                    <a:pt x="113780" y="1341742"/>
                  </a:lnTo>
                  <a:lnTo>
                    <a:pt x="1229522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74" name="Freeform: Shape 173">
              <a:extLst>
                <a:ext uri="{FF2B5EF4-FFF2-40B4-BE49-F238E27FC236}">
                  <a16:creationId xmlns="" xmlns:a16="http://schemas.microsoft.com/office/drawing/2014/main" id="{EF39441A-C8D0-4336-9427-3AE43F9173DC}"/>
                </a:ext>
              </a:extLst>
            </p:cNvPr>
            <p:cNvSpPr/>
            <p:nvPr/>
          </p:nvSpPr>
          <p:spPr>
            <a:xfrm>
              <a:off x="7585440" y="3324702"/>
              <a:ext cx="2667179" cy="4626397"/>
            </a:xfrm>
            <a:custGeom>
              <a:avLst/>
              <a:gdLst>
                <a:gd name="connsiteX0" fmla="*/ 528637 w 928687"/>
                <a:gd name="connsiteY0" fmla="*/ 1628775 h 1628775"/>
                <a:gd name="connsiteX1" fmla="*/ 0 w 928687"/>
                <a:gd name="connsiteY1" fmla="*/ 1500188 h 1628775"/>
                <a:gd name="connsiteX2" fmla="*/ 71437 w 928687"/>
                <a:gd name="connsiteY2" fmla="*/ 0 h 1628775"/>
                <a:gd name="connsiteX3" fmla="*/ 928687 w 928687"/>
                <a:gd name="connsiteY3" fmla="*/ 1271588 h 1628775"/>
                <a:gd name="connsiteX4" fmla="*/ 528637 w 928687"/>
                <a:gd name="connsiteY4" fmla="*/ 1628775 h 1628775"/>
                <a:gd name="connsiteX0" fmla="*/ 542925 w 942975"/>
                <a:gd name="connsiteY0" fmla="*/ 1304925 h 1304925"/>
                <a:gd name="connsiteX1" fmla="*/ 14288 w 942975"/>
                <a:gd name="connsiteY1" fmla="*/ 1176338 h 1304925"/>
                <a:gd name="connsiteX2" fmla="*/ 0 w 942975"/>
                <a:gd name="connsiteY2" fmla="*/ 0 h 1304925"/>
                <a:gd name="connsiteX3" fmla="*/ 942975 w 942975"/>
                <a:gd name="connsiteY3" fmla="*/ 947738 h 1304925"/>
                <a:gd name="connsiteX4" fmla="*/ 542925 w 942975"/>
                <a:gd name="connsiteY4" fmla="*/ 1304925 h 1304925"/>
                <a:gd name="connsiteX0" fmla="*/ 528637 w 928687"/>
                <a:gd name="connsiteY0" fmla="*/ 1581150 h 1581150"/>
                <a:gd name="connsiteX1" fmla="*/ 0 w 928687"/>
                <a:gd name="connsiteY1" fmla="*/ 1452563 h 1581150"/>
                <a:gd name="connsiteX2" fmla="*/ 61912 w 928687"/>
                <a:gd name="connsiteY2" fmla="*/ 0 h 1581150"/>
                <a:gd name="connsiteX3" fmla="*/ 928687 w 928687"/>
                <a:gd name="connsiteY3" fmla="*/ 1223963 h 1581150"/>
                <a:gd name="connsiteX4" fmla="*/ 528637 w 928687"/>
                <a:gd name="connsiteY4" fmla="*/ 1581150 h 1581150"/>
                <a:gd name="connsiteX0" fmla="*/ 528637 w 928687"/>
                <a:gd name="connsiteY0" fmla="*/ 1619250 h 1619250"/>
                <a:gd name="connsiteX1" fmla="*/ 0 w 928687"/>
                <a:gd name="connsiteY1" fmla="*/ 1490663 h 1619250"/>
                <a:gd name="connsiteX2" fmla="*/ 42862 w 928687"/>
                <a:gd name="connsiteY2" fmla="*/ 0 h 1619250"/>
                <a:gd name="connsiteX3" fmla="*/ 928687 w 928687"/>
                <a:gd name="connsiteY3" fmla="*/ 1262063 h 1619250"/>
                <a:gd name="connsiteX4" fmla="*/ 528637 w 928687"/>
                <a:gd name="connsiteY4" fmla="*/ 1619250 h 1619250"/>
                <a:gd name="connsiteX0" fmla="*/ 528637 w 928687"/>
                <a:gd name="connsiteY0" fmla="*/ 1614196 h 1614196"/>
                <a:gd name="connsiteX1" fmla="*/ 0 w 928687"/>
                <a:gd name="connsiteY1" fmla="*/ 1485609 h 1614196"/>
                <a:gd name="connsiteX2" fmla="*/ 47916 w 928687"/>
                <a:gd name="connsiteY2" fmla="*/ 0 h 1614196"/>
                <a:gd name="connsiteX3" fmla="*/ 928687 w 928687"/>
                <a:gd name="connsiteY3" fmla="*/ 1257009 h 1614196"/>
                <a:gd name="connsiteX4" fmla="*/ 528637 w 928687"/>
                <a:gd name="connsiteY4" fmla="*/ 1614196 h 1614196"/>
                <a:gd name="connsiteX0" fmla="*/ 528637 w 928687"/>
                <a:gd name="connsiteY0" fmla="*/ 1442351 h 1442351"/>
                <a:gd name="connsiteX1" fmla="*/ 0 w 928687"/>
                <a:gd name="connsiteY1" fmla="*/ 1313764 h 1442351"/>
                <a:gd name="connsiteX2" fmla="*/ 2427 w 928687"/>
                <a:gd name="connsiteY2" fmla="*/ 0 h 1442351"/>
                <a:gd name="connsiteX3" fmla="*/ 928687 w 928687"/>
                <a:gd name="connsiteY3" fmla="*/ 1085164 h 1442351"/>
                <a:gd name="connsiteX4" fmla="*/ 528637 w 928687"/>
                <a:gd name="connsiteY4" fmla="*/ 1442351 h 1442351"/>
                <a:gd name="connsiteX0" fmla="*/ 528637 w 928687"/>
                <a:gd name="connsiteY0" fmla="*/ 1624305 h 1624305"/>
                <a:gd name="connsiteX1" fmla="*/ 0 w 928687"/>
                <a:gd name="connsiteY1" fmla="*/ 1495718 h 1624305"/>
                <a:gd name="connsiteX2" fmla="*/ 47916 w 928687"/>
                <a:gd name="connsiteY2" fmla="*/ 0 h 1624305"/>
                <a:gd name="connsiteX3" fmla="*/ 928687 w 928687"/>
                <a:gd name="connsiteY3" fmla="*/ 1267118 h 1624305"/>
                <a:gd name="connsiteX4" fmla="*/ 528637 w 928687"/>
                <a:gd name="connsiteY4" fmla="*/ 1624305 h 1624305"/>
                <a:gd name="connsiteX0" fmla="*/ 528637 w 928687"/>
                <a:gd name="connsiteY0" fmla="*/ 1616345 h 1616345"/>
                <a:gd name="connsiteX1" fmla="*/ 0 w 928687"/>
                <a:gd name="connsiteY1" fmla="*/ 1487758 h 1616345"/>
                <a:gd name="connsiteX2" fmla="*/ 53223 w 928687"/>
                <a:gd name="connsiteY2" fmla="*/ 0 h 1616345"/>
                <a:gd name="connsiteX3" fmla="*/ 928687 w 928687"/>
                <a:gd name="connsiteY3" fmla="*/ 1259158 h 1616345"/>
                <a:gd name="connsiteX4" fmla="*/ 528637 w 928687"/>
                <a:gd name="connsiteY4" fmla="*/ 1616345 h 1616345"/>
                <a:gd name="connsiteX0" fmla="*/ 528637 w 928687"/>
                <a:gd name="connsiteY0" fmla="*/ 1618998 h 1618998"/>
                <a:gd name="connsiteX1" fmla="*/ 0 w 928687"/>
                <a:gd name="connsiteY1" fmla="*/ 1490411 h 1618998"/>
                <a:gd name="connsiteX2" fmla="*/ 55877 w 928687"/>
                <a:gd name="connsiteY2" fmla="*/ 0 h 1618998"/>
                <a:gd name="connsiteX3" fmla="*/ 928687 w 928687"/>
                <a:gd name="connsiteY3" fmla="*/ 1261811 h 1618998"/>
                <a:gd name="connsiteX4" fmla="*/ 528637 w 928687"/>
                <a:gd name="connsiteY4" fmla="*/ 1618998 h 1618998"/>
                <a:gd name="connsiteX0" fmla="*/ 528637 w 928687"/>
                <a:gd name="connsiteY0" fmla="*/ 1611038 h 1611038"/>
                <a:gd name="connsiteX1" fmla="*/ 0 w 928687"/>
                <a:gd name="connsiteY1" fmla="*/ 1482451 h 1611038"/>
                <a:gd name="connsiteX2" fmla="*/ 50570 w 928687"/>
                <a:gd name="connsiteY2" fmla="*/ 0 h 1611038"/>
                <a:gd name="connsiteX3" fmla="*/ 928687 w 928687"/>
                <a:gd name="connsiteY3" fmla="*/ 1253851 h 1611038"/>
                <a:gd name="connsiteX4" fmla="*/ 528637 w 928687"/>
                <a:gd name="connsiteY4" fmla="*/ 1611038 h 1611038"/>
                <a:gd name="connsiteX0" fmla="*/ 536444 w 936494"/>
                <a:gd name="connsiteY0" fmla="*/ 1597771 h 1597771"/>
                <a:gd name="connsiteX1" fmla="*/ 7807 w 936494"/>
                <a:gd name="connsiteY1" fmla="*/ 1469184 h 1597771"/>
                <a:gd name="connsiteX2" fmla="*/ 0 w 936494"/>
                <a:gd name="connsiteY2" fmla="*/ 0 h 1597771"/>
                <a:gd name="connsiteX3" fmla="*/ 936494 w 936494"/>
                <a:gd name="connsiteY3" fmla="*/ 1240584 h 1597771"/>
                <a:gd name="connsiteX4" fmla="*/ 536444 w 936494"/>
                <a:gd name="connsiteY4" fmla="*/ 1597771 h 1597771"/>
                <a:gd name="connsiteX0" fmla="*/ 528735 w 928785"/>
                <a:gd name="connsiteY0" fmla="*/ 1611038 h 1611038"/>
                <a:gd name="connsiteX1" fmla="*/ 98 w 928785"/>
                <a:gd name="connsiteY1" fmla="*/ 1482451 h 1611038"/>
                <a:gd name="connsiteX2" fmla="*/ 45361 w 928785"/>
                <a:gd name="connsiteY2" fmla="*/ 0 h 1611038"/>
                <a:gd name="connsiteX3" fmla="*/ 928785 w 928785"/>
                <a:gd name="connsiteY3" fmla="*/ 1253851 h 1611038"/>
                <a:gd name="connsiteX4" fmla="*/ 528735 w 928785"/>
                <a:gd name="connsiteY4" fmla="*/ 1611038 h 161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8785" h="1611038">
                  <a:moveTo>
                    <a:pt x="528735" y="1611038"/>
                  </a:moveTo>
                  <a:lnTo>
                    <a:pt x="98" y="1482451"/>
                  </a:lnTo>
                  <a:cubicBezTo>
                    <a:pt x="-2504" y="992723"/>
                    <a:pt x="47963" y="489728"/>
                    <a:pt x="45361" y="0"/>
                  </a:cubicBezTo>
                  <a:lnTo>
                    <a:pt x="928785" y="1253851"/>
                  </a:lnTo>
                  <a:lnTo>
                    <a:pt x="528735" y="1611038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75" name="Freeform: Shape 174">
              <a:extLst>
                <a:ext uri="{FF2B5EF4-FFF2-40B4-BE49-F238E27FC236}">
                  <a16:creationId xmlns="" xmlns:a16="http://schemas.microsoft.com/office/drawing/2014/main" id="{CCB036CA-2BDB-42DF-84EF-8BFC0F25C6DD}"/>
                </a:ext>
              </a:extLst>
            </p:cNvPr>
            <p:cNvSpPr/>
            <p:nvPr/>
          </p:nvSpPr>
          <p:spPr>
            <a:xfrm>
              <a:off x="7708808" y="479821"/>
              <a:ext cx="2543813" cy="6474124"/>
            </a:xfrm>
            <a:custGeom>
              <a:avLst/>
              <a:gdLst>
                <a:gd name="connsiteX0" fmla="*/ 0 w 885825"/>
                <a:gd name="connsiteY0" fmla="*/ 914400 h 2171700"/>
                <a:gd name="connsiteX1" fmla="*/ 871538 w 885825"/>
                <a:gd name="connsiteY1" fmla="*/ 0 h 2171700"/>
                <a:gd name="connsiteX2" fmla="*/ 885825 w 885825"/>
                <a:gd name="connsiteY2" fmla="*/ 2171700 h 2171700"/>
                <a:gd name="connsiteX3" fmla="*/ 0 w 885825"/>
                <a:gd name="connsiteY3" fmla="*/ 914400 h 2171700"/>
                <a:gd name="connsiteX0" fmla="*/ 0 w 885825"/>
                <a:gd name="connsiteY0" fmla="*/ 997167 h 2254467"/>
                <a:gd name="connsiteX1" fmla="*/ 675879 w 885825"/>
                <a:gd name="connsiteY1" fmla="*/ 0 h 2254467"/>
                <a:gd name="connsiteX2" fmla="*/ 885825 w 885825"/>
                <a:gd name="connsiteY2" fmla="*/ 2254467 h 2254467"/>
                <a:gd name="connsiteX3" fmla="*/ 0 w 885825"/>
                <a:gd name="connsiteY3" fmla="*/ 997167 h 2254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5825" h="2254467">
                  <a:moveTo>
                    <a:pt x="0" y="997167"/>
                  </a:moveTo>
                  <a:lnTo>
                    <a:pt x="675879" y="0"/>
                  </a:lnTo>
                  <a:cubicBezTo>
                    <a:pt x="680641" y="723900"/>
                    <a:pt x="881063" y="1530567"/>
                    <a:pt x="885825" y="2254467"/>
                  </a:cubicBezTo>
                  <a:lnTo>
                    <a:pt x="0" y="997167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</p:grpSp>
      <p:grpSp>
        <p:nvGrpSpPr>
          <p:cNvPr id="176" name="Group 175">
            <a:extLst>
              <a:ext uri="{FF2B5EF4-FFF2-40B4-BE49-F238E27FC236}">
                <a16:creationId xmlns="" xmlns:a16="http://schemas.microsoft.com/office/drawing/2014/main" id="{3F926DD6-3E69-4296-8B54-5AD6B2AF4017}"/>
              </a:ext>
            </a:extLst>
          </p:cNvPr>
          <p:cNvGrpSpPr/>
          <p:nvPr/>
        </p:nvGrpSpPr>
        <p:grpSpPr>
          <a:xfrm rot="937057" flipH="1">
            <a:off x="6959560" y="2060929"/>
            <a:ext cx="369625" cy="418886"/>
            <a:chOff x="5365048" y="479821"/>
            <a:chExt cx="8036930" cy="9108010"/>
          </a:xfrm>
          <a:solidFill>
            <a:schemeClr val="bg1"/>
          </a:solidFill>
        </p:grpSpPr>
        <p:sp>
          <p:nvSpPr>
            <p:cNvPr id="177" name="Freeform: Shape 176">
              <a:extLst>
                <a:ext uri="{FF2B5EF4-FFF2-40B4-BE49-F238E27FC236}">
                  <a16:creationId xmlns="" xmlns:a16="http://schemas.microsoft.com/office/drawing/2014/main" id="{043F7EC5-FCB5-4764-8AF3-33DBF960BC5B}"/>
                </a:ext>
              </a:extLst>
            </p:cNvPr>
            <p:cNvSpPr/>
            <p:nvPr/>
          </p:nvSpPr>
          <p:spPr>
            <a:xfrm>
              <a:off x="11674969" y="8268753"/>
              <a:ext cx="1052700" cy="1319078"/>
            </a:xfrm>
            <a:custGeom>
              <a:avLst/>
              <a:gdLst>
                <a:gd name="connsiteX0" fmla="*/ 0 w 266700"/>
                <a:gd name="connsiteY0" fmla="*/ 0 h 438150"/>
                <a:gd name="connsiteX1" fmla="*/ 19050 w 266700"/>
                <a:gd name="connsiteY1" fmla="*/ 438150 h 438150"/>
                <a:gd name="connsiteX2" fmla="*/ 266700 w 266700"/>
                <a:gd name="connsiteY2" fmla="*/ 76200 h 438150"/>
                <a:gd name="connsiteX3" fmla="*/ 0 w 266700"/>
                <a:gd name="connsiteY3" fmla="*/ 0 h 438150"/>
                <a:gd name="connsiteX0" fmla="*/ 0 w 366579"/>
                <a:gd name="connsiteY0" fmla="*/ 0 h 459339"/>
                <a:gd name="connsiteX1" fmla="*/ 366579 w 366579"/>
                <a:gd name="connsiteY1" fmla="*/ 459339 h 459339"/>
                <a:gd name="connsiteX2" fmla="*/ 266700 w 366579"/>
                <a:gd name="connsiteY2" fmla="*/ 76200 h 459339"/>
                <a:gd name="connsiteX3" fmla="*/ 0 w 366579"/>
                <a:gd name="connsiteY3" fmla="*/ 0 h 459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6579" h="459339">
                  <a:moveTo>
                    <a:pt x="0" y="0"/>
                  </a:moveTo>
                  <a:lnTo>
                    <a:pt x="366579" y="459339"/>
                  </a:lnTo>
                  <a:lnTo>
                    <a:pt x="266700" y="7620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78" name="Freeform: Shape 177">
              <a:extLst>
                <a:ext uri="{FF2B5EF4-FFF2-40B4-BE49-F238E27FC236}">
                  <a16:creationId xmlns="" xmlns:a16="http://schemas.microsoft.com/office/drawing/2014/main" id="{60784BE0-A38F-46B3-93CF-68B92BB7DF68}"/>
                </a:ext>
              </a:extLst>
            </p:cNvPr>
            <p:cNvSpPr/>
            <p:nvPr/>
          </p:nvSpPr>
          <p:spPr>
            <a:xfrm>
              <a:off x="9107326" y="6879846"/>
              <a:ext cx="3333521" cy="1613816"/>
            </a:xfrm>
            <a:custGeom>
              <a:avLst/>
              <a:gdLst>
                <a:gd name="connsiteX0" fmla="*/ 1219200 w 1219200"/>
                <a:gd name="connsiteY0" fmla="*/ 561975 h 561975"/>
                <a:gd name="connsiteX1" fmla="*/ 438150 w 1219200"/>
                <a:gd name="connsiteY1" fmla="*/ 0 h 561975"/>
                <a:gd name="connsiteX2" fmla="*/ 0 w 1219200"/>
                <a:gd name="connsiteY2" fmla="*/ 361950 h 561975"/>
                <a:gd name="connsiteX3" fmla="*/ 1219200 w 1219200"/>
                <a:gd name="connsiteY3" fmla="*/ 561975 h 561975"/>
                <a:gd name="connsiteX0" fmla="*/ 1158170 w 1158170"/>
                <a:gd name="connsiteY0" fmla="*/ 561975 h 561975"/>
                <a:gd name="connsiteX1" fmla="*/ 377120 w 1158170"/>
                <a:gd name="connsiteY1" fmla="*/ 0 h 561975"/>
                <a:gd name="connsiteX2" fmla="*/ 0 w 1158170"/>
                <a:gd name="connsiteY2" fmla="*/ 375217 h 561975"/>
                <a:gd name="connsiteX3" fmla="*/ 1158170 w 1158170"/>
                <a:gd name="connsiteY3" fmla="*/ 561975 h 561975"/>
                <a:gd name="connsiteX0" fmla="*/ 1160823 w 1160823"/>
                <a:gd name="connsiteY0" fmla="*/ 561975 h 561975"/>
                <a:gd name="connsiteX1" fmla="*/ 379773 w 1160823"/>
                <a:gd name="connsiteY1" fmla="*/ 0 h 561975"/>
                <a:gd name="connsiteX2" fmla="*/ 0 w 1160823"/>
                <a:gd name="connsiteY2" fmla="*/ 367257 h 561975"/>
                <a:gd name="connsiteX3" fmla="*/ 1160823 w 1160823"/>
                <a:gd name="connsiteY3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0823" h="561975">
                  <a:moveTo>
                    <a:pt x="1160823" y="561975"/>
                  </a:moveTo>
                  <a:lnTo>
                    <a:pt x="379773" y="0"/>
                  </a:lnTo>
                  <a:lnTo>
                    <a:pt x="0" y="367257"/>
                  </a:lnTo>
                  <a:lnTo>
                    <a:pt x="1160823" y="561975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79" name="Freeform: Shape 178">
              <a:extLst>
                <a:ext uri="{FF2B5EF4-FFF2-40B4-BE49-F238E27FC236}">
                  <a16:creationId xmlns="" xmlns:a16="http://schemas.microsoft.com/office/drawing/2014/main" id="{78A8CBB8-4F2F-40C0-96AE-375842A07B84}"/>
                </a:ext>
              </a:extLst>
            </p:cNvPr>
            <p:cNvSpPr/>
            <p:nvPr/>
          </p:nvSpPr>
          <p:spPr>
            <a:xfrm>
              <a:off x="5365048" y="5540922"/>
              <a:ext cx="1132617" cy="452885"/>
            </a:xfrm>
            <a:custGeom>
              <a:avLst/>
              <a:gdLst>
                <a:gd name="connsiteX0" fmla="*/ 133350 w 276225"/>
                <a:gd name="connsiteY0" fmla="*/ 0 h 200025"/>
                <a:gd name="connsiteX1" fmla="*/ 0 w 276225"/>
                <a:gd name="connsiteY1" fmla="*/ 200025 h 200025"/>
                <a:gd name="connsiteX2" fmla="*/ 276225 w 276225"/>
                <a:gd name="connsiteY2" fmla="*/ 152400 h 200025"/>
                <a:gd name="connsiteX3" fmla="*/ 133350 w 276225"/>
                <a:gd name="connsiteY3" fmla="*/ 0 h 200025"/>
                <a:gd name="connsiteX0" fmla="*/ 157232 w 276225"/>
                <a:gd name="connsiteY0" fmla="*/ 0 h 205332"/>
                <a:gd name="connsiteX1" fmla="*/ 0 w 276225"/>
                <a:gd name="connsiteY1" fmla="*/ 205332 h 205332"/>
                <a:gd name="connsiteX2" fmla="*/ 276225 w 276225"/>
                <a:gd name="connsiteY2" fmla="*/ 157707 h 205332"/>
                <a:gd name="connsiteX3" fmla="*/ 157232 w 276225"/>
                <a:gd name="connsiteY3" fmla="*/ 0 h 205332"/>
                <a:gd name="connsiteX0" fmla="*/ 275415 w 394408"/>
                <a:gd name="connsiteY0" fmla="*/ 0 h 157707"/>
                <a:gd name="connsiteX1" fmla="*/ 0 w 394408"/>
                <a:gd name="connsiteY1" fmla="*/ 150097 h 157707"/>
                <a:gd name="connsiteX2" fmla="*/ 394408 w 394408"/>
                <a:gd name="connsiteY2" fmla="*/ 157707 h 157707"/>
                <a:gd name="connsiteX3" fmla="*/ 275415 w 394408"/>
                <a:gd name="connsiteY3" fmla="*/ 0 h 157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4408" h="157707">
                  <a:moveTo>
                    <a:pt x="275415" y="0"/>
                  </a:moveTo>
                  <a:lnTo>
                    <a:pt x="0" y="150097"/>
                  </a:lnTo>
                  <a:lnTo>
                    <a:pt x="394408" y="157707"/>
                  </a:lnTo>
                  <a:lnTo>
                    <a:pt x="275415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80" name="Freeform: Shape 179">
              <a:extLst>
                <a:ext uri="{FF2B5EF4-FFF2-40B4-BE49-F238E27FC236}">
                  <a16:creationId xmlns="" xmlns:a16="http://schemas.microsoft.com/office/drawing/2014/main" id="{EEE049DB-A78D-41A3-94C5-D20758C468F9}"/>
                </a:ext>
              </a:extLst>
            </p:cNvPr>
            <p:cNvSpPr/>
            <p:nvPr/>
          </p:nvSpPr>
          <p:spPr>
            <a:xfrm>
              <a:off x="6149698" y="5215816"/>
              <a:ext cx="1586463" cy="2373441"/>
            </a:xfrm>
            <a:custGeom>
              <a:avLst/>
              <a:gdLst>
                <a:gd name="connsiteX0" fmla="*/ 552450 w 552450"/>
                <a:gd name="connsiteY0" fmla="*/ 0 h 847725"/>
                <a:gd name="connsiteX1" fmla="*/ 0 w 552450"/>
                <a:gd name="connsiteY1" fmla="*/ 114300 h 847725"/>
                <a:gd name="connsiteX2" fmla="*/ 523875 w 552450"/>
                <a:gd name="connsiteY2" fmla="*/ 847725 h 847725"/>
                <a:gd name="connsiteX3" fmla="*/ 552450 w 552450"/>
                <a:gd name="connsiteY3" fmla="*/ 0 h 847725"/>
                <a:gd name="connsiteX0" fmla="*/ 552450 w 552450"/>
                <a:gd name="connsiteY0" fmla="*/ 0 h 826497"/>
                <a:gd name="connsiteX1" fmla="*/ 0 w 552450"/>
                <a:gd name="connsiteY1" fmla="*/ 114300 h 826497"/>
                <a:gd name="connsiteX2" fmla="*/ 502647 w 552450"/>
                <a:gd name="connsiteY2" fmla="*/ 826497 h 826497"/>
                <a:gd name="connsiteX3" fmla="*/ 552450 w 552450"/>
                <a:gd name="connsiteY3" fmla="*/ 0 h 826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2450" h="826497">
                  <a:moveTo>
                    <a:pt x="552450" y="0"/>
                  </a:moveTo>
                  <a:lnTo>
                    <a:pt x="0" y="114300"/>
                  </a:lnTo>
                  <a:lnTo>
                    <a:pt x="502647" y="826497"/>
                  </a:lnTo>
                  <a:lnTo>
                    <a:pt x="55245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81" name="Freeform: Shape 180">
              <a:extLst>
                <a:ext uri="{FF2B5EF4-FFF2-40B4-BE49-F238E27FC236}">
                  <a16:creationId xmlns="" xmlns:a16="http://schemas.microsoft.com/office/drawing/2014/main" id="{A084A356-2770-4D3C-B018-6EB7EF41A043}"/>
                </a:ext>
              </a:extLst>
            </p:cNvPr>
            <p:cNvSpPr/>
            <p:nvPr/>
          </p:nvSpPr>
          <p:spPr>
            <a:xfrm>
              <a:off x="9871174" y="2566277"/>
              <a:ext cx="3530804" cy="3853064"/>
            </a:xfrm>
            <a:custGeom>
              <a:avLst/>
              <a:gdLst>
                <a:gd name="connsiteX0" fmla="*/ 1019175 w 1019175"/>
                <a:gd name="connsiteY0" fmla="*/ 0 h 1390650"/>
                <a:gd name="connsiteX1" fmla="*/ 0 w 1019175"/>
                <a:gd name="connsiteY1" fmla="*/ 295275 h 1390650"/>
                <a:gd name="connsiteX2" fmla="*/ 19050 w 1019175"/>
                <a:gd name="connsiteY2" fmla="*/ 1390650 h 1390650"/>
                <a:gd name="connsiteX3" fmla="*/ 1019175 w 1019175"/>
                <a:gd name="connsiteY3" fmla="*/ 0 h 1390650"/>
                <a:gd name="connsiteX0" fmla="*/ 1113905 w 1113905"/>
                <a:gd name="connsiteY0" fmla="*/ 0 h 1390650"/>
                <a:gd name="connsiteX1" fmla="*/ 0 w 1113905"/>
                <a:gd name="connsiteY1" fmla="*/ 643150 h 1390650"/>
                <a:gd name="connsiteX2" fmla="*/ 113780 w 1113905"/>
                <a:gd name="connsiteY2" fmla="*/ 1390650 h 1390650"/>
                <a:gd name="connsiteX3" fmla="*/ 1113905 w 1113905"/>
                <a:gd name="connsiteY3" fmla="*/ 0 h 1390650"/>
                <a:gd name="connsiteX0" fmla="*/ 1229522 w 1229522"/>
                <a:gd name="connsiteY0" fmla="*/ 0 h 1341742"/>
                <a:gd name="connsiteX1" fmla="*/ 0 w 1229522"/>
                <a:gd name="connsiteY1" fmla="*/ 594242 h 1341742"/>
                <a:gd name="connsiteX2" fmla="*/ 113780 w 1229522"/>
                <a:gd name="connsiteY2" fmla="*/ 1341742 h 1341742"/>
                <a:gd name="connsiteX3" fmla="*/ 1229522 w 1229522"/>
                <a:gd name="connsiteY3" fmla="*/ 0 h 1341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29522" h="1341742">
                  <a:moveTo>
                    <a:pt x="1229522" y="0"/>
                  </a:moveTo>
                  <a:lnTo>
                    <a:pt x="0" y="594242"/>
                  </a:lnTo>
                  <a:lnTo>
                    <a:pt x="113780" y="1341742"/>
                  </a:lnTo>
                  <a:lnTo>
                    <a:pt x="1229522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82" name="Freeform: Shape 181">
              <a:extLst>
                <a:ext uri="{FF2B5EF4-FFF2-40B4-BE49-F238E27FC236}">
                  <a16:creationId xmlns="" xmlns:a16="http://schemas.microsoft.com/office/drawing/2014/main" id="{2B4835AC-9D50-4290-B278-2B70C767E9A5}"/>
                </a:ext>
              </a:extLst>
            </p:cNvPr>
            <p:cNvSpPr/>
            <p:nvPr/>
          </p:nvSpPr>
          <p:spPr>
            <a:xfrm>
              <a:off x="7585440" y="3324702"/>
              <a:ext cx="2667179" cy="4626397"/>
            </a:xfrm>
            <a:custGeom>
              <a:avLst/>
              <a:gdLst>
                <a:gd name="connsiteX0" fmla="*/ 528637 w 928687"/>
                <a:gd name="connsiteY0" fmla="*/ 1628775 h 1628775"/>
                <a:gd name="connsiteX1" fmla="*/ 0 w 928687"/>
                <a:gd name="connsiteY1" fmla="*/ 1500188 h 1628775"/>
                <a:gd name="connsiteX2" fmla="*/ 71437 w 928687"/>
                <a:gd name="connsiteY2" fmla="*/ 0 h 1628775"/>
                <a:gd name="connsiteX3" fmla="*/ 928687 w 928687"/>
                <a:gd name="connsiteY3" fmla="*/ 1271588 h 1628775"/>
                <a:gd name="connsiteX4" fmla="*/ 528637 w 928687"/>
                <a:gd name="connsiteY4" fmla="*/ 1628775 h 1628775"/>
                <a:gd name="connsiteX0" fmla="*/ 542925 w 942975"/>
                <a:gd name="connsiteY0" fmla="*/ 1304925 h 1304925"/>
                <a:gd name="connsiteX1" fmla="*/ 14288 w 942975"/>
                <a:gd name="connsiteY1" fmla="*/ 1176338 h 1304925"/>
                <a:gd name="connsiteX2" fmla="*/ 0 w 942975"/>
                <a:gd name="connsiteY2" fmla="*/ 0 h 1304925"/>
                <a:gd name="connsiteX3" fmla="*/ 942975 w 942975"/>
                <a:gd name="connsiteY3" fmla="*/ 947738 h 1304925"/>
                <a:gd name="connsiteX4" fmla="*/ 542925 w 942975"/>
                <a:gd name="connsiteY4" fmla="*/ 1304925 h 1304925"/>
                <a:gd name="connsiteX0" fmla="*/ 528637 w 928687"/>
                <a:gd name="connsiteY0" fmla="*/ 1581150 h 1581150"/>
                <a:gd name="connsiteX1" fmla="*/ 0 w 928687"/>
                <a:gd name="connsiteY1" fmla="*/ 1452563 h 1581150"/>
                <a:gd name="connsiteX2" fmla="*/ 61912 w 928687"/>
                <a:gd name="connsiteY2" fmla="*/ 0 h 1581150"/>
                <a:gd name="connsiteX3" fmla="*/ 928687 w 928687"/>
                <a:gd name="connsiteY3" fmla="*/ 1223963 h 1581150"/>
                <a:gd name="connsiteX4" fmla="*/ 528637 w 928687"/>
                <a:gd name="connsiteY4" fmla="*/ 1581150 h 1581150"/>
                <a:gd name="connsiteX0" fmla="*/ 528637 w 928687"/>
                <a:gd name="connsiteY0" fmla="*/ 1619250 h 1619250"/>
                <a:gd name="connsiteX1" fmla="*/ 0 w 928687"/>
                <a:gd name="connsiteY1" fmla="*/ 1490663 h 1619250"/>
                <a:gd name="connsiteX2" fmla="*/ 42862 w 928687"/>
                <a:gd name="connsiteY2" fmla="*/ 0 h 1619250"/>
                <a:gd name="connsiteX3" fmla="*/ 928687 w 928687"/>
                <a:gd name="connsiteY3" fmla="*/ 1262063 h 1619250"/>
                <a:gd name="connsiteX4" fmla="*/ 528637 w 928687"/>
                <a:gd name="connsiteY4" fmla="*/ 1619250 h 1619250"/>
                <a:gd name="connsiteX0" fmla="*/ 528637 w 928687"/>
                <a:gd name="connsiteY0" fmla="*/ 1614196 h 1614196"/>
                <a:gd name="connsiteX1" fmla="*/ 0 w 928687"/>
                <a:gd name="connsiteY1" fmla="*/ 1485609 h 1614196"/>
                <a:gd name="connsiteX2" fmla="*/ 47916 w 928687"/>
                <a:gd name="connsiteY2" fmla="*/ 0 h 1614196"/>
                <a:gd name="connsiteX3" fmla="*/ 928687 w 928687"/>
                <a:gd name="connsiteY3" fmla="*/ 1257009 h 1614196"/>
                <a:gd name="connsiteX4" fmla="*/ 528637 w 928687"/>
                <a:gd name="connsiteY4" fmla="*/ 1614196 h 1614196"/>
                <a:gd name="connsiteX0" fmla="*/ 528637 w 928687"/>
                <a:gd name="connsiteY0" fmla="*/ 1442351 h 1442351"/>
                <a:gd name="connsiteX1" fmla="*/ 0 w 928687"/>
                <a:gd name="connsiteY1" fmla="*/ 1313764 h 1442351"/>
                <a:gd name="connsiteX2" fmla="*/ 2427 w 928687"/>
                <a:gd name="connsiteY2" fmla="*/ 0 h 1442351"/>
                <a:gd name="connsiteX3" fmla="*/ 928687 w 928687"/>
                <a:gd name="connsiteY3" fmla="*/ 1085164 h 1442351"/>
                <a:gd name="connsiteX4" fmla="*/ 528637 w 928687"/>
                <a:gd name="connsiteY4" fmla="*/ 1442351 h 1442351"/>
                <a:gd name="connsiteX0" fmla="*/ 528637 w 928687"/>
                <a:gd name="connsiteY0" fmla="*/ 1624305 h 1624305"/>
                <a:gd name="connsiteX1" fmla="*/ 0 w 928687"/>
                <a:gd name="connsiteY1" fmla="*/ 1495718 h 1624305"/>
                <a:gd name="connsiteX2" fmla="*/ 47916 w 928687"/>
                <a:gd name="connsiteY2" fmla="*/ 0 h 1624305"/>
                <a:gd name="connsiteX3" fmla="*/ 928687 w 928687"/>
                <a:gd name="connsiteY3" fmla="*/ 1267118 h 1624305"/>
                <a:gd name="connsiteX4" fmla="*/ 528637 w 928687"/>
                <a:gd name="connsiteY4" fmla="*/ 1624305 h 1624305"/>
                <a:gd name="connsiteX0" fmla="*/ 528637 w 928687"/>
                <a:gd name="connsiteY0" fmla="*/ 1616345 h 1616345"/>
                <a:gd name="connsiteX1" fmla="*/ 0 w 928687"/>
                <a:gd name="connsiteY1" fmla="*/ 1487758 h 1616345"/>
                <a:gd name="connsiteX2" fmla="*/ 53223 w 928687"/>
                <a:gd name="connsiteY2" fmla="*/ 0 h 1616345"/>
                <a:gd name="connsiteX3" fmla="*/ 928687 w 928687"/>
                <a:gd name="connsiteY3" fmla="*/ 1259158 h 1616345"/>
                <a:gd name="connsiteX4" fmla="*/ 528637 w 928687"/>
                <a:gd name="connsiteY4" fmla="*/ 1616345 h 1616345"/>
                <a:gd name="connsiteX0" fmla="*/ 528637 w 928687"/>
                <a:gd name="connsiteY0" fmla="*/ 1618998 h 1618998"/>
                <a:gd name="connsiteX1" fmla="*/ 0 w 928687"/>
                <a:gd name="connsiteY1" fmla="*/ 1490411 h 1618998"/>
                <a:gd name="connsiteX2" fmla="*/ 55877 w 928687"/>
                <a:gd name="connsiteY2" fmla="*/ 0 h 1618998"/>
                <a:gd name="connsiteX3" fmla="*/ 928687 w 928687"/>
                <a:gd name="connsiteY3" fmla="*/ 1261811 h 1618998"/>
                <a:gd name="connsiteX4" fmla="*/ 528637 w 928687"/>
                <a:gd name="connsiteY4" fmla="*/ 1618998 h 1618998"/>
                <a:gd name="connsiteX0" fmla="*/ 528637 w 928687"/>
                <a:gd name="connsiteY0" fmla="*/ 1611038 h 1611038"/>
                <a:gd name="connsiteX1" fmla="*/ 0 w 928687"/>
                <a:gd name="connsiteY1" fmla="*/ 1482451 h 1611038"/>
                <a:gd name="connsiteX2" fmla="*/ 50570 w 928687"/>
                <a:gd name="connsiteY2" fmla="*/ 0 h 1611038"/>
                <a:gd name="connsiteX3" fmla="*/ 928687 w 928687"/>
                <a:gd name="connsiteY3" fmla="*/ 1253851 h 1611038"/>
                <a:gd name="connsiteX4" fmla="*/ 528637 w 928687"/>
                <a:gd name="connsiteY4" fmla="*/ 1611038 h 1611038"/>
                <a:gd name="connsiteX0" fmla="*/ 536444 w 936494"/>
                <a:gd name="connsiteY0" fmla="*/ 1597771 h 1597771"/>
                <a:gd name="connsiteX1" fmla="*/ 7807 w 936494"/>
                <a:gd name="connsiteY1" fmla="*/ 1469184 h 1597771"/>
                <a:gd name="connsiteX2" fmla="*/ 0 w 936494"/>
                <a:gd name="connsiteY2" fmla="*/ 0 h 1597771"/>
                <a:gd name="connsiteX3" fmla="*/ 936494 w 936494"/>
                <a:gd name="connsiteY3" fmla="*/ 1240584 h 1597771"/>
                <a:gd name="connsiteX4" fmla="*/ 536444 w 936494"/>
                <a:gd name="connsiteY4" fmla="*/ 1597771 h 1597771"/>
                <a:gd name="connsiteX0" fmla="*/ 528735 w 928785"/>
                <a:gd name="connsiteY0" fmla="*/ 1611038 h 1611038"/>
                <a:gd name="connsiteX1" fmla="*/ 98 w 928785"/>
                <a:gd name="connsiteY1" fmla="*/ 1482451 h 1611038"/>
                <a:gd name="connsiteX2" fmla="*/ 45361 w 928785"/>
                <a:gd name="connsiteY2" fmla="*/ 0 h 1611038"/>
                <a:gd name="connsiteX3" fmla="*/ 928785 w 928785"/>
                <a:gd name="connsiteY3" fmla="*/ 1253851 h 1611038"/>
                <a:gd name="connsiteX4" fmla="*/ 528735 w 928785"/>
                <a:gd name="connsiteY4" fmla="*/ 1611038 h 161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8785" h="1611038">
                  <a:moveTo>
                    <a:pt x="528735" y="1611038"/>
                  </a:moveTo>
                  <a:lnTo>
                    <a:pt x="98" y="1482451"/>
                  </a:lnTo>
                  <a:cubicBezTo>
                    <a:pt x="-2504" y="992723"/>
                    <a:pt x="47963" y="489728"/>
                    <a:pt x="45361" y="0"/>
                  </a:cubicBezTo>
                  <a:lnTo>
                    <a:pt x="928785" y="1253851"/>
                  </a:lnTo>
                  <a:lnTo>
                    <a:pt x="528735" y="1611038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83" name="Freeform: Shape 182">
              <a:extLst>
                <a:ext uri="{FF2B5EF4-FFF2-40B4-BE49-F238E27FC236}">
                  <a16:creationId xmlns="" xmlns:a16="http://schemas.microsoft.com/office/drawing/2014/main" id="{C37F0733-5D2B-4C5F-AA0B-7F7216CAB297}"/>
                </a:ext>
              </a:extLst>
            </p:cNvPr>
            <p:cNvSpPr/>
            <p:nvPr/>
          </p:nvSpPr>
          <p:spPr>
            <a:xfrm>
              <a:off x="7708808" y="479821"/>
              <a:ext cx="2543813" cy="6474124"/>
            </a:xfrm>
            <a:custGeom>
              <a:avLst/>
              <a:gdLst>
                <a:gd name="connsiteX0" fmla="*/ 0 w 885825"/>
                <a:gd name="connsiteY0" fmla="*/ 914400 h 2171700"/>
                <a:gd name="connsiteX1" fmla="*/ 871538 w 885825"/>
                <a:gd name="connsiteY1" fmla="*/ 0 h 2171700"/>
                <a:gd name="connsiteX2" fmla="*/ 885825 w 885825"/>
                <a:gd name="connsiteY2" fmla="*/ 2171700 h 2171700"/>
                <a:gd name="connsiteX3" fmla="*/ 0 w 885825"/>
                <a:gd name="connsiteY3" fmla="*/ 914400 h 2171700"/>
                <a:gd name="connsiteX0" fmla="*/ 0 w 885825"/>
                <a:gd name="connsiteY0" fmla="*/ 997167 h 2254467"/>
                <a:gd name="connsiteX1" fmla="*/ 675879 w 885825"/>
                <a:gd name="connsiteY1" fmla="*/ 0 h 2254467"/>
                <a:gd name="connsiteX2" fmla="*/ 885825 w 885825"/>
                <a:gd name="connsiteY2" fmla="*/ 2254467 h 2254467"/>
                <a:gd name="connsiteX3" fmla="*/ 0 w 885825"/>
                <a:gd name="connsiteY3" fmla="*/ 997167 h 2254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5825" h="2254467">
                  <a:moveTo>
                    <a:pt x="0" y="997167"/>
                  </a:moveTo>
                  <a:lnTo>
                    <a:pt x="675879" y="0"/>
                  </a:lnTo>
                  <a:cubicBezTo>
                    <a:pt x="680641" y="723900"/>
                    <a:pt x="881063" y="1530567"/>
                    <a:pt x="885825" y="2254467"/>
                  </a:cubicBezTo>
                  <a:lnTo>
                    <a:pt x="0" y="997167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</p:grpSp>
      <p:grpSp>
        <p:nvGrpSpPr>
          <p:cNvPr id="184" name="Group 183">
            <a:extLst>
              <a:ext uri="{FF2B5EF4-FFF2-40B4-BE49-F238E27FC236}">
                <a16:creationId xmlns="" xmlns:a16="http://schemas.microsoft.com/office/drawing/2014/main" id="{08874DE4-D9B0-4B6D-BB43-8F2390695597}"/>
              </a:ext>
            </a:extLst>
          </p:cNvPr>
          <p:cNvGrpSpPr/>
          <p:nvPr/>
        </p:nvGrpSpPr>
        <p:grpSpPr>
          <a:xfrm rot="937057" flipH="1">
            <a:off x="6966941" y="2469337"/>
            <a:ext cx="268584" cy="304379"/>
            <a:chOff x="5365048" y="479821"/>
            <a:chExt cx="8036930" cy="9108010"/>
          </a:xfrm>
          <a:solidFill>
            <a:schemeClr val="bg1"/>
          </a:solidFill>
        </p:grpSpPr>
        <p:sp>
          <p:nvSpPr>
            <p:cNvPr id="185" name="Freeform: Shape 184">
              <a:extLst>
                <a:ext uri="{FF2B5EF4-FFF2-40B4-BE49-F238E27FC236}">
                  <a16:creationId xmlns="" xmlns:a16="http://schemas.microsoft.com/office/drawing/2014/main" id="{E6B6247B-8047-4235-B6F8-3440BBC68CA0}"/>
                </a:ext>
              </a:extLst>
            </p:cNvPr>
            <p:cNvSpPr/>
            <p:nvPr/>
          </p:nvSpPr>
          <p:spPr>
            <a:xfrm>
              <a:off x="11674969" y="8268753"/>
              <a:ext cx="1052700" cy="1319078"/>
            </a:xfrm>
            <a:custGeom>
              <a:avLst/>
              <a:gdLst>
                <a:gd name="connsiteX0" fmla="*/ 0 w 266700"/>
                <a:gd name="connsiteY0" fmla="*/ 0 h 438150"/>
                <a:gd name="connsiteX1" fmla="*/ 19050 w 266700"/>
                <a:gd name="connsiteY1" fmla="*/ 438150 h 438150"/>
                <a:gd name="connsiteX2" fmla="*/ 266700 w 266700"/>
                <a:gd name="connsiteY2" fmla="*/ 76200 h 438150"/>
                <a:gd name="connsiteX3" fmla="*/ 0 w 266700"/>
                <a:gd name="connsiteY3" fmla="*/ 0 h 438150"/>
                <a:gd name="connsiteX0" fmla="*/ 0 w 366579"/>
                <a:gd name="connsiteY0" fmla="*/ 0 h 459339"/>
                <a:gd name="connsiteX1" fmla="*/ 366579 w 366579"/>
                <a:gd name="connsiteY1" fmla="*/ 459339 h 459339"/>
                <a:gd name="connsiteX2" fmla="*/ 266700 w 366579"/>
                <a:gd name="connsiteY2" fmla="*/ 76200 h 459339"/>
                <a:gd name="connsiteX3" fmla="*/ 0 w 366579"/>
                <a:gd name="connsiteY3" fmla="*/ 0 h 459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6579" h="459339">
                  <a:moveTo>
                    <a:pt x="0" y="0"/>
                  </a:moveTo>
                  <a:lnTo>
                    <a:pt x="366579" y="459339"/>
                  </a:lnTo>
                  <a:lnTo>
                    <a:pt x="266700" y="7620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86" name="Freeform: Shape 185">
              <a:extLst>
                <a:ext uri="{FF2B5EF4-FFF2-40B4-BE49-F238E27FC236}">
                  <a16:creationId xmlns="" xmlns:a16="http://schemas.microsoft.com/office/drawing/2014/main" id="{5266B661-78EE-4E7A-81F5-0DF5C892AFDA}"/>
                </a:ext>
              </a:extLst>
            </p:cNvPr>
            <p:cNvSpPr/>
            <p:nvPr/>
          </p:nvSpPr>
          <p:spPr>
            <a:xfrm>
              <a:off x="9107326" y="6879846"/>
              <a:ext cx="3333521" cy="1613816"/>
            </a:xfrm>
            <a:custGeom>
              <a:avLst/>
              <a:gdLst>
                <a:gd name="connsiteX0" fmla="*/ 1219200 w 1219200"/>
                <a:gd name="connsiteY0" fmla="*/ 561975 h 561975"/>
                <a:gd name="connsiteX1" fmla="*/ 438150 w 1219200"/>
                <a:gd name="connsiteY1" fmla="*/ 0 h 561975"/>
                <a:gd name="connsiteX2" fmla="*/ 0 w 1219200"/>
                <a:gd name="connsiteY2" fmla="*/ 361950 h 561975"/>
                <a:gd name="connsiteX3" fmla="*/ 1219200 w 1219200"/>
                <a:gd name="connsiteY3" fmla="*/ 561975 h 561975"/>
                <a:gd name="connsiteX0" fmla="*/ 1158170 w 1158170"/>
                <a:gd name="connsiteY0" fmla="*/ 561975 h 561975"/>
                <a:gd name="connsiteX1" fmla="*/ 377120 w 1158170"/>
                <a:gd name="connsiteY1" fmla="*/ 0 h 561975"/>
                <a:gd name="connsiteX2" fmla="*/ 0 w 1158170"/>
                <a:gd name="connsiteY2" fmla="*/ 375217 h 561975"/>
                <a:gd name="connsiteX3" fmla="*/ 1158170 w 1158170"/>
                <a:gd name="connsiteY3" fmla="*/ 561975 h 561975"/>
                <a:gd name="connsiteX0" fmla="*/ 1160823 w 1160823"/>
                <a:gd name="connsiteY0" fmla="*/ 561975 h 561975"/>
                <a:gd name="connsiteX1" fmla="*/ 379773 w 1160823"/>
                <a:gd name="connsiteY1" fmla="*/ 0 h 561975"/>
                <a:gd name="connsiteX2" fmla="*/ 0 w 1160823"/>
                <a:gd name="connsiteY2" fmla="*/ 367257 h 561975"/>
                <a:gd name="connsiteX3" fmla="*/ 1160823 w 1160823"/>
                <a:gd name="connsiteY3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0823" h="561975">
                  <a:moveTo>
                    <a:pt x="1160823" y="561975"/>
                  </a:moveTo>
                  <a:lnTo>
                    <a:pt x="379773" y="0"/>
                  </a:lnTo>
                  <a:lnTo>
                    <a:pt x="0" y="367257"/>
                  </a:lnTo>
                  <a:lnTo>
                    <a:pt x="1160823" y="561975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87" name="Freeform: Shape 186">
              <a:extLst>
                <a:ext uri="{FF2B5EF4-FFF2-40B4-BE49-F238E27FC236}">
                  <a16:creationId xmlns="" xmlns:a16="http://schemas.microsoft.com/office/drawing/2014/main" id="{8542EACC-3920-40D7-85B2-145B7C6AC5A1}"/>
                </a:ext>
              </a:extLst>
            </p:cNvPr>
            <p:cNvSpPr/>
            <p:nvPr/>
          </p:nvSpPr>
          <p:spPr>
            <a:xfrm>
              <a:off x="5365048" y="5540922"/>
              <a:ext cx="1132617" cy="452885"/>
            </a:xfrm>
            <a:custGeom>
              <a:avLst/>
              <a:gdLst>
                <a:gd name="connsiteX0" fmla="*/ 133350 w 276225"/>
                <a:gd name="connsiteY0" fmla="*/ 0 h 200025"/>
                <a:gd name="connsiteX1" fmla="*/ 0 w 276225"/>
                <a:gd name="connsiteY1" fmla="*/ 200025 h 200025"/>
                <a:gd name="connsiteX2" fmla="*/ 276225 w 276225"/>
                <a:gd name="connsiteY2" fmla="*/ 152400 h 200025"/>
                <a:gd name="connsiteX3" fmla="*/ 133350 w 276225"/>
                <a:gd name="connsiteY3" fmla="*/ 0 h 200025"/>
                <a:gd name="connsiteX0" fmla="*/ 157232 w 276225"/>
                <a:gd name="connsiteY0" fmla="*/ 0 h 205332"/>
                <a:gd name="connsiteX1" fmla="*/ 0 w 276225"/>
                <a:gd name="connsiteY1" fmla="*/ 205332 h 205332"/>
                <a:gd name="connsiteX2" fmla="*/ 276225 w 276225"/>
                <a:gd name="connsiteY2" fmla="*/ 157707 h 205332"/>
                <a:gd name="connsiteX3" fmla="*/ 157232 w 276225"/>
                <a:gd name="connsiteY3" fmla="*/ 0 h 205332"/>
                <a:gd name="connsiteX0" fmla="*/ 275415 w 394408"/>
                <a:gd name="connsiteY0" fmla="*/ 0 h 157707"/>
                <a:gd name="connsiteX1" fmla="*/ 0 w 394408"/>
                <a:gd name="connsiteY1" fmla="*/ 150097 h 157707"/>
                <a:gd name="connsiteX2" fmla="*/ 394408 w 394408"/>
                <a:gd name="connsiteY2" fmla="*/ 157707 h 157707"/>
                <a:gd name="connsiteX3" fmla="*/ 275415 w 394408"/>
                <a:gd name="connsiteY3" fmla="*/ 0 h 157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4408" h="157707">
                  <a:moveTo>
                    <a:pt x="275415" y="0"/>
                  </a:moveTo>
                  <a:lnTo>
                    <a:pt x="0" y="150097"/>
                  </a:lnTo>
                  <a:lnTo>
                    <a:pt x="394408" y="157707"/>
                  </a:lnTo>
                  <a:lnTo>
                    <a:pt x="275415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88" name="Freeform: Shape 187">
              <a:extLst>
                <a:ext uri="{FF2B5EF4-FFF2-40B4-BE49-F238E27FC236}">
                  <a16:creationId xmlns="" xmlns:a16="http://schemas.microsoft.com/office/drawing/2014/main" id="{B9925278-DC6F-44DF-A6EB-D389E20E49FD}"/>
                </a:ext>
              </a:extLst>
            </p:cNvPr>
            <p:cNvSpPr/>
            <p:nvPr/>
          </p:nvSpPr>
          <p:spPr>
            <a:xfrm>
              <a:off x="6149698" y="5215816"/>
              <a:ext cx="1586463" cy="2373441"/>
            </a:xfrm>
            <a:custGeom>
              <a:avLst/>
              <a:gdLst>
                <a:gd name="connsiteX0" fmla="*/ 552450 w 552450"/>
                <a:gd name="connsiteY0" fmla="*/ 0 h 847725"/>
                <a:gd name="connsiteX1" fmla="*/ 0 w 552450"/>
                <a:gd name="connsiteY1" fmla="*/ 114300 h 847725"/>
                <a:gd name="connsiteX2" fmla="*/ 523875 w 552450"/>
                <a:gd name="connsiteY2" fmla="*/ 847725 h 847725"/>
                <a:gd name="connsiteX3" fmla="*/ 552450 w 552450"/>
                <a:gd name="connsiteY3" fmla="*/ 0 h 847725"/>
                <a:gd name="connsiteX0" fmla="*/ 552450 w 552450"/>
                <a:gd name="connsiteY0" fmla="*/ 0 h 826497"/>
                <a:gd name="connsiteX1" fmla="*/ 0 w 552450"/>
                <a:gd name="connsiteY1" fmla="*/ 114300 h 826497"/>
                <a:gd name="connsiteX2" fmla="*/ 502647 w 552450"/>
                <a:gd name="connsiteY2" fmla="*/ 826497 h 826497"/>
                <a:gd name="connsiteX3" fmla="*/ 552450 w 552450"/>
                <a:gd name="connsiteY3" fmla="*/ 0 h 826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2450" h="826497">
                  <a:moveTo>
                    <a:pt x="552450" y="0"/>
                  </a:moveTo>
                  <a:lnTo>
                    <a:pt x="0" y="114300"/>
                  </a:lnTo>
                  <a:lnTo>
                    <a:pt x="502647" y="826497"/>
                  </a:lnTo>
                  <a:lnTo>
                    <a:pt x="55245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89" name="Freeform: Shape 188">
              <a:extLst>
                <a:ext uri="{FF2B5EF4-FFF2-40B4-BE49-F238E27FC236}">
                  <a16:creationId xmlns="" xmlns:a16="http://schemas.microsoft.com/office/drawing/2014/main" id="{04CE3A87-9FDA-4DA0-94DD-D7B91FDAF6B3}"/>
                </a:ext>
              </a:extLst>
            </p:cNvPr>
            <p:cNvSpPr/>
            <p:nvPr/>
          </p:nvSpPr>
          <p:spPr>
            <a:xfrm>
              <a:off x="9871174" y="2566277"/>
              <a:ext cx="3530804" cy="3853064"/>
            </a:xfrm>
            <a:custGeom>
              <a:avLst/>
              <a:gdLst>
                <a:gd name="connsiteX0" fmla="*/ 1019175 w 1019175"/>
                <a:gd name="connsiteY0" fmla="*/ 0 h 1390650"/>
                <a:gd name="connsiteX1" fmla="*/ 0 w 1019175"/>
                <a:gd name="connsiteY1" fmla="*/ 295275 h 1390650"/>
                <a:gd name="connsiteX2" fmla="*/ 19050 w 1019175"/>
                <a:gd name="connsiteY2" fmla="*/ 1390650 h 1390650"/>
                <a:gd name="connsiteX3" fmla="*/ 1019175 w 1019175"/>
                <a:gd name="connsiteY3" fmla="*/ 0 h 1390650"/>
                <a:gd name="connsiteX0" fmla="*/ 1113905 w 1113905"/>
                <a:gd name="connsiteY0" fmla="*/ 0 h 1390650"/>
                <a:gd name="connsiteX1" fmla="*/ 0 w 1113905"/>
                <a:gd name="connsiteY1" fmla="*/ 643150 h 1390650"/>
                <a:gd name="connsiteX2" fmla="*/ 113780 w 1113905"/>
                <a:gd name="connsiteY2" fmla="*/ 1390650 h 1390650"/>
                <a:gd name="connsiteX3" fmla="*/ 1113905 w 1113905"/>
                <a:gd name="connsiteY3" fmla="*/ 0 h 1390650"/>
                <a:gd name="connsiteX0" fmla="*/ 1229522 w 1229522"/>
                <a:gd name="connsiteY0" fmla="*/ 0 h 1341742"/>
                <a:gd name="connsiteX1" fmla="*/ 0 w 1229522"/>
                <a:gd name="connsiteY1" fmla="*/ 594242 h 1341742"/>
                <a:gd name="connsiteX2" fmla="*/ 113780 w 1229522"/>
                <a:gd name="connsiteY2" fmla="*/ 1341742 h 1341742"/>
                <a:gd name="connsiteX3" fmla="*/ 1229522 w 1229522"/>
                <a:gd name="connsiteY3" fmla="*/ 0 h 1341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29522" h="1341742">
                  <a:moveTo>
                    <a:pt x="1229522" y="0"/>
                  </a:moveTo>
                  <a:lnTo>
                    <a:pt x="0" y="594242"/>
                  </a:lnTo>
                  <a:lnTo>
                    <a:pt x="113780" y="1341742"/>
                  </a:lnTo>
                  <a:lnTo>
                    <a:pt x="1229522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90" name="Freeform: Shape 189">
              <a:extLst>
                <a:ext uri="{FF2B5EF4-FFF2-40B4-BE49-F238E27FC236}">
                  <a16:creationId xmlns="" xmlns:a16="http://schemas.microsoft.com/office/drawing/2014/main" id="{D33F9D3B-E10E-4D6A-80E3-04E3CD2E9BBD}"/>
                </a:ext>
              </a:extLst>
            </p:cNvPr>
            <p:cNvSpPr/>
            <p:nvPr/>
          </p:nvSpPr>
          <p:spPr>
            <a:xfrm>
              <a:off x="7585440" y="3324702"/>
              <a:ext cx="2667179" cy="4626397"/>
            </a:xfrm>
            <a:custGeom>
              <a:avLst/>
              <a:gdLst>
                <a:gd name="connsiteX0" fmla="*/ 528637 w 928687"/>
                <a:gd name="connsiteY0" fmla="*/ 1628775 h 1628775"/>
                <a:gd name="connsiteX1" fmla="*/ 0 w 928687"/>
                <a:gd name="connsiteY1" fmla="*/ 1500188 h 1628775"/>
                <a:gd name="connsiteX2" fmla="*/ 71437 w 928687"/>
                <a:gd name="connsiteY2" fmla="*/ 0 h 1628775"/>
                <a:gd name="connsiteX3" fmla="*/ 928687 w 928687"/>
                <a:gd name="connsiteY3" fmla="*/ 1271588 h 1628775"/>
                <a:gd name="connsiteX4" fmla="*/ 528637 w 928687"/>
                <a:gd name="connsiteY4" fmla="*/ 1628775 h 1628775"/>
                <a:gd name="connsiteX0" fmla="*/ 542925 w 942975"/>
                <a:gd name="connsiteY0" fmla="*/ 1304925 h 1304925"/>
                <a:gd name="connsiteX1" fmla="*/ 14288 w 942975"/>
                <a:gd name="connsiteY1" fmla="*/ 1176338 h 1304925"/>
                <a:gd name="connsiteX2" fmla="*/ 0 w 942975"/>
                <a:gd name="connsiteY2" fmla="*/ 0 h 1304925"/>
                <a:gd name="connsiteX3" fmla="*/ 942975 w 942975"/>
                <a:gd name="connsiteY3" fmla="*/ 947738 h 1304925"/>
                <a:gd name="connsiteX4" fmla="*/ 542925 w 942975"/>
                <a:gd name="connsiteY4" fmla="*/ 1304925 h 1304925"/>
                <a:gd name="connsiteX0" fmla="*/ 528637 w 928687"/>
                <a:gd name="connsiteY0" fmla="*/ 1581150 h 1581150"/>
                <a:gd name="connsiteX1" fmla="*/ 0 w 928687"/>
                <a:gd name="connsiteY1" fmla="*/ 1452563 h 1581150"/>
                <a:gd name="connsiteX2" fmla="*/ 61912 w 928687"/>
                <a:gd name="connsiteY2" fmla="*/ 0 h 1581150"/>
                <a:gd name="connsiteX3" fmla="*/ 928687 w 928687"/>
                <a:gd name="connsiteY3" fmla="*/ 1223963 h 1581150"/>
                <a:gd name="connsiteX4" fmla="*/ 528637 w 928687"/>
                <a:gd name="connsiteY4" fmla="*/ 1581150 h 1581150"/>
                <a:gd name="connsiteX0" fmla="*/ 528637 w 928687"/>
                <a:gd name="connsiteY0" fmla="*/ 1619250 h 1619250"/>
                <a:gd name="connsiteX1" fmla="*/ 0 w 928687"/>
                <a:gd name="connsiteY1" fmla="*/ 1490663 h 1619250"/>
                <a:gd name="connsiteX2" fmla="*/ 42862 w 928687"/>
                <a:gd name="connsiteY2" fmla="*/ 0 h 1619250"/>
                <a:gd name="connsiteX3" fmla="*/ 928687 w 928687"/>
                <a:gd name="connsiteY3" fmla="*/ 1262063 h 1619250"/>
                <a:gd name="connsiteX4" fmla="*/ 528637 w 928687"/>
                <a:gd name="connsiteY4" fmla="*/ 1619250 h 1619250"/>
                <a:gd name="connsiteX0" fmla="*/ 528637 w 928687"/>
                <a:gd name="connsiteY0" fmla="*/ 1614196 h 1614196"/>
                <a:gd name="connsiteX1" fmla="*/ 0 w 928687"/>
                <a:gd name="connsiteY1" fmla="*/ 1485609 h 1614196"/>
                <a:gd name="connsiteX2" fmla="*/ 47916 w 928687"/>
                <a:gd name="connsiteY2" fmla="*/ 0 h 1614196"/>
                <a:gd name="connsiteX3" fmla="*/ 928687 w 928687"/>
                <a:gd name="connsiteY3" fmla="*/ 1257009 h 1614196"/>
                <a:gd name="connsiteX4" fmla="*/ 528637 w 928687"/>
                <a:gd name="connsiteY4" fmla="*/ 1614196 h 1614196"/>
                <a:gd name="connsiteX0" fmla="*/ 528637 w 928687"/>
                <a:gd name="connsiteY0" fmla="*/ 1442351 h 1442351"/>
                <a:gd name="connsiteX1" fmla="*/ 0 w 928687"/>
                <a:gd name="connsiteY1" fmla="*/ 1313764 h 1442351"/>
                <a:gd name="connsiteX2" fmla="*/ 2427 w 928687"/>
                <a:gd name="connsiteY2" fmla="*/ 0 h 1442351"/>
                <a:gd name="connsiteX3" fmla="*/ 928687 w 928687"/>
                <a:gd name="connsiteY3" fmla="*/ 1085164 h 1442351"/>
                <a:gd name="connsiteX4" fmla="*/ 528637 w 928687"/>
                <a:gd name="connsiteY4" fmla="*/ 1442351 h 1442351"/>
                <a:gd name="connsiteX0" fmla="*/ 528637 w 928687"/>
                <a:gd name="connsiteY0" fmla="*/ 1624305 h 1624305"/>
                <a:gd name="connsiteX1" fmla="*/ 0 w 928687"/>
                <a:gd name="connsiteY1" fmla="*/ 1495718 h 1624305"/>
                <a:gd name="connsiteX2" fmla="*/ 47916 w 928687"/>
                <a:gd name="connsiteY2" fmla="*/ 0 h 1624305"/>
                <a:gd name="connsiteX3" fmla="*/ 928687 w 928687"/>
                <a:gd name="connsiteY3" fmla="*/ 1267118 h 1624305"/>
                <a:gd name="connsiteX4" fmla="*/ 528637 w 928687"/>
                <a:gd name="connsiteY4" fmla="*/ 1624305 h 1624305"/>
                <a:gd name="connsiteX0" fmla="*/ 528637 w 928687"/>
                <a:gd name="connsiteY0" fmla="*/ 1616345 h 1616345"/>
                <a:gd name="connsiteX1" fmla="*/ 0 w 928687"/>
                <a:gd name="connsiteY1" fmla="*/ 1487758 h 1616345"/>
                <a:gd name="connsiteX2" fmla="*/ 53223 w 928687"/>
                <a:gd name="connsiteY2" fmla="*/ 0 h 1616345"/>
                <a:gd name="connsiteX3" fmla="*/ 928687 w 928687"/>
                <a:gd name="connsiteY3" fmla="*/ 1259158 h 1616345"/>
                <a:gd name="connsiteX4" fmla="*/ 528637 w 928687"/>
                <a:gd name="connsiteY4" fmla="*/ 1616345 h 1616345"/>
                <a:gd name="connsiteX0" fmla="*/ 528637 w 928687"/>
                <a:gd name="connsiteY0" fmla="*/ 1618998 h 1618998"/>
                <a:gd name="connsiteX1" fmla="*/ 0 w 928687"/>
                <a:gd name="connsiteY1" fmla="*/ 1490411 h 1618998"/>
                <a:gd name="connsiteX2" fmla="*/ 55877 w 928687"/>
                <a:gd name="connsiteY2" fmla="*/ 0 h 1618998"/>
                <a:gd name="connsiteX3" fmla="*/ 928687 w 928687"/>
                <a:gd name="connsiteY3" fmla="*/ 1261811 h 1618998"/>
                <a:gd name="connsiteX4" fmla="*/ 528637 w 928687"/>
                <a:gd name="connsiteY4" fmla="*/ 1618998 h 1618998"/>
                <a:gd name="connsiteX0" fmla="*/ 528637 w 928687"/>
                <a:gd name="connsiteY0" fmla="*/ 1611038 h 1611038"/>
                <a:gd name="connsiteX1" fmla="*/ 0 w 928687"/>
                <a:gd name="connsiteY1" fmla="*/ 1482451 h 1611038"/>
                <a:gd name="connsiteX2" fmla="*/ 50570 w 928687"/>
                <a:gd name="connsiteY2" fmla="*/ 0 h 1611038"/>
                <a:gd name="connsiteX3" fmla="*/ 928687 w 928687"/>
                <a:gd name="connsiteY3" fmla="*/ 1253851 h 1611038"/>
                <a:gd name="connsiteX4" fmla="*/ 528637 w 928687"/>
                <a:gd name="connsiteY4" fmla="*/ 1611038 h 1611038"/>
                <a:gd name="connsiteX0" fmla="*/ 536444 w 936494"/>
                <a:gd name="connsiteY0" fmla="*/ 1597771 h 1597771"/>
                <a:gd name="connsiteX1" fmla="*/ 7807 w 936494"/>
                <a:gd name="connsiteY1" fmla="*/ 1469184 h 1597771"/>
                <a:gd name="connsiteX2" fmla="*/ 0 w 936494"/>
                <a:gd name="connsiteY2" fmla="*/ 0 h 1597771"/>
                <a:gd name="connsiteX3" fmla="*/ 936494 w 936494"/>
                <a:gd name="connsiteY3" fmla="*/ 1240584 h 1597771"/>
                <a:gd name="connsiteX4" fmla="*/ 536444 w 936494"/>
                <a:gd name="connsiteY4" fmla="*/ 1597771 h 1597771"/>
                <a:gd name="connsiteX0" fmla="*/ 528735 w 928785"/>
                <a:gd name="connsiteY0" fmla="*/ 1611038 h 1611038"/>
                <a:gd name="connsiteX1" fmla="*/ 98 w 928785"/>
                <a:gd name="connsiteY1" fmla="*/ 1482451 h 1611038"/>
                <a:gd name="connsiteX2" fmla="*/ 45361 w 928785"/>
                <a:gd name="connsiteY2" fmla="*/ 0 h 1611038"/>
                <a:gd name="connsiteX3" fmla="*/ 928785 w 928785"/>
                <a:gd name="connsiteY3" fmla="*/ 1253851 h 1611038"/>
                <a:gd name="connsiteX4" fmla="*/ 528735 w 928785"/>
                <a:gd name="connsiteY4" fmla="*/ 1611038 h 161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8785" h="1611038">
                  <a:moveTo>
                    <a:pt x="528735" y="1611038"/>
                  </a:moveTo>
                  <a:lnTo>
                    <a:pt x="98" y="1482451"/>
                  </a:lnTo>
                  <a:cubicBezTo>
                    <a:pt x="-2504" y="992723"/>
                    <a:pt x="47963" y="489728"/>
                    <a:pt x="45361" y="0"/>
                  </a:cubicBezTo>
                  <a:lnTo>
                    <a:pt x="928785" y="1253851"/>
                  </a:lnTo>
                  <a:lnTo>
                    <a:pt x="528735" y="1611038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91" name="Freeform: Shape 190">
              <a:extLst>
                <a:ext uri="{FF2B5EF4-FFF2-40B4-BE49-F238E27FC236}">
                  <a16:creationId xmlns="" xmlns:a16="http://schemas.microsoft.com/office/drawing/2014/main" id="{26121400-D24B-4F7C-A723-008BEC68C39E}"/>
                </a:ext>
              </a:extLst>
            </p:cNvPr>
            <p:cNvSpPr/>
            <p:nvPr/>
          </p:nvSpPr>
          <p:spPr>
            <a:xfrm>
              <a:off x="7708808" y="479821"/>
              <a:ext cx="2543813" cy="6474124"/>
            </a:xfrm>
            <a:custGeom>
              <a:avLst/>
              <a:gdLst>
                <a:gd name="connsiteX0" fmla="*/ 0 w 885825"/>
                <a:gd name="connsiteY0" fmla="*/ 914400 h 2171700"/>
                <a:gd name="connsiteX1" fmla="*/ 871538 w 885825"/>
                <a:gd name="connsiteY1" fmla="*/ 0 h 2171700"/>
                <a:gd name="connsiteX2" fmla="*/ 885825 w 885825"/>
                <a:gd name="connsiteY2" fmla="*/ 2171700 h 2171700"/>
                <a:gd name="connsiteX3" fmla="*/ 0 w 885825"/>
                <a:gd name="connsiteY3" fmla="*/ 914400 h 2171700"/>
                <a:gd name="connsiteX0" fmla="*/ 0 w 885825"/>
                <a:gd name="connsiteY0" fmla="*/ 997167 h 2254467"/>
                <a:gd name="connsiteX1" fmla="*/ 675879 w 885825"/>
                <a:gd name="connsiteY1" fmla="*/ 0 h 2254467"/>
                <a:gd name="connsiteX2" fmla="*/ 885825 w 885825"/>
                <a:gd name="connsiteY2" fmla="*/ 2254467 h 2254467"/>
                <a:gd name="connsiteX3" fmla="*/ 0 w 885825"/>
                <a:gd name="connsiteY3" fmla="*/ 997167 h 2254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5825" h="2254467">
                  <a:moveTo>
                    <a:pt x="0" y="997167"/>
                  </a:moveTo>
                  <a:lnTo>
                    <a:pt x="675879" y="0"/>
                  </a:lnTo>
                  <a:cubicBezTo>
                    <a:pt x="680641" y="723900"/>
                    <a:pt x="881063" y="1530567"/>
                    <a:pt x="885825" y="2254467"/>
                  </a:cubicBezTo>
                  <a:lnTo>
                    <a:pt x="0" y="997167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</p:grpSp>
      <p:grpSp>
        <p:nvGrpSpPr>
          <p:cNvPr id="192" name="Group 191">
            <a:extLst>
              <a:ext uri="{FF2B5EF4-FFF2-40B4-BE49-F238E27FC236}">
                <a16:creationId xmlns="" xmlns:a16="http://schemas.microsoft.com/office/drawing/2014/main" id="{39D1874C-DCC6-4BF8-AAD2-AC964CC84F5E}"/>
              </a:ext>
            </a:extLst>
          </p:cNvPr>
          <p:cNvGrpSpPr/>
          <p:nvPr/>
        </p:nvGrpSpPr>
        <p:grpSpPr>
          <a:xfrm rot="842146" flipH="1">
            <a:off x="7288831" y="1939360"/>
            <a:ext cx="381294" cy="262605"/>
            <a:chOff x="3667032" y="1708483"/>
            <a:chExt cx="8105829" cy="5582653"/>
          </a:xfrm>
          <a:solidFill>
            <a:schemeClr val="bg1"/>
          </a:solidFill>
        </p:grpSpPr>
        <p:sp>
          <p:nvSpPr>
            <p:cNvPr id="193" name="Freeform: Shape 192">
              <a:extLst>
                <a:ext uri="{FF2B5EF4-FFF2-40B4-BE49-F238E27FC236}">
                  <a16:creationId xmlns="" xmlns:a16="http://schemas.microsoft.com/office/drawing/2014/main" id="{C5BA82D3-40D4-4128-A390-B0F162EEEEBD}"/>
                </a:ext>
              </a:extLst>
            </p:cNvPr>
            <p:cNvSpPr/>
            <p:nvPr/>
          </p:nvSpPr>
          <p:spPr>
            <a:xfrm>
              <a:off x="9698517" y="2576706"/>
              <a:ext cx="2074344" cy="1084322"/>
            </a:xfrm>
            <a:custGeom>
              <a:avLst/>
              <a:gdLst>
                <a:gd name="connsiteX0" fmla="*/ 757990 w 757990"/>
                <a:gd name="connsiteY0" fmla="*/ 228600 h 264695"/>
                <a:gd name="connsiteX1" fmla="*/ 288758 w 757990"/>
                <a:gd name="connsiteY1" fmla="*/ 0 h 264695"/>
                <a:gd name="connsiteX2" fmla="*/ 0 w 757990"/>
                <a:gd name="connsiteY2" fmla="*/ 264695 h 264695"/>
                <a:gd name="connsiteX3" fmla="*/ 757990 w 757990"/>
                <a:gd name="connsiteY3" fmla="*/ 228600 h 264695"/>
                <a:gd name="connsiteX0" fmla="*/ 753988 w 753988"/>
                <a:gd name="connsiteY0" fmla="*/ 288628 h 288628"/>
                <a:gd name="connsiteX1" fmla="*/ 288758 w 753988"/>
                <a:gd name="connsiteY1" fmla="*/ 0 h 288628"/>
                <a:gd name="connsiteX2" fmla="*/ 0 w 753988"/>
                <a:gd name="connsiteY2" fmla="*/ 264695 h 288628"/>
                <a:gd name="connsiteX3" fmla="*/ 753988 w 753988"/>
                <a:gd name="connsiteY3" fmla="*/ 288628 h 288628"/>
                <a:gd name="connsiteX0" fmla="*/ 753988 w 753988"/>
                <a:gd name="connsiteY0" fmla="*/ 288628 h 324723"/>
                <a:gd name="connsiteX1" fmla="*/ 288758 w 753988"/>
                <a:gd name="connsiteY1" fmla="*/ 0 h 324723"/>
                <a:gd name="connsiteX2" fmla="*/ 0 w 753988"/>
                <a:gd name="connsiteY2" fmla="*/ 324723 h 324723"/>
                <a:gd name="connsiteX3" fmla="*/ 753988 w 753988"/>
                <a:gd name="connsiteY3" fmla="*/ 288628 h 324723"/>
                <a:gd name="connsiteX0" fmla="*/ 681954 w 681954"/>
                <a:gd name="connsiteY0" fmla="*/ 396679 h 396679"/>
                <a:gd name="connsiteX1" fmla="*/ 288758 w 681954"/>
                <a:gd name="connsiteY1" fmla="*/ 0 h 396679"/>
                <a:gd name="connsiteX2" fmla="*/ 0 w 681954"/>
                <a:gd name="connsiteY2" fmla="*/ 324723 h 396679"/>
                <a:gd name="connsiteX3" fmla="*/ 681954 w 681954"/>
                <a:gd name="connsiteY3" fmla="*/ 396679 h 396679"/>
                <a:gd name="connsiteX0" fmla="*/ 798009 w 798009"/>
                <a:gd name="connsiteY0" fmla="*/ 324645 h 324723"/>
                <a:gd name="connsiteX1" fmla="*/ 288758 w 798009"/>
                <a:gd name="connsiteY1" fmla="*/ 0 h 324723"/>
                <a:gd name="connsiteX2" fmla="*/ 0 w 798009"/>
                <a:gd name="connsiteY2" fmla="*/ 324723 h 324723"/>
                <a:gd name="connsiteX3" fmla="*/ 798009 w 798009"/>
                <a:gd name="connsiteY3" fmla="*/ 324645 h 324723"/>
                <a:gd name="connsiteX0" fmla="*/ 798009 w 798009"/>
                <a:gd name="connsiteY0" fmla="*/ 324645 h 324645"/>
                <a:gd name="connsiteX1" fmla="*/ 288758 w 798009"/>
                <a:gd name="connsiteY1" fmla="*/ 0 h 324645"/>
                <a:gd name="connsiteX2" fmla="*/ 0 w 798009"/>
                <a:gd name="connsiteY2" fmla="*/ 208668 h 324645"/>
                <a:gd name="connsiteX3" fmla="*/ 798009 w 798009"/>
                <a:gd name="connsiteY3" fmla="*/ 324645 h 324645"/>
                <a:gd name="connsiteX0" fmla="*/ 689958 w 689958"/>
                <a:gd name="connsiteY0" fmla="*/ 360662 h 360662"/>
                <a:gd name="connsiteX1" fmla="*/ 288758 w 689958"/>
                <a:gd name="connsiteY1" fmla="*/ 0 h 360662"/>
                <a:gd name="connsiteX2" fmla="*/ 0 w 689958"/>
                <a:gd name="connsiteY2" fmla="*/ 208668 h 360662"/>
                <a:gd name="connsiteX3" fmla="*/ 689958 w 689958"/>
                <a:gd name="connsiteY3" fmla="*/ 360662 h 36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9958" h="360662">
                  <a:moveTo>
                    <a:pt x="689958" y="360662"/>
                  </a:moveTo>
                  <a:lnTo>
                    <a:pt x="288758" y="0"/>
                  </a:lnTo>
                  <a:lnTo>
                    <a:pt x="0" y="208668"/>
                  </a:lnTo>
                  <a:lnTo>
                    <a:pt x="689958" y="360662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94" name="Freeform: Shape 193">
              <a:extLst>
                <a:ext uri="{FF2B5EF4-FFF2-40B4-BE49-F238E27FC236}">
                  <a16:creationId xmlns="" xmlns:a16="http://schemas.microsoft.com/office/drawing/2014/main" id="{66D1F0F1-E97B-4EEA-B425-C7770D59F327}"/>
                </a:ext>
              </a:extLst>
            </p:cNvPr>
            <p:cNvSpPr/>
            <p:nvPr/>
          </p:nvSpPr>
          <p:spPr>
            <a:xfrm>
              <a:off x="8589117" y="2576628"/>
              <a:ext cx="1989499" cy="976664"/>
            </a:xfrm>
            <a:custGeom>
              <a:avLst/>
              <a:gdLst>
                <a:gd name="connsiteX0" fmla="*/ 661737 w 661737"/>
                <a:gd name="connsiteY0" fmla="*/ 0 h 324853"/>
                <a:gd name="connsiteX1" fmla="*/ 360947 w 661737"/>
                <a:gd name="connsiteY1" fmla="*/ 324853 h 324853"/>
                <a:gd name="connsiteX2" fmla="*/ 0 w 661737"/>
                <a:gd name="connsiteY2" fmla="*/ 36095 h 324853"/>
                <a:gd name="connsiteX3" fmla="*/ 661737 w 661737"/>
                <a:gd name="connsiteY3" fmla="*/ 0 h 324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1737" h="324853">
                  <a:moveTo>
                    <a:pt x="661737" y="0"/>
                  </a:moveTo>
                  <a:lnTo>
                    <a:pt x="360947" y="324853"/>
                  </a:lnTo>
                  <a:lnTo>
                    <a:pt x="0" y="36095"/>
                  </a:lnTo>
                  <a:lnTo>
                    <a:pt x="661737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95" name="Freeform: Shape 194">
              <a:extLst>
                <a:ext uri="{FF2B5EF4-FFF2-40B4-BE49-F238E27FC236}">
                  <a16:creationId xmlns="" xmlns:a16="http://schemas.microsoft.com/office/drawing/2014/main" id="{7CEE08F0-4B77-4E02-BCED-A0E338B9AEA4}"/>
                </a:ext>
              </a:extLst>
            </p:cNvPr>
            <p:cNvSpPr/>
            <p:nvPr/>
          </p:nvSpPr>
          <p:spPr>
            <a:xfrm>
              <a:off x="3667032" y="1708483"/>
              <a:ext cx="1121354" cy="723455"/>
            </a:xfrm>
            <a:custGeom>
              <a:avLst/>
              <a:gdLst>
                <a:gd name="connsiteX0" fmla="*/ 0 w 372979"/>
                <a:gd name="connsiteY0" fmla="*/ 240632 h 240632"/>
                <a:gd name="connsiteX1" fmla="*/ 204537 w 372979"/>
                <a:gd name="connsiteY1" fmla="*/ 0 h 240632"/>
                <a:gd name="connsiteX2" fmla="*/ 372979 w 372979"/>
                <a:gd name="connsiteY2" fmla="*/ 120316 h 240632"/>
                <a:gd name="connsiteX3" fmla="*/ 0 w 372979"/>
                <a:gd name="connsiteY3" fmla="*/ 240632 h 240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2979" h="240632">
                  <a:moveTo>
                    <a:pt x="0" y="240632"/>
                  </a:moveTo>
                  <a:lnTo>
                    <a:pt x="204537" y="0"/>
                  </a:lnTo>
                  <a:lnTo>
                    <a:pt x="372979" y="120316"/>
                  </a:lnTo>
                  <a:lnTo>
                    <a:pt x="0" y="240632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96" name="Freeform: Shape 195">
              <a:extLst>
                <a:ext uri="{FF2B5EF4-FFF2-40B4-BE49-F238E27FC236}">
                  <a16:creationId xmlns="" xmlns:a16="http://schemas.microsoft.com/office/drawing/2014/main" id="{7BAAF478-29E8-42E8-9FD2-02B7E60BAD00}"/>
                </a:ext>
              </a:extLst>
            </p:cNvPr>
            <p:cNvSpPr/>
            <p:nvPr/>
          </p:nvSpPr>
          <p:spPr>
            <a:xfrm>
              <a:off x="6683920" y="3191564"/>
              <a:ext cx="1627771" cy="4087516"/>
            </a:xfrm>
            <a:custGeom>
              <a:avLst/>
              <a:gdLst>
                <a:gd name="connsiteX0" fmla="*/ 541421 w 541421"/>
                <a:gd name="connsiteY0" fmla="*/ 12032 h 1359569"/>
                <a:gd name="connsiteX1" fmla="*/ 156410 w 541421"/>
                <a:gd name="connsiteY1" fmla="*/ 1359569 h 1359569"/>
                <a:gd name="connsiteX2" fmla="*/ 0 w 541421"/>
                <a:gd name="connsiteY2" fmla="*/ 0 h 1359569"/>
                <a:gd name="connsiteX3" fmla="*/ 541421 w 541421"/>
                <a:gd name="connsiteY3" fmla="*/ 12032 h 1359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1421" h="1359569">
                  <a:moveTo>
                    <a:pt x="541421" y="12032"/>
                  </a:moveTo>
                  <a:lnTo>
                    <a:pt x="156410" y="1359569"/>
                  </a:lnTo>
                  <a:lnTo>
                    <a:pt x="0" y="0"/>
                  </a:lnTo>
                  <a:lnTo>
                    <a:pt x="541421" y="12032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97" name="Freeform: Shape 196">
              <a:extLst>
                <a:ext uri="{FF2B5EF4-FFF2-40B4-BE49-F238E27FC236}">
                  <a16:creationId xmlns="" xmlns:a16="http://schemas.microsoft.com/office/drawing/2014/main" id="{5647DFB9-C8FD-4EFE-87EB-7DCFF38CA6BD}"/>
                </a:ext>
              </a:extLst>
            </p:cNvPr>
            <p:cNvSpPr/>
            <p:nvPr/>
          </p:nvSpPr>
          <p:spPr>
            <a:xfrm>
              <a:off x="4296520" y="1708483"/>
              <a:ext cx="1917154" cy="1917154"/>
            </a:xfrm>
            <a:custGeom>
              <a:avLst/>
              <a:gdLst>
                <a:gd name="connsiteX0" fmla="*/ 0 w 637674"/>
                <a:gd name="connsiteY0" fmla="*/ 0 h 637674"/>
                <a:gd name="connsiteX1" fmla="*/ 553453 w 637674"/>
                <a:gd name="connsiteY1" fmla="*/ 48127 h 637674"/>
                <a:gd name="connsiteX2" fmla="*/ 637674 w 637674"/>
                <a:gd name="connsiteY2" fmla="*/ 637674 h 637674"/>
                <a:gd name="connsiteX3" fmla="*/ 0 w 637674"/>
                <a:gd name="connsiteY3" fmla="*/ 0 h 637674"/>
                <a:gd name="connsiteX0" fmla="*/ 0 w 637674"/>
                <a:gd name="connsiteY0" fmla="*/ 0 h 637674"/>
                <a:gd name="connsiteX1" fmla="*/ 537445 w 637674"/>
                <a:gd name="connsiteY1" fmla="*/ 16112 h 637674"/>
                <a:gd name="connsiteX2" fmla="*/ 637674 w 637674"/>
                <a:gd name="connsiteY2" fmla="*/ 637674 h 637674"/>
                <a:gd name="connsiteX3" fmla="*/ 0 w 637674"/>
                <a:gd name="connsiteY3" fmla="*/ 0 h 6376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7674" h="637674">
                  <a:moveTo>
                    <a:pt x="0" y="0"/>
                  </a:moveTo>
                  <a:lnTo>
                    <a:pt x="537445" y="16112"/>
                  </a:lnTo>
                  <a:lnTo>
                    <a:pt x="637674" y="63767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98" name="Freeform: Shape 197">
              <a:extLst>
                <a:ext uri="{FF2B5EF4-FFF2-40B4-BE49-F238E27FC236}">
                  <a16:creationId xmlns="" xmlns:a16="http://schemas.microsoft.com/office/drawing/2014/main" id="{DCF0F118-8C1E-420C-92F0-B0BE21DDE526}"/>
                </a:ext>
              </a:extLst>
            </p:cNvPr>
            <p:cNvSpPr/>
            <p:nvPr/>
          </p:nvSpPr>
          <p:spPr>
            <a:xfrm>
              <a:off x="7479717" y="2106307"/>
              <a:ext cx="2206536" cy="1434953"/>
            </a:xfrm>
            <a:custGeom>
              <a:avLst/>
              <a:gdLst>
                <a:gd name="connsiteX0" fmla="*/ 168442 w 733927"/>
                <a:gd name="connsiteY0" fmla="*/ 0 h 493295"/>
                <a:gd name="connsiteX1" fmla="*/ 733927 w 733927"/>
                <a:gd name="connsiteY1" fmla="*/ 493295 h 493295"/>
                <a:gd name="connsiteX2" fmla="*/ 0 w 733927"/>
                <a:gd name="connsiteY2" fmla="*/ 457200 h 493295"/>
                <a:gd name="connsiteX3" fmla="*/ 168442 w 733927"/>
                <a:gd name="connsiteY3" fmla="*/ 0 h 493295"/>
                <a:gd name="connsiteX0" fmla="*/ 196455 w 733927"/>
                <a:gd name="connsiteY0" fmla="*/ 0 h 477287"/>
                <a:gd name="connsiteX1" fmla="*/ 733927 w 733927"/>
                <a:gd name="connsiteY1" fmla="*/ 477287 h 477287"/>
                <a:gd name="connsiteX2" fmla="*/ 0 w 733927"/>
                <a:gd name="connsiteY2" fmla="*/ 441192 h 477287"/>
                <a:gd name="connsiteX3" fmla="*/ 196455 w 733927"/>
                <a:gd name="connsiteY3" fmla="*/ 0 h 477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3927" h="477287">
                  <a:moveTo>
                    <a:pt x="196455" y="0"/>
                  </a:moveTo>
                  <a:lnTo>
                    <a:pt x="733927" y="477287"/>
                  </a:lnTo>
                  <a:lnTo>
                    <a:pt x="0" y="441192"/>
                  </a:lnTo>
                  <a:lnTo>
                    <a:pt x="196455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99" name="Freeform: Shape 198">
              <a:extLst>
                <a:ext uri="{FF2B5EF4-FFF2-40B4-BE49-F238E27FC236}">
                  <a16:creationId xmlns="" xmlns:a16="http://schemas.microsoft.com/office/drawing/2014/main" id="{CF56C4A7-EA29-4AE9-B450-D21C7029FED1}"/>
                </a:ext>
              </a:extLst>
            </p:cNvPr>
            <p:cNvSpPr/>
            <p:nvPr/>
          </p:nvSpPr>
          <p:spPr>
            <a:xfrm>
              <a:off x="5888120" y="1744657"/>
              <a:ext cx="2170362" cy="5546479"/>
            </a:xfrm>
            <a:custGeom>
              <a:avLst/>
              <a:gdLst>
                <a:gd name="connsiteX0" fmla="*/ 0 w 721895"/>
                <a:gd name="connsiteY0" fmla="*/ 0 h 1844842"/>
                <a:gd name="connsiteX1" fmla="*/ 176463 w 721895"/>
                <a:gd name="connsiteY1" fmla="*/ 1844842 h 1844842"/>
                <a:gd name="connsiteX2" fmla="*/ 721895 w 721895"/>
                <a:gd name="connsiteY2" fmla="*/ 112295 h 1844842"/>
                <a:gd name="connsiteX3" fmla="*/ 0 w 721895"/>
                <a:gd name="connsiteY3" fmla="*/ 0 h 18448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1895" h="1844842">
                  <a:moveTo>
                    <a:pt x="0" y="0"/>
                  </a:moveTo>
                  <a:lnTo>
                    <a:pt x="176463" y="1844842"/>
                  </a:lnTo>
                  <a:lnTo>
                    <a:pt x="721895" y="11229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</p:grpSp>
      <p:grpSp>
        <p:nvGrpSpPr>
          <p:cNvPr id="200" name="Group 199">
            <a:extLst>
              <a:ext uri="{FF2B5EF4-FFF2-40B4-BE49-F238E27FC236}">
                <a16:creationId xmlns="" xmlns:a16="http://schemas.microsoft.com/office/drawing/2014/main" id="{8416BEC0-8F65-4CC0-A299-682A5E1893FE}"/>
              </a:ext>
            </a:extLst>
          </p:cNvPr>
          <p:cNvGrpSpPr/>
          <p:nvPr/>
        </p:nvGrpSpPr>
        <p:grpSpPr>
          <a:xfrm rot="842146" flipH="1">
            <a:off x="7053128" y="2851681"/>
            <a:ext cx="381294" cy="262605"/>
            <a:chOff x="3667032" y="1708483"/>
            <a:chExt cx="8105829" cy="5582653"/>
          </a:xfrm>
          <a:solidFill>
            <a:schemeClr val="bg1"/>
          </a:solidFill>
        </p:grpSpPr>
        <p:sp>
          <p:nvSpPr>
            <p:cNvPr id="201" name="Freeform: Shape 200">
              <a:extLst>
                <a:ext uri="{FF2B5EF4-FFF2-40B4-BE49-F238E27FC236}">
                  <a16:creationId xmlns="" xmlns:a16="http://schemas.microsoft.com/office/drawing/2014/main" id="{916B6DBD-8A72-4506-89AD-0D3A9C818AD8}"/>
                </a:ext>
              </a:extLst>
            </p:cNvPr>
            <p:cNvSpPr/>
            <p:nvPr/>
          </p:nvSpPr>
          <p:spPr>
            <a:xfrm>
              <a:off x="9698517" y="2576706"/>
              <a:ext cx="2074344" cy="1084322"/>
            </a:xfrm>
            <a:custGeom>
              <a:avLst/>
              <a:gdLst>
                <a:gd name="connsiteX0" fmla="*/ 757990 w 757990"/>
                <a:gd name="connsiteY0" fmla="*/ 228600 h 264695"/>
                <a:gd name="connsiteX1" fmla="*/ 288758 w 757990"/>
                <a:gd name="connsiteY1" fmla="*/ 0 h 264695"/>
                <a:gd name="connsiteX2" fmla="*/ 0 w 757990"/>
                <a:gd name="connsiteY2" fmla="*/ 264695 h 264695"/>
                <a:gd name="connsiteX3" fmla="*/ 757990 w 757990"/>
                <a:gd name="connsiteY3" fmla="*/ 228600 h 264695"/>
                <a:gd name="connsiteX0" fmla="*/ 753988 w 753988"/>
                <a:gd name="connsiteY0" fmla="*/ 288628 h 288628"/>
                <a:gd name="connsiteX1" fmla="*/ 288758 w 753988"/>
                <a:gd name="connsiteY1" fmla="*/ 0 h 288628"/>
                <a:gd name="connsiteX2" fmla="*/ 0 w 753988"/>
                <a:gd name="connsiteY2" fmla="*/ 264695 h 288628"/>
                <a:gd name="connsiteX3" fmla="*/ 753988 w 753988"/>
                <a:gd name="connsiteY3" fmla="*/ 288628 h 288628"/>
                <a:gd name="connsiteX0" fmla="*/ 753988 w 753988"/>
                <a:gd name="connsiteY0" fmla="*/ 288628 h 324723"/>
                <a:gd name="connsiteX1" fmla="*/ 288758 w 753988"/>
                <a:gd name="connsiteY1" fmla="*/ 0 h 324723"/>
                <a:gd name="connsiteX2" fmla="*/ 0 w 753988"/>
                <a:gd name="connsiteY2" fmla="*/ 324723 h 324723"/>
                <a:gd name="connsiteX3" fmla="*/ 753988 w 753988"/>
                <a:gd name="connsiteY3" fmla="*/ 288628 h 324723"/>
                <a:gd name="connsiteX0" fmla="*/ 681954 w 681954"/>
                <a:gd name="connsiteY0" fmla="*/ 396679 h 396679"/>
                <a:gd name="connsiteX1" fmla="*/ 288758 w 681954"/>
                <a:gd name="connsiteY1" fmla="*/ 0 h 396679"/>
                <a:gd name="connsiteX2" fmla="*/ 0 w 681954"/>
                <a:gd name="connsiteY2" fmla="*/ 324723 h 396679"/>
                <a:gd name="connsiteX3" fmla="*/ 681954 w 681954"/>
                <a:gd name="connsiteY3" fmla="*/ 396679 h 396679"/>
                <a:gd name="connsiteX0" fmla="*/ 798009 w 798009"/>
                <a:gd name="connsiteY0" fmla="*/ 324645 h 324723"/>
                <a:gd name="connsiteX1" fmla="*/ 288758 w 798009"/>
                <a:gd name="connsiteY1" fmla="*/ 0 h 324723"/>
                <a:gd name="connsiteX2" fmla="*/ 0 w 798009"/>
                <a:gd name="connsiteY2" fmla="*/ 324723 h 324723"/>
                <a:gd name="connsiteX3" fmla="*/ 798009 w 798009"/>
                <a:gd name="connsiteY3" fmla="*/ 324645 h 324723"/>
                <a:gd name="connsiteX0" fmla="*/ 798009 w 798009"/>
                <a:gd name="connsiteY0" fmla="*/ 324645 h 324645"/>
                <a:gd name="connsiteX1" fmla="*/ 288758 w 798009"/>
                <a:gd name="connsiteY1" fmla="*/ 0 h 324645"/>
                <a:gd name="connsiteX2" fmla="*/ 0 w 798009"/>
                <a:gd name="connsiteY2" fmla="*/ 208668 h 324645"/>
                <a:gd name="connsiteX3" fmla="*/ 798009 w 798009"/>
                <a:gd name="connsiteY3" fmla="*/ 324645 h 324645"/>
                <a:gd name="connsiteX0" fmla="*/ 689958 w 689958"/>
                <a:gd name="connsiteY0" fmla="*/ 360662 h 360662"/>
                <a:gd name="connsiteX1" fmla="*/ 288758 w 689958"/>
                <a:gd name="connsiteY1" fmla="*/ 0 h 360662"/>
                <a:gd name="connsiteX2" fmla="*/ 0 w 689958"/>
                <a:gd name="connsiteY2" fmla="*/ 208668 h 360662"/>
                <a:gd name="connsiteX3" fmla="*/ 689958 w 689958"/>
                <a:gd name="connsiteY3" fmla="*/ 360662 h 36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9958" h="360662">
                  <a:moveTo>
                    <a:pt x="689958" y="360662"/>
                  </a:moveTo>
                  <a:lnTo>
                    <a:pt x="288758" y="0"/>
                  </a:lnTo>
                  <a:lnTo>
                    <a:pt x="0" y="208668"/>
                  </a:lnTo>
                  <a:lnTo>
                    <a:pt x="689958" y="360662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202" name="Freeform: Shape 201">
              <a:extLst>
                <a:ext uri="{FF2B5EF4-FFF2-40B4-BE49-F238E27FC236}">
                  <a16:creationId xmlns="" xmlns:a16="http://schemas.microsoft.com/office/drawing/2014/main" id="{D942D169-C4A1-4DA9-B215-D6FE9DB61517}"/>
                </a:ext>
              </a:extLst>
            </p:cNvPr>
            <p:cNvSpPr/>
            <p:nvPr/>
          </p:nvSpPr>
          <p:spPr>
            <a:xfrm>
              <a:off x="8589117" y="2576628"/>
              <a:ext cx="1989499" cy="976664"/>
            </a:xfrm>
            <a:custGeom>
              <a:avLst/>
              <a:gdLst>
                <a:gd name="connsiteX0" fmla="*/ 661737 w 661737"/>
                <a:gd name="connsiteY0" fmla="*/ 0 h 324853"/>
                <a:gd name="connsiteX1" fmla="*/ 360947 w 661737"/>
                <a:gd name="connsiteY1" fmla="*/ 324853 h 324853"/>
                <a:gd name="connsiteX2" fmla="*/ 0 w 661737"/>
                <a:gd name="connsiteY2" fmla="*/ 36095 h 324853"/>
                <a:gd name="connsiteX3" fmla="*/ 661737 w 661737"/>
                <a:gd name="connsiteY3" fmla="*/ 0 h 324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1737" h="324853">
                  <a:moveTo>
                    <a:pt x="661737" y="0"/>
                  </a:moveTo>
                  <a:lnTo>
                    <a:pt x="360947" y="324853"/>
                  </a:lnTo>
                  <a:lnTo>
                    <a:pt x="0" y="36095"/>
                  </a:lnTo>
                  <a:lnTo>
                    <a:pt x="661737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203" name="Freeform: Shape 202">
              <a:extLst>
                <a:ext uri="{FF2B5EF4-FFF2-40B4-BE49-F238E27FC236}">
                  <a16:creationId xmlns="" xmlns:a16="http://schemas.microsoft.com/office/drawing/2014/main" id="{E8E2AF4C-3B68-429A-9B47-14B6AD513670}"/>
                </a:ext>
              </a:extLst>
            </p:cNvPr>
            <p:cNvSpPr/>
            <p:nvPr/>
          </p:nvSpPr>
          <p:spPr>
            <a:xfrm>
              <a:off x="3667032" y="1708483"/>
              <a:ext cx="1121354" cy="723455"/>
            </a:xfrm>
            <a:custGeom>
              <a:avLst/>
              <a:gdLst>
                <a:gd name="connsiteX0" fmla="*/ 0 w 372979"/>
                <a:gd name="connsiteY0" fmla="*/ 240632 h 240632"/>
                <a:gd name="connsiteX1" fmla="*/ 204537 w 372979"/>
                <a:gd name="connsiteY1" fmla="*/ 0 h 240632"/>
                <a:gd name="connsiteX2" fmla="*/ 372979 w 372979"/>
                <a:gd name="connsiteY2" fmla="*/ 120316 h 240632"/>
                <a:gd name="connsiteX3" fmla="*/ 0 w 372979"/>
                <a:gd name="connsiteY3" fmla="*/ 240632 h 240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2979" h="240632">
                  <a:moveTo>
                    <a:pt x="0" y="240632"/>
                  </a:moveTo>
                  <a:lnTo>
                    <a:pt x="204537" y="0"/>
                  </a:lnTo>
                  <a:lnTo>
                    <a:pt x="372979" y="120316"/>
                  </a:lnTo>
                  <a:lnTo>
                    <a:pt x="0" y="240632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204" name="Freeform: Shape 203">
              <a:extLst>
                <a:ext uri="{FF2B5EF4-FFF2-40B4-BE49-F238E27FC236}">
                  <a16:creationId xmlns="" xmlns:a16="http://schemas.microsoft.com/office/drawing/2014/main" id="{34C8C9A2-14F7-48F7-9033-EF4F5296FF05}"/>
                </a:ext>
              </a:extLst>
            </p:cNvPr>
            <p:cNvSpPr/>
            <p:nvPr/>
          </p:nvSpPr>
          <p:spPr>
            <a:xfrm>
              <a:off x="6683920" y="3191564"/>
              <a:ext cx="1627771" cy="4087516"/>
            </a:xfrm>
            <a:custGeom>
              <a:avLst/>
              <a:gdLst>
                <a:gd name="connsiteX0" fmla="*/ 541421 w 541421"/>
                <a:gd name="connsiteY0" fmla="*/ 12032 h 1359569"/>
                <a:gd name="connsiteX1" fmla="*/ 156410 w 541421"/>
                <a:gd name="connsiteY1" fmla="*/ 1359569 h 1359569"/>
                <a:gd name="connsiteX2" fmla="*/ 0 w 541421"/>
                <a:gd name="connsiteY2" fmla="*/ 0 h 1359569"/>
                <a:gd name="connsiteX3" fmla="*/ 541421 w 541421"/>
                <a:gd name="connsiteY3" fmla="*/ 12032 h 1359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1421" h="1359569">
                  <a:moveTo>
                    <a:pt x="541421" y="12032"/>
                  </a:moveTo>
                  <a:lnTo>
                    <a:pt x="156410" y="1359569"/>
                  </a:lnTo>
                  <a:lnTo>
                    <a:pt x="0" y="0"/>
                  </a:lnTo>
                  <a:lnTo>
                    <a:pt x="541421" y="12032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205" name="Freeform: Shape 204">
              <a:extLst>
                <a:ext uri="{FF2B5EF4-FFF2-40B4-BE49-F238E27FC236}">
                  <a16:creationId xmlns="" xmlns:a16="http://schemas.microsoft.com/office/drawing/2014/main" id="{DDFAB1EF-5381-4EA7-AD47-8E5AC268535C}"/>
                </a:ext>
              </a:extLst>
            </p:cNvPr>
            <p:cNvSpPr/>
            <p:nvPr/>
          </p:nvSpPr>
          <p:spPr>
            <a:xfrm>
              <a:off x="4296520" y="1708483"/>
              <a:ext cx="1917154" cy="1917154"/>
            </a:xfrm>
            <a:custGeom>
              <a:avLst/>
              <a:gdLst>
                <a:gd name="connsiteX0" fmla="*/ 0 w 637674"/>
                <a:gd name="connsiteY0" fmla="*/ 0 h 637674"/>
                <a:gd name="connsiteX1" fmla="*/ 553453 w 637674"/>
                <a:gd name="connsiteY1" fmla="*/ 48127 h 637674"/>
                <a:gd name="connsiteX2" fmla="*/ 637674 w 637674"/>
                <a:gd name="connsiteY2" fmla="*/ 637674 h 637674"/>
                <a:gd name="connsiteX3" fmla="*/ 0 w 637674"/>
                <a:gd name="connsiteY3" fmla="*/ 0 h 637674"/>
                <a:gd name="connsiteX0" fmla="*/ 0 w 637674"/>
                <a:gd name="connsiteY0" fmla="*/ 0 h 637674"/>
                <a:gd name="connsiteX1" fmla="*/ 537445 w 637674"/>
                <a:gd name="connsiteY1" fmla="*/ 16112 h 637674"/>
                <a:gd name="connsiteX2" fmla="*/ 637674 w 637674"/>
                <a:gd name="connsiteY2" fmla="*/ 637674 h 637674"/>
                <a:gd name="connsiteX3" fmla="*/ 0 w 637674"/>
                <a:gd name="connsiteY3" fmla="*/ 0 h 6376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7674" h="637674">
                  <a:moveTo>
                    <a:pt x="0" y="0"/>
                  </a:moveTo>
                  <a:lnTo>
                    <a:pt x="537445" y="16112"/>
                  </a:lnTo>
                  <a:lnTo>
                    <a:pt x="637674" y="63767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206" name="Freeform: Shape 205">
              <a:extLst>
                <a:ext uri="{FF2B5EF4-FFF2-40B4-BE49-F238E27FC236}">
                  <a16:creationId xmlns="" xmlns:a16="http://schemas.microsoft.com/office/drawing/2014/main" id="{36265A52-4E60-4F7A-B426-4FAD835472E5}"/>
                </a:ext>
              </a:extLst>
            </p:cNvPr>
            <p:cNvSpPr/>
            <p:nvPr/>
          </p:nvSpPr>
          <p:spPr>
            <a:xfrm>
              <a:off x="7479717" y="2106307"/>
              <a:ext cx="2206536" cy="1434953"/>
            </a:xfrm>
            <a:custGeom>
              <a:avLst/>
              <a:gdLst>
                <a:gd name="connsiteX0" fmla="*/ 168442 w 733927"/>
                <a:gd name="connsiteY0" fmla="*/ 0 h 493295"/>
                <a:gd name="connsiteX1" fmla="*/ 733927 w 733927"/>
                <a:gd name="connsiteY1" fmla="*/ 493295 h 493295"/>
                <a:gd name="connsiteX2" fmla="*/ 0 w 733927"/>
                <a:gd name="connsiteY2" fmla="*/ 457200 h 493295"/>
                <a:gd name="connsiteX3" fmla="*/ 168442 w 733927"/>
                <a:gd name="connsiteY3" fmla="*/ 0 h 493295"/>
                <a:gd name="connsiteX0" fmla="*/ 196455 w 733927"/>
                <a:gd name="connsiteY0" fmla="*/ 0 h 477287"/>
                <a:gd name="connsiteX1" fmla="*/ 733927 w 733927"/>
                <a:gd name="connsiteY1" fmla="*/ 477287 h 477287"/>
                <a:gd name="connsiteX2" fmla="*/ 0 w 733927"/>
                <a:gd name="connsiteY2" fmla="*/ 441192 h 477287"/>
                <a:gd name="connsiteX3" fmla="*/ 196455 w 733927"/>
                <a:gd name="connsiteY3" fmla="*/ 0 h 477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3927" h="477287">
                  <a:moveTo>
                    <a:pt x="196455" y="0"/>
                  </a:moveTo>
                  <a:lnTo>
                    <a:pt x="733927" y="477287"/>
                  </a:lnTo>
                  <a:lnTo>
                    <a:pt x="0" y="441192"/>
                  </a:lnTo>
                  <a:lnTo>
                    <a:pt x="196455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207" name="Freeform: Shape 206">
              <a:extLst>
                <a:ext uri="{FF2B5EF4-FFF2-40B4-BE49-F238E27FC236}">
                  <a16:creationId xmlns="" xmlns:a16="http://schemas.microsoft.com/office/drawing/2014/main" id="{8FE17014-4B27-48CA-92F9-9A903515C6B8}"/>
                </a:ext>
              </a:extLst>
            </p:cNvPr>
            <p:cNvSpPr/>
            <p:nvPr/>
          </p:nvSpPr>
          <p:spPr>
            <a:xfrm>
              <a:off x="5888120" y="1744657"/>
              <a:ext cx="2170362" cy="5546479"/>
            </a:xfrm>
            <a:custGeom>
              <a:avLst/>
              <a:gdLst>
                <a:gd name="connsiteX0" fmla="*/ 0 w 721895"/>
                <a:gd name="connsiteY0" fmla="*/ 0 h 1844842"/>
                <a:gd name="connsiteX1" fmla="*/ 176463 w 721895"/>
                <a:gd name="connsiteY1" fmla="*/ 1844842 h 1844842"/>
                <a:gd name="connsiteX2" fmla="*/ 721895 w 721895"/>
                <a:gd name="connsiteY2" fmla="*/ 112295 h 1844842"/>
                <a:gd name="connsiteX3" fmla="*/ 0 w 721895"/>
                <a:gd name="connsiteY3" fmla="*/ 0 h 18448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1895" h="1844842">
                  <a:moveTo>
                    <a:pt x="0" y="0"/>
                  </a:moveTo>
                  <a:lnTo>
                    <a:pt x="176463" y="1844842"/>
                  </a:lnTo>
                  <a:lnTo>
                    <a:pt x="721895" y="11229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</p:grpSp>
      <p:grpSp>
        <p:nvGrpSpPr>
          <p:cNvPr id="208" name="Group 207">
            <a:extLst>
              <a:ext uri="{FF2B5EF4-FFF2-40B4-BE49-F238E27FC236}">
                <a16:creationId xmlns="" xmlns:a16="http://schemas.microsoft.com/office/drawing/2014/main" id="{D7AF4550-9DF4-4B71-93C9-F20D197EB91A}"/>
              </a:ext>
            </a:extLst>
          </p:cNvPr>
          <p:cNvGrpSpPr/>
          <p:nvPr/>
        </p:nvGrpSpPr>
        <p:grpSpPr>
          <a:xfrm rot="74106" flipH="1">
            <a:off x="7557876" y="2228312"/>
            <a:ext cx="381469" cy="456253"/>
            <a:chOff x="5704433" y="717502"/>
            <a:chExt cx="7365528" cy="8809481"/>
          </a:xfrm>
          <a:solidFill>
            <a:schemeClr val="bg1"/>
          </a:solidFill>
        </p:grpSpPr>
        <p:sp>
          <p:nvSpPr>
            <p:cNvPr id="209" name="Freeform: Shape 208">
              <a:extLst>
                <a:ext uri="{FF2B5EF4-FFF2-40B4-BE49-F238E27FC236}">
                  <a16:creationId xmlns="" xmlns:a16="http://schemas.microsoft.com/office/drawing/2014/main" id="{30D5C499-2643-466D-9CB2-D98CB18ED9B7}"/>
                </a:ext>
              </a:extLst>
            </p:cNvPr>
            <p:cNvSpPr/>
            <p:nvPr/>
          </p:nvSpPr>
          <p:spPr>
            <a:xfrm>
              <a:off x="11674968" y="8268753"/>
              <a:ext cx="765879" cy="1258230"/>
            </a:xfrm>
            <a:custGeom>
              <a:avLst/>
              <a:gdLst>
                <a:gd name="connsiteX0" fmla="*/ 0 w 266700"/>
                <a:gd name="connsiteY0" fmla="*/ 0 h 438150"/>
                <a:gd name="connsiteX1" fmla="*/ 19050 w 266700"/>
                <a:gd name="connsiteY1" fmla="*/ 438150 h 438150"/>
                <a:gd name="connsiteX2" fmla="*/ 266700 w 266700"/>
                <a:gd name="connsiteY2" fmla="*/ 76200 h 438150"/>
                <a:gd name="connsiteX3" fmla="*/ 0 w 266700"/>
                <a:gd name="connsiteY3" fmla="*/ 0 h 438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6700" h="438150">
                  <a:moveTo>
                    <a:pt x="0" y="0"/>
                  </a:moveTo>
                  <a:lnTo>
                    <a:pt x="19050" y="438150"/>
                  </a:lnTo>
                  <a:lnTo>
                    <a:pt x="266700" y="7620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210" name="Freeform: Shape 209">
              <a:extLst>
                <a:ext uri="{FF2B5EF4-FFF2-40B4-BE49-F238E27FC236}">
                  <a16:creationId xmlns="" xmlns:a16="http://schemas.microsoft.com/office/drawing/2014/main" id="{6D9774C3-4F43-4480-B884-D7D0ADCF0631}"/>
                </a:ext>
              </a:extLst>
            </p:cNvPr>
            <p:cNvSpPr/>
            <p:nvPr/>
          </p:nvSpPr>
          <p:spPr>
            <a:xfrm>
              <a:off x="9107326" y="6879846"/>
              <a:ext cx="3333521" cy="1613816"/>
            </a:xfrm>
            <a:custGeom>
              <a:avLst/>
              <a:gdLst>
                <a:gd name="connsiteX0" fmla="*/ 1219200 w 1219200"/>
                <a:gd name="connsiteY0" fmla="*/ 561975 h 561975"/>
                <a:gd name="connsiteX1" fmla="*/ 438150 w 1219200"/>
                <a:gd name="connsiteY1" fmla="*/ 0 h 561975"/>
                <a:gd name="connsiteX2" fmla="*/ 0 w 1219200"/>
                <a:gd name="connsiteY2" fmla="*/ 361950 h 561975"/>
                <a:gd name="connsiteX3" fmla="*/ 1219200 w 1219200"/>
                <a:gd name="connsiteY3" fmla="*/ 561975 h 561975"/>
                <a:gd name="connsiteX0" fmla="*/ 1158170 w 1158170"/>
                <a:gd name="connsiteY0" fmla="*/ 561975 h 561975"/>
                <a:gd name="connsiteX1" fmla="*/ 377120 w 1158170"/>
                <a:gd name="connsiteY1" fmla="*/ 0 h 561975"/>
                <a:gd name="connsiteX2" fmla="*/ 0 w 1158170"/>
                <a:gd name="connsiteY2" fmla="*/ 375217 h 561975"/>
                <a:gd name="connsiteX3" fmla="*/ 1158170 w 1158170"/>
                <a:gd name="connsiteY3" fmla="*/ 561975 h 561975"/>
                <a:gd name="connsiteX0" fmla="*/ 1160823 w 1160823"/>
                <a:gd name="connsiteY0" fmla="*/ 561975 h 561975"/>
                <a:gd name="connsiteX1" fmla="*/ 379773 w 1160823"/>
                <a:gd name="connsiteY1" fmla="*/ 0 h 561975"/>
                <a:gd name="connsiteX2" fmla="*/ 0 w 1160823"/>
                <a:gd name="connsiteY2" fmla="*/ 367257 h 561975"/>
                <a:gd name="connsiteX3" fmla="*/ 1160823 w 1160823"/>
                <a:gd name="connsiteY3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0823" h="561975">
                  <a:moveTo>
                    <a:pt x="1160823" y="561975"/>
                  </a:moveTo>
                  <a:lnTo>
                    <a:pt x="379773" y="0"/>
                  </a:lnTo>
                  <a:lnTo>
                    <a:pt x="0" y="367257"/>
                  </a:lnTo>
                  <a:lnTo>
                    <a:pt x="1160823" y="561975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211" name="Freeform: Shape 210">
              <a:extLst>
                <a:ext uri="{FF2B5EF4-FFF2-40B4-BE49-F238E27FC236}">
                  <a16:creationId xmlns="" xmlns:a16="http://schemas.microsoft.com/office/drawing/2014/main" id="{E2B0BA3B-86CF-4004-8A4F-203423F423BD}"/>
                </a:ext>
              </a:extLst>
            </p:cNvPr>
            <p:cNvSpPr/>
            <p:nvPr/>
          </p:nvSpPr>
          <p:spPr>
            <a:xfrm>
              <a:off x="5704433" y="5540923"/>
              <a:ext cx="793232" cy="589649"/>
            </a:xfrm>
            <a:custGeom>
              <a:avLst/>
              <a:gdLst>
                <a:gd name="connsiteX0" fmla="*/ 133350 w 276225"/>
                <a:gd name="connsiteY0" fmla="*/ 0 h 200025"/>
                <a:gd name="connsiteX1" fmla="*/ 0 w 276225"/>
                <a:gd name="connsiteY1" fmla="*/ 200025 h 200025"/>
                <a:gd name="connsiteX2" fmla="*/ 276225 w 276225"/>
                <a:gd name="connsiteY2" fmla="*/ 152400 h 200025"/>
                <a:gd name="connsiteX3" fmla="*/ 133350 w 276225"/>
                <a:gd name="connsiteY3" fmla="*/ 0 h 200025"/>
                <a:gd name="connsiteX0" fmla="*/ 157232 w 276225"/>
                <a:gd name="connsiteY0" fmla="*/ 0 h 205332"/>
                <a:gd name="connsiteX1" fmla="*/ 0 w 276225"/>
                <a:gd name="connsiteY1" fmla="*/ 205332 h 205332"/>
                <a:gd name="connsiteX2" fmla="*/ 276225 w 276225"/>
                <a:gd name="connsiteY2" fmla="*/ 157707 h 205332"/>
                <a:gd name="connsiteX3" fmla="*/ 157232 w 276225"/>
                <a:gd name="connsiteY3" fmla="*/ 0 h 2053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5" h="205332">
                  <a:moveTo>
                    <a:pt x="157232" y="0"/>
                  </a:moveTo>
                  <a:lnTo>
                    <a:pt x="0" y="205332"/>
                  </a:lnTo>
                  <a:lnTo>
                    <a:pt x="276225" y="157707"/>
                  </a:lnTo>
                  <a:lnTo>
                    <a:pt x="157232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212" name="Freeform: Shape 211">
              <a:extLst>
                <a:ext uri="{FF2B5EF4-FFF2-40B4-BE49-F238E27FC236}">
                  <a16:creationId xmlns="" xmlns:a16="http://schemas.microsoft.com/office/drawing/2014/main" id="{0534FA50-4A37-41DF-A0C0-AA1057364905}"/>
                </a:ext>
              </a:extLst>
            </p:cNvPr>
            <p:cNvSpPr/>
            <p:nvPr/>
          </p:nvSpPr>
          <p:spPr>
            <a:xfrm>
              <a:off x="6149698" y="5215816"/>
              <a:ext cx="1586463" cy="2373441"/>
            </a:xfrm>
            <a:custGeom>
              <a:avLst/>
              <a:gdLst>
                <a:gd name="connsiteX0" fmla="*/ 552450 w 552450"/>
                <a:gd name="connsiteY0" fmla="*/ 0 h 847725"/>
                <a:gd name="connsiteX1" fmla="*/ 0 w 552450"/>
                <a:gd name="connsiteY1" fmla="*/ 114300 h 847725"/>
                <a:gd name="connsiteX2" fmla="*/ 523875 w 552450"/>
                <a:gd name="connsiteY2" fmla="*/ 847725 h 847725"/>
                <a:gd name="connsiteX3" fmla="*/ 552450 w 552450"/>
                <a:gd name="connsiteY3" fmla="*/ 0 h 847725"/>
                <a:gd name="connsiteX0" fmla="*/ 552450 w 552450"/>
                <a:gd name="connsiteY0" fmla="*/ 0 h 826497"/>
                <a:gd name="connsiteX1" fmla="*/ 0 w 552450"/>
                <a:gd name="connsiteY1" fmla="*/ 114300 h 826497"/>
                <a:gd name="connsiteX2" fmla="*/ 502647 w 552450"/>
                <a:gd name="connsiteY2" fmla="*/ 826497 h 826497"/>
                <a:gd name="connsiteX3" fmla="*/ 552450 w 552450"/>
                <a:gd name="connsiteY3" fmla="*/ 0 h 826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2450" h="826497">
                  <a:moveTo>
                    <a:pt x="552450" y="0"/>
                  </a:moveTo>
                  <a:lnTo>
                    <a:pt x="0" y="114300"/>
                  </a:lnTo>
                  <a:lnTo>
                    <a:pt x="502647" y="826497"/>
                  </a:lnTo>
                  <a:lnTo>
                    <a:pt x="55245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213" name="Freeform: Shape 212">
              <a:extLst>
                <a:ext uri="{FF2B5EF4-FFF2-40B4-BE49-F238E27FC236}">
                  <a16:creationId xmlns="" xmlns:a16="http://schemas.microsoft.com/office/drawing/2014/main" id="{EDBB6F68-BC5E-4480-B09D-9DCC11218897}"/>
                </a:ext>
              </a:extLst>
            </p:cNvPr>
            <p:cNvSpPr/>
            <p:nvPr/>
          </p:nvSpPr>
          <p:spPr>
            <a:xfrm>
              <a:off x="10143209" y="2425829"/>
              <a:ext cx="2926752" cy="3993512"/>
            </a:xfrm>
            <a:custGeom>
              <a:avLst/>
              <a:gdLst>
                <a:gd name="connsiteX0" fmla="*/ 1019175 w 1019175"/>
                <a:gd name="connsiteY0" fmla="*/ 0 h 1390650"/>
                <a:gd name="connsiteX1" fmla="*/ 0 w 1019175"/>
                <a:gd name="connsiteY1" fmla="*/ 295275 h 1390650"/>
                <a:gd name="connsiteX2" fmla="*/ 19050 w 1019175"/>
                <a:gd name="connsiteY2" fmla="*/ 1390650 h 1390650"/>
                <a:gd name="connsiteX3" fmla="*/ 1019175 w 1019175"/>
                <a:gd name="connsiteY3" fmla="*/ 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19175" h="1390650">
                  <a:moveTo>
                    <a:pt x="1019175" y="0"/>
                  </a:moveTo>
                  <a:lnTo>
                    <a:pt x="0" y="295275"/>
                  </a:lnTo>
                  <a:lnTo>
                    <a:pt x="19050" y="1390650"/>
                  </a:lnTo>
                  <a:lnTo>
                    <a:pt x="1019175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214" name="Freeform: Shape 213">
              <a:extLst>
                <a:ext uri="{FF2B5EF4-FFF2-40B4-BE49-F238E27FC236}">
                  <a16:creationId xmlns="" xmlns:a16="http://schemas.microsoft.com/office/drawing/2014/main" id="{097C96D1-E361-4686-8946-E807115B194E}"/>
                </a:ext>
              </a:extLst>
            </p:cNvPr>
            <p:cNvSpPr/>
            <p:nvPr/>
          </p:nvSpPr>
          <p:spPr>
            <a:xfrm>
              <a:off x="7585440" y="3324702"/>
              <a:ext cx="2667179" cy="4626397"/>
            </a:xfrm>
            <a:custGeom>
              <a:avLst/>
              <a:gdLst>
                <a:gd name="connsiteX0" fmla="*/ 528637 w 928687"/>
                <a:gd name="connsiteY0" fmla="*/ 1628775 h 1628775"/>
                <a:gd name="connsiteX1" fmla="*/ 0 w 928687"/>
                <a:gd name="connsiteY1" fmla="*/ 1500188 h 1628775"/>
                <a:gd name="connsiteX2" fmla="*/ 71437 w 928687"/>
                <a:gd name="connsiteY2" fmla="*/ 0 h 1628775"/>
                <a:gd name="connsiteX3" fmla="*/ 928687 w 928687"/>
                <a:gd name="connsiteY3" fmla="*/ 1271588 h 1628775"/>
                <a:gd name="connsiteX4" fmla="*/ 528637 w 928687"/>
                <a:gd name="connsiteY4" fmla="*/ 1628775 h 1628775"/>
                <a:gd name="connsiteX0" fmla="*/ 542925 w 942975"/>
                <a:gd name="connsiteY0" fmla="*/ 1304925 h 1304925"/>
                <a:gd name="connsiteX1" fmla="*/ 14288 w 942975"/>
                <a:gd name="connsiteY1" fmla="*/ 1176338 h 1304925"/>
                <a:gd name="connsiteX2" fmla="*/ 0 w 942975"/>
                <a:gd name="connsiteY2" fmla="*/ 0 h 1304925"/>
                <a:gd name="connsiteX3" fmla="*/ 942975 w 942975"/>
                <a:gd name="connsiteY3" fmla="*/ 947738 h 1304925"/>
                <a:gd name="connsiteX4" fmla="*/ 542925 w 942975"/>
                <a:gd name="connsiteY4" fmla="*/ 1304925 h 1304925"/>
                <a:gd name="connsiteX0" fmla="*/ 528637 w 928687"/>
                <a:gd name="connsiteY0" fmla="*/ 1581150 h 1581150"/>
                <a:gd name="connsiteX1" fmla="*/ 0 w 928687"/>
                <a:gd name="connsiteY1" fmla="*/ 1452563 h 1581150"/>
                <a:gd name="connsiteX2" fmla="*/ 61912 w 928687"/>
                <a:gd name="connsiteY2" fmla="*/ 0 h 1581150"/>
                <a:gd name="connsiteX3" fmla="*/ 928687 w 928687"/>
                <a:gd name="connsiteY3" fmla="*/ 1223963 h 1581150"/>
                <a:gd name="connsiteX4" fmla="*/ 528637 w 928687"/>
                <a:gd name="connsiteY4" fmla="*/ 1581150 h 1581150"/>
                <a:gd name="connsiteX0" fmla="*/ 528637 w 928687"/>
                <a:gd name="connsiteY0" fmla="*/ 1619250 h 1619250"/>
                <a:gd name="connsiteX1" fmla="*/ 0 w 928687"/>
                <a:gd name="connsiteY1" fmla="*/ 1490663 h 1619250"/>
                <a:gd name="connsiteX2" fmla="*/ 42862 w 928687"/>
                <a:gd name="connsiteY2" fmla="*/ 0 h 1619250"/>
                <a:gd name="connsiteX3" fmla="*/ 928687 w 928687"/>
                <a:gd name="connsiteY3" fmla="*/ 1262063 h 1619250"/>
                <a:gd name="connsiteX4" fmla="*/ 528637 w 928687"/>
                <a:gd name="connsiteY4" fmla="*/ 1619250 h 1619250"/>
                <a:gd name="connsiteX0" fmla="*/ 528637 w 928687"/>
                <a:gd name="connsiteY0" fmla="*/ 1614196 h 1614196"/>
                <a:gd name="connsiteX1" fmla="*/ 0 w 928687"/>
                <a:gd name="connsiteY1" fmla="*/ 1485609 h 1614196"/>
                <a:gd name="connsiteX2" fmla="*/ 47916 w 928687"/>
                <a:gd name="connsiteY2" fmla="*/ 0 h 1614196"/>
                <a:gd name="connsiteX3" fmla="*/ 928687 w 928687"/>
                <a:gd name="connsiteY3" fmla="*/ 1257009 h 1614196"/>
                <a:gd name="connsiteX4" fmla="*/ 528637 w 928687"/>
                <a:gd name="connsiteY4" fmla="*/ 1614196 h 1614196"/>
                <a:gd name="connsiteX0" fmla="*/ 528637 w 928687"/>
                <a:gd name="connsiteY0" fmla="*/ 1442351 h 1442351"/>
                <a:gd name="connsiteX1" fmla="*/ 0 w 928687"/>
                <a:gd name="connsiteY1" fmla="*/ 1313764 h 1442351"/>
                <a:gd name="connsiteX2" fmla="*/ 2427 w 928687"/>
                <a:gd name="connsiteY2" fmla="*/ 0 h 1442351"/>
                <a:gd name="connsiteX3" fmla="*/ 928687 w 928687"/>
                <a:gd name="connsiteY3" fmla="*/ 1085164 h 1442351"/>
                <a:gd name="connsiteX4" fmla="*/ 528637 w 928687"/>
                <a:gd name="connsiteY4" fmla="*/ 1442351 h 1442351"/>
                <a:gd name="connsiteX0" fmla="*/ 528637 w 928687"/>
                <a:gd name="connsiteY0" fmla="*/ 1624305 h 1624305"/>
                <a:gd name="connsiteX1" fmla="*/ 0 w 928687"/>
                <a:gd name="connsiteY1" fmla="*/ 1495718 h 1624305"/>
                <a:gd name="connsiteX2" fmla="*/ 47916 w 928687"/>
                <a:gd name="connsiteY2" fmla="*/ 0 h 1624305"/>
                <a:gd name="connsiteX3" fmla="*/ 928687 w 928687"/>
                <a:gd name="connsiteY3" fmla="*/ 1267118 h 1624305"/>
                <a:gd name="connsiteX4" fmla="*/ 528637 w 928687"/>
                <a:gd name="connsiteY4" fmla="*/ 1624305 h 1624305"/>
                <a:gd name="connsiteX0" fmla="*/ 528637 w 928687"/>
                <a:gd name="connsiteY0" fmla="*/ 1616345 h 1616345"/>
                <a:gd name="connsiteX1" fmla="*/ 0 w 928687"/>
                <a:gd name="connsiteY1" fmla="*/ 1487758 h 1616345"/>
                <a:gd name="connsiteX2" fmla="*/ 53223 w 928687"/>
                <a:gd name="connsiteY2" fmla="*/ 0 h 1616345"/>
                <a:gd name="connsiteX3" fmla="*/ 928687 w 928687"/>
                <a:gd name="connsiteY3" fmla="*/ 1259158 h 1616345"/>
                <a:gd name="connsiteX4" fmla="*/ 528637 w 928687"/>
                <a:gd name="connsiteY4" fmla="*/ 1616345 h 1616345"/>
                <a:gd name="connsiteX0" fmla="*/ 528637 w 928687"/>
                <a:gd name="connsiteY0" fmla="*/ 1618998 h 1618998"/>
                <a:gd name="connsiteX1" fmla="*/ 0 w 928687"/>
                <a:gd name="connsiteY1" fmla="*/ 1490411 h 1618998"/>
                <a:gd name="connsiteX2" fmla="*/ 55877 w 928687"/>
                <a:gd name="connsiteY2" fmla="*/ 0 h 1618998"/>
                <a:gd name="connsiteX3" fmla="*/ 928687 w 928687"/>
                <a:gd name="connsiteY3" fmla="*/ 1261811 h 1618998"/>
                <a:gd name="connsiteX4" fmla="*/ 528637 w 928687"/>
                <a:gd name="connsiteY4" fmla="*/ 1618998 h 1618998"/>
                <a:gd name="connsiteX0" fmla="*/ 528637 w 928687"/>
                <a:gd name="connsiteY0" fmla="*/ 1611038 h 1611038"/>
                <a:gd name="connsiteX1" fmla="*/ 0 w 928687"/>
                <a:gd name="connsiteY1" fmla="*/ 1482451 h 1611038"/>
                <a:gd name="connsiteX2" fmla="*/ 50570 w 928687"/>
                <a:gd name="connsiteY2" fmla="*/ 0 h 1611038"/>
                <a:gd name="connsiteX3" fmla="*/ 928687 w 928687"/>
                <a:gd name="connsiteY3" fmla="*/ 1253851 h 1611038"/>
                <a:gd name="connsiteX4" fmla="*/ 528637 w 928687"/>
                <a:gd name="connsiteY4" fmla="*/ 1611038 h 1611038"/>
                <a:gd name="connsiteX0" fmla="*/ 536444 w 936494"/>
                <a:gd name="connsiteY0" fmla="*/ 1597771 h 1597771"/>
                <a:gd name="connsiteX1" fmla="*/ 7807 w 936494"/>
                <a:gd name="connsiteY1" fmla="*/ 1469184 h 1597771"/>
                <a:gd name="connsiteX2" fmla="*/ 0 w 936494"/>
                <a:gd name="connsiteY2" fmla="*/ 0 h 1597771"/>
                <a:gd name="connsiteX3" fmla="*/ 936494 w 936494"/>
                <a:gd name="connsiteY3" fmla="*/ 1240584 h 1597771"/>
                <a:gd name="connsiteX4" fmla="*/ 536444 w 936494"/>
                <a:gd name="connsiteY4" fmla="*/ 1597771 h 1597771"/>
                <a:gd name="connsiteX0" fmla="*/ 528735 w 928785"/>
                <a:gd name="connsiteY0" fmla="*/ 1611038 h 1611038"/>
                <a:gd name="connsiteX1" fmla="*/ 98 w 928785"/>
                <a:gd name="connsiteY1" fmla="*/ 1482451 h 1611038"/>
                <a:gd name="connsiteX2" fmla="*/ 45361 w 928785"/>
                <a:gd name="connsiteY2" fmla="*/ 0 h 1611038"/>
                <a:gd name="connsiteX3" fmla="*/ 928785 w 928785"/>
                <a:gd name="connsiteY3" fmla="*/ 1253851 h 1611038"/>
                <a:gd name="connsiteX4" fmla="*/ 528735 w 928785"/>
                <a:gd name="connsiteY4" fmla="*/ 1611038 h 161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8785" h="1611038">
                  <a:moveTo>
                    <a:pt x="528735" y="1611038"/>
                  </a:moveTo>
                  <a:lnTo>
                    <a:pt x="98" y="1482451"/>
                  </a:lnTo>
                  <a:cubicBezTo>
                    <a:pt x="-2504" y="992723"/>
                    <a:pt x="47963" y="489728"/>
                    <a:pt x="45361" y="0"/>
                  </a:cubicBezTo>
                  <a:lnTo>
                    <a:pt x="928785" y="1253851"/>
                  </a:lnTo>
                  <a:lnTo>
                    <a:pt x="528735" y="1611038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215" name="Freeform: Shape 214">
              <a:extLst>
                <a:ext uri="{FF2B5EF4-FFF2-40B4-BE49-F238E27FC236}">
                  <a16:creationId xmlns="" xmlns:a16="http://schemas.microsoft.com/office/drawing/2014/main" id="{9E5D2AF4-D4D4-480B-A374-2129111A4101}"/>
                </a:ext>
              </a:extLst>
            </p:cNvPr>
            <p:cNvSpPr/>
            <p:nvPr/>
          </p:nvSpPr>
          <p:spPr>
            <a:xfrm>
              <a:off x="7708809" y="717502"/>
              <a:ext cx="2543812" cy="6236443"/>
            </a:xfrm>
            <a:custGeom>
              <a:avLst/>
              <a:gdLst>
                <a:gd name="connsiteX0" fmla="*/ 0 w 885825"/>
                <a:gd name="connsiteY0" fmla="*/ 914400 h 2171700"/>
                <a:gd name="connsiteX1" fmla="*/ 871538 w 885825"/>
                <a:gd name="connsiteY1" fmla="*/ 0 h 2171700"/>
                <a:gd name="connsiteX2" fmla="*/ 885825 w 885825"/>
                <a:gd name="connsiteY2" fmla="*/ 2171700 h 2171700"/>
                <a:gd name="connsiteX3" fmla="*/ 0 w 885825"/>
                <a:gd name="connsiteY3" fmla="*/ 914400 h 217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5825" h="2171700">
                  <a:moveTo>
                    <a:pt x="0" y="914400"/>
                  </a:moveTo>
                  <a:lnTo>
                    <a:pt x="871538" y="0"/>
                  </a:lnTo>
                  <a:cubicBezTo>
                    <a:pt x="876300" y="723900"/>
                    <a:pt x="881063" y="1447800"/>
                    <a:pt x="885825" y="2171700"/>
                  </a:cubicBezTo>
                  <a:lnTo>
                    <a:pt x="0" y="91440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</p:grpSp>
      <p:grpSp>
        <p:nvGrpSpPr>
          <p:cNvPr id="216" name="Group 24">
            <a:extLst>
              <a:ext uri="{FF2B5EF4-FFF2-40B4-BE49-F238E27FC236}">
                <a16:creationId xmlns="" xmlns:a16="http://schemas.microsoft.com/office/drawing/2014/main" id="{64CFE572-9F34-4C0E-8CB1-7443B96AA913}"/>
              </a:ext>
            </a:extLst>
          </p:cNvPr>
          <p:cNvGrpSpPr/>
          <p:nvPr/>
        </p:nvGrpSpPr>
        <p:grpSpPr>
          <a:xfrm>
            <a:off x="5401673" y="5049381"/>
            <a:ext cx="2581178" cy="1366510"/>
            <a:chOff x="395534" y="3558339"/>
            <a:chExt cx="3972999" cy="1701639"/>
          </a:xfrm>
          <a:noFill/>
        </p:grpSpPr>
        <p:sp>
          <p:nvSpPr>
            <p:cNvPr id="217" name="TextBox 216">
              <a:extLst>
                <a:ext uri="{FF2B5EF4-FFF2-40B4-BE49-F238E27FC236}">
                  <a16:creationId xmlns="" xmlns:a16="http://schemas.microsoft.com/office/drawing/2014/main" id="{CE51FFA5-1D3B-4D97-9195-21A23687424D}"/>
                </a:ext>
              </a:extLst>
            </p:cNvPr>
            <p:cNvSpPr txBox="1"/>
            <p:nvPr/>
          </p:nvSpPr>
          <p:spPr>
            <a:xfrm>
              <a:off x="395534" y="3558339"/>
              <a:ext cx="3972999" cy="344931"/>
            </a:xfrm>
            <a:prstGeom prst="rect">
              <a:avLst/>
            </a:prstGeom>
            <a:grpFill/>
          </p:spPr>
          <p:txBody>
            <a:bodyPr wrap="square" rtlCol="0" anchor="ctr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Content 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218" name="TextBox 217">
              <a:extLst>
                <a:ext uri="{FF2B5EF4-FFF2-40B4-BE49-F238E27FC236}">
                  <a16:creationId xmlns="" xmlns:a16="http://schemas.microsoft.com/office/drawing/2014/main" id="{635DFAF7-BCB3-493B-8075-6F0B828A4465}"/>
                </a:ext>
              </a:extLst>
            </p:cNvPr>
            <p:cNvSpPr txBox="1"/>
            <p:nvPr/>
          </p:nvSpPr>
          <p:spPr>
            <a:xfrm>
              <a:off x="395536" y="3995230"/>
              <a:ext cx="3972997" cy="126474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Easy to change colors, photos and Text. </a:t>
              </a:r>
            </a:p>
          </p:txBody>
        </p:sp>
      </p:grpSp>
      <p:grpSp>
        <p:nvGrpSpPr>
          <p:cNvPr id="219" name="Group 33">
            <a:extLst>
              <a:ext uri="{FF2B5EF4-FFF2-40B4-BE49-F238E27FC236}">
                <a16:creationId xmlns="" xmlns:a16="http://schemas.microsoft.com/office/drawing/2014/main" id="{878F2F56-97BC-4D74-8324-C0A98C22783A}"/>
              </a:ext>
            </a:extLst>
          </p:cNvPr>
          <p:cNvGrpSpPr/>
          <p:nvPr/>
        </p:nvGrpSpPr>
        <p:grpSpPr>
          <a:xfrm>
            <a:off x="8505860" y="5049381"/>
            <a:ext cx="2581178" cy="1366510"/>
            <a:chOff x="395534" y="3558339"/>
            <a:chExt cx="3972999" cy="1701639"/>
          </a:xfrm>
          <a:noFill/>
        </p:grpSpPr>
        <p:sp>
          <p:nvSpPr>
            <p:cNvPr id="220" name="TextBox 219">
              <a:extLst>
                <a:ext uri="{FF2B5EF4-FFF2-40B4-BE49-F238E27FC236}">
                  <a16:creationId xmlns="" xmlns:a16="http://schemas.microsoft.com/office/drawing/2014/main" id="{A688F9D0-323B-4309-A794-89E413101104}"/>
                </a:ext>
              </a:extLst>
            </p:cNvPr>
            <p:cNvSpPr txBox="1"/>
            <p:nvPr/>
          </p:nvSpPr>
          <p:spPr>
            <a:xfrm>
              <a:off x="395534" y="3558339"/>
              <a:ext cx="3972999" cy="344931"/>
            </a:xfrm>
            <a:prstGeom prst="rect">
              <a:avLst/>
            </a:prstGeom>
            <a:grpFill/>
          </p:spPr>
          <p:txBody>
            <a:bodyPr wrap="square" rtlCol="0" anchor="ctr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Content 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221" name="TextBox 220">
              <a:extLst>
                <a:ext uri="{FF2B5EF4-FFF2-40B4-BE49-F238E27FC236}">
                  <a16:creationId xmlns="" xmlns:a16="http://schemas.microsoft.com/office/drawing/2014/main" id="{DE6C89A4-AE7E-4F26-9471-1D6E1D7B2671}"/>
                </a:ext>
              </a:extLst>
            </p:cNvPr>
            <p:cNvSpPr txBox="1"/>
            <p:nvPr/>
          </p:nvSpPr>
          <p:spPr>
            <a:xfrm>
              <a:off x="395536" y="3995230"/>
              <a:ext cx="3972997" cy="126474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Easy to change colors, photos and Text. </a:t>
              </a:r>
            </a:p>
          </p:txBody>
        </p:sp>
      </p:grpSp>
      <p:sp>
        <p:nvSpPr>
          <p:cNvPr id="222" name="TextBox 221">
            <a:extLst>
              <a:ext uri="{FF2B5EF4-FFF2-40B4-BE49-F238E27FC236}">
                <a16:creationId xmlns="" xmlns:a16="http://schemas.microsoft.com/office/drawing/2014/main" id="{9A53F739-49EB-4D0E-9BE1-3DF7ABA1AD20}"/>
              </a:ext>
            </a:extLst>
          </p:cNvPr>
          <p:cNvSpPr txBox="1"/>
          <p:nvPr/>
        </p:nvSpPr>
        <p:spPr>
          <a:xfrm>
            <a:off x="8179765" y="3946429"/>
            <a:ext cx="28252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solidFill>
                  <a:schemeClr val="bg1"/>
                </a:solidFill>
                <a:cs typeface="Arial" pitchFamily="34" charset="0"/>
              </a:rPr>
              <a:t>Get a modern PowerPoint  Presentation that is beautifully designed. </a:t>
            </a:r>
            <a:endParaRPr lang="ko-KR" altLang="en-US" sz="12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23" name="TextBox 222">
            <a:extLst>
              <a:ext uri="{FF2B5EF4-FFF2-40B4-BE49-F238E27FC236}">
                <a16:creationId xmlns="" xmlns:a16="http://schemas.microsoft.com/office/drawing/2014/main" id="{7B978404-30E3-4FC3-9CDD-953977E8E74C}"/>
              </a:ext>
            </a:extLst>
          </p:cNvPr>
          <p:cNvSpPr txBox="1"/>
          <p:nvPr/>
        </p:nvSpPr>
        <p:spPr>
          <a:xfrm>
            <a:off x="6778586" y="3884873"/>
            <a:ext cx="1482549" cy="738664"/>
          </a:xfrm>
          <a:prstGeom prst="rect">
            <a:avLst/>
          </a:prstGeom>
          <a:noFill/>
        </p:spPr>
        <p:txBody>
          <a:bodyPr wrap="square" lIns="48000" tIns="0" rIns="24000" bIns="0" rtlCol="0">
            <a:spAutoFit/>
          </a:bodyPr>
          <a:lstStyle/>
          <a:p>
            <a:r>
              <a:rPr lang="en-US" altLang="ko-KR" sz="4800" b="1" dirty="0">
                <a:solidFill>
                  <a:schemeClr val="accent2"/>
                </a:solidFill>
                <a:cs typeface="Arial" pitchFamily="34" charset="0"/>
              </a:rPr>
              <a:t>80K</a:t>
            </a:r>
            <a:endParaRPr lang="ko-KR" altLang="en-US" sz="4800" b="1" dirty="0">
              <a:solidFill>
                <a:schemeClr val="accent2"/>
              </a:solidFill>
              <a:cs typeface="Arial" pitchFamily="34" charset="0"/>
            </a:endParaRPr>
          </a:p>
        </p:txBody>
      </p:sp>
      <p:sp>
        <p:nvSpPr>
          <p:cNvPr id="224" name="TextBox 223">
            <a:extLst>
              <a:ext uri="{FF2B5EF4-FFF2-40B4-BE49-F238E27FC236}">
                <a16:creationId xmlns="" xmlns:a16="http://schemas.microsoft.com/office/drawing/2014/main" id="{FBBA7C49-B00B-4442-ADE4-5B7DC91DA9B1}"/>
              </a:ext>
            </a:extLst>
          </p:cNvPr>
          <p:cNvSpPr txBox="1"/>
          <p:nvPr/>
        </p:nvSpPr>
        <p:spPr>
          <a:xfrm>
            <a:off x="699825" y="377572"/>
            <a:ext cx="5319004" cy="1107996"/>
          </a:xfrm>
          <a:prstGeom prst="rect">
            <a:avLst/>
          </a:prstGeom>
          <a:noFill/>
        </p:spPr>
        <p:txBody>
          <a:bodyPr wrap="square" lIns="48000" tIns="0" rIns="24000" bIns="0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+mj-lt"/>
                <a:cs typeface="Arial" pitchFamily="34" charset="0"/>
              </a:rPr>
              <a:t>We Create</a:t>
            </a:r>
          </a:p>
          <a:p>
            <a:r>
              <a:rPr lang="en-US" altLang="ko-KR" sz="3600" dirty="0">
                <a:solidFill>
                  <a:schemeClr val="bg1"/>
                </a:solidFill>
                <a:latin typeface="+mj-lt"/>
                <a:cs typeface="Arial" pitchFamily="34" charset="0"/>
              </a:rPr>
              <a:t>Professional Presentation</a:t>
            </a:r>
            <a:endParaRPr lang="ko-KR" altLang="en-US" sz="3600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grpSp>
        <p:nvGrpSpPr>
          <p:cNvPr id="225" name="Group 224">
            <a:extLst>
              <a:ext uri="{FF2B5EF4-FFF2-40B4-BE49-F238E27FC236}">
                <a16:creationId xmlns="" xmlns:a16="http://schemas.microsoft.com/office/drawing/2014/main" id="{4822FB65-9C5C-4BF1-B72C-8A623B6EE6C9}"/>
              </a:ext>
            </a:extLst>
          </p:cNvPr>
          <p:cNvGrpSpPr/>
          <p:nvPr/>
        </p:nvGrpSpPr>
        <p:grpSpPr>
          <a:xfrm rot="74106" flipH="1">
            <a:off x="6791910" y="2911481"/>
            <a:ext cx="381469" cy="456253"/>
            <a:chOff x="5704433" y="717502"/>
            <a:chExt cx="7365528" cy="8809481"/>
          </a:xfrm>
          <a:solidFill>
            <a:schemeClr val="bg1"/>
          </a:solidFill>
        </p:grpSpPr>
        <p:sp>
          <p:nvSpPr>
            <p:cNvPr id="226" name="Freeform: Shape 225">
              <a:extLst>
                <a:ext uri="{FF2B5EF4-FFF2-40B4-BE49-F238E27FC236}">
                  <a16:creationId xmlns="" xmlns:a16="http://schemas.microsoft.com/office/drawing/2014/main" id="{3E625DB7-2944-4C42-A06F-CD4C34382DC1}"/>
                </a:ext>
              </a:extLst>
            </p:cNvPr>
            <p:cNvSpPr/>
            <p:nvPr/>
          </p:nvSpPr>
          <p:spPr>
            <a:xfrm>
              <a:off x="11674968" y="8268753"/>
              <a:ext cx="765879" cy="1258230"/>
            </a:xfrm>
            <a:custGeom>
              <a:avLst/>
              <a:gdLst>
                <a:gd name="connsiteX0" fmla="*/ 0 w 266700"/>
                <a:gd name="connsiteY0" fmla="*/ 0 h 438150"/>
                <a:gd name="connsiteX1" fmla="*/ 19050 w 266700"/>
                <a:gd name="connsiteY1" fmla="*/ 438150 h 438150"/>
                <a:gd name="connsiteX2" fmla="*/ 266700 w 266700"/>
                <a:gd name="connsiteY2" fmla="*/ 76200 h 438150"/>
                <a:gd name="connsiteX3" fmla="*/ 0 w 266700"/>
                <a:gd name="connsiteY3" fmla="*/ 0 h 438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6700" h="438150">
                  <a:moveTo>
                    <a:pt x="0" y="0"/>
                  </a:moveTo>
                  <a:lnTo>
                    <a:pt x="19050" y="438150"/>
                  </a:lnTo>
                  <a:lnTo>
                    <a:pt x="266700" y="7620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227" name="Freeform: Shape 226">
              <a:extLst>
                <a:ext uri="{FF2B5EF4-FFF2-40B4-BE49-F238E27FC236}">
                  <a16:creationId xmlns="" xmlns:a16="http://schemas.microsoft.com/office/drawing/2014/main" id="{F8FAEE35-4333-49F8-A477-62EB8C52BEEB}"/>
                </a:ext>
              </a:extLst>
            </p:cNvPr>
            <p:cNvSpPr/>
            <p:nvPr/>
          </p:nvSpPr>
          <p:spPr>
            <a:xfrm>
              <a:off x="9107326" y="6879846"/>
              <a:ext cx="3333521" cy="1613816"/>
            </a:xfrm>
            <a:custGeom>
              <a:avLst/>
              <a:gdLst>
                <a:gd name="connsiteX0" fmla="*/ 1219200 w 1219200"/>
                <a:gd name="connsiteY0" fmla="*/ 561975 h 561975"/>
                <a:gd name="connsiteX1" fmla="*/ 438150 w 1219200"/>
                <a:gd name="connsiteY1" fmla="*/ 0 h 561975"/>
                <a:gd name="connsiteX2" fmla="*/ 0 w 1219200"/>
                <a:gd name="connsiteY2" fmla="*/ 361950 h 561975"/>
                <a:gd name="connsiteX3" fmla="*/ 1219200 w 1219200"/>
                <a:gd name="connsiteY3" fmla="*/ 561975 h 561975"/>
                <a:gd name="connsiteX0" fmla="*/ 1158170 w 1158170"/>
                <a:gd name="connsiteY0" fmla="*/ 561975 h 561975"/>
                <a:gd name="connsiteX1" fmla="*/ 377120 w 1158170"/>
                <a:gd name="connsiteY1" fmla="*/ 0 h 561975"/>
                <a:gd name="connsiteX2" fmla="*/ 0 w 1158170"/>
                <a:gd name="connsiteY2" fmla="*/ 375217 h 561975"/>
                <a:gd name="connsiteX3" fmla="*/ 1158170 w 1158170"/>
                <a:gd name="connsiteY3" fmla="*/ 561975 h 561975"/>
                <a:gd name="connsiteX0" fmla="*/ 1160823 w 1160823"/>
                <a:gd name="connsiteY0" fmla="*/ 561975 h 561975"/>
                <a:gd name="connsiteX1" fmla="*/ 379773 w 1160823"/>
                <a:gd name="connsiteY1" fmla="*/ 0 h 561975"/>
                <a:gd name="connsiteX2" fmla="*/ 0 w 1160823"/>
                <a:gd name="connsiteY2" fmla="*/ 367257 h 561975"/>
                <a:gd name="connsiteX3" fmla="*/ 1160823 w 1160823"/>
                <a:gd name="connsiteY3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0823" h="561975">
                  <a:moveTo>
                    <a:pt x="1160823" y="561975"/>
                  </a:moveTo>
                  <a:lnTo>
                    <a:pt x="379773" y="0"/>
                  </a:lnTo>
                  <a:lnTo>
                    <a:pt x="0" y="367257"/>
                  </a:lnTo>
                  <a:lnTo>
                    <a:pt x="1160823" y="561975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228" name="Freeform: Shape 227">
              <a:extLst>
                <a:ext uri="{FF2B5EF4-FFF2-40B4-BE49-F238E27FC236}">
                  <a16:creationId xmlns="" xmlns:a16="http://schemas.microsoft.com/office/drawing/2014/main" id="{D4C942B1-D9B4-4829-A673-7DA70BCBDBDD}"/>
                </a:ext>
              </a:extLst>
            </p:cNvPr>
            <p:cNvSpPr/>
            <p:nvPr/>
          </p:nvSpPr>
          <p:spPr>
            <a:xfrm>
              <a:off x="5704433" y="5540923"/>
              <a:ext cx="793232" cy="589649"/>
            </a:xfrm>
            <a:custGeom>
              <a:avLst/>
              <a:gdLst>
                <a:gd name="connsiteX0" fmla="*/ 133350 w 276225"/>
                <a:gd name="connsiteY0" fmla="*/ 0 h 200025"/>
                <a:gd name="connsiteX1" fmla="*/ 0 w 276225"/>
                <a:gd name="connsiteY1" fmla="*/ 200025 h 200025"/>
                <a:gd name="connsiteX2" fmla="*/ 276225 w 276225"/>
                <a:gd name="connsiteY2" fmla="*/ 152400 h 200025"/>
                <a:gd name="connsiteX3" fmla="*/ 133350 w 276225"/>
                <a:gd name="connsiteY3" fmla="*/ 0 h 200025"/>
                <a:gd name="connsiteX0" fmla="*/ 157232 w 276225"/>
                <a:gd name="connsiteY0" fmla="*/ 0 h 205332"/>
                <a:gd name="connsiteX1" fmla="*/ 0 w 276225"/>
                <a:gd name="connsiteY1" fmla="*/ 205332 h 205332"/>
                <a:gd name="connsiteX2" fmla="*/ 276225 w 276225"/>
                <a:gd name="connsiteY2" fmla="*/ 157707 h 205332"/>
                <a:gd name="connsiteX3" fmla="*/ 157232 w 276225"/>
                <a:gd name="connsiteY3" fmla="*/ 0 h 2053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225" h="205332">
                  <a:moveTo>
                    <a:pt x="157232" y="0"/>
                  </a:moveTo>
                  <a:lnTo>
                    <a:pt x="0" y="205332"/>
                  </a:lnTo>
                  <a:lnTo>
                    <a:pt x="276225" y="157707"/>
                  </a:lnTo>
                  <a:lnTo>
                    <a:pt x="157232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229" name="Freeform: Shape 228">
              <a:extLst>
                <a:ext uri="{FF2B5EF4-FFF2-40B4-BE49-F238E27FC236}">
                  <a16:creationId xmlns="" xmlns:a16="http://schemas.microsoft.com/office/drawing/2014/main" id="{21808599-FD89-432B-A645-94CF127C12B3}"/>
                </a:ext>
              </a:extLst>
            </p:cNvPr>
            <p:cNvSpPr/>
            <p:nvPr/>
          </p:nvSpPr>
          <p:spPr>
            <a:xfrm>
              <a:off x="6149698" y="5215816"/>
              <a:ext cx="1586463" cy="2373441"/>
            </a:xfrm>
            <a:custGeom>
              <a:avLst/>
              <a:gdLst>
                <a:gd name="connsiteX0" fmla="*/ 552450 w 552450"/>
                <a:gd name="connsiteY0" fmla="*/ 0 h 847725"/>
                <a:gd name="connsiteX1" fmla="*/ 0 w 552450"/>
                <a:gd name="connsiteY1" fmla="*/ 114300 h 847725"/>
                <a:gd name="connsiteX2" fmla="*/ 523875 w 552450"/>
                <a:gd name="connsiteY2" fmla="*/ 847725 h 847725"/>
                <a:gd name="connsiteX3" fmla="*/ 552450 w 552450"/>
                <a:gd name="connsiteY3" fmla="*/ 0 h 847725"/>
                <a:gd name="connsiteX0" fmla="*/ 552450 w 552450"/>
                <a:gd name="connsiteY0" fmla="*/ 0 h 826497"/>
                <a:gd name="connsiteX1" fmla="*/ 0 w 552450"/>
                <a:gd name="connsiteY1" fmla="*/ 114300 h 826497"/>
                <a:gd name="connsiteX2" fmla="*/ 502647 w 552450"/>
                <a:gd name="connsiteY2" fmla="*/ 826497 h 826497"/>
                <a:gd name="connsiteX3" fmla="*/ 552450 w 552450"/>
                <a:gd name="connsiteY3" fmla="*/ 0 h 826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2450" h="826497">
                  <a:moveTo>
                    <a:pt x="552450" y="0"/>
                  </a:moveTo>
                  <a:lnTo>
                    <a:pt x="0" y="114300"/>
                  </a:lnTo>
                  <a:lnTo>
                    <a:pt x="502647" y="826497"/>
                  </a:lnTo>
                  <a:lnTo>
                    <a:pt x="552450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230" name="Freeform: Shape 229">
              <a:extLst>
                <a:ext uri="{FF2B5EF4-FFF2-40B4-BE49-F238E27FC236}">
                  <a16:creationId xmlns="" xmlns:a16="http://schemas.microsoft.com/office/drawing/2014/main" id="{29D78C90-4EAE-4DA8-8033-3EC534868C69}"/>
                </a:ext>
              </a:extLst>
            </p:cNvPr>
            <p:cNvSpPr/>
            <p:nvPr/>
          </p:nvSpPr>
          <p:spPr>
            <a:xfrm>
              <a:off x="10143209" y="2425829"/>
              <a:ext cx="2926752" cy="3993512"/>
            </a:xfrm>
            <a:custGeom>
              <a:avLst/>
              <a:gdLst>
                <a:gd name="connsiteX0" fmla="*/ 1019175 w 1019175"/>
                <a:gd name="connsiteY0" fmla="*/ 0 h 1390650"/>
                <a:gd name="connsiteX1" fmla="*/ 0 w 1019175"/>
                <a:gd name="connsiteY1" fmla="*/ 295275 h 1390650"/>
                <a:gd name="connsiteX2" fmla="*/ 19050 w 1019175"/>
                <a:gd name="connsiteY2" fmla="*/ 1390650 h 1390650"/>
                <a:gd name="connsiteX3" fmla="*/ 1019175 w 1019175"/>
                <a:gd name="connsiteY3" fmla="*/ 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19175" h="1390650">
                  <a:moveTo>
                    <a:pt x="1019175" y="0"/>
                  </a:moveTo>
                  <a:lnTo>
                    <a:pt x="0" y="295275"/>
                  </a:lnTo>
                  <a:lnTo>
                    <a:pt x="19050" y="1390650"/>
                  </a:lnTo>
                  <a:lnTo>
                    <a:pt x="1019175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231" name="Freeform: Shape 230">
              <a:extLst>
                <a:ext uri="{FF2B5EF4-FFF2-40B4-BE49-F238E27FC236}">
                  <a16:creationId xmlns="" xmlns:a16="http://schemas.microsoft.com/office/drawing/2014/main" id="{23D0FCFB-3536-4C6F-8AC2-414DAE472945}"/>
                </a:ext>
              </a:extLst>
            </p:cNvPr>
            <p:cNvSpPr/>
            <p:nvPr/>
          </p:nvSpPr>
          <p:spPr>
            <a:xfrm>
              <a:off x="7585440" y="3324702"/>
              <a:ext cx="2667179" cy="4626397"/>
            </a:xfrm>
            <a:custGeom>
              <a:avLst/>
              <a:gdLst>
                <a:gd name="connsiteX0" fmla="*/ 528637 w 928687"/>
                <a:gd name="connsiteY0" fmla="*/ 1628775 h 1628775"/>
                <a:gd name="connsiteX1" fmla="*/ 0 w 928687"/>
                <a:gd name="connsiteY1" fmla="*/ 1500188 h 1628775"/>
                <a:gd name="connsiteX2" fmla="*/ 71437 w 928687"/>
                <a:gd name="connsiteY2" fmla="*/ 0 h 1628775"/>
                <a:gd name="connsiteX3" fmla="*/ 928687 w 928687"/>
                <a:gd name="connsiteY3" fmla="*/ 1271588 h 1628775"/>
                <a:gd name="connsiteX4" fmla="*/ 528637 w 928687"/>
                <a:gd name="connsiteY4" fmla="*/ 1628775 h 1628775"/>
                <a:gd name="connsiteX0" fmla="*/ 542925 w 942975"/>
                <a:gd name="connsiteY0" fmla="*/ 1304925 h 1304925"/>
                <a:gd name="connsiteX1" fmla="*/ 14288 w 942975"/>
                <a:gd name="connsiteY1" fmla="*/ 1176338 h 1304925"/>
                <a:gd name="connsiteX2" fmla="*/ 0 w 942975"/>
                <a:gd name="connsiteY2" fmla="*/ 0 h 1304925"/>
                <a:gd name="connsiteX3" fmla="*/ 942975 w 942975"/>
                <a:gd name="connsiteY3" fmla="*/ 947738 h 1304925"/>
                <a:gd name="connsiteX4" fmla="*/ 542925 w 942975"/>
                <a:gd name="connsiteY4" fmla="*/ 1304925 h 1304925"/>
                <a:gd name="connsiteX0" fmla="*/ 528637 w 928687"/>
                <a:gd name="connsiteY0" fmla="*/ 1581150 h 1581150"/>
                <a:gd name="connsiteX1" fmla="*/ 0 w 928687"/>
                <a:gd name="connsiteY1" fmla="*/ 1452563 h 1581150"/>
                <a:gd name="connsiteX2" fmla="*/ 61912 w 928687"/>
                <a:gd name="connsiteY2" fmla="*/ 0 h 1581150"/>
                <a:gd name="connsiteX3" fmla="*/ 928687 w 928687"/>
                <a:gd name="connsiteY3" fmla="*/ 1223963 h 1581150"/>
                <a:gd name="connsiteX4" fmla="*/ 528637 w 928687"/>
                <a:gd name="connsiteY4" fmla="*/ 1581150 h 1581150"/>
                <a:gd name="connsiteX0" fmla="*/ 528637 w 928687"/>
                <a:gd name="connsiteY0" fmla="*/ 1619250 h 1619250"/>
                <a:gd name="connsiteX1" fmla="*/ 0 w 928687"/>
                <a:gd name="connsiteY1" fmla="*/ 1490663 h 1619250"/>
                <a:gd name="connsiteX2" fmla="*/ 42862 w 928687"/>
                <a:gd name="connsiteY2" fmla="*/ 0 h 1619250"/>
                <a:gd name="connsiteX3" fmla="*/ 928687 w 928687"/>
                <a:gd name="connsiteY3" fmla="*/ 1262063 h 1619250"/>
                <a:gd name="connsiteX4" fmla="*/ 528637 w 928687"/>
                <a:gd name="connsiteY4" fmla="*/ 1619250 h 1619250"/>
                <a:gd name="connsiteX0" fmla="*/ 528637 w 928687"/>
                <a:gd name="connsiteY0" fmla="*/ 1614196 h 1614196"/>
                <a:gd name="connsiteX1" fmla="*/ 0 w 928687"/>
                <a:gd name="connsiteY1" fmla="*/ 1485609 h 1614196"/>
                <a:gd name="connsiteX2" fmla="*/ 47916 w 928687"/>
                <a:gd name="connsiteY2" fmla="*/ 0 h 1614196"/>
                <a:gd name="connsiteX3" fmla="*/ 928687 w 928687"/>
                <a:gd name="connsiteY3" fmla="*/ 1257009 h 1614196"/>
                <a:gd name="connsiteX4" fmla="*/ 528637 w 928687"/>
                <a:gd name="connsiteY4" fmla="*/ 1614196 h 1614196"/>
                <a:gd name="connsiteX0" fmla="*/ 528637 w 928687"/>
                <a:gd name="connsiteY0" fmla="*/ 1442351 h 1442351"/>
                <a:gd name="connsiteX1" fmla="*/ 0 w 928687"/>
                <a:gd name="connsiteY1" fmla="*/ 1313764 h 1442351"/>
                <a:gd name="connsiteX2" fmla="*/ 2427 w 928687"/>
                <a:gd name="connsiteY2" fmla="*/ 0 h 1442351"/>
                <a:gd name="connsiteX3" fmla="*/ 928687 w 928687"/>
                <a:gd name="connsiteY3" fmla="*/ 1085164 h 1442351"/>
                <a:gd name="connsiteX4" fmla="*/ 528637 w 928687"/>
                <a:gd name="connsiteY4" fmla="*/ 1442351 h 1442351"/>
                <a:gd name="connsiteX0" fmla="*/ 528637 w 928687"/>
                <a:gd name="connsiteY0" fmla="*/ 1624305 h 1624305"/>
                <a:gd name="connsiteX1" fmla="*/ 0 w 928687"/>
                <a:gd name="connsiteY1" fmla="*/ 1495718 h 1624305"/>
                <a:gd name="connsiteX2" fmla="*/ 47916 w 928687"/>
                <a:gd name="connsiteY2" fmla="*/ 0 h 1624305"/>
                <a:gd name="connsiteX3" fmla="*/ 928687 w 928687"/>
                <a:gd name="connsiteY3" fmla="*/ 1267118 h 1624305"/>
                <a:gd name="connsiteX4" fmla="*/ 528637 w 928687"/>
                <a:gd name="connsiteY4" fmla="*/ 1624305 h 1624305"/>
                <a:gd name="connsiteX0" fmla="*/ 528637 w 928687"/>
                <a:gd name="connsiteY0" fmla="*/ 1616345 h 1616345"/>
                <a:gd name="connsiteX1" fmla="*/ 0 w 928687"/>
                <a:gd name="connsiteY1" fmla="*/ 1487758 h 1616345"/>
                <a:gd name="connsiteX2" fmla="*/ 53223 w 928687"/>
                <a:gd name="connsiteY2" fmla="*/ 0 h 1616345"/>
                <a:gd name="connsiteX3" fmla="*/ 928687 w 928687"/>
                <a:gd name="connsiteY3" fmla="*/ 1259158 h 1616345"/>
                <a:gd name="connsiteX4" fmla="*/ 528637 w 928687"/>
                <a:gd name="connsiteY4" fmla="*/ 1616345 h 1616345"/>
                <a:gd name="connsiteX0" fmla="*/ 528637 w 928687"/>
                <a:gd name="connsiteY0" fmla="*/ 1618998 h 1618998"/>
                <a:gd name="connsiteX1" fmla="*/ 0 w 928687"/>
                <a:gd name="connsiteY1" fmla="*/ 1490411 h 1618998"/>
                <a:gd name="connsiteX2" fmla="*/ 55877 w 928687"/>
                <a:gd name="connsiteY2" fmla="*/ 0 h 1618998"/>
                <a:gd name="connsiteX3" fmla="*/ 928687 w 928687"/>
                <a:gd name="connsiteY3" fmla="*/ 1261811 h 1618998"/>
                <a:gd name="connsiteX4" fmla="*/ 528637 w 928687"/>
                <a:gd name="connsiteY4" fmla="*/ 1618998 h 1618998"/>
                <a:gd name="connsiteX0" fmla="*/ 528637 w 928687"/>
                <a:gd name="connsiteY0" fmla="*/ 1611038 h 1611038"/>
                <a:gd name="connsiteX1" fmla="*/ 0 w 928687"/>
                <a:gd name="connsiteY1" fmla="*/ 1482451 h 1611038"/>
                <a:gd name="connsiteX2" fmla="*/ 50570 w 928687"/>
                <a:gd name="connsiteY2" fmla="*/ 0 h 1611038"/>
                <a:gd name="connsiteX3" fmla="*/ 928687 w 928687"/>
                <a:gd name="connsiteY3" fmla="*/ 1253851 h 1611038"/>
                <a:gd name="connsiteX4" fmla="*/ 528637 w 928687"/>
                <a:gd name="connsiteY4" fmla="*/ 1611038 h 1611038"/>
                <a:gd name="connsiteX0" fmla="*/ 536444 w 936494"/>
                <a:gd name="connsiteY0" fmla="*/ 1597771 h 1597771"/>
                <a:gd name="connsiteX1" fmla="*/ 7807 w 936494"/>
                <a:gd name="connsiteY1" fmla="*/ 1469184 h 1597771"/>
                <a:gd name="connsiteX2" fmla="*/ 0 w 936494"/>
                <a:gd name="connsiteY2" fmla="*/ 0 h 1597771"/>
                <a:gd name="connsiteX3" fmla="*/ 936494 w 936494"/>
                <a:gd name="connsiteY3" fmla="*/ 1240584 h 1597771"/>
                <a:gd name="connsiteX4" fmla="*/ 536444 w 936494"/>
                <a:gd name="connsiteY4" fmla="*/ 1597771 h 1597771"/>
                <a:gd name="connsiteX0" fmla="*/ 528735 w 928785"/>
                <a:gd name="connsiteY0" fmla="*/ 1611038 h 1611038"/>
                <a:gd name="connsiteX1" fmla="*/ 98 w 928785"/>
                <a:gd name="connsiteY1" fmla="*/ 1482451 h 1611038"/>
                <a:gd name="connsiteX2" fmla="*/ 45361 w 928785"/>
                <a:gd name="connsiteY2" fmla="*/ 0 h 1611038"/>
                <a:gd name="connsiteX3" fmla="*/ 928785 w 928785"/>
                <a:gd name="connsiteY3" fmla="*/ 1253851 h 1611038"/>
                <a:gd name="connsiteX4" fmla="*/ 528735 w 928785"/>
                <a:gd name="connsiteY4" fmla="*/ 1611038 h 161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8785" h="1611038">
                  <a:moveTo>
                    <a:pt x="528735" y="1611038"/>
                  </a:moveTo>
                  <a:lnTo>
                    <a:pt x="98" y="1482451"/>
                  </a:lnTo>
                  <a:cubicBezTo>
                    <a:pt x="-2504" y="992723"/>
                    <a:pt x="47963" y="489728"/>
                    <a:pt x="45361" y="0"/>
                  </a:cubicBezTo>
                  <a:lnTo>
                    <a:pt x="928785" y="1253851"/>
                  </a:lnTo>
                  <a:lnTo>
                    <a:pt x="528735" y="1611038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232" name="Freeform: Shape 231">
              <a:extLst>
                <a:ext uri="{FF2B5EF4-FFF2-40B4-BE49-F238E27FC236}">
                  <a16:creationId xmlns="" xmlns:a16="http://schemas.microsoft.com/office/drawing/2014/main" id="{738F85BF-4904-4666-9CD2-D1D8F54B4556}"/>
                </a:ext>
              </a:extLst>
            </p:cNvPr>
            <p:cNvSpPr/>
            <p:nvPr/>
          </p:nvSpPr>
          <p:spPr>
            <a:xfrm>
              <a:off x="7708809" y="717502"/>
              <a:ext cx="2543812" cy="6236443"/>
            </a:xfrm>
            <a:custGeom>
              <a:avLst/>
              <a:gdLst>
                <a:gd name="connsiteX0" fmla="*/ 0 w 885825"/>
                <a:gd name="connsiteY0" fmla="*/ 914400 h 2171700"/>
                <a:gd name="connsiteX1" fmla="*/ 871538 w 885825"/>
                <a:gd name="connsiteY1" fmla="*/ 0 h 2171700"/>
                <a:gd name="connsiteX2" fmla="*/ 885825 w 885825"/>
                <a:gd name="connsiteY2" fmla="*/ 2171700 h 2171700"/>
                <a:gd name="connsiteX3" fmla="*/ 0 w 885825"/>
                <a:gd name="connsiteY3" fmla="*/ 914400 h 217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5825" h="2171700">
                  <a:moveTo>
                    <a:pt x="0" y="914400"/>
                  </a:moveTo>
                  <a:lnTo>
                    <a:pt x="871538" y="0"/>
                  </a:lnTo>
                  <a:cubicBezTo>
                    <a:pt x="876300" y="723900"/>
                    <a:pt x="881063" y="1447800"/>
                    <a:pt x="885825" y="2171700"/>
                  </a:cubicBezTo>
                  <a:lnTo>
                    <a:pt x="0" y="91440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</p:grpSp>
      <p:sp>
        <p:nvSpPr>
          <p:cNvPr id="233" name="Rectangle 232">
            <a:extLst>
              <a:ext uri="{FF2B5EF4-FFF2-40B4-BE49-F238E27FC236}">
                <a16:creationId xmlns="" xmlns:a16="http://schemas.microsoft.com/office/drawing/2014/main" id="{242D44D8-D53D-4A85-B211-5BA48D93F57B}"/>
              </a:ext>
            </a:extLst>
          </p:cNvPr>
          <p:cNvSpPr/>
          <p:nvPr/>
        </p:nvSpPr>
        <p:spPr>
          <a:xfrm>
            <a:off x="11582400" y="53"/>
            <a:ext cx="6096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3929868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r>
              <a:rPr lang="en-US" dirty="0">
                <a:solidFill>
                  <a:schemeClr val="bg1"/>
                </a:solidFill>
              </a:rPr>
              <a:t>Infographic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5D018B94-AFCC-4CA0-92D6-B71594D381E1}"/>
              </a:ext>
            </a:extLst>
          </p:cNvPr>
          <p:cNvGrpSpPr/>
          <p:nvPr/>
        </p:nvGrpSpPr>
        <p:grpSpPr>
          <a:xfrm>
            <a:off x="3902443" y="1695787"/>
            <a:ext cx="4387115" cy="4434534"/>
            <a:chOff x="2051720" y="2132856"/>
            <a:chExt cx="3419425" cy="3456384"/>
          </a:xfrm>
        </p:grpSpPr>
        <p:sp>
          <p:nvSpPr>
            <p:cNvPr id="4" name="Rounded Rectangle 1">
              <a:extLst>
                <a:ext uri="{FF2B5EF4-FFF2-40B4-BE49-F238E27FC236}">
                  <a16:creationId xmlns="" xmlns:a16="http://schemas.microsoft.com/office/drawing/2014/main" id="{59A062D5-B904-46C8-B373-363DB0329788}"/>
                </a:ext>
              </a:extLst>
            </p:cNvPr>
            <p:cNvSpPr/>
            <p:nvPr/>
          </p:nvSpPr>
          <p:spPr>
            <a:xfrm>
              <a:off x="2051720" y="2132856"/>
              <a:ext cx="936104" cy="1152128"/>
            </a:xfrm>
            <a:custGeom>
              <a:avLst/>
              <a:gdLst/>
              <a:ahLst/>
              <a:cxnLst/>
              <a:rect l="l" t="t" r="r" b="b"/>
              <a:pathLst>
                <a:path w="936104" h="1152128">
                  <a:moveTo>
                    <a:pt x="156020" y="0"/>
                  </a:moveTo>
                  <a:lnTo>
                    <a:pt x="780084" y="0"/>
                  </a:lnTo>
                  <a:cubicBezTo>
                    <a:pt x="866251" y="0"/>
                    <a:pt x="936104" y="69853"/>
                    <a:pt x="936104" y="156020"/>
                  </a:cubicBezTo>
                  <a:lnTo>
                    <a:pt x="936104" y="346108"/>
                  </a:lnTo>
                  <a:cubicBezTo>
                    <a:pt x="915878" y="331325"/>
                    <a:pt x="890838" y="324036"/>
                    <a:pt x="864096" y="324036"/>
                  </a:cubicBezTo>
                  <a:cubicBezTo>
                    <a:pt x="784558" y="324036"/>
                    <a:pt x="720080" y="388514"/>
                    <a:pt x="720080" y="468052"/>
                  </a:cubicBezTo>
                  <a:cubicBezTo>
                    <a:pt x="720080" y="547590"/>
                    <a:pt x="784558" y="612068"/>
                    <a:pt x="864096" y="612068"/>
                  </a:cubicBezTo>
                  <a:cubicBezTo>
                    <a:pt x="890838" y="612068"/>
                    <a:pt x="915878" y="604779"/>
                    <a:pt x="936104" y="589997"/>
                  </a:cubicBezTo>
                  <a:lnTo>
                    <a:pt x="936104" y="780084"/>
                  </a:lnTo>
                  <a:cubicBezTo>
                    <a:pt x="936104" y="866251"/>
                    <a:pt x="866251" y="936104"/>
                    <a:pt x="780084" y="936104"/>
                  </a:cubicBezTo>
                  <a:lnTo>
                    <a:pt x="589997" y="936104"/>
                  </a:lnTo>
                  <a:cubicBezTo>
                    <a:pt x="604779" y="956330"/>
                    <a:pt x="612068" y="981370"/>
                    <a:pt x="612068" y="1008112"/>
                  </a:cubicBezTo>
                  <a:cubicBezTo>
                    <a:pt x="612068" y="1087650"/>
                    <a:pt x="547590" y="1152128"/>
                    <a:pt x="468052" y="1152128"/>
                  </a:cubicBezTo>
                  <a:cubicBezTo>
                    <a:pt x="388514" y="1152128"/>
                    <a:pt x="324036" y="1087650"/>
                    <a:pt x="324036" y="1008112"/>
                  </a:cubicBezTo>
                  <a:cubicBezTo>
                    <a:pt x="324036" y="981370"/>
                    <a:pt x="331325" y="956330"/>
                    <a:pt x="346108" y="936104"/>
                  </a:cubicBezTo>
                  <a:lnTo>
                    <a:pt x="156020" y="936104"/>
                  </a:lnTo>
                  <a:cubicBezTo>
                    <a:pt x="69853" y="936104"/>
                    <a:pt x="0" y="866251"/>
                    <a:pt x="0" y="780084"/>
                  </a:cubicBezTo>
                  <a:lnTo>
                    <a:pt x="0" y="156020"/>
                  </a:lnTo>
                  <a:cubicBezTo>
                    <a:pt x="0" y="69853"/>
                    <a:pt x="69853" y="0"/>
                    <a:pt x="156020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5" name="Rounded Rectangle 1">
              <a:extLst>
                <a:ext uri="{FF2B5EF4-FFF2-40B4-BE49-F238E27FC236}">
                  <a16:creationId xmlns="" xmlns:a16="http://schemas.microsoft.com/office/drawing/2014/main" id="{81416F26-E304-47DF-8CAD-C55E47559ADF}"/>
                </a:ext>
              </a:extLst>
            </p:cNvPr>
            <p:cNvSpPr/>
            <p:nvPr/>
          </p:nvSpPr>
          <p:spPr>
            <a:xfrm rot="5400000">
              <a:off x="3203848" y="2024844"/>
              <a:ext cx="936104" cy="1152128"/>
            </a:xfrm>
            <a:custGeom>
              <a:avLst/>
              <a:gdLst/>
              <a:ahLst/>
              <a:cxnLst/>
              <a:rect l="l" t="t" r="r" b="b"/>
              <a:pathLst>
                <a:path w="936104" h="1152128">
                  <a:moveTo>
                    <a:pt x="156020" y="0"/>
                  </a:moveTo>
                  <a:lnTo>
                    <a:pt x="780084" y="0"/>
                  </a:lnTo>
                  <a:cubicBezTo>
                    <a:pt x="866251" y="0"/>
                    <a:pt x="936104" y="69853"/>
                    <a:pt x="936104" y="156020"/>
                  </a:cubicBezTo>
                  <a:lnTo>
                    <a:pt x="936104" y="346108"/>
                  </a:lnTo>
                  <a:cubicBezTo>
                    <a:pt x="915878" y="331325"/>
                    <a:pt x="890838" y="324036"/>
                    <a:pt x="864096" y="324036"/>
                  </a:cubicBezTo>
                  <a:cubicBezTo>
                    <a:pt x="784558" y="324036"/>
                    <a:pt x="720080" y="388514"/>
                    <a:pt x="720080" y="468052"/>
                  </a:cubicBezTo>
                  <a:cubicBezTo>
                    <a:pt x="720080" y="547590"/>
                    <a:pt x="784558" y="612068"/>
                    <a:pt x="864096" y="612068"/>
                  </a:cubicBezTo>
                  <a:cubicBezTo>
                    <a:pt x="890838" y="612068"/>
                    <a:pt x="915878" y="604779"/>
                    <a:pt x="936104" y="589997"/>
                  </a:cubicBezTo>
                  <a:lnTo>
                    <a:pt x="936104" y="780084"/>
                  </a:lnTo>
                  <a:cubicBezTo>
                    <a:pt x="936104" y="866251"/>
                    <a:pt x="866251" y="936104"/>
                    <a:pt x="780084" y="936104"/>
                  </a:cubicBezTo>
                  <a:lnTo>
                    <a:pt x="589997" y="936104"/>
                  </a:lnTo>
                  <a:cubicBezTo>
                    <a:pt x="604779" y="956330"/>
                    <a:pt x="612068" y="981370"/>
                    <a:pt x="612068" y="1008112"/>
                  </a:cubicBezTo>
                  <a:cubicBezTo>
                    <a:pt x="612068" y="1087650"/>
                    <a:pt x="547590" y="1152128"/>
                    <a:pt x="468052" y="1152128"/>
                  </a:cubicBezTo>
                  <a:cubicBezTo>
                    <a:pt x="388514" y="1152128"/>
                    <a:pt x="324036" y="1087650"/>
                    <a:pt x="324036" y="1008112"/>
                  </a:cubicBezTo>
                  <a:cubicBezTo>
                    <a:pt x="324036" y="981370"/>
                    <a:pt x="331325" y="956330"/>
                    <a:pt x="346108" y="936104"/>
                  </a:cubicBezTo>
                  <a:lnTo>
                    <a:pt x="156020" y="936104"/>
                  </a:lnTo>
                  <a:cubicBezTo>
                    <a:pt x="69853" y="936104"/>
                    <a:pt x="0" y="866251"/>
                    <a:pt x="0" y="780084"/>
                  </a:cubicBezTo>
                  <a:lnTo>
                    <a:pt x="0" y="156020"/>
                  </a:lnTo>
                  <a:cubicBezTo>
                    <a:pt x="0" y="69853"/>
                    <a:pt x="69853" y="0"/>
                    <a:pt x="156020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6" name="Rounded Rectangle 1">
              <a:extLst>
                <a:ext uri="{FF2B5EF4-FFF2-40B4-BE49-F238E27FC236}">
                  <a16:creationId xmlns="" xmlns:a16="http://schemas.microsoft.com/office/drawing/2014/main" id="{AD22F329-60DE-49A0-8DD1-F79BB4DBE956}"/>
                </a:ext>
              </a:extLst>
            </p:cNvPr>
            <p:cNvSpPr/>
            <p:nvPr/>
          </p:nvSpPr>
          <p:spPr>
            <a:xfrm rot="10800000" flipH="1">
              <a:off x="3347864" y="3140968"/>
              <a:ext cx="900100" cy="1152128"/>
            </a:xfrm>
            <a:custGeom>
              <a:avLst/>
              <a:gdLst/>
              <a:ahLst/>
              <a:cxnLst/>
              <a:rect l="l" t="t" r="r" b="b"/>
              <a:pathLst>
                <a:path w="936104" h="1152128">
                  <a:moveTo>
                    <a:pt x="156020" y="0"/>
                  </a:moveTo>
                  <a:lnTo>
                    <a:pt x="780084" y="0"/>
                  </a:lnTo>
                  <a:cubicBezTo>
                    <a:pt x="866251" y="0"/>
                    <a:pt x="936104" y="69853"/>
                    <a:pt x="936104" y="156020"/>
                  </a:cubicBezTo>
                  <a:lnTo>
                    <a:pt x="936104" y="346108"/>
                  </a:lnTo>
                  <a:cubicBezTo>
                    <a:pt x="915878" y="331325"/>
                    <a:pt x="890838" y="324036"/>
                    <a:pt x="864096" y="324036"/>
                  </a:cubicBezTo>
                  <a:cubicBezTo>
                    <a:pt x="784558" y="324036"/>
                    <a:pt x="720080" y="388514"/>
                    <a:pt x="720080" y="468052"/>
                  </a:cubicBezTo>
                  <a:cubicBezTo>
                    <a:pt x="720080" y="547590"/>
                    <a:pt x="784558" y="612068"/>
                    <a:pt x="864096" y="612068"/>
                  </a:cubicBezTo>
                  <a:cubicBezTo>
                    <a:pt x="890838" y="612068"/>
                    <a:pt x="915878" y="604779"/>
                    <a:pt x="936104" y="589997"/>
                  </a:cubicBezTo>
                  <a:lnTo>
                    <a:pt x="936104" y="780084"/>
                  </a:lnTo>
                  <a:cubicBezTo>
                    <a:pt x="936104" y="866251"/>
                    <a:pt x="866251" y="936104"/>
                    <a:pt x="780084" y="936104"/>
                  </a:cubicBezTo>
                  <a:lnTo>
                    <a:pt x="589997" y="936104"/>
                  </a:lnTo>
                  <a:cubicBezTo>
                    <a:pt x="604779" y="956330"/>
                    <a:pt x="612068" y="981370"/>
                    <a:pt x="612068" y="1008112"/>
                  </a:cubicBezTo>
                  <a:cubicBezTo>
                    <a:pt x="612068" y="1087650"/>
                    <a:pt x="547590" y="1152128"/>
                    <a:pt x="468052" y="1152128"/>
                  </a:cubicBezTo>
                  <a:cubicBezTo>
                    <a:pt x="388514" y="1152128"/>
                    <a:pt x="324036" y="1087650"/>
                    <a:pt x="324036" y="1008112"/>
                  </a:cubicBezTo>
                  <a:cubicBezTo>
                    <a:pt x="324036" y="981370"/>
                    <a:pt x="331325" y="956330"/>
                    <a:pt x="346108" y="936104"/>
                  </a:cubicBezTo>
                  <a:lnTo>
                    <a:pt x="156020" y="936104"/>
                  </a:lnTo>
                  <a:cubicBezTo>
                    <a:pt x="69853" y="936104"/>
                    <a:pt x="0" y="866251"/>
                    <a:pt x="0" y="780084"/>
                  </a:cubicBezTo>
                  <a:lnTo>
                    <a:pt x="0" y="156020"/>
                  </a:lnTo>
                  <a:cubicBezTo>
                    <a:pt x="0" y="69853"/>
                    <a:pt x="69853" y="0"/>
                    <a:pt x="156020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/>
            </a:p>
          </p:txBody>
        </p:sp>
        <p:sp>
          <p:nvSpPr>
            <p:cNvPr id="7" name="Rounded Rectangle 1">
              <a:extLst>
                <a:ext uri="{FF2B5EF4-FFF2-40B4-BE49-F238E27FC236}">
                  <a16:creationId xmlns="" xmlns:a16="http://schemas.microsoft.com/office/drawing/2014/main" id="{DF8C7759-DE6E-48C5-80DF-4F054B6A5A46}"/>
                </a:ext>
              </a:extLst>
            </p:cNvPr>
            <p:cNvSpPr/>
            <p:nvPr/>
          </p:nvSpPr>
          <p:spPr>
            <a:xfrm rot="5400000">
              <a:off x="4435400" y="3257352"/>
              <a:ext cx="919361" cy="1152128"/>
            </a:xfrm>
            <a:custGeom>
              <a:avLst/>
              <a:gdLst/>
              <a:ahLst/>
              <a:cxnLst/>
              <a:rect l="l" t="t" r="r" b="b"/>
              <a:pathLst>
                <a:path w="936104" h="1152128">
                  <a:moveTo>
                    <a:pt x="156020" y="0"/>
                  </a:moveTo>
                  <a:lnTo>
                    <a:pt x="780084" y="0"/>
                  </a:lnTo>
                  <a:cubicBezTo>
                    <a:pt x="866251" y="0"/>
                    <a:pt x="936104" y="69853"/>
                    <a:pt x="936104" y="156020"/>
                  </a:cubicBezTo>
                  <a:lnTo>
                    <a:pt x="936104" y="346108"/>
                  </a:lnTo>
                  <a:cubicBezTo>
                    <a:pt x="915878" y="331325"/>
                    <a:pt x="890838" y="324036"/>
                    <a:pt x="864096" y="324036"/>
                  </a:cubicBezTo>
                  <a:cubicBezTo>
                    <a:pt x="784558" y="324036"/>
                    <a:pt x="720080" y="388514"/>
                    <a:pt x="720080" y="468052"/>
                  </a:cubicBezTo>
                  <a:cubicBezTo>
                    <a:pt x="720080" y="547590"/>
                    <a:pt x="784558" y="612068"/>
                    <a:pt x="864096" y="612068"/>
                  </a:cubicBezTo>
                  <a:cubicBezTo>
                    <a:pt x="890838" y="612068"/>
                    <a:pt x="915878" y="604779"/>
                    <a:pt x="936104" y="589997"/>
                  </a:cubicBezTo>
                  <a:lnTo>
                    <a:pt x="936104" y="780084"/>
                  </a:lnTo>
                  <a:cubicBezTo>
                    <a:pt x="936104" y="866251"/>
                    <a:pt x="866251" y="936104"/>
                    <a:pt x="780084" y="936104"/>
                  </a:cubicBezTo>
                  <a:lnTo>
                    <a:pt x="589997" y="936104"/>
                  </a:lnTo>
                  <a:cubicBezTo>
                    <a:pt x="604779" y="956330"/>
                    <a:pt x="612068" y="981370"/>
                    <a:pt x="612068" y="1008112"/>
                  </a:cubicBezTo>
                  <a:cubicBezTo>
                    <a:pt x="612068" y="1087650"/>
                    <a:pt x="547590" y="1152128"/>
                    <a:pt x="468052" y="1152128"/>
                  </a:cubicBezTo>
                  <a:cubicBezTo>
                    <a:pt x="388514" y="1152128"/>
                    <a:pt x="324036" y="1087650"/>
                    <a:pt x="324036" y="1008112"/>
                  </a:cubicBezTo>
                  <a:cubicBezTo>
                    <a:pt x="324036" y="981370"/>
                    <a:pt x="331325" y="956330"/>
                    <a:pt x="346108" y="936104"/>
                  </a:cubicBezTo>
                  <a:lnTo>
                    <a:pt x="156020" y="936104"/>
                  </a:lnTo>
                  <a:cubicBezTo>
                    <a:pt x="69853" y="936104"/>
                    <a:pt x="0" y="866251"/>
                    <a:pt x="0" y="780084"/>
                  </a:cubicBezTo>
                  <a:lnTo>
                    <a:pt x="0" y="156020"/>
                  </a:lnTo>
                  <a:cubicBezTo>
                    <a:pt x="0" y="69853"/>
                    <a:pt x="69853" y="0"/>
                    <a:pt x="156020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8" name="Rounded Rectangle 1">
              <a:extLst>
                <a:ext uri="{FF2B5EF4-FFF2-40B4-BE49-F238E27FC236}">
                  <a16:creationId xmlns="" xmlns:a16="http://schemas.microsoft.com/office/drawing/2014/main" id="{EF3DF418-4528-4E77-A4DD-23763D65168B}"/>
                </a:ext>
              </a:extLst>
            </p:cNvPr>
            <p:cNvSpPr/>
            <p:nvPr/>
          </p:nvSpPr>
          <p:spPr>
            <a:xfrm rot="10800000">
              <a:off x="4551784" y="4437112"/>
              <a:ext cx="919361" cy="1152128"/>
            </a:xfrm>
            <a:custGeom>
              <a:avLst/>
              <a:gdLst/>
              <a:ahLst/>
              <a:cxnLst/>
              <a:rect l="l" t="t" r="r" b="b"/>
              <a:pathLst>
                <a:path w="936104" h="1152128">
                  <a:moveTo>
                    <a:pt x="156020" y="0"/>
                  </a:moveTo>
                  <a:lnTo>
                    <a:pt x="780084" y="0"/>
                  </a:lnTo>
                  <a:cubicBezTo>
                    <a:pt x="866251" y="0"/>
                    <a:pt x="936104" y="69853"/>
                    <a:pt x="936104" y="156020"/>
                  </a:cubicBezTo>
                  <a:lnTo>
                    <a:pt x="936104" y="346108"/>
                  </a:lnTo>
                  <a:cubicBezTo>
                    <a:pt x="915878" y="331325"/>
                    <a:pt x="890838" y="324036"/>
                    <a:pt x="864096" y="324036"/>
                  </a:cubicBezTo>
                  <a:cubicBezTo>
                    <a:pt x="784558" y="324036"/>
                    <a:pt x="720080" y="388514"/>
                    <a:pt x="720080" y="468052"/>
                  </a:cubicBezTo>
                  <a:cubicBezTo>
                    <a:pt x="720080" y="547590"/>
                    <a:pt x="784558" y="612068"/>
                    <a:pt x="864096" y="612068"/>
                  </a:cubicBezTo>
                  <a:cubicBezTo>
                    <a:pt x="890838" y="612068"/>
                    <a:pt x="915878" y="604779"/>
                    <a:pt x="936104" y="589997"/>
                  </a:cubicBezTo>
                  <a:lnTo>
                    <a:pt x="936104" y="780084"/>
                  </a:lnTo>
                  <a:cubicBezTo>
                    <a:pt x="936104" y="866251"/>
                    <a:pt x="866251" y="936104"/>
                    <a:pt x="780084" y="936104"/>
                  </a:cubicBezTo>
                  <a:lnTo>
                    <a:pt x="589997" y="936104"/>
                  </a:lnTo>
                  <a:cubicBezTo>
                    <a:pt x="604779" y="956330"/>
                    <a:pt x="612068" y="981370"/>
                    <a:pt x="612068" y="1008112"/>
                  </a:cubicBezTo>
                  <a:cubicBezTo>
                    <a:pt x="612068" y="1087650"/>
                    <a:pt x="547590" y="1152128"/>
                    <a:pt x="468052" y="1152128"/>
                  </a:cubicBezTo>
                  <a:cubicBezTo>
                    <a:pt x="388514" y="1152128"/>
                    <a:pt x="324036" y="1087650"/>
                    <a:pt x="324036" y="1008112"/>
                  </a:cubicBezTo>
                  <a:cubicBezTo>
                    <a:pt x="324036" y="981370"/>
                    <a:pt x="331325" y="956330"/>
                    <a:pt x="346108" y="936104"/>
                  </a:cubicBezTo>
                  <a:lnTo>
                    <a:pt x="156020" y="936104"/>
                  </a:lnTo>
                  <a:cubicBezTo>
                    <a:pt x="69853" y="936104"/>
                    <a:pt x="0" y="866251"/>
                    <a:pt x="0" y="780084"/>
                  </a:cubicBezTo>
                  <a:lnTo>
                    <a:pt x="0" y="156020"/>
                  </a:lnTo>
                  <a:cubicBezTo>
                    <a:pt x="0" y="69853"/>
                    <a:pt x="69853" y="0"/>
                    <a:pt x="156020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9" name="그룹 5">
            <a:extLst>
              <a:ext uri="{FF2B5EF4-FFF2-40B4-BE49-F238E27FC236}">
                <a16:creationId xmlns="" xmlns:a16="http://schemas.microsoft.com/office/drawing/2014/main" id="{F37D256C-6913-4BE1-9F30-FFDD3E530535}"/>
              </a:ext>
            </a:extLst>
          </p:cNvPr>
          <p:cNvGrpSpPr/>
          <p:nvPr/>
        </p:nvGrpSpPr>
        <p:grpSpPr>
          <a:xfrm>
            <a:off x="7145584" y="1805065"/>
            <a:ext cx="2911462" cy="983335"/>
            <a:chOff x="6857924" y="2123332"/>
            <a:chExt cx="3240000" cy="871216"/>
          </a:xfrm>
          <a:noFill/>
        </p:grpSpPr>
        <p:sp>
          <p:nvSpPr>
            <p:cNvPr id="10" name="TextBox 9">
              <a:extLst>
                <a:ext uri="{FF2B5EF4-FFF2-40B4-BE49-F238E27FC236}">
                  <a16:creationId xmlns="" xmlns:a16="http://schemas.microsoft.com/office/drawing/2014/main" id="{B8BD5A3F-62B3-4AAC-91FE-EAF059BF1D55}"/>
                </a:ext>
              </a:extLst>
            </p:cNvPr>
            <p:cNvSpPr txBox="1"/>
            <p:nvPr/>
          </p:nvSpPr>
          <p:spPr>
            <a:xfrm>
              <a:off x="6857924" y="2123332"/>
              <a:ext cx="3240000" cy="24541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Calibri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Calibri" pitchFamily="34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="" xmlns:a16="http://schemas.microsoft.com/office/drawing/2014/main" id="{DF58E587-56A5-4E68-8554-C49780B71566}"/>
                </a:ext>
              </a:extLst>
            </p:cNvPr>
            <p:cNvSpPr txBox="1"/>
            <p:nvPr/>
          </p:nvSpPr>
          <p:spPr>
            <a:xfrm>
              <a:off x="6857924" y="2421911"/>
              <a:ext cx="3240000" cy="57263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 Easy to change colors, photos and Text.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2" name="그룹 23">
            <a:extLst>
              <a:ext uri="{FF2B5EF4-FFF2-40B4-BE49-F238E27FC236}">
                <a16:creationId xmlns="" xmlns:a16="http://schemas.microsoft.com/office/drawing/2014/main" id="{89887D12-1375-4B31-940B-70F3C0D1A702}"/>
              </a:ext>
            </a:extLst>
          </p:cNvPr>
          <p:cNvGrpSpPr/>
          <p:nvPr/>
        </p:nvGrpSpPr>
        <p:grpSpPr>
          <a:xfrm>
            <a:off x="3863013" y="5065612"/>
            <a:ext cx="2857207" cy="1168001"/>
            <a:chOff x="2625196" y="4635551"/>
            <a:chExt cx="3240000" cy="1034827"/>
          </a:xfrm>
          <a:noFill/>
        </p:grpSpPr>
        <p:sp>
          <p:nvSpPr>
            <p:cNvPr id="13" name="TextBox 12">
              <a:extLst>
                <a:ext uri="{FF2B5EF4-FFF2-40B4-BE49-F238E27FC236}">
                  <a16:creationId xmlns="" xmlns:a16="http://schemas.microsoft.com/office/drawing/2014/main" id="{9460A408-0138-4D36-AE99-9C1D4C8E27B7}"/>
                </a:ext>
              </a:extLst>
            </p:cNvPr>
            <p:cNvSpPr txBox="1"/>
            <p:nvPr/>
          </p:nvSpPr>
          <p:spPr>
            <a:xfrm>
              <a:off x="2625196" y="4635551"/>
              <a:ext cx="3240000" cy="24541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b="1" dirty="0">
                  <a:solidFill>
                    <a:schemeClr val="bg1"/>
                  </a:solidFill>
                  <a:cs typeface="Calibri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Calibri" pitchFamily="34" charset="0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="" xmlns:a16="http://schemas.microsoft.com/office/drawing/2014/main" id="{B55C47B7-9AB7-419E-904C-3D2037DBE1BA}"/>
                </a:ext>
              </a:extLst>
            </p:cNvPr>
            <p:cNvSpPr txBox="1"/>
            <p:nvPr/>
          </p:nvSpPr>
          <p:spPr>
            <a:xfrm>
              <a:off x="2625196" y="4934130"/>
              <a:ext cx="3240000" cy="73624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 Easy to change colors, photos and Text.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5" name="그룹 2">
            <a:extLst>
              <a:ext uri="{FF2B5EF4-FFF2-40B4-BE49-F238E27FC236}">
                <a16:creationId xmlns="" xmlns:a16="http://schemas.microsoft.com/office/drawing/2014/main" id="{8637F237-1B99-42B5-8515-D7337A84B94A}"/>
              </a:ext>
            </a:extLst>
          </p:cNvPr>
          <p:cNvGrpSpPr/>
          <p:nvPr/>
        </p:nvGrpSpPr>
        <p:grpSpPr>
          <a:xfrm>
            <a:off x="8623762" y="3435340"/>
            <a:ext cx="2911746" cy="983335"/>
            <a:chOff x="8040215" y="3360272"/>
            <a:chExt cx="3240316" cy="871216"/>
          </a:xfrm>
          <a:noFill/>
        </p:grpSpPr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08282F42-11AE-43A6-917F-8496DCF718C7}"/>
                </a:ext>
              </a:extLst>
            </p:cNvPr>
            <p:cNvSpPr txBox="1"/>
            <p:nvPr/>
          </p:nvSpPr>
          <p:spPr>
            <a:xfrm>
              <a:off x="8040215" y="3360272"/>
              <a:ext cx="3240316" cy="24541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Calibri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Calibri" pitchFamily="34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BA49B6AB-F021-472E-BF25-014A7F38E4FA}"/>
                </a:ext>
              </a:extLst>
            </p:cNvPr>
            <p:cNvSpPr txBox="1"/>
            <p:nvPr/>
          </p:nvSpPr>
          <p:spPr>
            <a:xfrm>
              <a:off x="8040215" y="3658851"/>
              <a:ext cx="3240315" cy="57263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 Easy to change colors, photos and Text.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8" name="그룹 21">
            <a:extLst>
              <a:ext uri="{FF2B5EF4-FFF2-40B4-BE49-F238E27FC236}">
                <a16:creationId xmlns="" xmlns:a16="http://schemas.microsoft.com/office/drawing/2014/main" id="{0AF7EB3A-D771-44D6-8FBA-F9F30E6E2C0F}"/>
              </a:ext>
            </a:extLst>
          </p:cNvPr>
          <p:cNvGrpSpPr/>
          <p:nvPr/>
        </p:nvGrpSpPr>
        <p:grpSpPr>
          <a:xfrm>
            <a:off x="703385" y="1805064"/>
            <a:ext cx="2857207" cy="1168001"/>
            <a:chOff x="916688" y="2125892"/>
            <a:chExt cx="3240000" cy="1034827"/>
          </a:xfrm>
          <a:noFill/>
        </p:grpSpPr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9C10F3C0-9D51-4519-8CD3-8A0867CDE450}"/>
                </a:ext>
              </a:extLst>
            </p:cNvPr>
            <p:cNvSpPr txBox="1"/>
            <p:nvPr/>
          </p:nvSpPr>
          <p:spPr>
            <a:xfrm>
              <a:off x="916688" y="2125892"/>
              <a:ext cx="3240000" cy="24541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b="1" dirty="0">
                  <a:solidFill>
                    <a:schemeClr val="bg1"/>
                  </a:solidFill>
                  <a:cs typeface="Calibri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Calibri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="" xmlns:a16="http://schemas.microsoft.com/office/drawing/2014/main" id="{ED22D02C-CEB0-4EB0-895C-3648EB960AF8}"/>
                </a:ext>
              </a:extLst>
            </p:cNvPr>
            <p:cNvSpPr txBox="1"/>
            <p:nvPr/>
          </p:nvSpPr>
          <p:spPr>
            <a:xfrm>
              <a:off x="916688" y="2424471"/>
              <a:ext cx="3240000" cy="73624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 Easy to change colors, photos and Text.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21" name="그룹 22">
            <a:extLst>
              <a:ext uri="{FF2B5EF4-FFF2-40B4-BE49-F238E27FC236}">
                <a16:creationId xmlns="" xmlns:a16="http://schemas.microsoft.com/office/drawing/2014/main" id="{AF9FE436-B289-40E5-A6E3-C73D1D6A3A25}"/>
              </a:ext>
            </a:extLst>
          </p:cNvPr>
          <p:cNvGrpSpPr/>
          <p:nvPr/>
        </p:nvGrpSpPr>
        <p:grpSpPr>
          <a:xfrm>
            <a:off x="2283199" y="3435338"/>
            <a:ext cx="2857207" cy="1168001"/>
            <a:chOff x="1473068" y="3360271"/>
            <a:chExt cx="3240000" cy="1034827"/>
          </a:xfrm>
          <a:noFill/>
        </p:grpSpPr>
        <p:sp>
          <p:nvSpPr>
            <p:cNvPr id="22" name="TextBox 21">
              <a:extLst>
                <a:ext uri="{FF2B5EF4-FFF2-40B4-BE49-F238E27FC236}">
                  <a16:creationId xmlns="" xmlns:a16="http://schemas.microsoft.com/office/drawing/2014/main" id="{63103E35-2E50-4BCE-B4E0-DD846678B8F5}"/>
                </a:ext>
              </a:extLst>
            </p:cNvPr>
            <p:cNvSpPr txBox="1"/>
            <p:nvPr/>
          </p:nvSpPr>
          <p:spPr>
            <a:xfrm>
              <a:off x="1473068" y="3360271"/>
              <a:ext cx="3240000" cy="24541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b="1" dirty="0">
                  <a:solidFill>
                    <a:schemeClr val="bg1"/>
                  </a:solidFill>
                  <a:cs typeface="Calibri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Calibri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="" xmlns:a16="http://schemas.microsoft.com/office/drawing/2014/main" id="{12472561-9912-435D-8FE8-1E74DB6C7F94}"/>
                </a:ext>
              </a:extLst>
            </p:cNvPr>
            <p:cNvSpPr txBox="1"/>
            <p:nvPr/>
          </p:nvSpPr>
          <p:spPr>
            <a:xfrm>
              <a:off x="1473068" y="3658850"/>
              <a:ext cx="3240000" cy="73624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 Easy to change colors, photos and Text.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76A6C3A7-89AF-4601-B343-A39FCB989288}"/>
              </a:ext>
            </a:extLst>
          </p:cNvPr>
          <p:cNvSpPr txBox="1"/>
          <p:nvPr/>
        </p:nvSpPr>
        <p:spPr>
          <a:xfrm>
            <a:off x="3946879" y="2446500"/>
            <a:ext cx="10767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chemeClr val="accent1"/>
                </a:solidFill>
                <a:cs typeface="Calibri" pitchFamily="34" charset="0"/>
              </a:rPr>
              <a:t>Contents</a:t>
            </a:r>
            <a:endParaRPr lang="ko-KR" altLang="en-US" sz="1200" b="1" dirty="0">
              <a:solidFill>
                <a:schemeClr val="accent1"/>
              </a:solidFill>
              <a:cs typeface="Calibri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8C0E5A54-CB01-4E13-9C35-F1723BBD468B}"/>
              </a:ext>
            </a:extLst>
          </p:cNvPr>
          <p:cNvSpPr txBox="1"/>
          <p:nvPr/>
        </p:nvSpPr>
        <p:spPr>
          <a:xfrm>
            <a:off x="5592861" y="2245278"/>
            <a:ext cx="10767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chemeClr val="accent1"/>
                </a:solidFill>
                <a:cs typeface="Calibri" pitchFamily="34" charset="0"/>
              </a:rPr>
              <a:t>Contents</a:t>
            </a:r>
            <a:endParaRPr lang="ko-KR" altLang="en-US" sz="1200" b="1" dirty="0">
              <a:solidFill>
                <a:schemeClr val="accent1"/>
              </a:solidFill>
              <a:cs typeface="Calibri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7140A0B5-15E7-4D2D-A550-0B9FD12FD05D}"/>
              </a:ext>
            </a:extLst>
          </p:cNvPr>
          <p:cNvSpPr txBox="1"/>
          <p:nvPr/>
        </p:nvSpPr>
        <p:spPr>
          <a:xfrm>
            <a:off x="5549276" y="3971326"/>
            <a:ext cx="10767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chemeClr val="accent1"/>
                </a:solidFill>
                <a:cs typeface="Calibri" pitchFamily="34" charset="0"/>
              </a:rPr>
              <a:t>Contents</a:t>
            </a:r>
            <a:endParaRPr lang="ko-KR" altLang="en-US" sz="1200" b="1" dirty="0">
              <a:solidFill>
                <a:schemeClr val="accent1"/>
              </a:solidFill>
              <a:cs typeface="Calibri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E5830EEC-8C44-4A19-A718-DCE5719F7299}"/>
              </a:ext>
            </a:extLst>
          </p:cNvPr>
          <p:cNvSpPr txBox="1"/>
          <p:nvPr/>
        </p:nvSpPr>
        <p:spPr>
          <a:xfrm>
            <a:off x="7145583" y="3850957"/>
            <a:ext cx="10767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chemeClr val="accent1"/>
                </a:solidFill>
                <a:cs typeface="Calibri" pitchFamily="34" charset="0"/>
              </a:rPr>
              <a:t>Contents</a:t>
            </a:r>
            <a:endParaRPr lang="ko-KR" altLang="en-US" sz="1200" b="1" dirty="0">
              <a:solidFill>
                <a:schemeClr val="accent1"/>
              </a:solidFill>
              <a:cs typeface="Calibri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C014318D-4CC6-41E5-AFBE-0BDCF6F56B9D}"/>
              </a:ext>
            </a:extLst>
          </p:cNvPr>
          <p:cNvSpPr txBox="1"/>
          <p:nvPr/>
        </p:nvSpPr>
        <p:spPr>
          <a:xfrm>
            <a:off x="7184634" y="5646525"/>
            <a:ext cx="10767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chemeClr val="accent1"/>
                </a:solidFill>
                <a:cs typeface="Calibri" pitchFamily="34" charset="0"/>
              </a:rPr>
              <a:t>Contents</a:t>
            </a:r>
            <a:endParaRPr lang="ko-KR" altLang="en-US" sz="1200" b="1" dirty="0">
              <a:solidFill>
                <a:schemeClr val="accent1"/>
              </a:solidFill>
              <a:cs typeface="Calibri" pitchFamily="34" charset="0"/>
            </a:endParaRPr>
          </a:p>
        </p:txBody>
      </p:sp>
      <p:sp>
        <p:nvSpPr>
          <p:cNvPr id="29" name="Isosceles Triangle 51">
            <a:extLst>
              <a:ext uri="{FF2B5EF4-FFF2-40B4-BE49-F238E27FC236}">
                <a16:creationId xmlns="" xmlns:a16="http://schemas.microsoft.com/office/drawing/2014/main" id="{469892C8-1526-4C87-B72A-211772AE5948}"/>
              </a:ext>
            </a:extLst>
          </p:cNvPr>
          <p:cNvSpPr/>
          <p:nvPr/>
        </p:nvSpPr>
        <p:spPr>
          <a:xfrm>
            <a:off x="5959177" y="1936589"/>
            <a:ext cx="344157" cy="252372"/>
          </a:xfrm>
          <a:custGeom>
            <a:avLst/>
            <a:gdLst/>
            <a:ahLst/>
            <a:cxnLst/>
            <a:rect l="l" t="t" r="r" b="b"/>
            <a:pathLst>
              <a:path w="3240001" h="2375905">
                <a:moveTo>
                  <a:pt x="1974640" y="1379575"/>
                </a:moveTo>
                <a:lnTo>
                  <a:pt x="3240001" y="2375905"/>
                </a:lnTo>
                <a:lnTo>
                  <a:pt x="1" y="2375905"/>
                </a:lnTo>
                <a:lnTo>
                  <a:pt x="1269863" y="1399042"/>
                </a:lnTo>
                <a:lnTo>
                  <a:pt x="1610574" y="1745545"/>
                </a:lnTo>
                <a:close/>
                <a:moveTo>
                  <a:pt x="3240001" y="126952"/>
                </a:moveTo>
                <a:lnTo>
                  <a:pt x="3240001" y="2258912"/>
                </a:lnTo>
                <a:lnTo>
                  <a:pt x="2032457" y="1334195"/>
                </a:lnTo>
                <a:close/>
                <a:moveTo>
                  <a:pt x="0" y="117525"/>
                </a:moveTo>
                <a:lnTo>
                  <a:pt x="1207545" y="1324768"/>
                </a:lnTo>
                <a:lnTo>
                  <a:pt x="0" y="2249485"/>
                </a:lnTo>
                <a:close/>
                <a:moveTo>
                  <a:pt x="0" y="0"/>
                </a:moveTo>
                <a:lnTo>
                  <a:pt x="3240000" y="0"/>
                </a:lnTo>
                <a:lnTo>
                  <a:pt x="1610572" y="162051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/>
          </a:p>
        </p:txBody>
      </p:sp>
      <p:sp>
        <p:nvSpPr>
          <p:cNvPr id="30" name="Oval 7">
            <a:extLst>
              <a:ext uri="{FF2B5EF4-FFF2-40B4-BE49-F238E27FC236}">
                <a16:creationId xmlns="" xmlns:a16="http://schemas.microsoft.com/office/drawing/2014/main" id="{84EA145E-B53A-4E80-A0F2-2B8C15FAAD06}"/>
              </a:ext>
            </a:extLst>
          </p:cNvPr>
          <p:cNvSpPr/>
          <p:nvPr/>
        </p:nvSpPr>
        <p:spPr>
          <a:xfrm>
            <a:off x="7536360" y="5191914"/>
            <a:ext cx="373337" cy="373337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415334" y="1947658"/>
                </a:moveTo>
                <a:lnTo>
                  <a:pt x="838053" y="2871852"/>
                </a:lnTo>
                <a:cubicBezTo>
                  <a:pt x="1312591" y="3168264"/>
                  <a:pt x="1913932" y="3170879"/>
                  <a:pt x="2391030" y="2878606"/>
                </a:cubicBezTo>
                <a:lnTo>
                  <a:pt x="1821709" y="1949263"/>
                </a:lnTo>
                <a:cubicBezTo>
                  <a:pt x="1763478" y="1986502"/>
                  <a:pt x="1694174" y="2007350"/>
                  <a:pt x="1620000" y="2007350"/>
                </a:cubicBezTo>
                <a:cubicBezTo>
                  <a:pt x="1544621" y="2007350"/>
                  <a:pt x="1474270" y="1985818"/>
                  <a:pt x="1415334" y="1947658"/>
                </a:cubicBezTo>
                <a:close/>
                <a:moveTo>
                  <a:pt x="1620001" y="1350973"/>
                </a:moveTo>
                <a:cubicBezTo>
                  <a:pt x="1471421" y="1350973"/>
                  <a:pt x="1350973" y="1471421"/>
                  <a:pt x="1350973" y="1620001"/>
                </a:cubicBezTo>
                <a:cubicBezTo>
                  <a:pt x="1350973" y="1768581"/>
                  <a:pt x="1471421" y="1889029"/>
                  <a:pt x="1620001" y="1889029"/>
                </a:cubicBezTo>
                <a:cubicBezTo>
                  <a:pt x="1768581" y="1889029"/>
                  <a:pt x="1889029" y="1768581"/>
                  <a:pt x="1889029" y="1620001"/>
                </a:cubicBezTo>
                <a:cubicBezTo>
                  <a:pt x="1889029" y="1471421"/>
                  <a:pt x="1768581" y="1350973"/>
                  <a:pt x="1620001" y="1350973"/>
                </a:cubicBezTo>
                <a:close/>
                <a:moveTo>
                  <a:pt x="2324470" y="322965"/>
                </a:moveTo>
                <a:lnTo>
                  <a:pt x="1804044" y="1281148"/>
                </a:lnTo>
                <a:cubicBezTo>
                  <a:pt x="1925507" y="1345192"/>
                  <a:pt x="2007350" y="1473038"/>
                  <a:pt x="2007350" y="1620000"/>
                </a:cubicBezTo>
                <a:lnTo>
                  <a:pt x="2005998" y="1633413"/>
                </a:lnTo>
                <a:lnTo>
                  <a:pt x="3095109" y="1671260"/>
                </a:lnTo>
                <a:cubicBezTo>
                  <a:pt x="3114541" y="1112092"/>
                  <a:pt x="2816135" y="590008"/>
                  <a:pt x="2324470" y="322965"/>
                </a:cubicBezTo>
                <a:close/>
                <a:moveTo>
                  <a:pt x="926838" y="316888"/>
                </a:moveTo>
                <a:cubicBezTo>
                  <a:pt x="432869" y="579644"/>
                  <a:pt x="129933" y="1099113"/>
                  <a:pt x="144500" y="1658429"/>
                </a:cubicBezTo>
                <a:lnTo>
                  <a:pt x="1233664" y="1630062"/>
                </a:lnTo>
                <a:cubicBezTo>
                  <a:pt x="1232693" y="1626734"/>
                  <a:pt x="1232650" y="1623372"/>
                  <a:pt x="1232650" y="1620000"/>
                </a:cubicBezTo>
                <a:cubicBezTo>
                  <a:pt x="1232650" y="1471836"/>
                  <a:pt x="1315838" y="1343102"/>
                  <a:pt x="1438904" y="1279548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/>
          </a:p>
        </p:txBody>
      </p:sp>
      <p:sp>
        <p:nvSpPr>
          <p:cNvPr id="31" name="Rounded Rectangle 27">
            <a:extLst>
              <a:ext uri="{FF2B5EF4-FFF2-40B4-BE49-F238E27FC236}">
                <a16:creationId xmlns="" xmlns:a16="http://schemas.microsoft.com/office/drawing/2014/main" id="{1B67B5D8-6342-444D-B758-35F28BED6C66}"/>
              </a:ext>
            </a:extLst>
          </p:cNvPr>
          <p:cNvSpPr/>
          <p:nvPr/>
        </p:nvSpPr>
        <p:spPr>
          <a:xfrm>
            <a:off x="4217522" y="2024163"/>
            <a:ext cx="357959" cy="274961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/>
          </a:p>
        </p:txBody>
      </p:sp>
      <p:sp>
        <p:nvSpPr>
          <p:cNvPr id="32" name="Rounded Rectangle 7">
            <a:extLst>
              <a:ext uri="{FF2B5EF4-FFF2-40B4-BE49-F238E27FC236}">
                <a16:creationId xmlns="" xmlns:a16="http://schemas.microsoft.com/office/drawing/2014/main" id="{D638155D-9793-44CF-AE3C-3D864DE36CB2}"/>
              </a:ext>
            </a:extLst>
          </p:cNvPr>
          <p:cNvSpPr/>
          <p:nvPr/>
        </p:nvSpPr>
        <p:spPr>
          <a:xfrm>
            <a:off x="5886029" y="3514496"/>
            <a:ext cx="363932" cy="314069"/>
          </a:xfrm>
          <a:custGeom>
            <a:avLst/>
            <a:gdLst/>
            <a:ahLst/>
            <a:cxnLst/>
            <a:rect l="l" t="t" r="r" b="b"/>
            <a:pathLst>
              <a:path w="3240006" h="2796091">
                <a:moveTo>
                  <a:pt x="686867" y="612319"/>
                </a:moveTo>
                <a:cubicBezTo>
                  <a:pt x="611281" y="612319"/>
                  <a:pt x="550007" y="673593"/>
                  <a:pt x="550007" y="749179"/>
                </a:cubicBezTo>
                <a:cubicBezTo>
                  <a:pt x="550007" y="824765"/>
                  <a:pt x="611281" y="886039"/>
                  <a:pt x="686867" y="886039"/>
                </a:cubicBezTo>
                <a:cubicBezTo>
                  <a:pt x="762453" y="886039"/>
                  <a:pt x="823727" y="824765"/>
                  <a:pt x="823727" y="749179"/>
                </a:cubicBezTo>
                <a:cubicBezTo>
                  <a:pt x="823727" y="673593"/>
                  <a:pt x="762453" y="612319"/>
                  <a:pt x="686867" y="612319"/>
                </a:cubicBezTo>
                <a:close/>
                <a:moveTo>
                  <a:pt x="1587500" y="281447"/>
                </a:moveTo>
                <a:cubicBezTo>
                  <a:pt x="1432061" y="281447"/>
                  <a:pt x="1306053" y="407455"/>
                  <a:pt x="1306053" y="562894"/>
                </a:cubicBezTo>
                <a:cubicBezTo>
                  <a:pt x="1306053" y="718333"/>
                  <a:pt x="1432061" y="844341"/>
                  <a:pt x="1587500" y="844341"/>
                </a:cubicBezTo>
                <a:cubicBezTo>
                  <a:pt x="1742939" y="844341"/>
                  <a:pt x="1868947" y="718333"/>
                  <a:pt x="1868947" y="562894"/>
                </a:cubicBezTo>
                <a:cubicBezTo>
                  <a:pt x="1868947" y="407455"/>
                  <a:pt x="1742939" y="281447"/>
                  <a:pt x="1587500" y="281447"/>
                </a:cubicBezTo>
                <a:close/>
                <a:moveTo>
                  <a:pt x="1587500" y="0"/>
                </a:moveTo>
                <a:cubicBezTo>
                  <a:pt x="1898378" y="0"/>
                  <a:pt x="2150394" y="252016"/>
                  <a:pt x="2150394" y="562894"/>
                </a:cubicBezTo>
                <a:cubicBezTo>
                  <a:pt x="2150394" y="786167"/>
                  <a:pt x="2020401" y="979078"/>
                  <a:pt x="1831095" y="1068260"/>
                </a:cubicBezTo>
                <a:lnTo>
                  <a:pt x="2215710" y="1068260"/>
                </a:lnTo>
                <a:cubicBezTo>
                  <a:pt x="2374756" y="1068260"/>
                  <a:pt x="2503688" y="1197192"/>
                  <a:pt x="2503688" y="1356238"/>
                </a:cubicBezTo>
                <a:lnTo>
                  <a:pt x="2503688" y="1474975"/>
                </a:lnTo>
                <a:lnTo>
                  <a:pt x="2656086" y="1474975"/>
                </a:lnTo>
                <a:cubicBezTo>
                  <a:pt x="2692420" y="1474975"/>
                  <a:pt x="2722815" y="1500405"/>
                  <a:pt x="2728975" y="1534767"/>
                </a:cubicBezTo>
                <a:lnTo>
                  <a:pt x="3240006" y="1109804"/>
                </a:lnTo>
                <a:lnTo>
                  <a:pt x="3240006" y="2754548"/>
                </a:lnTo>
                <a:lnTo>
                  <a:pt x="2728975" y="2329585"/>
                </a:lnTo>
                <a:cubicBezTo>
                  <a:pt x="2722815" y="2363946"/>
                  <a:pt x="2692420" y="2389375"/>
                  <a:pt x="2656086" y="2389375"/>
                </a:cubicBezTo>
                <a:lnTo>
                  <a:pt x="2503688" y="2389375"/>
                </a:lnTo>
                <a:lnTo>
                  <a:pt x="2503688" y="2508113"/>
                </a:lnTo>
                <a:cubicBezTo>
                  <a:pt x="2503688" y="2667159"/>
                  <a:pt x="2374756" y="2796091"/>
                  <a:pt x="2215710" y="2796091"/>
                </a:cubicBezTo>
                <a:lnTo>
                  <a:pt x="287978" y="2796091"/>
                </a:lnTo>
                <a:cubicBezTo>
                  <a:pt x="128932" y="2796091"/>
                  <a:pt x="0" y="2667159"/>
                  <a:pt x="0" y="2508113"/>
                </a:cubicBezTo>
                <a:lnTo>
                  <a:pt x="0" y="1356238"/>
                </a:lnTo>
                <a:cubicBezTo>
                  <a:pt x="0" y="1197192"/>
                  <a:pt x="128932" y="1068260"/>
                  <a:pt x="287978" y="1068260"/>
                </a:cubicBezTo>
                <a:lnTo>
                  <a:pt x="544513" y="1068260"/>
                </a:lnTo>
                <a:cubicBezTo>
                  <a:pt x="422089" y="1014226"/>
                  <a:pt x="336949" y="891645"/>
                  <a:pt x="336949" y="749179"/>
                </a:cubicBezTo>
                <a:cubicBezTo>
                  <a:pt x="336949" y="555925"/>
                  <a:pt x="493613" y="399261"/>
                  <a:pt x="686867" y="399261"/>
                </a:cubicBezTo>
                <a:cubicBezTo>
                  <a:pt x="880121" y="399261"/>
                  <a:pt x="1036785" y="555925"/>
                  <a:pt x="1036785" y="749179"/>
                </a:cubicBezTo>
                <a:cubicBezTo>
                  <a:pt x="1036785" y="891645"/>
                  <a:pt x="951645" y="1014226"/>
                  <a:pt x="829222" y="1068260"/>
                </a:cubicBezTo>
                <a:lnTo>
                  <a:pt x="1343906" y="1068260"/>
                </a:lnTo>
                <a:cubicBezTo>
                  <a:pt x="1154600" y="979078"/>
                  <a:pt x="1024606" y="786167"/>
                  <a:pt x="1024606" y="562894"/>
                </a:cubicBezTo>
                <a:cubicBezTo>
                  <a:pt x="1024606" y="252016"/>
                  <a:pt x="1276622" y="0"/>
                  <a:pt x="158750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/>
          </a:p>
        </p:txBody>
      </p:sp>
      <p:sp>
        <p:nvSpPr>
          <p:cNvPr id="33" name="Round Same Side Corner Rectangle 36">
            <a:extLst>
              <a:ext uri="{FF2B5EF4-FFF2-40B4-BE49-F238E27FC236}">
                <a16:creationId xmlns="" xmlns:a16="http://schemas.microsoft.com/office/drawing/2014/main" id="{C6C8BD49-27CA-4E0E-9062-666ADAB2DB76}"/>
              </a:ext>
            </a:extLst>
          </p:cNvPr>
          <p:cNvSpPr/>
          <p:nvPr/>
        </p:nvSpPr>
        <p:spPr>
          <a:xfrm>
            <a:off x="7499087" y="3466207"/>
            <a:ext cx="369782" cy="292356"/>
          </a:xfrm>
          <a:custGeom>
            <a:avLst/>
            <a:gdLst/>
            <a:ahLst/>
            <a:cxnLst/>
            <a:rect l="l" t="t" r="r" b="b"/>
            <a:pathLst>
              <a:path w="3219104" h="2545072">
                <a:moveTo>
                  <a:pt x="2779672" y="457200"/>
                </a:moveTo>
                <a:lnTo>
                  <a:pt x="2975888" y="457200"/>
                </a:lnTo>
                <a:cubicBezTo>
                  <a:pt x="3110212" y="457200"/>
                  <a:pt x="3219104" y="566092"/>
                  <a:pt x="3219104" y="700416"/>
                </a:cubicBezTo>
                <a:lnTo>
                  <a:pt x="3219104" y="2301856"/>
                </a:lnTo>
                <a:cubicBezTo>
                  <a:pt x="3219104" y="2436180"/>
                  <a:pt x="3110212" y="2545072"/>
                  <a:pt x="2975888" y="2545072"/>
                </a:cubicBezTo>
                <a:lnTo>
                  <a:pt x="2779672" y="2545072"/>
                </a:lnTo>
                <a:close/>
                <a:moveTo>
                  <a:pt x="243216" y="457200"/>
                </a:moveTo>
                <a:lnTo>
                  <a:pt x="439432" y="457200"/>
                </a:lnTo>
                <a:lnTo>
                  <a:pt x="439432" y="2545072"/>
                </a:lnTo>
                <a:lnTo>
                  <a:pt x="243216" y="2545072"/>
                </a:lnTo>
                <a:cubicBezTo>
                  <a:pt x="108892" y="2545072"/>
                  <a:pt x="0" y="2436180"/>
                  <a:pt x="0" y="2301856"/>
                </a:cubicBezTo>
                <a:lnTo>
                  <a:pt x="0" y="700416"/>
                </a:lnTo>
                <a:cubicBezTo>
                  <a:pt x="0" y="566092"/>
                  <a:pt x="108892" y="457200"/>
                  <a:pt x="243216" y="457200"/>
                </a:cubicBezTo>
                <a:close/>
                <a:moveTo>
                  <a:pt x="1428476" y="174246"/>
                </a:moveTo>
                <a:cubicBezTo>
                  <a:pt x="1372210" y="174246"/>
                  <a:pt x="1326598" y="219858"/>
                  <a:pt x="1326598" y="276124"/>
                </a:cubicBezTo>
                <a:lnTo>
                  <a:pt x="1326598" y="457200"/>
                </a:lnTo>
                <a:lnTo>
                  <a:pt x="1892506" y="457200"/>
                </a:lnTo>
                <a:lnTo>
                  <a:pt x="1892506" y="276124"/>
                </a:lnTo>
                <a:cubicBezTo>
                  <a:pt x="1892506" y="219858"/>
                  <a:pt x="1846894" y="174246"/>
                  <a:pt x="1790628" y="174246"/>
                </a:cubicBezTo>
                <a:close/>
                <a:moveTo>
                  <a:pt x="1285704" y="0"/>
                </a:moveTo>
                <a:lnTo>
                  <a:pt x="1933400" y="0"/>
                </a:lnTo>
                <a:cubicBezTo>
                  <a:pt x="2007048" y="0"/>
                  <a:pt x="2066752" y="59704"/>
                  <a:pt x="2066752" y="133352"/>
                </a:cubicBezTo>
                <a:lnTo>
                  <a:pt x="2066752" y="457200"/>
                </a:lnTo>
                <a:lnTo>
                  <a:pt x="2599672" y="457200"/>
                </a:lnTo>
                <a:lnTo>
                  <a:pt x="2599672" y="2545072"/>
                </a:lnTo>
                <a:lnTo>
                  <a:pt x="619432" y="2545072"/>
                </a:lnTo>
                <a:lnTo>
                  <a:pt x="619432" y="457200"/>
                </a:lnTo>
                <a:lnTo>
                  <a:pt x="1152352" y="457200"/>
                </a:lnTo>
                <a:lnTo>
                  <a:pt x="1152352" y="133352"/>
                </a:lnTo>
                <a:cubicBezTo>
                  <a:pt x="1152352" y="59704"/>
                  <a:pt x="1212056" y="0"/>
                  <a:pt x="1285704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835095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E8D6BA3-287B-46CB-B815-F775F34D9011}"/>
              </a:ext>
            </a:extLst>
          </p:cNvPr>
          <p:cNvSpPr txBox="1"/>
          <p:nvPr/>
        </p:nvSpPr>
        <p:spPr>
          <a:xfrm flipH="1">
            <a:off x="6999446" y="1001625"/>
            <a:ext cx="4477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rPr>
              <a:t>Modern </a:t>
            </a:r>
            <a:r>
              <a:rPr lang="en-US" altLang="ko-KR" sz="3600" b="1" dirty="0">
                <a:solidFill>
                  <a:schemeClr val="accent1"/>
                </a:solidFill>
                <a:latin typeface="+mj-lt"/>
                <a:cs typeface="Arial" pitchFamily="34" charset="0"/>
              </a:rPr>
              <a:t>Portfolio </a:t>
            </a:r>
            <a:r>
              <a:rPr lang="en-US" altLang="ko-KR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Presentation</a:t>
            </a:r>
            <a:endParaRPr lang="en-US" altLang="ko-KR" sz="36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cs typeface="Arial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636DFE83-B9FC-40E8-ABCD-A646001C41F8}"/>
              </a:ext>
            </a:extLst>
          </p:cNvPr>
          <p:cNvSpPr txBox="1"/>
          <p:nvPr/>
        </p:nvSpPr>
        <p:spPr>
          <a:xfrm>
            <a:off x="6629896" y="4042915"/>
            <a:ext cx="345153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You can simply impress your audience and add a unique zing and appeal to your Presentations. Easy to change colors, photos and Text. Get a modern PowerPoint  Presentation that is beautifully designed.</a:t>
            </a:r>
            <a:r>
              <a:rPr lang="en-US" altLang="ko-KR" sz="1200" dirty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 I hope and I believe that this Template will your Time, Money and Reputation. 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You can simply impress your audience and add a unique zing and appeal to your Presentations.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A674084D-B7F5-49AE-8925-3808BBA24F12}"/>
              </a:ext>
            </a:extLst>
          </p:cNvPr>
          <p:cNvSpPr txBox="1"/>
          <p:nvPr/>
        </p:nvSpPr>
        <p:spPr>
          <a:xfrm>
            <a:off x="6629897" y="3334555"/>
            <a:ext cx="3451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Get a modern PowerPoint  Presentation that is beautifully designed. 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B933CE28-7746-4CEF-BB86-9D76F74E53BA}"/>
              </a:ext>
            </a:extLst>
          </p:cNvPr>
          <p:cNvSpPr txBox="1"/>
          <p:nvPr/>
        </p:nvSpPr>
        <p:spPr>
          <a:xfrm>
            <a:off x="7462729" y="6043935"/>
            <a:ext cx="2618704" cy="276999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altLang="ko-KR" sz="1200" b="1" dirty="0">
                <a:solidFill>
                  <a:schemeClr val="bg1"/>
                </a:solidFill>
                <a:cs typeface="Arial" pitchFamily="34" charset="0"/>
              </a:rPr>
              <a:t>Modern PowerPoint Presentation</a:t>
            </a:r>
            <a:endParaRPr lang="ko-KR" altLang="en-US" sz="12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8478EA8B-546D-4201-A041-174C47C71AA9}"/>
              </a:ext>
            </a:extLst>
          </p:cNvPr>
          <p:cNvSpPr txBox="1"/>
          <p:nvPr/>
        </p:nvSpPr>
        <p:spPr>
          <a:xfrm rot="16200000">
            <a:off x="3094249" y="3177618"/>
            <a:ext cx="4463788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667" b="1" dirty="0">
                <a:solidFill>
                  <a:schemeClr val="bg1"/>
                </a:solidFill>
                <a:cs typeface="Arial" pitchFamily="34" charset="0"/>
              </a:rPr>
              <a:t>PowerPoint Presentation</a:t>
            </a:r>
            <a:endParaRPr lang="ko-KR" altLang="en-US" sz="2667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="" xmlns:a16="http://schemas.microsoft.com/office/drawing/2014/main" id="{FAC0C916-669F-4F9A-8DFF-61614F5E4F6D}"/>
              </a:ext>
            </a:extLst>
          </p:cNvPr>
          <p:cNvSpPr/>
          <p:nvPr/>
        </p:nvSpPr>
        <p:spPr>
          <a:xfrm>
            <a:off x="10867023" y="2894687"/>
            <a:ext cx="609599" cy="3963313"/>
          </a:xfrm>
          <a:custGeom>
            <a:avLst/>
            <a:gdLst>
              <a:gd name="connsiteX0" fmla="*/ 0 w 914399"/>
              <a:gd name="connsiteY0" fmla="*/ 0 h 5944970"/>
              <a:gd name="connsiteX1" fmla="*/ 914399 w 914399"/>
              <a:gd name="connsiteY1" fmla="*/ 0 h 5944970"/>
              <a:gd name="connsiteX2" fmla="*/ 914399 w 914399"/>
              <a:gd name="connsiteY2" fmla="*/ 5944970 h 5944970"/>
              <a:gd name="connsiteX3" fmla="*/ 774341 w 914399"/>
              <a:gd name="connsiteY3" fmla="*/ 5944970 h 5944970"/>
              <a:gd name="connsiteX4" fmla="*/ 774341 w 914399"/>
              <a:gd name="connsiteY4" fmla="*/ 140059 h 5944970"/>
              <a:gd name="connsiteX5" fmla="*/ 140059 w 914399"/>
              <a:gd name="connsiteY5" fmla="*/ 140059 h 5944970"/>
              <a:gd name="connsiteX6" fmla="*/ 140059 w 914399"/>
              <a:gd name="connsiteY6" fmla="*/ 5944970 h 5944970"/>
              <a:gd name="connsiteX7" fmla="*/ 0 w 914399"/>
              <a:gd name="connsiteY7" fmla="*/ 5944970 h 59449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399" h="5944970">
                <a:moveTo>
                  <a:pt x="0" y="0"/>
                </a:moveTo>
                <a:lnTo>
                  <a:pt x="914399" y="0"/>
                </a:lnTo>
                <a:lnTo>
                  <a:pt x="914399" y="5944970"/>
                </a:lnTo>
                <a:lnTo>
                  <a:pt x="774341" y="5944970"/>
                </a:lnTo>
                <a:lnTo>
                  <a:pt x="774341" y="140059"/>
                </a:lnTo>
                <a:lnTo>
                  <a:pt x="140059" y="140059"/>
                </a:lnTo>
                <a:lnTo>
                  <a:pt x="140059" y="5944970"/>
                </a:lnTo>
                <a:lnTo>
                  <a:pt x="0" y="594497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tx1"/>
              </a:solidFill>
            </a:endParaRP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F94E22CC-36B9-4172-8BD9-7B5762931BC5}"/>
              </a:ext>
            </a:extLst>
          </p:cNvPr>
          <p:cNvSpPr>
            <a:spLocks noGrp="1"/>
          </p:cNvSpPr>
          <p:nvPr>
            <p:ph type="pic" idx="16"/>
          </p:nvPr>
        </p:nvSpPr>
        <p:spPr/>
      </p:sp>
    </p:spTree>
    <p:extLst>
      <p:ext uri="{BB962C8B-B14F-4D97-AF65-F5344CB8AC3E}">
        <p14:creationId xmlns:p14="http://schemas.microsoft.com/office/powerpoint/2010/main" val="30237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>
                <a:solidFill>
                  <a:schemeClr val="bg1"/>
                </a:solidFill>
              </a:rPr>
              <a:t>Infographic Style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="" xmlns:a16="http://schemas.microsoft.com/office/drawing/2014/main" id="{5CFA9D86-0F0F-477F-A8ED-D9C82BBF837A}"/>
              </a:ext>
            </a:extLst>
          </p:cNvPr>
          <p:cNvGrpSpPr/>
          <p:nvPr/>
        </p:nvGrpSpPr>
        <p:grpSpPr>
          <a:xfrm>
            <a:off x="780298" y="5206611"/>
            <a:ext cx="1932809" cy="932355"/>
            <a:chOff x="2551705" y="4283314"/>
            <a:chExt cx="2357003" cy="902935"/>
          </a:xfrm>
        </p:grpSpPr>
        <p:sp>
          <p:nvSpPr>
            <p:cNvPr id="28" name="TextBox 27">
              <a:extLst>
                <a:ext uri="{FF2B5EF4-FFF2-40B4-BE49-F238E27FC236}">
                  <a16:creationId xmlns="" xmlns:a16="http://schemas.microsoft.com/office/drawing/2014/main" id="{F58F3366-EAA0-406B-A7F6-D0EE6DAE80E4}"/>
                </a:ext>
              </a:extLst>
            </p:cNvPr>
            <p:cNvSpPr txBox="1"/>
            <p:nvPr/>
          </p:nvSpPr>
          <p:spPr>
            <a:xfrm>
              <a:off x="2551706" y="4560313"/>
              <a:ext cx="2357002" cy="6259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zing.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="" xmlns:a16="http://schemas.microsoft.com/office/drawing/2014/main" id="{A9623EC4-C207-4357-B71F-DBCDEC65E6E0}"/>
                </a:ext>
              </a:extLst>
            </p:cNvPr>
            <p:cNvSpPr txBox="1"/>
            <p:nvPr/>
          </p:nvSpPr>
          <p:spPr>
            <a:xfrm>
              <a:off x="2551705" y="4283314"/>
              <a:ext cx="2336966" cy="2682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="" xmlns:a16="http://schemas.microsoft.com/office/drawing/2014/main" id="{9F59049E-2E62-4ECA-A329-602335335612}"/>
              </a:ext>
            </a:extLst>
          </p:cNvPr>
          <p:cNvGrpSpPr/>
          <p:nvPr/>
        </p:nvGrpSpPr>
        <p:grpSpPr>
          <a:xfrm>
            <a:off x="2157889" y="2247412"/>
            <a:ext cx="1932809" cy="932355"/>
            <a:chOff x="2551705" y="4283314"/>
            <a:chExt cx="2357003" cy="902935"/>
          </a:xfrm>
        </p:grpSpPr>
        <p:sp>
          <p:nvSpPr>
            <p:cNvPr id="51" name="TextBox 50">
              <a:extLst>
                <a:ext uri="{FF2B5EF4-FFF2-40B4-BE49-F238E27FC236}">
                  <a16:creationId xmlns="" xmlns:a16="http://schemas.microsoft.com/office/drawing/2014/main" id="{6129C327-36CC-4D81-AF35-025D9EDAA845}"/>
                </a:ext>
              </a:extLst>
            </p:cNvPr>
            <p:cNvSpPr txBox="1"/>
            <p:nvPr/>
          </p:nvSpPr>
          <p:spPr>
            <a:xfrm>
              <a:off x="2551706" y="4560313"/>
              <a:ext cx="2357002" cy="6259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zing.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="" xmlns:a16="http://schemas.microsoft.com/office/drawing/2014/main" id="{F340A91C-D37C-45EF-9BFE-84290C2F663B}"/>
                </a:ext>
              </a:extLst>
            </p:cNvPr>
            <p:cNvSpPr txBox="1"/>
            <p:nvPr/>
          </p:nvSpPr>
          <p:spPr>
            <a:xfrm>
              <a:off x="2551705" y="4283314"/>
              <a:ext cx="2336966" cy="2682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="" xmlns:a16="http://schemas.microsoft.com/office/drawing/2014/main" id="{67FB95C5-FFEE-48B7-B9E0-E7F8E61D8C6B}"/>
              </a:ext>
            </a:extLst>
          </p:cNvPr>
          <p:cNvGrpSpPr/>
          <p:nvPr/>
        </p:nvGrpSpPr>
        <p:grpSpPr>
          <a:xfrm>
            <a:off x="4780611" y="1709507"/>
            <a:ext cx="1932809" cy="932355"/>
            <a:chOff x="2551705" y="4283314"/>
            <a:chExt cx="2357003" cy="902935"/>
          </a:xfrm>
        </p:grpSpPr>
        <p:sp>
          <p:nvSpPr>
            <p:cNvPr id="54" name="TextBox 53">
              <a:extLst>
                <a:ext uri="{FF2B5EF4-FFF2-40B4-BE49-F238E27FC236}">
                  <a16:creationId xmlns="" xmlns:a16="http://schemas.microsoft.com/office/drawing/2014/main" id="{5495CF5D-D807-4C62-B095-FD8B82BB6155}"/>
                </a:ext>
              </a:extLst>
            </p:cNvPr>
            <p:cNvSpPr txBox="1"/>
            <p:nvPr/>
          </p:nvSpPr>
          <p:spPr>
            <a:xfrm>
              <a:off x="2551706" y="4560313"/>
              <a:ext cx="2357002" cy="6259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zing.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="" xmlns:a16="http://schemas.microsoft.com/office/drawing/2014/main" id="{0A1E9DC3-E347-49FF-A6C2-57822F463B17}"/>
                </a:ext>
              </a:extLst>
            </p:cNvPr>
            <p:cNvSpPr txBox="1"/>
            <p:nvPr/>
          </p:nvSpPr>
          <p:spPr>
            <a:xfrm>
              <a:off x="2551705" y="4283314"/>
              <a:ext cx="2336966" cy="2682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="" xmlns:a16="http://schemas.microsoft.com/office/drawing/2014/main" id="{6506FE01-2623-4B23-AC1A-8D8CD1D1F1A0}"/>
              </a:ext>
            </a:extLst>
          </p:cNvPr>
          <p:cNvGrpSpPr/>
          <p:nvPr/>
        </p:nvGrpSpPr>
        <p:grpSpPr>
          <a:xfrm>
            <a:off x="3476590" y="4936297"/>
            <a:ext cx="1932809" cy="932355"/>
            <a:chOff x="2551705" y="4283314"/>
            <a:chExt cx="2357003" cy="902935"/>
          </a:xfrm>
        </p:grpSpPr>
        <p:sp>
          <p:nvSpPr>
            <p:cNvPr id="57" name="TextBox 56">
              <a:extLst>
                <a:ext uri="{FF2B5EF4-FFF2-40B4-BE49-F238E27FC236}">
                  <a16:creationId xmlns="" xmlns:a16="http://schemas.microsoft.com/office/drawing/2014/main" id="{D54AF35C-A2C0-46D8-817F-1A69B00BA357}"/>
                </a:ext>
              </a:extLst>
            </p:cNvPr>
            <p:cNvSpPr txBox="1"/>
            <p:nvPr/>
          </p:nvSpPr>
          <p:spPr>
            <a:xfrm>
              <a:off x="2551706" y="4560313"/>
              <a:ext cx="2357002" cy="6259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zing.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58" name="TextBox 57">
              <a:extLst>
                <a:ext uri="{FF2B5EF4-FFF2-40B4-BE49-F238E27FC236}">
                  <a16:creationId xmlns="" xmlns:a16="http://schemas.microsoft.com/office/drawing/2014/main" id="{3BAD4688-3E6F-47D1-AABD-4F3DAAE676FB}"/>
                </a:ext>
              </a:extLst>
            </p:cNvPr>
            <p:cNvSpPr txBox="1"/>
            <p:nvPr/>
          </p:nvSpPr>
          <p:spPr>
            <a:xfrm>
              <a:off x="2551705" y="4283314"/>
              <a:ext cx="2336966" cy="2682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="" xmlns:a16="http://schemas.microsoft.com/office/drawing/2014/main" id="{5A23A266-D6CE-48A8-B54A-8C20795ADBAF}"/>
              </a:ext>
            </a:extLst>
          </p:cNvPr>
          <p:cNvGrpSpPr/>
          <p:nvPr/>
        </p:nvGrpSpPr>
        <p:grpSpPr>
          <a:xfrm>
            <a:off x="6172883" y="4207248"/>
            <a:ext cx="1932809" cy="932355"/>
            <a:chOff x="2551705" y="4283314"/>
            <a:chExt cx="2357003" cy="902935"/>
          </a:xfrm>
        </p:grpSpPr>
        <p:sp>
          <p:nvSpPr>
            <p:cNvPr id="60" name="TextBox 59">
              <a:extLst>
                <a:ext uri="{FF2B5EF4-FFF2-40B4-BE49-F238E27FC236}">
                  <a16:creationId xmlns="" xmlns:a16="http://schemas.microsoft.com/office/drawing/2014/main" id="{DE354686-9F95-4B19-9199-3BA8A3000D83}"/>
                </a:ext>
              </a:extLst>
            </p:cNvPr>
            <p:cNvSpPr txBox="1"/>
            <p:nvPr/>
          </p:nvSpPr>
          <p:spPr>
            <a:xfrm>
              <a:off x="2551706" y="4560313"/>
              <a:ext cx="2357002" cy="6259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zing.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61" name="TextBox 60">
              <a:extLst>
                <a:ext uri="{FF2B5EF4-FFF2-40B4-BE49-F238E27FC236}">
                  <a16:creationId xmlns="" xmlns:a16="http://schemas.microsoft.com/office/drawing/2014/main" id="{93374A51-968D-4668-9C02-5E855ED305AD}"/>
                </a:ext>
              </a:extLst>
            </p:cNvPr>
            <p:cNvSpPr txBox="1"/>
            <p:nvPr/>
          </p:nvSpPr>
          <p:spPr>
            <a:xfrm>
              <a:off x="2551705" y="4283314"/>
              <a:ext cx="2336966" cy="2682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="" xmlns:a16="http://schemas.microsoft.com/office/drawing/2014/main" id="{C17441E7-EEB2-4812-AD9A-F2FBA8DCB6EB}"/>
              </a:ext>
            </a:extLst>
          </p:cNvPr>
          <p:cNvGrpSpPr/>
          <p:nvPr/>
        </p:nvGrpSpPr>
        <p:grpSpPr>
          <a:xfrm>
            <a:off x="8981696" y="2628344"/>
            <a:ext cx="2182671" cy="932355"/>
            <a:chOff x="2551705" y="4283314"/>
            <a:chExt cx="2357003" cy="902934"/>
          </a:xfrm>
        </p:grpSpPr>
        <p:sp>
          <p:nvSpPr>
            <p:cNvPr id="63" name="TextBox 62">
              <a:extLst>
                <a:ext uri="{FF2B5EF4-FFF2-40B4-BE49-F238E27FC236}">
                  <a16:creationId xmlns="" xmlns:a16="http://schemas.microsoft.com/office/drawing/2014/main" id="{D7E0BD63-43CC-457F-A6F5-08520E5DBDE1}"/>
                </a:ext>
              </a:extLst>
            </p:cNvPr>
            <p:cNvSpPr txBox="1"/>
            <p:nvPr/>
          </p:nvSpPr>
          <p:spPr>
            <a:xfrm>
              <a:off x="2551707" y="4560313"/>
              <a:ext cx="2357001" cy="6259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zing. 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64" name="TextBox 63">
              <a:extLst>
                <a:ext uri="{FF2B5EF4-FFF2-40B4-BE49-F238E27FC236}">
                  <a16:creationId xmlns="" xmlns:a16="http://schemas.microsoft.com/office/drawing/2014/main" id="{A868AF1C-6574-4A68-A9B7-085F00535A37}"/>
                </a:ext>
              </a:extLst>
            </p:cNvPr>
            <p:cNvSpPr txBox="1"/>
            <p:nvPr/>
          </p:nvSpPr>
          <p:spPr>
            <a:xfrm>
              <a:off x="2551705" y="4283314"/>
              <a:ext cx="2336966" cy="2682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="" xmlns:a16="http://schemas.microsoft.com/office/drawing/2014/main" id="{97EC6770-CD61-4C85-835C-747E53CE6616}"/>
              </a:ext>
            </a:extLst>
          </p:cNvPr>
          <p:cNvGrpSpPr/>
          <p:nvPr/>
        </p:nvGrpSpPr>
        <p:grpSpPr>
          <a:xfrm rot="8690698">
            <a:off x="3648323" y="3333664"/>
            <a:ext cx="242564" cy="1357882"/>
            <a:chOff x="1403648" y="3356992"/>
            <a:chExt cx="234910" cy="1315034"/>
          </a:xfrm>
          <a:solidFill>
            <a:schemeClr val="bg1"/>
          </a:solidFill>
        </p:grpSpPr>
        <p:sp>
          <p:nvSpPr>
            <p:cNvPr id="31" name="Rectangle 30">
              <a:extLst>
                <a:ext uri="{FF2B5EF4-FFF2-40B4-BE49-F238E27FC236}">
                  <a16:creationId xmlns="" xmlns:a16="http://schemas.microsoft.com/office/drawing/2014/main" id="{2F39A857-4728-4547-B1E0-00B03B9779BC}"/>
                </a:ext>
              </a:extLst>
            </p:cNvPr>
            <p:cNvSpPr/>
            <p:nvPr/>
          </p:nvSpPr>
          <p:spPr>
            <a:xfrm>
              <a:off x="1403648" y="4437116"/>
              <a:ext cx="234910" cy="23491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="" xmlns:a16="http://schemas.microsoft.com/office/drawing/2014/main" id="{BF64B3B7-75DD-4BDE-B1D5-A0E227897321}"/>
                </a:ext>
              </a:extLst>
            </p:cNvPr>
            <p:cNvSpPr/>
            <p:nvPr/>
          </p:nvSpPr>
          <p:spPr>
            <a:xfrm>
              <a:off x="1403648" y="4077076"/>
              <a:ext cx="234910" cy="234910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="" xmlns:a16="http://schemas.microsoft.com/office/drawing/2014/main" id="{31610BDC-4205-469A-8060-B84FE19D5915}"/>
                </a:ext>
              </a:extLst>
            </p:cNvPr>
            <p:cNvSpPr/>
            <p:nvPr/>
          </p:nvSpPr>
          <p:spPr>
            <a:xfrm>
              <a:off x="1403648" y="3717036"/>
              <a:ext cx="234910" cy="234910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="" xmlns:a16="http://schemas.microsoft.com/office/drawing/2014/main" id="{0EEE02FF-41D2-4D27-97C2-2CF65534EF4E}"/>
                </a:ext>
              </a:extLst>
            </p:cNvPr>
            <p:cNvSpPr/>
            <p:nvPr/>
          </p:nvSpPr>
          <p:spPr>
            <a:xfrm>
              <a:off x="1403648" y="3356992"/>
              <a:ext cx="234910" cy="23491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 dirty="0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="" xmlns:a16="http://schemas.microsoft.com/office/drawing/2014/main" id="{4BE62FF6-A276-418C-BC40-B7B122DF95F2}"/>
              </a:ext>
            </a:extLst>
          </p:cNvPr>
          <p:cNvGrpSpPr/>
          <p:nvPr/>
        </p:nvGrpSpPr>
        <p:grpSpPr>
          <a:xfrm rot="3245569">
            <a:off x="4998434" y="2682965"/>
            <a:ext cx="242565" cy="2071474"/>
            <a:chOff x="1405139" y="2657468"/>
            <a:chExt cx="234911" cy="2014559"/>
          </a:xfrm>
          <a:solidFill>
            <a:schemeClr val="bg1"/>
          </a:solidFill>
        </p:grpSpPr>
        <p:sp>
          <p:nvSpPr>
            <p:cNvPr id="36" name="Rectangle 35">
              <a:extLst>
                <a:ext uri="{FF2B5EF4-FFF2-40B4-BE49-F238E27FC236}">
                  <a16:creationId xmlns="" xmlns:a16="http://schemas.microsoft.com/office/drawing/2014/main" id="{C51995DD-CBFC-4410-B09C-789B7194B326}"/>
                </a:ext>
              </a:extLst>
            </p:cNvPr>
            <p:cNvSpPr/>
            <p:nvPr/>
          </p:nvSpPr>
          <p:spPr>
            <a:xfrm>
              <a:off x="1405140" y="4437117"/>
              <a:ext cx="234910" cy="234910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="" xmlns:a16="http://schemas.microsoft.com/office/drawing/2014/main" id="{02AF00B9-9034-439F-BF95-69D0D0F18A51}"/>
                </a:ext>
              </a:extLst>
            </p:cNvPr>
            <p:cNvSpPr/>
            <p:nvPr/>
          </p:nvSpPr>
          <p:spPr>
            <a:xfrm>
              <a:off x="1405139" y="4077077"/>
              <a:ext cx="234910" cy="234910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="" xmlns:a16="http://schemas.microsoft.com/office/drawing/2014/main" id="{199F45CB-F77A-4ECB-8E21-6DE417AD0B8F}"/>
                </a:ext>
              </a:extLst>
            </p:cNvPr>
            <p:cNvSpPr/>
            <p:nvPr/>
          </p:nvSpPr>
          <p:spPr>
            <a:xfrm>
              <a:off x="1405139" y="3717037"/>
              <a:ext cx="234910" cy="234910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="" xmlns:a16="http://schemas.microsoft.com/office/drawing/2014/main" id="{B8CFAFE4-2005-4889-9422-1145F85059B1}"/>
                </a:ext>
              </a:extLst>
            </p:cNvPr>
            <p:cNvSpPr/>
            <p:nvPr/>
          </p:nvSpPr>
          <p:spPr>
            <a:xfrm>
              <a:off x="1405139" y="3356996"/>
              <a:ext cx="234910" cy="234910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="" xmlns:a16="http://schemas.microsoft.com/office/drawing/2014/main" id="{57CAB374-C9A4-4E9D-9537-9C1D7FBF11CB}"/>
                </a:ext>
              </a:extLst>
            </p:cNvPr>
            <p:cNvSpPr/>
            <p:nvPr/>
          </p:nvSpPr>
          <p:spPr>
            <a:xfrm>
              <a:off x="1405139" y="2996955"/>
              <a:ext cx="234910" cy="234910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="" xmlns:a16="http://schemas.microsoft.com/office/drawing/2014/main" id="{2D6F3F37-6FCF-40A0-B138-EF8CBE72635F}"/>
                </a:ext>
              </a:extLst>
            </p:cNvPr>
            <p:cNvSpPr/>
            <p:nvPr/>
          </p:nvSpPr>
          <p:spPr>
            <a:xfrm>
              <a:off x="1405139" y="2657468"/>
              <a:ext cx="234910" cy="234910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="" xmlns:a16="http://schemas.microsoft.com/office/drawing/2014/main" id="{EF8A1537-E8FD-401D-8441-503937E110BB}"/>
              </a:ext>
            </a:extLst>
          </p:cNvPr>
          <p:cNvGrpSpPr/>
          <p:nvPr/>
        </p:nvGrpSpPr>
        <p:grpSpPr>
          <a:xfrm rot="3195195">
            <a:off x="7666055" y="2052194"/>
            <a:ext cx="245941" cy="2087613"/>
            <a:chOff x="1401868" y="2996954"/>
            <a:chExt cx="238180" cy="2030254"/>
          </a:xfrm>
          <a:solidFill>
            <a:schemeClr val="bg1"/>
          </a:solidFill>
        </p:grpSpPr>
        <p:sp>
          <p:nvSpPr>
            <p:cNvPr id="43" name="Rectangle 42">
              <a:extLst>
                <a:ext uri="{FF2B5EF4-FFF2-40B4-BE49-F238E27FC236}">
                  <a16:creationId xmlns="" xmlns:a16="http://schemas.microsoft.com/office/drawing/2014/main" id="{317312C8-5AE4-4FAA-A7DF-CE6833BC8DD0}"/>
                </a:ext>
              </a:extLst>
            </p:cNvPr>
            <p:cNvSpPr/>
            <p:nvPr/>
          </p:nvSpPr>
          <p:spPr>
            <a:xfrm>
              <a:off x="1405136" y="4437114"/>
              <a:ext cx="234910" cy="234910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  <p:sp>
          <p:nvSpPr>
            <p:cNvPr id="44" name="Rectangle 43">
              <a:extLst>
                <a:ext uri="{FF2B5EF4-FFF2-40B4-BE49-F238E27FC236}">
                  <a16:creationId xmlns="" xmlns:a16="http://schemas.microsoft.com/office/drawing/2014/main" id="{404A8A7F-7F22-4007-80E1-2CF25F3C100D}"/>
                </a:ext>
              </a:extLst>
            </p:cNvPr>
            <p:cNvSpPr/>
            <p:nvPr/>
          </p:nvSpPr>
          <p:spPr>
            <a:xfrm>
              <a:off x="1405136" y="4077074"/>
              <a:ext cx="234910" cy="234910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="" xmlns:a16="http://schemas.microsoft.com/office/drawing/2014/main" id="{42F959BA-D50E-4F9D-864C-1810FFE05E96}"/>
                </a:ext>
              </a:extLst>
            </p:cNvPr>
            <p:cNvSpPr/>
            <p:nvPr/>
          </p:nvSpPr>
          <p:spPr>
            <a:xfrm>
              <a:off x="1405137" y="3717034"/>
              <a:ext cx="234910" cy="234910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  <p:sp>
          <p:nvSpPr>
            <p:cNvPr id="46" name="Rectangle 45">
              <a:extLst>
                <a:ext uri="{FF2B5EF4-FFF2-40B4-BE49-F238E27FC236}">
                  <a16:creationId xmlns="" xmlns:a16="http://schemas.microsoft.com/office/drawing/2014/main" id="{826F540A-80B2-4EF7-B7EA-BCCCDCC13C2A}"/>
                </a:ext>
              </a:extLst>
            </p:cNvPr>
            <p:cNvSpPr/>
            <p:nvPr/>
          </p:nvSpPr>
          <p:spPr>
            <a:xfrm>
              <a:off x="1405138" y="3356994"/>
              <a:ext cx="234910" cy="234910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="" xmlns:a16="http://schemas.microsoft.com/office/drawing/2014/main" id="{E3BE6A63-32B8-49F7-A4B7-8D132879D5F7}"/>
                </a:ext>
              </a:extLst>
            </p:cNvPr>
            <p:cNvSpPr/>
            <p:nvPr/>
          </p:nvSpPr>
          <p:spPr>
            <a:xfrm>
              <a:off x="1405137" y="2996954"/>
              <a:ext cx="234910" cy="23491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  <p:sp>
          <p:nvSpPr>
            <p:cNvPr id="49" name="Rectangle 39">
              <a:extLst>
                <a:ext uri="{FF2B5EF4-FFF2-40B4-BE49-F238E27FC236}">
                  <a16:creationId xmlns="" xmlns:a16="http://schemas.microsoft.com/office/drawing/2014/main" id="{B4983708-49F0-4018-AF1B-8AD04C87A3CD}"/>
                </a:ext>
              </a:extLst>
            </p:cNvPr>
            <p:cNvSpPr/>
            <p:nvPr/>
          </p:nvSpPr>
          <p:spPr>
            <a:xfrm>
              <a:off x="1401868" y="4792298"/>
              <a:ext cx="234910" cy="234910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65" name="Group 31">
            <a:extLst>
              <a:ext uri="{FF2B5EF4-FFF2-40B4-BE49-F238E27FC236}">
                <a16:creationId xmlns="" xmlns:a16="http://schemas.microsoft.com/office/drawing/2014/main" id="{D83D00FD-AC5D-49C9-A69A-A139E062F7E4}"/>
              </a:ext>
            </a:extLst>
          </p:cNvPr>
          <p:cNvGrpSpPr/>
          <p:nvPr/>
        </p:nvGrpSpPr>
        <p:grpSpPr>
          <a:xfrm rot="3362377">
            <a:off x="2157039" y="3156850"/>
            <a:ext cx="242564" cy="2393926"/>
            <a:chOff x="1405139" y="2657470"/>
            <a:chExt cx="234910" cy="2328151"/>
          </a:xfrm>
          <a:solidFill>
            <a:schemeClr val="bg1"/>
          </a:solidFill>
        </p:grpSpPr>
        <p:sp>
          <p:nvSpPr>
            <p:cNvPr id="66" name="Rectangle 32">
              <a:extLst>
                <a:ext uri="{FF2B5EF4-FFF2-40B4-BE49-F238E27FC236}">
                  <a16:creationId xmlns="" xmlns:a16="http://schemas.microsoft.com/office/drawing/2014/main" id="{E6CCE931-F3F5-47B6-B0A4-9BDBAAF9F1AB}"/>
                </a:ext>
              </a:extLst>
            </p:cNvPr>
            <p:cNvSpPr/>
            <p:nvPr/>
          </p:nvSpPr>
          <p:spPr>
            <a:xfrm>
              <a:off x="1405139" y="4437116"/>
              <a:ext cx="234910" cy="234910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  <p:sp>
          <p:nvSpPr>
            <p:cNvPr id="67" name="Rectangle 33">
              <a:extLst>
                <a:ext uri="{FF2B5EF4-FFF2-40B4-BE49-F238E27FC236}">
                  <a16:creationId xmlns="" xmlns:a16="http://schemas.microsoft.com/office/drawing/2014/main" id="{2D8ED117-0EB0-40FC-A5B4-2DE06F55DA86}"/>
                </a:ext>
              </a:extLst>
            </p:cNvPr>
            <p:cNvSpPr/>
            <p:nvPr/>
          </p:nvSpPr>
          <p:spPr>
            <a:xfrm>
              <a:off x="1405139" y="4077075"/>
              <a:ext cx="234910" cy="234910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  <p:sp>
          <p:nvSpPr>
            <p:cNvPr id="68" name="Rectangle 34">
              <a:extLst>
                <a:ext uri="{FF2B5EF4-FFF2-40B4-BE49-F238E27FC236}">
                  <a16:creationId xmlns="" xmlns:a16="http://schemas.microsoft.com/office/drawing/2014/main" id="{DE7DCBA0-83CD-4CE2-8EA5-B034E139FFB4}"/>
                </a:ext>
              </a:extLst>
            </p:cNvPr>
            <p:cNvSpPr/>
            <p:nvPr/>
          </p:nvSpPr>
          <p:spPr>
            <a:xfrm>
              <a:off x="1405139" y="3717035"/>
              <a:ext cx="234910" cy="234910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  <p:sp>
          <p:nvSpPr>
            <p:cNvPr id="69" name="Rectangle 35">
              <a:extLst>
                <a:ext uri="{FF2B5EF4-FFF2-40B4-BE49-F238E27FC236}">
                  <a16:creationId xmlns="" xmlns:a16="http://schemas.microsoft.com/office/drawing/2014/main" id="{DC7CC37B-435A-44CC-82A2-053291047A1C}"/>
                </a:ext>
              </a:extLst>
            </p:cNvPr>
            <p:cNvSpPr/>
            <p:nvPr/>
          </p:nvSpPr>
          <p:spPr>
            <a:xfrm>
              <a:off x="1405139" y="3356995"/>
              <a:ext cx="234910" cy="234910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  <p:sp>
          <p:nvSpPr>
            <p:cNvPr id="70" name="Rectangle 36">
              <a:extLst>
                <a:ext uri="{FF2B5EF4-FFF2-40B4-BE49-F238E27FC236}">
                  <a16:creationId xmlns="" xmlns:a16="http://schemas.microsoft.com/office/drawing/2014/main" id="{ACD4A3B3-FB3A-48D2-9BB4-2B578F0CF810}"/>
                </a:ext>
              </a:extLst>
            </p:cNvPr>
            <p:cNvSpPr/>
            <p:nvPr/>
          </p:nvSpPr>
          <p:spPr>
            <a:xfrm>
              <a:off x="1405139" y="2996955"/>
              <a:ext cx="234910" cy="234910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  <p:sp>
          <p:nvSpPr>
            <p:cNvPr id="71" name="Rectangle 37">
              <a:extLst>
                <a:ext uri="{FF2B5EF4-FFF2-40B4-BE49-F238E27FC236}">
                  <a16:creationId xmlns="" xmlns:a16="http://schemas.microsoft.com/office/drawing/2014/main" id="{DDF372D3-3B21-4E53-AD18-B5BB56CD7137}"/>
                </a:ext>
              </a:extLst>
            </p:cNvPr>
            <p:cNvSpPr/>
            <p:nvPr/>
          </p:nvSpPr>
          <p:spPr>
            <a:xfrm>
              <a:off x="1405139" y="2657470"/>
              <a:ext cx="234910" cy="234910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  <p:sp>
          <p:nvSpPr>
            <p:cNvPr id="77" name="Rectangle 32">
              <a:extLst>
                <a:ext uri="{FF2B5EF4-FFF2-40B4-BE49-F238E27FC236}">
                  <a16:creationId xmlns="" xmlns:a16="http://schemas.microsoft.com/office/drawing/2014/main" id="{9F54E36D-AE1D-4F89-B66F-C9A898B14169}"/>
                </a:ext>
              </a:extLst>
            </p:cNvPr>
            <p:cNvSpPr/>
            <p:nvPr/>
          </p:nvSpPr>
          <p:spPr>
            <a:xfrm>
              <a:off x="1405139" y="4750711"/>
              <a:ext cx="234910" cy="23491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72" name="Group 31">
            <a:extLst>
              <a:ext uri="{FF2B5EF4-FFF2-40B4-BE49-F238E27FC236}">
                <a16:creationId xmlns="" xmlns:a16="http://schemas.microsoft.com/office/drawing/2014/main" id="{0AF9C9F7-45A0-4250-A94B-CC135758F875}"/>
              </a:ext>
            </a:extLst>
          </p:cNvPr>
          <p:cNvGrpSpPr/>
          <p:nvPr/>
        </p:nvGrpSpPr>
        <p:grpSpPr>
          <a:xfrm rot="19381873">
            <a:off x="6335588" y="2754386"/>
            <a:ext cx="242564" cy="1336653"/>
            <a:chOff x="1405139" y="2657468"/>
            <a:chExt cx="234910" cy="1294475"/>
          </a:xfrm>
          <a:solidFill>
            <a:schemeClr val="bg1"/>
          </a:solidFill>
        </p:grpSpPr>
        <p:sp>
          <p:nvSpPr>
            <p:cNvPr id="73" name="Rectangle 34">
              <a:extLst>
                <a:ext uri="{FF2B5EF4-FFF2-40B4-BE49-F238E27FC236}">
                  <a16:creationId xmlns="" xmlns:a16="http://schemas.microsoft.com/office/drawing/2014/main" id="{05E90907-D6FB-4FEB-A1BC-113FB359045C}"/>
                </a:ext>
              </a:extLst>
            </p:cNvPr>
            <p:cNvSpPr/>
            <p:nvPr/>
          </p:nvSpPr>
          <p:spPr>
            <a:xfrm>
              <a:off x="1405139" y="3717033"/>
              <a:ext cx="234910" cy="23491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  <p:sp>
          <p:nvSpPr>
            <p:cNvPr id="74" name="Rectangle 35">
              <a:extLst>
                <a:ext uri="{FF2B5EF4-FFF2-40B4-BE49-F238E27FC236}">
                  <a16:creationId xmlns="" xmlns:a16="http://schemas.microsoft.com/office/drawing/2014/main" id="{91DD166C-A30A-4D8E-ACD4-B8D0BCAA31C3}"/>
                </a:ext>
              </a:extLst>
            </p:cNvPr>
            <p:cNvSpPr/>
            <p:nvPr/>
          </p:nvSpPr>
          <p:spPr>
            <a:xfrm>
              <a:off x="1405139" y="3356993"/>
              <a:ext cx="234910" cy="234910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  <p:sp>
          <p:nvSpPr>
            <p:cNvPr id="75" name="Rectangle 36">
              <a:extLst>
                <a:ext uri="{FF2B5EF4-FFF2-40B4-BE49-F238E27FC236}">
                  <a16:creationId xmlns="" xmlns:a16="http://schemas.microsoft.com/office/drawing/2014/main" id="{127C46BB-4614-4114-BA55-8809066F0FB1}"/>
                </a:ext>
              </a:extLst>
            </p:cNvPr>
            <p:cNvSpPr/>
            <p:nvPr/>
          </p:nvSpPr>
          <p:spPr>
            <a:xfrm>
              <a:off x="1405139" y="2996955"/>
              <a:ext cx="234910" cy="234910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  <p:sp>
          <p:nvSpPr>
            <p:cNvPr id="76" name="Rectangle 37">
              <a:extLst>
                <a:ext uri="{FF2B5EF4-FFF2-40B4-BE49-F238E27FC236}">
                  <a16:creationId xmlns="" xmlns:a16="http://schemas.microsoft.com/office/drawing/2014/main" id="{FA9E9106-BBA0-464B-AEEF-8445164A2247}"/>
                </a:ext>
              </a:extLst>
            </p:cNvPr>
            <p:cNvSpPr/>
            <p:nvPr/>
          </p:nvSpPr>
          <p:spPr>
            <a:xfrm>
              <a:off x="1405139" y="2657468"/>
              <a:ext cx="234910" cy="23491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90" name="Group 89">
            <a:extLst>
              <a:ext uri="{FF2B5EF4-FFF2-40B4-BE49-F238E27FC236}">
                <a16:creationId xmlns="" xmlns:a16="http://schemas.microsoft.com/office/drawing/2014/main" id="{81BDFB9F-49DA-4009-A127-0D10E13A9901}"/>
              </a:ext>
            </a:extLst>
          </p:cNvPr>
          <p:cNvGrpSpPr/>
          <p:nvPr/>
        </p:nvGrpSpPr>
        <p:grpSpPr>
          <a:xfrm rot="397643" flipH="1">
            <a:off x="8787992" y="864174"/>
            <a:ext cx="1434321" cy="1625473"/>
            <a:chOff x="5365048" y="479821"/>
            <a:chExt cx="8036930" cy="9108010"/>
          </a:xfrm>
          <a:solidFill>
            <a:schemeClr val="bg1"/>
          </a:solidFill>
        </p:grpSpPr>
        <p:sp>
          <p:nvSpPr>
            <p:cNvPr id="99" name="Freeform: Shape 98">
              <a:extLst>
                <a:ext uri="{FF2B5EF4-FFF2-40B4-BE49-F238E27FC236}">
                  <a16:creationId xmlns="" xmlns:a16="http://schemas.microsoft.com/office/drawing/2014/main" id="{97B2EEDF-6E13-4F66-9DDC-F5048355262D}"/>
                </a:ext>
              </a:extLst>
            </p:cNvPr>
            <p:cNvSpPr/>
            <p:nvPr/>
          </p:nvSpPr>
          <p:spPr>
            <a:xfrm>
              <a:off x="11674969" y="8268753"/>
              <a:ext cx="1052700" cy="1319078"/>
            </a:xfrm>
            <a:custGeom>
              <a:avLst/>
              <a:gdLst>
                <a:gd name="connsiteX0" fmla="*/ 0 w 266700"/>
                <a:gd name="connsiteY0" fmla="*/ 0 h 438150"/>
                <a:gd name="connsiteX1" fmla="*/ 19050 w 266700"/>
                <a:gd name="connsiteY1" fmla="*/ 438150 h 438150"/>
                <a:gd name="connsiteX2" fmla="*/ 266700 w 266700"/>
                <a:gd name="connsiteY2" fmla="*/ 76200 h 438150"/>
                <a:gd name="connsiteX3" fmla="*/ 0 w 266700"/>
                <a:gd name="connsiteY3" fmla="*/ 0 h 438150"/>
                <a:gd name="connsiteX0" fmla="*/ 0 w 366579"/>
                <a:gd name="connsiteY0" fmla="*/ 0 h 459339"/>
                <a:gd name="connsiteX1" fmla="*/ 366579 w 366579"/>
                <a:gd name="connsiteY1" fmla="*/ 459339 h 459339"/>
                <a:gd name="connsiteX2" fmla="*/ 266700 w 366579"/>
                <a:gd name="connsiteY2" fmla="*/ 76200 h 459339"/>
                <a:gd name="connsiteX3" fmla="*/ 0 w 366579"/>
                <a:gd name="connsiteY3" fmla="*/ 0 h 459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6579" h="459339">
                  <a:moveTo>
                    <a:pt x="0" y="0"/>
                  </a:moveTo>
                  <a:lnTo>
                    <a:pt x="366579" y="459339"/>
                  </a:lnTo>
                  <a:lnTo>
                    <a:pt x="266700" y="7620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>
                <a:solidFill>
                  <a:schemeClr val="bg1"/>
                </a:solidFill>
              </a:endParaRPr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="" xmlns:a16="http://schemas.microsoft.com/office/drawing/2014/main" id="{14043144-8DFC-47FF-9F54-CCCEAF929B4D}"/>
                </a:ext>
              </a:extLst>
            </p:cNvPr>
            <p:cNvSpPr/>
            <p:nvPr/>
          </p:nvSpPr>
          <p:spPr>
            <a:xfrm>
              <a:off x="9107326" y="6879846"/>
              <a:ext cx="3333521" cy="1613816"/>
            </a:xfrm>
            <a:custGeom>
              <a:avLst/>
              <a:gdLst>
                <a:gd name="connsiteX0" fmla="*/ 1219200 w 1219200"/>
                <a:gd name="connsiteY0" fmla="*/ 561975 h 561975"/>
                <a:gd name="connsiteX1" fmla="*/ 438150 w 1219200"/>
                <a:gd name="connsiteY1" fmla="*/ 0 h 561975"/>
                <a:gd name="connsiteX2" fmla="*/ 0 w 1219200"/>
                <a:gd name="connsiteY2" fmla="*/ 361950 h 561975"/>
                <a:gd name="connsiteX3" fmla="*/ 1219200 w 1219200"/>
                <a:gd name="connsiteY3" fmla="*/ 561975 h 561975"/>
                <a:gd name="connsiteX0" fmla="*/ 1158170 w 1158170"/>
                <a:gd name="connsiteY0" fmla="*/ 561975 h 561975"/>
                <a:gd name="connsiteX1" fmla="*/ 377120 w 1158170"/>
                <a:gd name="connsiteY1" fmla="*/ 0 h 561975"/>
                <a:gd name="connsiteX2" fmla="*/ 0 w 1158170"/>
                <a:gd name="connsiteY2" fmla="*/ 375217 h 561975"/>
                <a:gd name="connsiteX3" fmla="*/ 1158170 w 1158170"/>
                <a:gd name="connsiteY3" fmla="*/ 561975 h 561975"/>
                <a:gd name="connsiteX0" fmla="*/ 1160823 w 1160823"/>
                <a:gd name="connsiteY0" fmla="*/ 561975 h 561975"/>
                <a:gd name="connsiteX1" fmla="*/ 379773 w 1160823"/>
                <a:gd name="connsiteY1" fmla="*/ 0 h 561975"/>
                <a:gd name="connsiteX2" fmla="*/ 0 w 1160823"/>
                <a:gd name="connsiteY2" fmla="*/ 367257 h 561975"/>
                <a:gd name="connsiteX3" fmla="*/ 1160823 w 1160823"/>
                <a:gd name="connsiteY3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0823" h="561975">
                  <a:moveTo>
                    <a:pt x="1160823" y="561975"/>
                  </a:moveTo>
                  <a:lnTo>
                    <a:pt x="379773" y="0"/>
                  </a:lnTo>
                  <a:lnTo>
                    <a:pt x="0" y="367257"/>
                  </a:lnTo>
                  <a:lnTo>
                    <a:pt x="1160823" y="561975"/>
                  </a:lnTo>
                  <a:close/>
                </a:path>
              </a:pathLst>
            </a:custGeom>
            <a:grp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>
                <a:solidFill>
                  <a:schemeClr val="bg1"/>
                </a:solidFill>
              </a:endParaRPr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="" xmlns:a16="http://schemas.microsoft.com/office/drawing/2014/main" id="{85A730FC-82D4-4B7A-A3F4-B2EE54A50BD4}"/>
                </a:ext>
              </a:extLst>
            </p:cNvPr>
            <p:cNvSpPr/>
            <p:nvPr/>
          </p:nvSpPr>
          <p:spPr>
            <a:xfrm>
              <a:off x="5365048" y="5540922"/>
              <a:ext cx="1132617" cy="452885"/>
            </a:xfrm>
            <a:custGeom>
              <a:avLst/>
              <a:gdLst>
                <a:gd name="connsiteX0" fmla="*/ 133350 w 276225"/>
                <a:gd name="connsiteY0" fmla="*/ 0 h 200025"/>
                <a:gd name="connsiteX1" fmla="*/ 0 w 276225"/>
                <a:gd name="connsiteY1" fmla="*/ 200025 h 200025"/>
                <a:gd name="connsiteX2" fmla="*/ 276225 w 276225"/>
                <a:gd name="connsiteY2" fmla="*/ 152400 h 200025"/>
                <a:gd name="connsiteX3" fmla="*/ 133350 w 276225"/>
                <a:gd name="connsiteY3" fmla="*/ 0 h 200025"/>
                <a:gd name="connsiteX0" fmla="*/ 157232 w 276225"/>
                <a:gd name="connsiteY0" fmla="*/ 0 h 205332"/>
                <a:gd name="connsiteX1" fmla="*/ 0 w 276225"/>
                <a:gd name="connsiteY1" fmla="*/ 205332 h 205332"/>
                <a:gd name="connsiteX2" fmla="*/ 276225 w 276225"/>
                <a:gd name="connsiteY2" fmla="*/ 157707 h 205332"/>
                <a:gd name="connsiteX3" fmla="*/ 157232 w 276225"/>
                <a:gd name="connsiteY3" fmla="*/ 0 h 205332"/>
                <a:gd name="connsiteX0" fmla="*/ 275415 w 394408"/>
                <a:gd name="connsiteY0" fmla="*/ 0 h 157707"/>
                <a:gd name="connsiteX1" fmla="*/ 0 w 394408"/>
                <a:gd name="connsiteY1" fmla="*/ 150097 h 157707"/>
                <a:gd name="connsiteX2" fmla="*/ 394408 w 394408"/>
                <a:gd name="connsiteY2" fmla="*/ 157707 h 157707"/>
                <a:gd name="connsiteX3" fmla="*/ 275415 w 394408"/>
                <a:gd name="connsiteY3" fmla="*/ 0 h 157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4408" h="157707">
                  <a:moveTo>
                    <a:pt x="275415" y="0"/>
                  </a:moveTo>
                  <a:lnTo>
                    <a:pt x="0" y="150097"/>
                  </a:lnTo>
                  <a:lnTo>
                    <a:pt x="394408" y="157707"/>
                  </a:lnTo>
                  <a:lnTo>
                    <a:pt x="275415" y="0"/>
                  </a:lnTo>
                  <a:close/>
                </a:path>
              </a:pathLst>
            </a:custGeom>
            <a:grp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>
                <a:solidFill>
                  <a:schemeClr val="bg1"/>
                </a:solidFill>
              </a:endParaRPr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="" xmlns:a16="http://schemas.microsoft.com/office/drawing/2014/main" id="{3047986A-4CEA-4ED1-801F-FC1CC44A3B77}"/>
                </a:ext>
              </a:extLst>
            </p:cNvPr>
            <p:cNvSpPr/>
            <p:nvPr/>
          </p:nvSpPr>
          <p:spPr>
            <a:xfrm>
              <a:off x="6149698" y="5215816"/>
              <a:ext cx="1586463" cy="2373441"/>
            </a:xfrm>
            <a:custGeom>
              <a:avLst/>
              <a:gdLst>
                <a:gd name="connsiteX0" fmla="*/ 552450 w 552450"/>
                <a:gd name="connsiteY0" fmla="*/ 0 h 847725"/>
                <a:gd name="connsiteX1" fmla="*/ 0 w 552450"/>
                <a:gd name="connsiteY1" fmla="*/ 114300 h 847725"/>
                <a:gd name="connsiteX2" fmla="*/ 523875 w 552450"/>
                <a:gd name="connsiteY2" fmla="*/ 847725 h 847725"/>
                <a:gd name="connsiteX3" fmla="*/ 552450 w 552450"/>
                <a:gd name="connsiteY3" fmla="*/ 0 h 847725"/>
                <a:gd name="connsiteX0" fmla="*/ 552450 w 552450"/>
                <a:gd name="connsiteY0" fmla="*/ 0 h 826497"/>
                <a:gd name="connsiteX1" fmla="*/ 0 w 552450"/>
                <a:gd name="connsiteY1" fmla="*/ 114300 h 826497"/>
                <a:gd name="connsiteX2" fmla="*/ 502647 w 552450"/>
                <a:gd name="connsiteY2" fmla="*/ 826497 h 826497"/>
                <a:gd name="connsiteX3" fmla="*/ 552450 w 552450"/>
                <a:gd name="connsiteY3" fmla="*/ 0 h 826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2450" h="826497">
                  <a:moveTo>
                    <a:pt x="552450" y="0"/>
                  </a:moveTo>
                  <a:lnTo>
                    <a:pt x="0" y="114300"/>
                  </a:lnTo>
                  <a:lnTo>
                    <a:pt x="502647" y="826497"/>
                  </a:lnTo>
                  <a:lnTo>
                    <a:pt x="552450" y="0"/>
                  </a:lnTo>
                  <a:close/>
                </a:path>
              </a:pathLst>
            </a:custGeom>
            <a:grp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>
                <a:solidFill>
                  <a:schemeClr val="bg1"/>
                </a:solidFill>
              </a:endParaRPr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="" xmlns:a16="http://schemas.microsoft.com/office/drawing/2014/main" id="{AEB7D496-1DFC-486A-B703-25F9952F6311}"/>
                </a:ext>
              </a:extLst>
            </p:cNvPr>
            <p:cNvSpPr/>
            <p:nvPr/>
          </p:nvSpPr>
          <p:spPr>
            <a:xfrm>
              <a:off x="9871174" y="2566277"/>
              <a:ext cx="3530804" cy="3853064"/>
            </a:xfrm>
            <a:custGeom>
              <a:avLst/>
              <a:gdLst>
                <a:gd name="connsiteX0" fmla="*/ 1019175 w 1019175"/>
                <a:gd name="connsiteY0" fmla="*/ 0 h 1390650"/>
                <a:gd name="connsiteX1" fmla="*/ 0 w 1019175"/>
                <a:gd name="connsiteY1" fmla="*/ 295275 h 1390650"/>
                <a:gd name="connsiteX2" fmla="*/ 19050 w 1019175"/>
                <a:gd name="connsiteY2" fmla="*/ 1390650 h 1390650"/>
                <a:gd name="connsiteX3" fmla="*/ 1019175 w 1019175"/>
                <a:gd name="connsiteY3" fmla="*/ 0 h 1390650"/>
                <a:gd name="connsiteX0" fmla="*/ 1113905 w 1113905"/>
                <a:gd name="connsiteY0" fmla="*/ 0 h 1390650"/>
                <a:gd name="connsiteX1" fmla="*/ 0 w 1113905"/>
                <a:gd name="connsiteY1" fmla="*/ 643150 h 1390650"/>
                <a:gd name="connsiteX2" fmla="*/ 113780 w 1113905"/>
                <a:gd name="connsiteY2" fmla="*/ 1390650 h 1390650"/>
                <a:gd name="connsiteX3" fmla="*/ 1113905 w 1113905"/>
                <a:gd name="connsiteY3" fmla="*/ 0 h 1390650"/>
                <a:gd name="connsiteX0" fmla="*/ 1229522 w 1229522"/>
                <a:gd name="connsiteY0" fmla="*/ 0 h 1341742"/>
                <a:gd name="connsiteX1" fmla="*/ 0 w 1229522"/>
                <a:gd name="connsiteY1" fmla="*/ 594242 h 1341742"/>
                <a:gd name="connsiteX2" fmla="*/ 113780 w 1229522"/>
                <a:gd name="connsiteY2" fmla="*/ 1341742 h 1341742"/>
                <a:gd name="connsiteX3" fmla="*/ 1229522 w 1229522"/>
                <a:gd name="connsiteY3" fmla="*/ 0 h 1341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29522" h="1341742">
                  <a:moveTo>
                    <a:pt x="1229522" y="0"/>
                  </a:moveTo>
                  <a:lnTo>
                    <a:pt x="0" y="594242"/>
                  </a:lnTo>
                  <a:lnTo>
                    <a:pt x="113780" y="1341742"/>
                  </a:lnTo>
                  <a:lnTo>
                    <a:pt x="1229522" y="0"/>
                  </a:lnTo>
                  <a:close/>
                </a:path>
              </a:pathLst>
            </a:custGeom>
            <a:grp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>
                <a:solidFill>
                  <a:schemeClr val="bg1"/>
                </a:solidFill>
              </a:endParaRPr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="" xmlns:a16="http://schemas.microsoft.com/office/drawing/2014/main" id="{56E2A57B-B459-4BB0-B5E4-5ED02B65C2F2}"/>
                </a:ext>
              </a:extLst>
            </p:cNvPr>
            <p:cNvSpPr/>
            <p:nvPr/>
          </p:nvSpPr>
          <p:spPr>
            <a:xfrm>
              <a:off x="7585440" y="3324702"/>
              <a:ext cx="2667179" cy="4626397"/>
            </a:xfrm>
            <a:custGeom>
              <a:avLst/>
              <a:gdLst>
                <a:gd name="connsiteX0" fmla="*/ 528637 w 928687"/>
                <a:gd name="connsiteY0" fmla="*/ 1628775 h 1628775"/>
                <a:gd name="connsiteX1" fmla="*/ 0 w 928687"/>
                <a:gd name="connsiteY1" fmla="*/ 1500188 h 1628775"/>
                <a:gd name="connsiteX2" fmla="*/ 71437 w 928687"/>
                <a:gd name="connsiteY2" fmla="*/ 0 h 1628775"/>
                <a:gd name="connsiteX3" fmla="*/ 928687 w 928687"/>
                <a:gd name="connsiteY3" fmla="*/ 1271588 h 1628775"/>
                <a:gd name="connsiteX4" fmla="*/ 528637 w 928687"/>
                <a:gd name="connsiteY4" fmla="*/ 1628775 h 1628775"/>
                <a:gd name="connsiteX0" fmla="*/ 542925 w 942975"/>
                <a:gd name="connsiteY0" fmla="*/ 1304925 h 1304925"/>
                <a:gd name="connsiteX1" fmla="*/ 14288 w 942975"/>
                <a:gd name="connsiteY1" fmla="*/ 1176338 h 1304925"/>
                <a:gd name="connsiteX2" fmla="*/ 0 w 942975"/>
                <a:gd name="connsiteY2" fmla="*/ 0 h 1304925"/>
                <a:gd name="connsiteX3" fmla="*/ 942975 w 942975"/>
                <a:gd name="connsiteY3" fmla="*/ 947738 h 1304925"/>
                <a:gd name="connsiteX4" fmla="*/ 542925 w 942975"/>
                <a:gd name="connsiteY4" fmla="*/ 1304925 h 1304925"/>
                <a:gd name="connsiteX0" fmla="*/ 528637 w 928687"/>
                <a:gd name="connsiteY0" fmla="*/ 1581150 h 1581150"/>
                <a:gd name="connsiteX1" fmla="*/ 0 w 928687"/>
                <a:gd name="connsiteY1" fmla="*/ 1452563 h 1581150"/>
                <a:gd name="connsiteX2" fmla="*/ 61912 w 928687"/>
                <a:gd name="connsiteY2" fmla="*/ 0 h 1581150"/>
                <a:gd name="connsiteX3" fmla="*/ 928687 w 928687"/>
                <a:gd name="connsiteY3" fmla="*/ 1223963 h 1581150"/>
                <a:gd name="connsiteX4" fmla="*/ 528637 w 928687"/>
                <a:gd name="connsiteY4" fmla="*/ 1581150 h 1581150"/>
                <a:gd name="connsiteX0" fmla="*/ 528637 w 928687"/>
                <a:gd name="connsiteY0" fmla="*/ 1619250 h 1619250"/>
                <a:gd name="connsiteX1" fmla="*/ 0 w 928687"/>
                <a:gd name="connsiteY1" fmla="*/ 1490663 h 1619250"/>
                <a:gd name="connsiteX2" fmla="*/ 42862 w 928687"/>
                <a:gd name="connsiteY2" fmla="*/ 0 h 1619250"/>
                <a:gd name="connsiteX3" fmla="*/ 928687 w 928687"/>
                <a:gd name="connsiteY3" fmla="*/ 1262063 h 1619250"/>
                <a:gd name="connsiteX4" fmla="*/ 528637 w 928687"/>
                <a:gd name="connsiteY4" fmla="*/ 1619250 h 1619250"/>
                <a:gd name="connsiteX0" fmla="*/ 528637 w 928687"/>
                <a:gd name="connsiteY0" fmla="*/ 1614196 h 1614196"/>
                <a:gd name="connsiteX1" fmla="*/ 0 w 928687"/>
                <a:gd name="connsiteY1" fmla="*/ 1485609 h 1614196"/>
                <a:gd name="connsiteX2" fmla="*/ 47916 w 928687"/>
                <a:gd name="connsiteY2" fmla="*/ 0 h 1614196"/>
                <a:gd name="connsiteX3" fmla="*/ 928687 w 928687"/>
                <a:gd name="connsiteY3" fmla="*/ 1257009 h 1614196"/>
                <a:gd name="connsiteX4" fmla="*/ 528637 w 928687"/>
                <a:gd name="connsiteY4" fmla="*/ 1614196 h 1614196"/>
                <a:gd name="connsiteX0" fmla="*/ 528637 w 928687"/>
                <a:gd name="connsiteY0" fmla="*/ 1442351 h 1442351"/>
                <a:gd name="connsiteX1" fmla="*/ 0 w 928687"/>
                <a:gd name="connsiteY1" fmla="*/ 1313764 h 1442351"/>
                <a:gd name="connsiteX2" fmla="*/ 2427 w 928687"/>
                <a:gd name="connsiteY2" fmla="*/ 0 h 1442351"/>
                <a:gd name="connsiteX3" fmla="*/ 928687 w 928687"/>
                <a:gd name="connsiteY3" fmla="*/ 1085164 h 1442351"/>
                <a:gd name="connsiteX4" fmla="*/ 528637 w 928687"/>
                <a:gd name="connsiteY4" fmla="*/ 1442351 h 1442351"/>
                <a:gd name="connsiteX0" fmla="*/ 528637 w 928687"/>
                <a:gd name="connsiteY0" fmla="*/ 1624305 h 1624305"/>
                <a:gd name="connsiteX1" fmla="*/ 0 w 928687"/>
                <a:gd name="connsiteY1" fmla="*/ 1495718 h 1624305"/>
                <a:gd name="connsiteX2" fmla="*/ 47916 w 928687"/>
                <a:gd name="connsiteY2" fmla="*/ 0 h 1624305"/>
                <a:gd name="connsiteX3" fmla="*/ 928687 w 928687"/>
                <a:gd name="connsiteY3" fmla="*/ 1267118 h 1624305"/>
                <a:gd name="connsiteX4" fmla="*/ 528637 w 928687"/>
                <a:gd name="connsiteY4" fmla="*/ 1624305 h 1624305"/>
                <a:gd name="connsiteX0" fmla="*/ 528637 w 928687"/>
                <a:gd name="connsiteY0" fmla="*/ 1616345 h 1616345"/>
                <a:gd name="connsiteX1" fmla="*/ 0 w 928687"/>
                <a:gd name="connsiteY1" fmla="*/ 1487758 h 1616345"/>
                <a:gd name="connsiteX2" fmla="*/ 53223 w 928687"/>
                <a:gd name="connsiteY2" fmla="*/ 0 h 1616345"/>
                <a:gd name="connsiteX3" fmla="*/ 928687 w 928687"/>
                <a:gd name="connsiteY3" fmla="*/ 1259158 h 1616345"/>
                <a:gd name="connsiteX4" fmla="*/ 528637 w 928687"/>
                <a:gd name="connsiteY4" fmla="*/ 1616345 h 1616345"/>
                <a:gd name="connsiteX0" fmla="*/ 528637 w 928687"/>
                <a:gd name="connsiteY0" fmla="*/ 1618998 h 1618998"/>
                <a:gd name="connsiteX1" fmla="*/ 0 w 928687"/>
                <a:gd name="connsiteY1" fmla="*/ 1490411 h 1618998"/>
                <a:gd name="connsiteX2" fmla="*/ 55877 w 928687"/>
                <a:gd name="connsiteY2" fmla="*/ 0 h 1618998"/>
                <a:gd name="connsiteX3" fmla="*/ 928687 w 928687"/>
                <a:gd name="connsiteY3" fmla="*/ 1261811 h 1618998"/>
                <a:gd name="connsiteX4" fmla="*/ 528637 w 928687"/>
                <a:gd name="connsiteY4" fmla="*/ 1618998 h 1618998"/>
                <a:gd name="connsiteX0" fmla="*/ 528637 w 928687"/>
                <a:gd name="connsiteY0" fmla="*/ 1611038 h 1611038"/>
                <a:gd name="connsiteX1" fmla="*/ 0 w 928687"/>
                <a:gd name="connsiteY1" fmla="*/ 1482451 h 1611038"/>
                <a:gd name="connsiteX2" fmla="*/ 50570 w 928687"/>
                <a:gd name="connsiteY2" fmla="*/ 0 h 1611038"/>
                <a:gd name="connsiteX3" fmla="*/ 928687 w 928687"/>
                <a:gd name="connsiteY3" fmla="*/ 1253851 h 1611038"/>
                <a:gd name="connsiteX4" fmla="*/ 528637 w 928687"/>
                <a:gd name="connsiteY4" fmla="*/ 1611038 h 1611038"/>
                <a:gd name="connsiteX0" fmla="*/ 536444 w 936494"/>
                <a:gd name="connsiteY0" fmla="*/ 1597771 h 1597771"/>
                <a:gd name="connsiteX1" fmla="*/ 7807 w 936494"/>
                <a:gd name="connsiteY1" fmla="*/ 1469184 h 1597771"/>
                <a:gd name="connsiteX2" fmla="*/ 0 w 936494"/>
                <a:gd name="connsiteY2" fmla="*/ 0 h 1597771"/>
                <a:gd name="connsiteX3" fmla="*/ 936494 w 936494"/>
                <a:gd name="connsiteY3" fmla="*/ 1240584 h 1597771"/>
                <a:gd name="connsiteX4" fmla="*/ 536444 w 936494"/>
                <a:gd name="connsiteY4" fmla="*/ 1597771 h 1597771"/>
                <a:gd name="connsiteX0" fmla="*/ 528735 w 928785"/>
                <a:gd name="connsiteY0" fmla="*/ 1611038 h 1611038"/>
                <a:gd name="connsiteX1" fmla="*/ 98 w 928785"/>
                <a:gd name="connsiteY1" fmla="*/ 1482451 h 1611038"/>
                <a:gd name="connsiteX2" fmla="*/ 45361 w 928785"/>
                <a:gd name="connsiteY2" fmla="*/ 0 h 1611038"/>
                <a:gd name="connsiteX3" fmla="*/ 928785 w 928785"/>
                <a:gd name="connsiteY3" fmla="*/ 1253851 h 1611038"/>
                <a:gd name="connsiteX4" fmla="*/ 528735 w 928785"/>
                <a:gd name="connsiteY4" fmla="*/ 1611038 h 161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8785" h="1611038">
                  <a:moveTo>
                    <a:pt x="528735" y="1611038"/>
                  </a:moveTo>
                  <a:lnTo>
                    <a:pt x="98" y="1482451"/>
                  </a:lnTo>
                  <a:cubicBezTo>
                    <a:pt x="-2504" y="992723"/>
                    <a:pt x="47963" y="489728"/>
                    <a:pt x="45361" y="0"/>
                  </a:cubicBezTo>
                  <a:lnTo>
                    <a:pt x="928785" y="1253851"/>
                  </a:lnTo>
                  <a:lnTo>
                    <a:pt x="528735" y="1611038"/>
                  </a:lnTo>
                  <a:close/>
                </a:path>
              </a:pathLst>
            </a:custGeom>
            <a:grp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>
                <a:solidFill>
                  <a:schemeClr val="bg1"/>
                </a:solidFill>
              </a:endParaRPr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="" xmlns:a16="http://schemas.microsoft.com/office/drawing/2014/main" id="{895545E7-F7EF-4BB7-BD3E-2B99A32DDCC0}"/>
                </a:ext>
              </a:extLst>
            </p:cNvPr>
            <p:cNvSpPr/>
            <p:nvPr/>
          </p:nvSpPr>
          <p:spPr>
            <a:xfrm>
              <a:off x="7708808" y="479821"/>
              <a:ext cx="2543813" cy="6474124"/>
            </a:xfrm>
            <a:custGeom>
              <a:avLst/>
              <a:gdLst>
                <a:gd name="connsiteX0" fmla="*/ 0 w 885825"/>
                <a:gd name="connsiteY0" fmla="*/ 914400 h 2171700"/>
                <a:gd name="connsiteX1" fmla="*/ 871538 w 885825"/>
                <a:gd name="connsiteY1" fmla="*/ 0 h 2171700"/>
                <a:gd name="connsiteX2" fmla="*/ 885825 w 885825"/>
                <a:gd name="connsiteY2" fmla="*/ 2171700 h 2171700"/>
                <a:gd name="connsiteX3" fmla="*/ 0 w 885825"/>
                <a:gd name="connsiteY3" fmla="*/ 914400 h 2171700"/>
                <a:gd name="connsiteX0" fmla="*/ 0 w 885825"/>
                <a:gd name="connsiteY0" fmla="*/ 997167 h 2254467"/>
                <a:gd name="connsiteX1" fmla="*/ 675879 w 885825"/>
                <a:gd name="connsiteY1" fmla="*/ 0 h 2254467"/>
                <a:gd name="connsiteX2" fmla="*/ 885825 w 885825"/>
                <a:gd name="connsiteY2" fmla="*/ 2254467 h 2254467"/>
                <a:gd name="connsiteX3" fmla="*/ 0 w 885825"/>
                <a:gd name="connsiteY3" fmla="*/ 997167 h 2254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5825" h="2254467">
                  <a:moveTo>
                    <a:pt x="0" y="997167"/>
                  </a:moveTo>
                  <a:lnTo>
                    <a:pt x="675879" y="0"/>
                  </a:lnTo>
                  <a:cubicBezTo>
                    <a:pt x="680641" y="723900"/>
                    <a:pt x="881063" y="1530567"/>
                    <a:pt x="885825" y="2254467"/>
                  </a:cubicBezTo>
                  <a:lnTo>
                    <a:pt x="0" y="997167"/>
                  </a:lnTo>
                  <a:close/>
                </a:path>
              </a:pathLst>
            </a:custGeom>
            <a:grp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55377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Infographic Style</a:t>
            </a:r>
          </a:p>
        </p:txBody>
      </p:sp>
      <p:grpSp>
        <p:nvGrpSpPr>
          <p:cNvPr id="132" name="Group 131">
            <a:extLst>
              <a:ext uri="{FF2B5EF4-FFF2-40B4-BE49-F238E27FC236}">
                <a16:creationId xmlns="" xmlns:a16="http://schemas.microsoft.com/office/drawing/2014/main" id="{0FACD2FC-FB13-46A6-8F9C-B70B1FB8B72D}"/>
              </a:ext>
            </a:extLst>
          </p:cNvPr>
          <p:cNvGrpSpPr/>
          <p:nvPr/>
        </p:nvGrpSpPr>
        <p:grpSpPr>
          <a:xfrm>
            <a:off x="5548739" y="2311384"/>
            <a:ext cx="5771799" cy="3287799"/>
            <a:chOff x="3995936" y="2687633"/>
            <a:chExt cx="4428064" cy="2622911"/>
          </a:xfrm>
          <a:solidFill>
            <a:schemeClr val="bg1"/>
          </a:solidFill>
        </p:grpSpPr>
        <p:sp>
          <p:nvSpPr>
            <p:cNvPr id="133" name="Chevron 8">
              <a:extLst>
                <a:ext uri="{FF2B5EF4-FFF2-40B4-BE49-F238E27FC236}">
                  <a16:creationId xmlns="" xmlns:a16="http://schemas.microsoft.com/office/drawing/2014/main" id="{87EE7965-A374-418B-BCC2-2E9CFD7EF71E}"/>
                </a:ext>
              </a:extLst>
            </p:cNvPr>
            <p:cNvSpPr/>
            <p:nvPr/>
          </p:nvSpPr>
          <p:spPr>
            <a:xfrm>
              <a:off x="3995936" y="2687634"/>
              <a:ext cx="4428064" cy="2620001"/>
            </a:xfrm>
            <a:custGeom>
              <a:avLst/>
              <a:gdLst/>
              <a:ahLst/>
              <a:cxnLst/>
              <a:rect l="l" t="t" r="r" b="b"/>
              <a:pathLst>
                <a:path w="4428064" h="2620001">
                  <a:moveTo>
                    <a:pt x="2880320" y="0"/>
                  </a:moveTo>
                  <a:lnTo>
                    <a:pt x="3458511" y="0"/>
                  </a:lnTo>
                  <a:lnTo>
                    <a:pt x="4428064" y="1310001"/>
                  </a:lnTo>
                  <a:lnTo>
                    <a:pt x="3458511" y="2620001"/>
                  </a:lnTo>
                  <a:lnTo>
                    <a:pt x="2880320" y="2620001"/>
                  </a:lnTo>
                  <a:lnTo>
                    <a:pt x="3680013" y="1539505"/>
                  </a:lnTo>
                  <a:lnTo>
                    <a:pt x="0" y="1539505"/>
                  </a:lnTo>
                  <a:lnTo>
                    <a:pt x="0" y="1071505"/>
                  </a:lnTo>
                  <a:lnTo>
                    <a:pt x="3673358" y="107150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>
                <a:solidFill>
                  <a:schemeClr val="accent1"/>
                </a:solidFill>
              </a:endParaRPr>
            </a:p>
          </p:txBody>
        </p:sp>
        <p:sp>
          <p:nvSpPr>
            <p:cNvPr id="134" name="Rectangle 10">
              <a:extLst>
                <a:ext uri="{FF2B5EF4-FFF2-40B4-BE49-F238E27FC236}">
                  <a16:creationId xmlns="" xmlns:a16="http://schemas.microsoft.com/office/drawing/2014/main" id="{4B387AA6-5812-4CB6-B051-053647FDDCD0}"/>
                </a:ext>
              </a:extLst>
            </p:cNvPr>
            <p:cNvSpPr/>
            <p:nvPr/>
          </p:nvSpPr>
          <p:spPr>
            <a:xfrm>
              <a:off x="3995936" y="2687633"/>
              <a:ext cx="3513998" cy="981444"/>
            </a:xfrm>
            <a:custGeom>
              <a:avLst/>
              <a:gdLst/>
              <a:ahLst/>
              <a:cxnLst/>
              <a:rect l="l" t="t" r="r" b="b"/>
              <a:pathLst>
                <a:path w="3513998" h="981444">
                  <a:moveTo>
                    <a:pt x="2210876" y="0"/>
                  </a:moveTo>
                  <a:lnTo>
                    <a:pt x="2789067" y="0"/>
                  </a:lnTo>
                  <a:lnTo>
                    <a:pt x="3169075" y="513444"/>
                  </a:lnTo>
                  <a:lnTo>
                    <a:pt x="3170262" y="513444"/>
                  </a:lnTo>
                  <a:lnTo>
                    <a:pt x="3170262" y="515048"/>
                  </a:lnTo>
                  <a:lnTo>
                    <a:pt x="3513998" y="979483"/>
                  </a:lnTo>
                  <a:lnTo>
                    <a:pt x="3170262" y="979483"/>
                  </a:lnTo>
                  <a:lnTo>
                    <a:pt x="3170262" y="981444"/>
                  </a:lnTo>
                  <a:lnTo>
                    <a:pt x="0" y="981444"/>
                  </a:lnTo>
                  <a:lnTo>
                    <a:pt x="0" y="513444"/>
                  </a:lnTo>
                  <a:lnTo>
                    <a:pt x="2590884" y="51344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>
                <a:solidFill>
                  <a:schemeClr val="accent1"/>
                </a:solidFill>
              </a:endParaRPr>
            </a:p>
          </p:txBody>
        </p:sp>
        <p:sp>
          <p:nvSpPr>
            <p:cNvPr id="135" name="Rectangle 10">
              <a:extLst>
                <a:ext uri="{FF2B5EF4-FFF2-40B4-BE49-F238E27FC236}">
                  <a16:creationId xmlns="" xmlns:a16="http://schemas.microsoft.com/office/drawing/2014/main" id="{7792BD7F-5BF0-436D-A1CF-1B2CD1482B4F}"/>
                </a:ext>
              </a:extLst>
            </p:cNvPr>
            <p:cNvSpPr/>
            <p:nvPr/>
          </p:nvSpPr>
          <p:spPr>
            <a:xfrm rot="10800000" flipH="1">
              <a:off x="3995936" y="4329100"/>
              <a:ext cx="3513998" cy="981444"/>
            </a:xfrm>
            <a:custGeom>
              <a:avLst/>
              <a:gdLst/>
              <a:ahLst/>
              <a:cxnLst/>
              <a:rect l="l" t="t" r="r" b="b"/>
              <a:pathLst>
                <a:path w="3513998" h="981444">
                  <a:moveTo>
                    <a:pt x="0" y="981444"/>
                  </a:moveTo>
                  <a:lnTo>
                    <a:pt x="3170262" y="981444"/>
                  </a:lnTo>
                  <a:lnTo>
                    <a:pt x="3170262" y="979483"/>
                  </a:lnTo>
                  <a:lnTo>
                    <a:pt x="3513998" y="979483"/>
                  </a:lnTo>
                  <a:lnTo>
                    <a:pt x="3170262" y="515048"/>
                  </a:lnTo>
                  <a:lnTo>
                    <a:pt x="3170262" y="513444"/>
                  </a:lnTo>
                  <a:lnTo>
                    <a:pt x="3169075" y="513444"/>
                  </a:lnTo>
                  <a:lnTo>
                    <a:pt x="2789067" y="0"/>
                  </a:lnTo>
                  <a:lnTo>
                    <a:pt x="2210876" y="0"/>
                  </a:lnTo>
                  <a:lnTo>
                    <a:pt x="2590884" y="513444"/>
                  </a:lnTo>
                  <a:lnTo>
                    <a:pt x="0" y="51344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>
                <a:solidFill>
                  <a:schemeClr val="accent1"/>
                </a:solidFill>
              </a:endParaRPr>
            </a:p>
          </p:txBody>
        </p:sp>
      </p:grpSp>
      <p:sp>
        <p:nvSpPr>
          <p:cNvPr id="136" name="TextBox 135">
            <a:extLst>
              <a:ext uri="{FF2B5EF4-FFF2-40B4-BE49-F238E27FC236}">
                <a16:creationId xmlns="" xmlns:a16="http://schemas.microsoft.com/office/drawing/2014/main" id="{3A2BBCF3-4157-4115-9D7B-21E9B14A5EA0}"/>
              </a:ext>
            </a:extLst>
          </p:cNvPr>
          <p:cNvSpPr txBox="1"/>
          <p:nvPr/>
        </p:nvSpPr>
        <p:spPr>
          <a:xfrm>
            <a:off x="5751245" y="3073432"/>
            <a:ext cx="2912852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600" b="1" dirty="0">
                <a:solidFill>
                  <a:schemeClr val="accent2"/>
                </a:solidFill>
                <a:cs typeface="Arial" pitchFamily="34" charset="0"/>
              </a:rPr>
              <a:t>Your  Content  Here</a:t>
            </a:r>
            <a:endParaRPr lang="ko-KR" altLang="en-US" sz="1600" b="1" dirty="0">
              <a:solidFill>
                <a:schemeClr val="accent2"/>
              </a:solidFill>
              <a:cs typeface="Arial" pitchFamily="34" charset="0"/>
            </a:endParaRPr>
          </a:p>
        </p:txBody>
      </p:sp>
      <p:sp>
        <p:nvSpPr>
          <p:cNvPr id="137" name="TextBox 136">
            <a:extLst>
              <a:ext uri="{FF2B5EF4-FFF2-40B4-BE49-F238E27FC236}">
                <a16:creationId xmlns="" xmlns:a16="http://schemas.microsoft.com/office/drawing/2014/main" id="{5F432C48-76C6-49A2-B4EB-9E0B976CD4A2}"/>
              </a:ext>
            </a:extLst>
          </p:cNvPr>
          <p:cNvSpPr txBox="1"/>
          <p:nvPr/>
        </p:nvSpPr>
        <p:spPr>
          <a:xfrm>
            <a:off x="5751245" y="3780776"/>
            <a:ext cx="2912852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Your  Content  Here</a:t>
            </a:r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38" name="TextBox 137">
            <a:extLst>
              <a:ext uri="{FF2B5EF4-FFF2-40B4-BE49-F238E27FC236}">
                <a16:creationId xmlns="" xmlns:a16="http://schemas.microsoft.com/office/drawing/2014/main" id="{89F524C4-B35B-4512-9CCF-4A9BDDC5CD70}"/>
              </a:ext>
            </a:extLst>
          </p:cNvPr>
          <p:cNvSpPr txBox="1"/>
          <p:nvPr/>
        </p:nvSpPr>
        <p:spPr>
          <a:xfrm>
            <a:off x="5751245" y="4488121"/>
            <a:ext cx="2912852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600" b="1" dirty="0">
                <a:solidFill>
                  <a:schemeClr val="accent2"/>
                </a:solidFill>
                <a:cs typeface="Arial" pitchFamily="34" charset="0"/>
              </a:rPr>
              <a:t>Your  Content  Here</a:t>
            </a:r>
            <a:endParaRPr lang="ko-KR" altLang="en-US" sz="1600" b="1" dirty="0">
              <a:solidFill>
                <a:schemeClr val="accent2"/>
              </a:solidFill>
              <a:cs typeface="Arial" pitchFamily="34" charset="0"/>
            </a:endParaRPr>
          </a:p>
        </p:txBody>
      </p:sp>
      <p:sp>
        <p:nvSpPr>
          <p:cNvPr id="139" name="TextBox 138">
            <a:extLst>
              <a:ext uri="{FF2B5EF4-FFF2-40B4-BE49-F238E27FC236}">
                <a16:creationId xmlns="" xmlns:a16="http://schemas.microsoft.com/office/drawing/2014/main" id="{1A5B1152-151C-4976-8506-A1C14063C26E}"/>
              </a:ext>
            </a:extLst>
          </p:cNvPr>
          <p:cNvSpPr txBox="1"/>
          <p:nvPr/>
        </p:nvSpPr>
        <p:spPr>
          <a:xfrm>
            <a:off x="4079770" y="3623133"/>
            <a:ext cx="1309584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3200" b="1" dirty="0">
                <a:solidFill>
                  <a:schemeClr val="accent1"/>
                </a:solidFill>
                <a:cs typeface="Arial" pitchFamily="34" charset="0"/>
              </a:rPr>
              <a:t>40%</a:t>
            </a:r>
            <a:endParaRPr lang="ko-KR" altLang="en-US" sz="32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140" name="TextBox 139">
            <a:extLst>
              <a:ext uri="{FF2B5EF4-FFF2-40B4-BE49-F238E27FC236}">
                <a16:creationId xmlns="" xmlns:a16="http://schemas.microsoft.com/office/drawing/2014/main" id="{BD70641A-95CB-4FE2-9B8C-1C19C3D99545}"/>
              </a:ext>
            </a:extLst>
          </p:cNvPr>
          <p:cNvSpPr txBox="1"/>
          <p:nvPr/>
        </p:nvSpPr>
        <p:spPr>
          <a:xfrm>
            <a:off x="4079770" y="2100959"/>
            <a:ext cx="1309584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3200" b="1" dirty="0">
                <a:solidFill>
                  <a:schemeClr val="bg1"/>
                </a:solidFill>
                <a:cs typeface="Arial" pitchFamily="34" charset="0"/>
              </a:rPr>
              <a:t>80%</a:t>
            </a:r>
            <a:endParaRPr lang="ko-KR" altLang="en-US" sz="32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41" name="TextBox 140">
            <a:extLst>
              <a:ext uri="{FF2B5EF4-FFF2-40B4-BE49-F238E27FC236}">
                <a16:creationId xmlns="" xmlns:a16="http://schemas.microsoft.com/office/drawing/2014/main" id="{A35721AF-E2BD-43EE-AF0B-DE1E32D91176}"/>
              </a:ext>
            </a:extLst>
          </p:cNvPr>
          <p:cNvSpPr txBox="1"/>
          <p:nvPr/>
        </p:nvSpPr>
        <p:spPr>
          <a:xfrm>
            <a:off x="4079770" y="5145308"/>
            <a:ext cx="1309584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3200" b="1" dirty="0">
                <a:solidFill>
                  <a:schemeClr val="bg1"/>
                </a:solidFill>
                <a:cs typeface="Arial" pitchFamily="34" charset="0"/>
              </a:rPr>
              <a:t>60%</a:t>
            </a:r>
            <a:endParaRPr lang="ko-KR" altLang="en-US" sz="320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142" name="Group 141">
            <a:extLst>
              <a:ext uri="{FF2B5EF4-FFF2-40B4-BE49-F238E27FC236}">
                <a16:creationId xmlns="" xmlns:a16="http://schemas.microsoft.com/office/drawing/2014/main" id="{5306DF07-90ED-4F4C-9C11-4323192F961B}"/>
              </a:ext>
            </a:extLst>
          </p:cNvPr>
          <p:cNvGrpSpPr/>
          <p:nvPr/>
        </p:nvGrpSpPr>
        <p:grpSpPr>
          <a:xfrm>
            <a:off x="940525" y="1881357"/>
            <a:ext cx="3044279" cy="1040985"/>
            <a:chOff x="-475010" y="1129234"/>
            <a:chExt cx="3859356" cy="1043483"/>
          </a:xfrm>
        </p:grpSpPr>
        <p:sp>
          <p:nvSpPr>
            <p:cNvPr id="143" name="TextBox 142">
              <a:extLst>
                <a:ext uri="{FF2B5EF4-FFF2-40B4-BE49-F238E27FC236}">
                  <a16:creationId xmlns="" xmlns:a16="http://schemas.microsoft.com/office/drawing/2014/main" id="{4097BDC3-C79D-406C-8E4D-B02B062E6A63}"/>
                </a:ext>
              </a:extLst>
            </p:cNvPr>
            <p:cNvSpPr txBox="1"/>
            <p:nvPr/>
          </p:nvSpPr>
          <p:spPr>
            <a:xfrm>
              <a:off x="-475010" y="1129234"/>
              <a:ext cx="3859356" cy="277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Content 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44" name="TextBox 143">
              <a:extLst>
                <a:ext uri="{FF2B5EF4-FFF2-40B4-BE49-F238E27FC236}">
                  <a16:creationId xmlns="" xmlns:a16="http://schemas.microsoft.com/office/drawing/2014/main" id="{CEB5A818-A07C-4C81-A245-AA0D405EC2BE}"/>
                </a:ext>
              </a:extLst>
            </p:cNvPr>
            <p:cNvSpPr txBox="1"/>
            <p:nvPr/>
          </p:nvSpPr>
          <p:spPr>
            <a:xfrm>
              <a:off x="-460977" y="1339726"/>
              <a:ext cx="3845323" cy="8329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Easy to change colors, photos and Text.   </a:t>
              </a:r>
            </a:p>
          </p:txBody>
        </p:sp>
      </p:grpSp>
      <p:grpSp>
        <p:nvGrpSpPr>
          <p:cNvPr id="145" name="Group 144">
            <a:extLst>
              <a:ext uri="{FF2B5EF4-FFF2-40B4-BE49-F238E27FC236}">
                <a16:creationId xmlns="" xmlns:a16="http://schemas.microsoft.com/office/drawing/2014/main" id="{97E12FEE-5912-4B9F-B053-4E1B184866D5}"/>
              </a:ext>
            </a:extLst>
          </p:cNvPr>
          <p:cNvGrpSpPr/>
          <p:nvPr/>
        </p:nvGrpSpPr>
        <p:grpSpPr>
          <a:xfrm>
            <a:off x="940525" y="3403531"/>
            <a:ext cx="3044279" cy="1040985"/>
            <a:chOff x="-475010" y="1129234"/>
            <a:chExt cx="3859356" cy="1043483"/>
          </a:xfrm>
        </p:grpSpPr>
        <p:sp>
          <p:nvSpPr>
            <p:cNvPr id="146" name="TextBox 145">
              <a:extLst>
                <a:ext uri="{FF2B5EF4-FFF2-40B4-BE49-F238E27FC236}">
                  <a16:creationId xmlns="" xmlns:a16="http://schemas.microsoft.com/office/drawing/2014/main" id="{B2275DEE-E34D-48FE-8A84-8FEC83B172FA}"/>
                </a:ext>
              </a:extLst>
            </p:cNvPr>
            <p:cNvSpPr txBox="1"/>
            <p:nvPr/>
          </p:nvSpPr>
          <p:spPr>
            <a:xfrm>
              <a:off x="-475010" y="1129234"/>
              <a:ext cx="3859356" cy="277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Content 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47" name="TextBox 146">
              <a:extLst>
                <a:ext uri="{FF2B5EF4-FFF2-40B4-BE49-F238E27FC236}">
                  <a16:creationId xmlns="" xmlns:a16="http://schemas.microsoft.com/office/drawing/2014/main" id="{4F22EDBB-E81A-4C9D-A799-E83E6F905E7F}"/>
                </a:ext>
              </a:extLst>
            </p:cNvPr>
            <p:cNvSpPr txBox="1"/>
            <p:nvPr/>
          </p:nvSpPr>
          <p:spPr>
            <a:xfrm>
              <a:off x="-460977" y="1339726"/>
              <a:ext cx="3845323" cy="8329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Easy to change colors, photos and Text.   </a:t>
              </a:r>
            </a:p>
          </p:txBody>
        </p:sp>
      </p:grpSp>
      <p:grpSp>
        <p:nvGrpSpPr>
          <p:cNvPr id="148" name="Group 147">
            <a:extLst>
              <a:ext uri="{FF2B5EF4-FFF2-40B4-BE49-F238E27FC236}">
                <a16:creationId xmlns="" xmlns:a16="http://schemas.microsoft.com/office/drawing/2014/main" id="{5D805D16-DC6A-4B6F-A382-DBADF04056F9}"/>
              </a:ext>
            </a:extLst>
          </p:cNvPr>
          <p:cNvGrpSpPr/>
          <p:nvPr/>
        </p:nvGrpSpPr>
        <p:grpSpPr>
          <a:xfrm>
            <a:off x="940525" y="4925705"/>
            <a:ext cx="3044279" cy="1040985"/>
            <a:chOff x="-475010" y="1129234"/>
            <a:chExt cx="3859356" cy="1043483"/>
          </a:xfrm>
        </p:grpSpPr>
        <p:sp>
          <p:nvSpPr>
            <p:cNvPr id="149" name="TextBox 148">
              <a:extLst>
                <a:ext uri="{FF2B5EF4-FFF2-40B4-BE49-F238E27FC236}">
                  <a16:creationId xmlns="" xmlns:a16="http://schemas.microsoft.com/office/drawing/2014/main" id="{50A61CFD-AD69-44FF-8937-5A72930A1E3E}"/>
                </a:ext>
              </a:extLst>
            </p:cNvPr>
            <p:cNvSpPr txBox="1"/>
            <p:nvPr/>
          </p:nvSpPr>
          <p:spPr>
            <a:xfrm>
              <a:off x="-475010" y="1129234"/>
              <a:ext cx="3859356" cy="277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Content 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50" name="TextBox 149">
              <a:extLst>
                <a:ext uri="{FF2B5EF4-FFF2-40B4-BE49-F238E27FC236}">
                  <a16:creationId xmlns="" xmlns:a16="http://schemas.microsoft.com/office/drawing/2014/main" id="{B065E8E7-F573-4854-B8D7-E88551176013}"/>
                </a:ext>
              </a:extLst>
            </p:cNvPr>
            <p:cNvSpPr txBox="1"/>
            <p:nvPr/>
          </p:nvSpPr>
          <p:spPr>
            <a:xfrm>
              <a:off x="-460977" y="1339726"/>
              <a:ext cx="3845323" cy="8329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Easy to change colors, photos and Text.  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72500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Infographic Style</a:t>
            </a:r>
          </a:p>
        </p:txBody>
      </p:sp>
      <p:grpSp>
        <p:nvGrpSpPr>
          <p:cNvPr id="121" name="Group 120">
            <a:extLst>
              <a:ext uri="{FF2B5EF4-FFF2-40B4-BE49-F238E27FC236}">
                <a16:creationId xmlns="" xmlns:a16="http://schemas.microsoft.com/office/drawing/2014/main" id="{7461B59E-EA0A-404E-ACF2-F3499BB5D5E3}"/>
              </a:ext>
            </a:extLst>
          </p:cNvPr>
          <p:cNvGrpSpPr/>
          <p:nvPr/>
        </p:nvGrpSpPr>
        <p:grpSpPr>
          <a:xfrm>
            <a:off x="4270438" y="2500986"/>
            <a:ext cx="3651127" cy="2803182"/>
            <a:chOff x="2665858" y="2388470"/>
            <a:chExt cx="3465580" cy="2660727"/>
          </a:xfrm>
          <a:solidFill>
            <a:schemeClr val="bg1"/>
          </a:solidFill>
        </p:grpSpPr>
        <p:sp>
          <p:nvSpPr>
            <p:cNvPr id="122" name="Frame 121">
              <a:extLst>
                <a:ext uri="{FF2B5EF4-FFF2-40B4-BE49-F238E27FC236}">
                  <a16:creationId xmlns="" xmlns:a16="http://schemas.microsoft.com/office/drawing/2014/main" id="{CD214D85-5432-499B-B5F6-B3A4ADFC74F4}"/>
                </a:ext>
              </a:extLst>
            </p:cNvPr>
            <p:cNvSpPr/>
            <p:nvPr/>
          </p:nvSpPr>
          <p:spPr>
            <a:xfrm rot="19800000">
              <a:off x="2665858" y="2388470"/>
              <a:ext cx="1018499" cy="1018499"/>
            </a:xfrm>
            <a:prstGeom prst="frame">
              <a:avLst>
                <a:gd name="adj1" fmla="val 727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23" name="Frame 122">
              <a:extLst>
                <a:ext uri="{FF2B5EF4-FFF2-40B4-BE49-F238E27FC236}">
                  <a16:creationId xmlns="" xmlns:a16="http://schemas.microsoft.com/office/drawing/2014/main" id="{65A019F0-06C8-4BE5-A29D-043A3C9C8165}"/>
                </a:ext>
              </a:extLst>
            </p:cNvPr>
            <p:cNvSpPr/>
            <p:nvPr/>
          </p:nvSpPr>
          <p:spPr>
            <a:xfrm rot="19800000">
              <a:off x="3569018" y="2630471"/>
              <a:ext cx="1018499" cy="1018499"/>
            </a:xfrm>
            <a:prstGeom prst="frame">
              <a:avLst>
                <a:gd name="adj1" fmla="val 727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24" name="Frame 123">
              <a:extLst>
                <a:ext uri="{FF2B5EF4-FFF2-40B4-BE49-F238E27FC236}">
                  <a16:creationId xmlns="" xmlns:a16="http://schemas.microsoft.com/office/drawing/2014/main" id="{6F4ECF63-4B83-4453-BBE8-A34407028D68}"/>
                </a:ext>
              </a:extLst>
            </p:cNvPr>
            <p:cNvSpPr/>
            <p:nvPr/>
          </p:nvSpPr>
          <p:spPr>
            <a:xfrm rot="19800000">
              <a:off x="4472178" y="2872472"/>
              <a:ext cx="1018499" cy="1018499"/>
            </a:xfrm>
            <a:prstGeom prst="frame">
              <a:avLst>
                <a:gd name="adj1" fmla="val 727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25" name="Frame 124">
              <a:extLst>
                <a:ext uri="{FF2B5EF4-FFF2-40B4-BE49-F238E27FC236}">
                  <a16:creationId xmlns="" xmlns:a16="http://schemas.microsoft.com/office/drawing/2014/main" id="{F3E635A2-B4A8-4F34-BA5C-2C2C058B2BE5}"/>
                </a:ext>
              </a:extLst>
            </p:cNvPr>
            <p:cNvSpPr/>
            <p:nvPr/>
          </p:nvSpPr>
          <p:spPr>
            <a:xfrm rot="19800000">
              <a:off x="3306619" y="3546696"/>
              <a:ext cx="1018499" cy="1018499"/>
            </a:xfrm>
            <a:prstGeom prst="frame">
              <a:avLst>
                <a:gd name="adj1" fmla="val 727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26" name="Frame 125">
              <a:extLst>
                <a:ext uri="{FF2B5EF4-FFF2-40B4-BE49-F238E27FC236}">
                  <a16:creationId xmlns="" xmlns:a16="http://schemas.microsoft.com/office/drawing/2014/main" id="{A1D8D1D0-0F42-42DA-AE8E-7103431E6A3D}"/>
                </a:ext>
              </a:extLst>
            </p:cNvPr>
            <p:cNvSpPr/>
            <p:nvPr/>
          </p:nvSpPr>
          <p:spPr>
            <a:xfrm rot="19800000">
              <a:off x="4209778" y="3788696"/>
              <a:ext cx="1018499" cy="1018499"/>
            </a:xfrm>
            <a:prstGeom prst="frame">
              <a:avLst>
                <a:gd name="adj1" fmla="val 727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27" name="Frame 126">
              <a:extLst>
                <a:ext uri="{FF2B5EF4-FFF2-40B4-BE49-F238E27FC236}">
                  <a16:creationId xmlns="" xmlns:a16="http://schemas.microsoft.com/office/drawing/2014/main" id="{9C9C025A-0BF8-4772-BA70-6004A7EAC452}"/>
                </a:ext>
              </a:extLst>
            </p:cNvPr>
            <p:cNvSpPr/>
            <p:nvPr/>
          </p:nvSpPr>
          <p:spPr>
            <a:xfrm rot="19800000">
              <a:off x="5112939" y="4030698"/>
              <a:ext cx="1018499" cy="1018499"/>
            </a:xfrm>
            <a:prstGeom prst="frame">
              <a:avLst>
                <a:gd name="adj1" fmla="val 727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28" name="Group 127">
            <a:extLst>
              <a:ext uri="{FF2B5EF4-FFF2-40B4-BE49-F238E27FC236}">
                <a16:creationId xmlns="" xmlns:a16="http://schemas.microsoft.com/office/drawing/2014/main" id="{1AF50415-F1CC-43B7-8768-292D9CB52F39}"/>
              </a:ext>
            </a:extLst>
          </p:cNvPr>
          <p:cNvGrpSpPr/>
          <p:nvPr/>
        </p:nvGrpSpPr>
        <p:grpSpPr>
          <a:xfrm>
            <a:off x="6286500" y="1491855"/>
            <a:ext cx="3173764" cy="923331"/>
            <a:chOff x="6210993" y="1433695"/>
            <a:chExt cx="2245430" cy="656879"/>
          </a:xfrm>
        </p:grpSpPr>
        <p:sp>
          <p:nvSpPr>
            <p:cNvPr id="129" name="TextBox 128">
              <a:extLst>
                <a:ext uri="{FF2B5EF4-FFF2-40B4-BE49-F238E27FC236}">
                  <a16:creationId xmlns="" xmlns:a16="http://schemas.microsoft.com/office/drawing/2014/main" id="{C276DF61-EB23-4ADD-8F72-80538C747478}"/>
                </a:ext>
              </a:extLst>
            </p:cNvPr>
            <p:cNvSpPr txBox="1"/>
            <p:nvPr/>
          </p:nvSpPr>
          <p:spPr>
            <a:xfrm>
              <a:off x="6210998" y="1433695"/>
              <a:ext cx="2245425" cy="1970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30" name="TextBox 129">
              <a:extLst>
                <a:ext uri="{FF2B5EF4-FFF2-40B4-BE49-F238E27FC236}">
                  <a16:creationId xmlns="" xmlns:a16="http://schemas.microsoft.com/office/drawing/2014/main" id="{6AFBADFF-C7C9-4A57-9C22-7A718E92B744}"/>
                </a:ext>
              </a:extLst>
            </p:cNvPr>
            <p:cNvSpPr txBox="1"/>
            <p:nvPr/>
          </p:nvSpPr>
          <p:spPr>
            <a:xfrm>
              <a:off x="6210993" y="1630759"/>
              <a:ext cx="2245425" cy="459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You can simply impress your audience and add a unique zing and appeal to your Presentations.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31" name="Group 130">
            <a:extLst>
              <a:ext uri="{FF2B5EF4-FFF2-40B4-BE49-F238E27FC236}">
                <a16:creationId xmlns="" xmlns:a16="http://schemas.microsoft.com/office/drawing/2014/main" id="{FCA6B82C-7791-4D91-82F3-85067EDE35D1}"/>
              </a:ext>
            </a:extLst>
          </p:cNvPr>
          <p:cNvGrpSpPr/>
          <p:nvPr/>
        </p:nvGrpSpPr>
        <p:grpSpPr>
          <a:xfrm>
            <a:off x="7872698" y="2996876"/>
            <a:ext cx="3173764" cy="923331"/>
            <a:chOff x="6210993" y="1433695"/>
            <a:chExt cx="2245430" cy="656879"/>
          </a:xfrm>
        </p:grpSpPr>
        <p:sp>
          <p:nvSpPr>
            <p:cNvPr id="132" name="TextBox 131">
              <a:extLst>
                <a:ext uri="{FF2B5EF4-FFF2-40B4-BE49-F238E27FC236}">
                  <a16:creationId xmlns="" xmlns:a16="http://schemas.microsoft.com/office/drawing/2014/main" id="{DBBB870F-9668-449B-998A-69500A807CD6}"/>
                </a:ext>
              </a:extLst>
            </p:cNvPr>
            <p:cNvSpPr txBox="1"/>
            <p:nvPr/>
          </p:nvSpPr>
          <p:spPr>
            <a:xfrm>
              <a:off x="6210998" y="1433695"/>
              <a:ext cx="2245425" cy="1970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33" name="TextBox 132">
              <a:extLst>
                <a:ext uri="{FF2B5EF4-FFF2-40B4-BE49-F238E27FC236}">
                  <a16:creationId xmlns="" xmlns:a16="http://schemas.microsoft.com/office/drawing/2014/main" id="{3821A9A0-5D00-45FF-BE09-A1810D17E827}"/>
                </a:ext>
              </a:extLst>
            </p:cNvPr>
            <p:cNvSpPr txBox="1"/>
            <p:nvPr/>
          </p:nvSpPr>
          <p:spPr>
            <a:xfrm>
              <a:off x="6210993" y="1630759"/>
              <a:ext cx="2245425" cy="459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You can simply impress your audience and add a unique zing and appeal to your Presentations.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34" name="Group 133">
            <a:extLst>
              <a:ext uri="{FF2B5EF4-FFF2-40B4-BE49-F238E27FC236}">
                <a16:creationId xmlns="" xmlns:a16="http://schemas.microsoft.com/office/drawing/2014/main" id="{9CB4A351-25E4-4672-9924-46B30D669ADB}"/>
              </a:ext>
            </a:extLst>
          </p:cNvPr>
          <p:cNvGrpSpPr/>
          <p:nvPr/>
        </p:nvGrpSpPr>
        <p:grpSpPr>
          <a:xfrm>
            <a:off x="947282" y="3833100"/>
            <a:ext cx="3269244" cy="923331"/>
            <a:chOff x="6210993" y="1433695"/>
            <a:chExt cx="2245430" cy="656879"/>
          </a:xfrm>
        </p:grpSpPr>
        <p:sp>
          <p:nvSpPr>
            <p:cNvPr id="135" name="TextBox 134">
              <a:extLst>
                <a:ext uri="{FF2B5EF4-FFF2-40B4-BE49-F238E27FC236}">
                  <a16:creationId xmlns="" xmlns:a16="http://schemas.microsoft.com/office/drawing/2014/main" id="{0CBDC495-BAF9-467D-A2A0-8EBEB23DBB51}"/>
                </a:ext>
              </a:extLst>
            </p:cNvPr>
            <p:cNvSpPr txBox="1"/>
            <p:nvPr/>
          </p:nvSpPr>
          <p:spPr>
            <a:xfrm>
              <a:off x="6210998" y="1433695"/>
              <a:ext cx="2245425" cy="1970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36" name="TextBox 135">
              <a:extLst>
                <a:ext uri="{FF2B5EF4-FFF2-40B4-BE49-F238E27FC236}">
                  <a16:creationId xmlns="" xmlns:a16="http://schemas.microsoft.com/office/drawing/2014/main" id="{8669A5BA-58FD-4218-9F16-FA36813F30D6}"/>
                </a:ext>
              </a:extLst>
            </p:cNvPr>
            <p:cNvSpPr txBox="1"/>
            <p:nvPr/>
          </p:nvSpPr>
          <p:spPr>
            <a:xfrm>
              <a:off x="6210993" y="1630759"/>
              <a:ext cx="2245425" cy="459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You can simply impress your audience and add a unique zing and appeal to your Presentations.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37" name="Group 136">
            <a:extLst>
              <a:ext uri="{FF2B5EF4-FFF2-40B4-BE49-F238E27FC236}">
                <a16:creationId xmlns="" xmlns:a16="http://schemas.microsoft.com/office/drawing/2014/main" id="{4B6DD0DB-163D-4F2B-B63D-3748E2E7BE90}"/>
              </a:ext>
            </a:extLst>
          </p:cNvPr>
          <p:cNvGrpSpPr/>
          <p:nvPr/>
        </p:nvGrpSpPr>
        <p:grpSpPr>
          <a:xfrm>
            <a:off x="2677992" y="5292968"/>
            <a:ext cx="3280569" cy="923331"/>
            <a:chOff x="6203211" y="1433695"/>
            <a:chExt cx="2253207" cy="656879"/>
          </a:xfrm>
        </p:grpSpPr>
        <p:sp>
          <p:nvSpPr>
            <p:cNvPr id="138" name="TextBox 137">
              <a:extLst>
                <a:ext uri="{FF2B5EF4-FFF2-40B4-BE49-F238E27FC236}">
                  <a16:creationId xmlns="" xmlns:a16="http://schemas.microsoft.com/office/drawing/2014/main" id="{2EA59889-B251-4B0F-8499-F10C897DA4EB}"/>
                </a:ext>
              </a:extLst>
            </p:cNvPr>
            <p:cNvSpPr txBox="1"/>
            <p:nvPr/>
          </p:nvSpPr>
          <p:spPr>
            <a:xfrm>
              <a:off x="6203211" y="1433695"/>
              <a:ext cx="2245425" cy="1970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39" name="TextBox 138">
              <a:extLst>
                <a:ext uri="{FF2B5EF4-FFF2-40B4-BE49-F238E27FC236}">
                  <a16:creationId xmlns="" xmlns:a16="http://schemas.microsoft.com/office/drawing/2014/main" id="{8869A1CD-3B24-4A79-B59D-B9078EE02DDF}"/>
                </a:ext>
              </a:extLst>
            </p:cNvPr>
            <p:cNvSpPr txBox="1"/>
            <p:nvPr/>
          </p:nvSpPr>
          <p:spPr>
            <a:xfrm>
              <a:off x="6210993" y="1630759"/>
              <a:ext cx="2245425" cy="459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You can simply impress your audience and add a unique zing and appeal to your Presentations.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40" name="Group 139">
            <a:extLst>
              <a:ext uri="{FF2B5EF4-FFF2-40B4-BE49-F238E27FC236}">
                <a16:creationId xmlns="" xmlns:a16="http://schemas.microsoft.com/office/drawing/2014/main" id="{50B69FD7-D572-4EEC-A2F1-F86CA775ACE4}"/>
              </a:ext>
            </a:extLst>
          </p:cNvPr>
          <p:cNvGrpSpPr/>
          <p:nvPr/>
        </p:nvGrpSpPr>
        <p:grpSpPr>
          <a:xfrm>
            <a:off x="591683" y="2373232"/>
            <a:ext cx="3269244" cy="923331"/>
            <a:chOff x="6210993" y="1433695"/>
            <a:chExt cx="2245430" cy="656879"/>
          </a:xfrm>
        </p:grpSpPr>
        <p:sp>
          <p:nvSpPr>
            <p:cNvPr id="141" name="TextBox 140">
              <a:extLst>
                <a:ext uri="{FF2B5EF4-FFF2-40B4-BE49-F238E27FC236}">
                  <a16:creationId xmlns="" xmlns:a16="http://schemas.microsoft.com/office/drawing/2014/main" id="{931CF459-6B56-4E0C-9078-5789935965C4}"/>
                </a:ext>
              </a:extLst>
            </p:cNvPr>
            <p:cNvSpPr txBox="1"/>
            <p:nvPr/>
          </p:nvSpPr>
          <p:spPr>
            <a:xfrm>
              <a:off x="6210998" y="1433695"/>
              <a:ext cx="2245425" cy="1970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42" name="TextBox 141">
              <a:extLst>
                <a:ext uri="{FF2B5EF4-FFF2-40B4-BE49-F238E27FC236}">
                  <a16:creationId xmlns="" xmlns:a16="http://schemas.microsoft.com/office/drawing/2014/main" id="{563CA98C-B162-462A-AEAC-EDEB3F4413B9}"/>
                </a:ext>
              </a:extLst>
            </p:cNvPr>
            <p:cNvSpPr txBox="1"/>
            <p:nvPr/>
          </p:nvSpPr>
          <p:spPr>
            <a:xfrm>
              <a:off x="6210993" y="1630759"/>
              <a:ext cx="2245425" cy="459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You can simply impress your audience and add a unique zing and appeal to your Presentations.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43" name="Group 142">
            <a:extLst>
              <a:ext uri="{FF2B5EF4-FFF2-40B4-BE49-F238E27FC236}">
                <a16:creationId xmlns="" xmlns:a16="http://schemas.microsoft.com/office/drawing/2014/main" id="{C03E520C-3424-4726-8EFF-85A605E45252}"/>
              </a:ext>
            </a:extLst>
          </p:cNvPr>
          <p:cNvGrpSpPr/>
          <p:nvPr/>
        </p:nvGrpSpPr>
        <p:grpSpPr>
          <a:xfrm>
            <a:off x="8389586" y="4501898"/>
            <a:ext cx="3173764" cy="923331"/>
            <a:chOff x="6210993" y="1433695"/>
            <a:chExt cx="2245430" cy="656879"/>
          </a:xfrm>
        </p:grpSpPr>
        <p:sp>
          <p:nvSpPr>
            <p:cNvPr id="144" name="TextBox 143">
              <a:extLst>
                <a:ext uri="{FF2B5EF4-FFF2-40B4-BE49-F238E27FC236}">
                  <a16:creationId xmlns="" xmlns:a16="http://schemas.microsoft.com/office/drawing/2014/main" id="{D968DE33-AB6A-4DB5-B7B5-2D8F60ED1F8D}"/>
                </a:ext>
              </a:extLst>
            </p:cNvPr>
            <p:cNvSpPr txBox="1"/>
            <p:nvPr/>
          </p:nvSpPr>
          <p:spPr>
            <a:xfrm>
              <a:off x="6210998" y="1433695"/>
              <a:ext cx="2245425" cy="1970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45" name="TextBox 144">
              <a:extLst>
                <a:ext uri="{FF2B5EF4-FFF2-40B4-BE49-F238E27FC236}">
                  <a16:creationId xmlns="" xmlns:a16="http://schemas.microsoft.com/office/drawing/2014/main" id="{46163E5D-BE3F-4C8C-A46E-FE7E2E1B04D9}"/>
                </a:ext>
              </a:extLst>
            </p:cNvPr>
            <p:cNvSpPr txBox="1"/>
            <p:nvPr/>
          </p:nvSpPr>
          <p:spPr>
            <a:xfrm>
              <a:off x="6210993" y="1630759"/>
              <a:ext cx="2245425" cy="459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You can simply impress your audience and add a unique zing and appeal to your Presentations.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146" name="Isosceles Triangle 8">
            <a:extLst>
              <a:ext uri="{FF2B5EF4-FFF2-40B4-BE49-F238E27FC236}">
                <a16:creationId xmlns="" xmlns:a16="http://schemas.microsoft.com/office/drawing/2014/main" id="{592DAB13-0A8E-4899-8CBE-14FB962A4B45}"/>
              </a:ext>
            </a:extLst>
          </p:cNvPr>
          <p:cNvSpPr/>
          <p:nvPr/>
        </p:nvSpPr>
        <p:spPr>
          <a:xfrm rot="16200000">
            <a:off x="7309485" y="4600635"/>
            <a:ext cx="340647" cy="406141"/>
          </a:xfrm>
          <a:custGeom>
            <a:avLst/>
            <a:gdLst/>
            <a:ahLst/>
            <a:cxnLst/>
            <a:rect l="l" t="t" r="r" b="b"/>
            <a:pathLst>
              <a:path w="2708011" h="3228660">
                <a:moveTo>
                  <a:pt x="1895121" y="2005092"/>
                </a:moveTo>
                <a:cubicBezTo>
                  <a:pt x="1769067" y="2196199"/>
                  <a:pt x="1559641" y="2315968"/>
                  <a:pt x="1331007" y="2327705"/>
                </a:cubicBezTo>
                <a:cubicBezTo>
                  <a:pt x="1102373" y="2339443"/>
                  <a:pt x="881783" y="2241749"/>
                  <a:pt x="736821" y="2064556"/>
                </a:cubicBezTo>
                <a:lnTo>
                  <a:pt x="885891" y="1942602"/>
                </a:lnTo>
                <a:cubicBezTo>
                  <a:pt x="992076" y="2072396"/>
                  <a:pt x="1153658" y="2143956"/>
                  <a:pt x="1321132" y="2135359"/>
                </a:cubicBezTo>
                <a:cubicBezTo>
                  <a:pt x="1488607" y="2126761"/>
                  <a:pt x="1642011" y="2039030"/>
                  <a:pt x="1734346" y="1899045"/>
                </a:cubicBezTo>
                <a:close/>
                <a:moveTo>
                  <a:pt x="2315256" y="2179725"/>
                </a:moveTo>
                <a:cubicBezTo>
                  <a:pt x="2124977" y="2519973"/>
                  <a:pt x="1777729" y="2743099"/>
                  <a:pt x="1389179" y="2774782"/>
                </a:cubicBezTo>
                <a:cubicBezTo>
                  <a:pt x="1000629" y="2806465"/>
                  <a:pt x="621821" y="2642541"/>
                  <a:pt x="378934" y="2337614"/>
                </a:cubicBezTo>
                <a:lnTo>
                  <a:pt x="519502" y="2225645"/>
                </a:lnTo>
                <a:cubicBezTo>
                  <a:pt x="725082" y="2483736"/>
                  <a:pt x="1045705" y="2622480"/>
                  <a:pt x="1374574" y="2595664"/>
                </a:cubicBezTo>
                <a:cubicBezTo>
                  <a:pt x="1703443" y="2568848"/>
                  <a:pt x="1997353" y="2379994"/>
                  <a:pt x="2158406" y="2092008"/>
                </a:cubicBezTo>
                <a:close/>
                <a:moveTo>
                  <a:pt x="2315941" y="1615003"/>
                </a:moveTo>
                <a:lnTo>
                  <a:pt x="272242" y="1615003"/>
                </a:lnTo>
                <a:lnTo>
                  <a:pt x="872561" y="666216"/>
                </a:lnTo>
                <a:lnTo>
                  <a:pt x="872561" y="219906"/>
                </a:lnTo>
                <a:cubicBezTo>
                  <a:pt x="872561" y="98674"/>
                  <a:pt x="970839" y="396"/>
                  <a:pt x="1092071" y="396"/>
                </a:cubicBezTo>
                <a:lnTo>
                  <a:pt x="1293841" y="396"/>
                </a:lnTo>
                <a:lnTo>
                  <a:pt x="1294092" y="0"/>
                </a:lnTo>
                <a:lnTo>
                  <a:pt x="1294343" y="396"/>
                </a:lnTo>
                <a:lnTo>
                  <a:pt x="1470231" y="396"/>
                </a:lnTo>
                <a:cubicBezTo>
                  <a:pt x="1591463" y="396"/>
                  <a:pt x="1689741" y="98674"/>
                  <a:pt x="1689741" y="219906"/>
                </a:cubicBezTo>
                <a:lnTo>
                  <a:pt x="1689741" y="625313"/>
                </a:lnTo>
                <a:close/>
                <a:moveTo>
                  <a:pt x="2708011" y="2399368"/>
                </a:moveTo>
                <a:cubicBezTo>
                  <a:pt x="2440740" y="2877288"/>
                  <a:pt x="1950128" y="3187847"/>
                  <a:pt x="1403807" y="3224932"/>
                </a:cubicBezTo>
                <a:cubicBezTo>
                  <a:pt x="857486" y="3262017"/>
                  <a:pt x="329406" y="3020609"/>
                  <a:pt x="0" y="2583191"/>
                </a:cubicBezTo>
                <a:lnTo>
                  <a:pt x="143153" y="2475389"/>
                </a:lnTo>
                <a:cubicBezTo>
                  <a:pt x="436120" y="2864419"/>
                  <a:pt x="905784" y="3079123"/>
                  <a:pt x="1391671" y="3046140"/>
                </a:cubicBezTo>
                <a:cubicBezTo>
                  <a:pt x="1877558" y="3013157"/>
                  <a:pt x="2313899" y="2736952"/>
                  <a:pt x="2551604" y="231189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/>
          </a:p>
        </p:txBody>
      </p:sp>
      <p:sp>
        <p:nvSpPr>
          <p:cNvPr id="147" name="Oval 7">
            <a:extLst>
              <a:ext uri="{FF2B5EF4-FFF2-40B4-BE49-F238E27FC236}">
                <a16:creationId xmlns="" xmlns:a16="http://schemas.microsoft.com/office/drawing/2014/main" id="{D44F436F-0305-400C-B5AE-72B7C6A461BE}"/>
              </a:ext>
            </a:extLst>
          </p:cNvPr>
          <p:cNvSpPr/>
          <p:nvPr/>
        </p:nvSpPr>
        <p:spPr>
          <a:xfrm>
            <a:off x="6221730" y="4440635"/>
            <a:ext cx="361277" cy="361277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415334" y="1947658"/>
                </a:moveTo>
                <a:lnTo>
                  <a:pt x="838053" y="2871852"/>
                </a:lnTo>
                <a:cubicBezTo>
                  <a:pt x="1312591" y="3168264"/>
                  <a:pt x="1913932" y="3170879"/>
                  <a:pt x="2391030" y="2878606"/>
                </a:cubicBezTo>
                <a:lnTo>
                  <a:pt x="1821709" y="1949263"/>
                </a:lnTo>
                <a:cubicBezTo>
                  <a:pt x="1763478" y="1986502"/>
                  <a:pt x="1694174" y="2007350"/>
                  <a:pt x="1620000" y="2007350"/>
                </a:cubicBezTo>
                <a:cubicBezTo>
                  <a:pt x="1544621" y="2007350"/>
                  <a:pt x="1474270" y="1985818"/>
                  <a:pt x="1415334" y="1947658"/>
                </a:cubicBezTo>
                <a:close/>
                <a:moveTo>
                  <a:pt x="1620001" y="1350973"/>
                </a:moveTo>
                <a:cubicBezTo>
                  <a:pt x="1471421" y="1350973"/>
                  <a:pt x="1350973" y="1471421"/>
                  <a:pt x="1350973" y="1620001"/>
                </a:cubicBezTo>
                <a:cubicBezTo>
                  <a:pt x="1350973" y="1768581"/>
                  <a:pt x="1471421" y="1889029"/>
                  <a:pt x="1620001" y="1889029"/>
                </a:cubicBezTo>
                <a:cubicBezTo>
                  <a:pt x="1768581" y="1889029"/>
                  <a:pt x="1889029" y="1768581"/>
                  <a:pt x="1889029" y="1620001"/>
                </a:cubicBezTo>
                <a:cubicBezTo>
                  <a:pt x="1889029" y="1471421"/>
                  <a:pt x="1768581" y="1350973"/>
                  <a:pt x="1620001" y="1350973"/>
                </a:cubicBezTo>
                <a:close/>
                <a:moveTo>
                  <a:pt x="2324470" y="322965"/>
                </a:moveTo>
                <a:lnTo>
                  <a:pt x="1804044" y="1281148"/>
                </a:lnTo>
                <a:cubicBezTo>
                  <a:pt x="1925507" y="1345192"/>
                  <a:pt x="2007350" y="1473038"/>
                  <a:pt x="2007350" y="1620000"/>
                </a:cubicBezTo>
                <a:lnTo>
                  <a:pt x="2005998" y="1633413"/>
                </a:lnTo>
                <a:lnTo>
                  <a:pt x="3095109" y="1671260"/>
                </a:lnTo>
                <a:cubicBezTo>
                  <a:pt x="3114541" y="1112092"/>
                  <a:pt x="2816135" y="590008"/>
                  <a:pt x="2324470" y="322965"/>
                </a:cubicBezTo>
                <a:close/>
                <a:moveTo>
                  <a:pt x="926838" y="316888"/>
                </a:moveTo>
                <a:cubicBezTo>
                  <a:pt x="432869" y="579644"/>
                  <a:pt x="129933" y="1099113"/>
                  <a:pt x="144500" y="1658429"/>
                </a:cubicBezTo>
                <a:lnTo>
                  <a:pt x="1233664" y="1630062"/>
                </a:lnTo>
                <a:cubicBezTo>
                  <a:pt x="1232693" y="1626734"/>
                  <a:pt x="1232650" y="1623372"/>
                  <a:pt x="1232650" y="1620000"/>
                </a:cubicBezTo>
                <a:cubicBezTo>
                  <a:pt x="1232650" y="1471836"/>
                  <a:pt x="1315838" y="1343102"/>
                  <a:pt x="1438904" y="1279548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/>
          </a:p>
        </p:txBody>
      </p:sp>
      <p:sp>
        <p:nvSpPr>
          <p:cNvPr id="148" name="Round Same Side Corner Rectangle 11">
            <a:extLst>
              <a:ext uri="{FF2B5EF4-FFF2-40B4-BE49-F238E27FC236}">
                <a16:creationId xmlns="" xmlns:a16="http://schemas.microsoft.com/office/drawing/2014/main" id="{65336BCE-1B08-4E50-A7A3-3E2D277C0FB1}"/>
              </a:ext>
            </a:extLst>
          </p:cNvPr>
          <p:cNvSpPr>
            <a:spLocks noChangeAspect="1"/>
          </p:cNvSpPr>
          <p:nvPr/>
        </p:nvSpPr>
        <p:spPr>
          <a:xfrm rot="9900000">
            <a:off x="5267860" y="4134188"/>
            <a:ext cx="396000" cy="336326"/>
          </a:xfrm>
          <a:custGeom>
            <a:avLst/>
            <a:gdLst/>
            <a:ahLst/>
            <a:cxnLst/>
            <a:rect l="l" t="t" r="r" b="b"/>
            <a:pathLst>
              <a:path w="2911009" h="2472345">
                <a:moveTo>
                  <a:pt x="2219598" y="1335309"/>
                </a:moveTo>
                <a:lnTo>
                  <a:pt x="2219598" y="1222573"/>
                </a:lnTo>
                <a:cubicBezTo>
                  <a:pt x="2219598" y="1176944"/>
                  <a:pt x="2241926" y="1136530"/>
                  <a:pt x="2277694" y="1113650"/>
                </a:cubicBezTo>
                <a:lnTo>
                  <a:pt x="2277694" y="137786"/>
                </a:lnTo>
                <a:cubicBezTo>
                  <a:pt x="2277694" y="61689"/>
                  <a:pt x="2339383" y="0"/>
                  <a:pt x="2415480" y="0"/>
                </a:cubicBezTo>
                <a:lnTo>
                  <a:pt x="2545196" y="0"/>
                </a:lnTo>
                <a:cubicBezTo>
                  <a:pt x="2621293" y="0"/>
                  <a:pt x="2682982" y="61689"/>
                  <a:pt x="2682982" y="137786"/>
                </a:cubicBezTo>
                <a:lnTo>
                  <a:pt x="2682982" y="1099067"/>
                </a:lnTo>
                <a:cubicBezTo>
                  <a:pt x="2730197" y="1120049"/>
                  <a:pt x="2762708" y="1167515"/>
                  <a:pt x="2762708" y="1222573"/>
                </a:cubicBezTo>
                <a:lnTo>
                  <a:pt x="2762708" y="1480834"/>
                </a:lnTo>
                <a:close/>
                <a:moveTo>
                  <a:pt x="241900" y="1676361"/>
                </a:moveTo>
                <a:cubicBezTo>
                  <a:pt x="69371" y="1631107"/>
                  <a:pt x="-34146" y="1454930"/>
                  <a:pt x="10296" y="1282189"/>
                </a:cubicBezTo>
                <a:cubicBezTo>
                  <a:pt x="54739" y="1109449"/>
                  <a:pt x="230428" y="1005105"/>
                  <a:pt x="403375" y="1048736"/>
                </a:cubicBezTo>
                <a:cubicBezTo>
                  <a:pt x="349550" y="1257945"/>
                  <a:pt x="295726" y="1467153"/>
                  <a:pt x="241900" y="1676361"/>
                </a:cubicBezTo>
                <a:close/>
                <a:moveTo>
                  <a:pt x="2578947" y="2467929"/>
                </a:moveTo>
                <a:lnTo>
                  <a:pt x="1957545" y="2301425"/>
                </a:lnTo>
                <a:lnTo>
                  <a:pt x="2194209" y="1418183"/>
                </a:lnTo>
                <a:lnTo>
                  <a:pt x="2815611" y="1584687"/>
                </a:lnTo>
                <a:cubicBezTo>
                  <a:pt x="2884250" y="1603079"/>
                  <a:pt x="2924985" y="1673632"/>
                  <a:pt x="2906593" y="1742272"/>
                </a:cubicBezTo>
                <a:lnTo>
                  <a:pt x="2736532" y="2376947"/>
                </a:lnTo>
                <a:cubicBezTo>
                  <a:pt x="2718140" y="2445587"/>
                  <a:pt x="2647586" y="2486321"/>
                  <a:pt x="2578947" y="2467929"/>
                </a:cubicBezTo>
                <a:close/>
                <a:moveTo>
                  <a:pt x="610249" y="2287120"/>
                </a:moveTo>
                <a:lnTo>
                  <a:pt x="1020264" y="756923"/>
                </a:lnTo>
                <a:lnTo>
                  <a:pt x="2107356" y="1398691"/>
                </a:lnTo>
                <a:lnTo>
                  <a:pt x="1872582" y="2274879"/>
                </a:lnTo>
                <a:close/>
                <a:moveTo>
                  <a:pt x="426016" y="2349577"/>
                </a:moveTo>
                <a:lnTo>
                  <a:pt x="243978" y="2300800"/>
                </a:lnTo>
                <a:cubicBezTo>
                  <a:pt x="205115" y="2290387"/>
                  <a:pt x="182051" y="2250439"/>
                  <a:pt x="192464" y="2211576"/>
                </a:cubicBezTo>
                <a:lnTo>
                  <a:pt x="620679" y="613455"/>
                </a:lnTo>
                <a:cubicBezTo>
                  <a:pt x="631093" y="574592"/>
                  <a:pt x="671040" y="551528"/>
                  <a:pt x="709903" y="561941"/>
                </a:cubicBezTo>
                <a:lnTo>
                  <a:pt x="891942" y="610718"/>
                </a:lnTo>
                <a:cubicBezTo>
                  <a:pt x="930805" y="621132"/>
                  <a:pt x="953869" y="661079"/>
                  <a:pt x="943455" y="699942"/>
                </a:cubicBezTo>
                <a:lnTo>
                  <a:pt x="515240" y="2298064"/>
                </a:lnTo>
                <a:cubicBezTo>
                  <a:pt x="504827" y="2336927"/>
                  <a:pt x="464879" y="2359990"/>
                  <a:pt x="426016" y="23495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/>
          </a:p>
        </p:txBody>
      </p:sp>
      <p:sp>
        <p:nvSpPr>
          <p:cNvPr id="149" name="Rounded Rectangle 27">
            <a:extLst>
              <a:ext uri="{FF2B5EF4-FFF2-40B4-BE49-F238E27FC236}">
                <a16:creationId xmlns="" xmlns:a16="http://schemas.microsoft.com/office/drawing/2014/main" id="{6D98FC37-829A-4575-BBD2-9B8499F1FFCF}"/>
              </a:ext>
            </a:extLst>
          </p:cNvPr>
          <p:cNvSpPr/>
          <p:nvPr/>
        </p:nvSpPr>
        <p:spPr>
          <a:xfrm>
            <a:off x="4599389" y="2909166"/>
            <a:ext cx="346396" cy="266079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/>
          </a:p>
        </p:txBody>
      </p:sp>
      <p:sp>
        <p:nvSpPr>
          <p:cNvPr id="150" name="Rectangle 16">
            <a:extLst>
              <a:ext uri="{FF2B5EF4-FFF2-40B4-BE49-F238E27FC236}">
                <a16:creationId xmlns="" xmlns:a16="http://schemas.microsoft.com/office/drawing/2014/main" id="{319DDAE0-499B-4C4F-ADC5-F16C2C6604D9}"/>
              </a:ext>
            </a:extLst>
          </p:cNvPr>
          <p:cNvSpPr/>
          <p:nvPr/>
        </p:nvSpPr>
        <p:spPr>
          <a:xfrm>
            <a:off x="6614162" y="3457088"/>
            <a:ext cx="394118" cy="259020"/>
          </a:xfrm>
          <a:custGeom>
            <a:avLst/>
            <a:gdLst/>
            <a:ahLst/>
            <a:cxnLst/>
            <a:rect l="l" t="t" r="r" b="b"/>
            <a:pathLst>
              <a:path w="3240006" h="2129375">
                <a:moveTo>
                  <a:pt x="1916836" y="454558"/>
                </a:moveTo>
                <a:cubicBezTo>
                  <a:pt x="2018418" y="454558"/>
                  <a:pt x="2100766" y="536906"/>
                  <a:pt x="2100766" y="638488"/>
                </a:cubicBezTo>
                <a:cubicBezTo>
                  <a:pt x="2100766" y="740070"/>
                  <a:pt x="2018418" y="822418"/>
                  <a:pt x="1916836" y="822418"/>
                </a:cubicBezTo>
                <a:cubicBezTo>
                  <a:pt x="1815254" y="822418"/>
                  <a:pt x="1732906" y="740070"/>
                  <a:pt x="1732906" y="638488"/>
                </a:cubicBezTo>
                <a:cubicBezTo>
                  <a:pt x="1732906" y="536906"/>
                  <a:pt x="1815254" y="454558"/>
                  <a:pt x="1916836" y="454558"/>
                </a:cubicBezTo>
                <a:close/>
                <a:moveTo>
                  <a:pt x="1197545" y="272737"/>
                </a:moveTo>
                <a:lnTo>
                  <a:pt x="1861974" y="1458536"/>
                </a:lnTo>
                <a:lnTo>
                  <a:pt x="2263096" y="848801"/>
                </a:lnTo>
                <a:lnTo>
                  <a:pt x="2919562" y="1846679"/>
                </a:lnTo>
                <a:lnTo>
                  <a:pt x="2079459" y="1846679"/>
                </a:lnTo>
                <a:lnTo>
                  <a:pt x="1606629" y="1846679"/>
                </a:lnTo>
                <a:lnTo>
                  <a:pt x="315630" y="1846679"/>
                </a:lnTo>
                <a:close/>
                <a:moveTo>
                  <a:pt x="180003" y="164687"/>
                </a:moveTo>
                <a:lnTo>
                  <a:pt x="180003" y="1964687"/>
                </a:lnTo>
                <a:lnTo>
                  <a:pt x="3060003" y="1964687"/>
                </a:lnTo>
                <a:lnTo>
                  <a:pt x="3060003" y="164687"/>
                </a:lnTo>
                <a:close/>
                <a:moveTo>
                  <a:pt x="0" y="0"/>
                </a:moveTo>
                <a:lnTo>
                  <a:pt x="3240006" y="0"/>
                </a:lnTo>
                <a:lnTo>
                  <a:pt x="3240006" y="2129375"/>
                </a:lnTo>
                <a:lnTo>
                  <a:pt x="0" y="212937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/>
          </a:p>
        </p:txBody>
      </p:sp>
      <p:sp>
        <p:nvSpPr>
          <p:cNvPr id="151" name="Oval 21">
            <a:extLst>
              <a:ext uri="{FF2B5EF4-FFF2-40B4-BE49-F238E27FC236}">
                <a16:creationId xmlns="" xmlns:a16="http://schemas.microsoft.com/office/drawing/2014/main" id="{8DC9D066-A72B-4A3F-9E80-8802D3BB81DD}"/>
              </a:ext>
            </a:extLst>
          </p:cNvPr>
          <p:cNvSpPr>
            <a:spLocks noChangeAspect="1"/>
          </p:cNvSpPr>
          <p:nvPr/>
        </p:nvSpPr>
        <p:spPr>
          <a:xfrm>
            <a:off x="5604499" y="3061540"/>
            <a:ext cx="354676" cy="357638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87025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630363" y="5634038"/>
            <a:ext cx="8931275" cy="369887"/>
          </a:xfrm>
          <a:prstGeom prst="rect">
            <a:avLst/>
          </a:prstGeom>
        </p:spPr>
        <p:txBody>
          <a:bodyPr anchor="ctr"/>
          <a:lstStyle/>
          <a:p>
            <a:pPr algn="ctr"/>
            <a:r>
              <a:rPr lang="en-US" altLang="ko-KR" sz="1867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rPr>
              <a:t>Get a modern PowerPoint  Presentation that is beautifully designed.</a:t>
            </a:r>
            <a:endParaRPr lang="en-US" sz="1867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F2EEAC32-7139-4F96-8ABA-0478752D784E}"/>
              </a:ext>
            </a:extLst>
          </p:cNvPr>
          <p:cNvSpPr txBox="1">
            <a:spLocks/>
          </p:cNvSpPr>
          <p:nvPr/>
        </p:nvSpPr>
        <p:spPr>
          <a:xfrm>
            <a:off x="2651882" y="4799391"/>
            <a:ext cx="6888237" cy="780967"/>
          </a:xfrm>
          <a:prstGeom prst="rect">
            <a:avLst/>
          </a:prstGeom>
        </p:spPr>
        <p:txBody>
          <a:bodyPr anchor="ctr"/>
          <a:lstStyle>
            <a:lvl1pPr algn="l" defTabSz="13715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4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Portfolio Presentation</a:t>
            </a:r>
            <a:endParaRPr lang="en-US" sz="4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Frame 7">
            <a:extLst>
              <a:ext uri="{FF2B5EF4-FFF2-40B4-BE49-F238E27FC236}">
                <a16:creationId xmlns="" xmlns:a16="http://schemas.microsoft.com/office/drawing/2014/main" id="{9ACAC182-B43C-461D-9909-82D6E78B1121}"/>
              </a:ext>
            </a:extLst>
          </p:cNvPr>
          <p:cNvSpPr/>
          <p:nvPr/>
        </p:nvSpPr>
        <p:spPr>
          <a:xfrm>
            <a:off x="803125" y="880534"/>
            <a:ext cx="10585751" cy="5513619"/>
          </a:xfrm>
          <a:prstGeom prst="frame">
            <a:avLst>
              <a:gd name="adj1" fmla="val 2823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tx1"/>
              </a:solidFill>
            </a:endParaRPr>
          </a:p>
        </p:txBody>
      </p:sp>
      <p:sp>
        <p:nvSpPr>
          <p:cNvPr id="10" name="직사각형 2">
            <a:extLst>
              <a:ext uri="{FF2B5EF4-FFF2-40B4-BE49-F238E27FC236}">
                <a16:creationId xmlns="" xmlns:a16="http://schemas.microsoft.com/office/drawing/2014/main" id="{22CA9355-429E-4ABF-A3C4-1216DD9C6135}"/>
              </a:ext>
            </a:extLst>
          </p:cNvPr>
          <p:cNvSpPr/>
          <p:nvPr/>
        </p:nvSpPr>
        <p:spPr>
          <a:xfrm>
            <a:off x="1090513" y="1171116"/>
            <a:ext cx="330051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>
                <a:solidFill>
                  <a:schemeClr val="bg1"/>
                </a:solidFill>
                <a:cs typeface="Arial" pitchFamily="34" charset="0"/>
              </a:rPr>
              <a:t>We Create</a:t>
            </a:r>
          </a:p>
          <a:p>
            <a:r>
              <a:rPr lang="en-US" altLang="ko-KR" sz="2400" b="1" dirty="0">
                <a:solidFill>
                  <a:schemeClr val="bg1"/>
                </a:solidFill>
                <a:cs typeface="Arial" pitchFamily="34" charset="0"/>
              </a:rPr>
              <a:t>Quality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altLang="ko-KR" sz="2400" b="1" dirty="0">
                <a:solidFill>
                  <a:schemeClr val="accent3"/>
                </a:solidFill>
                <a:cs typeface="Arial" pitchFamily="34" charset="0"/>
              </a:rPr>
              <a:t>Professional</a:t>
            </a:r>
          </a:p>
          <a:p>
            <a:r>
              <a:rPr lang="en-US" altLang="ko-KR" sz="2400" b="1" dirty="0">
                <a:solidFill>
                  <a:schemeClr val="bg1"/>
                </a:solidFill>
                <a:cs typeface="Arial" pitchFamily="34" charset="0"/>
              </a:rPr>
              <a:t>PPT </a:t>
            </a:r>
            <a:r>
              <a:rPr lang="en-US" altLang="ko-KR" sz="2400" b="1" dirty="0">
                <a:solidFill>
                  <a:schemeClr val="accent3"/>
                </a:solidFill>
                <a:cs typeface="Arial" pitchFamily="34" charset="0"/>
              </a:rPr>
              <a:t>Presentation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F9D5E934-473D-425F-9193-744E3FFB7F98}"/>
              </a:ext>
            </a:extLst>
          </p:cNvPr>
          <p:cNvSpPr>
            <a:spLocks noGrp="1"/>
          </p:cNvSpPr>
          <p:nvPr>
            <p:ph type="pic" idx="14"/>
          </p:nvPr>
        </p:nvSpPr>
        <p:spPr/>
      </p:sp>
    </p:spTree>
    <p:extLst>
      <p:ext uri="{BB962C8B-B14F-4D97-AF65-F5344CB8AC3E}">
        <p14:creationId xmlns:p14="http://schemas.microsoft.com/office/powerpoint/2010/main" val="397823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Infographic Style</a:t>
            </a:r>
          </a:p>
        </p:txBody>
      </p:sp>
      <p:grpSp>
        <p:nvGrpSpPr>
          <p:cNvPr id="73" name="Group 72">
            <a:extLst>
              <a:ext uri="{FF2B5EF4-FFF2-40B4-BE49-F238E27FC236}">
                <a16:creationId xmlns="" xmlns:a16="http://schemas.microsoft.com/office/drawing/2014/main" id="{7475B8D3-2312-4378-8BC7-B21963498263}"/>
              </a:ext>
            </a:extLst>
          </p:cNvPr>
          <p:cNvGrpSpPr/>
          <p:nvPr/>
        </p:nvGrpSpPr>
        <p:grpSpPr>
          <a:xfrm>
            <a:off x="2429360" y="2419623"/>
            <a:ext cx="8697593" cy="2363900"/>
            <a:chOff x="1633635" y="1755670"/>
            <a:chExt cx="6682781" cy="1816297"/>
          </a:xfrm>
          <a:solidFill>
            <a:schemeClr val="bg1"/>
          </a:solidFill>
        </p:grpSpPr>
        <p:sp>
          <p:nvSpPr>
            <p:cNvPr id="74" name="Block Arc 73">
              <a:extLst>
                <a:ext uri="{FF2B5EF4-FFF2-40B4-BE49-F238E27FC236}">
                  <a16:creationId xmlns="" xmlns:a16="http://schemas.microsoft.com/office/drawing/2014/main" id="{A067D451-4FE6-4178-8DB7-C8521E3E3AA6}"/>
                </a:ext>
              </a:extLst>
            </p:cNvPr>
            <p:cNvSpPr/>
            <p:nvPr/>
          </p:nvSpPr>
          <p:spPr>
            <a:xfrm>
              <a:off x="6500119" y="1755670"/>
              <a:ext cx="1816297" cy="1816297"/>
            </a:xfrm>
            <a:prstGeom prst="blockArc">
              <a:avLst>
                <a:gd name="adj1" fmla="val 16127381"/>
                <a:gd name="adj2" fmla="val 5490194"/>
                <a:gd name="adj3" fmla="val 4041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75" name="Rectangle 74">
              <a:extLst>
                <a:ext uri="{FF2B5EF4-FFF2-40B4-BE49-F238E27FC236}">
                  <a16:creationId xmlns="" xmlns:a16="http://schemas.microsoft.com/office/drawing/2014/main" id="{66ECEFC6-C25F-4CF4-AD81-58F08826CE9D}"/>
                </a:ext>
              </a:extLst>
            </p:cNvPr>
            <p:cNvSpPr/>
            <p:nvPr/>
          </p:nvSpPr>
          <p:spPr>
            <a:xfrm>
              <a:off x="1633635" y="1755670"/>
              <a:ext cx="5808713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76" name="Rectangle 75">
              <a:extLst>
                <a:ext uri="{FF2B5EF4-FFF2-40B4-BE49-F238E27FC236}">
                  <a16:creationId xmlns="" xmlns:a16="http://schemas.microsoft.com/office/drawing/2014/main" id="{191FF41C-0534-4E2F-B0EA-BCE31C30F867}"/>
                </a:ext>
              </a:extLst>
            </p:cNvPr>
            <p:cNvSpPr/>
            <p:nvPr/>
          </p:nvSpPr>
          <p:spPr>
            <a:xfrm>
              <a:off x="3029770" y="3499967"/>
              <a:ext cx="4398026" cy="72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>
                <a:solidFill>
                  <a:schemeClr val="bg1"/>
                </a:solidFill>
              </a:endParaRPr>
            </a:p>
          </p:txBody>
        </p:sp>
      </p:grpSp>
      <p:sp>
        <p:nvSpPr>
          <p:cNvPr id="77" name="Rectangle 76">
            <a:extLst>
              <a:ext uri="{FF2B5EF4-FFF2-40B4-BE49-F238E27FC236}">
                <a16:creationId xmlns="" xmlns:a16="http://schemas.microsoft.com/office/drawing/2014/main" id="{07972240-74A6-41BD-AB2B-867C85EFB8B1}"/>
              </a:ext>
            </a:extLst>
          </p:cNvPr>
          <p:cNvSpPr/>
          <p:nvPr/>
        </p:nvSpPr>
        <p:spPr>
          <a:xfrm>
            <a:off x="1673275" y="2083908"/>
            <a:ext cx="756084" cy="756084"/>
          </a:xfrm>
          <a:prstGeom prst="rect">
            <a:avLst/>
          </a:prstGeom>
          <a:solidFill>
            <a:schemeClr val="accent1"/>
          </a:solidFill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="" xmlns:a16="http://schemas.microsoft.com/office/drawing/2014/main" id="{9B78DC99-227E-4321-84C4-9E1B37A73A1C}"/>
              </a:ext>
            </a:extLst>
          </p:cNvPr>
          <p:cNvSpPr/>
          <p:nvPr/>
        </p:nvSpPr>
        <p:spPr>
          <a:xfrm>
            <a:off x="5277094" y="2083908"/>
            <a:ext cx="756084" cy="756084"/>
          </a:xfrm>
          <a:prstGeom prst="rect">
            <a:avLst/>
          </a:prstGeom>
          <a:solidFill>
            <a:schemeClr val="accent1"/>
          </a:solidFill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="" xmlns:a16="http://schemas.microsoft.com/office/drawing/2014/main" id="{8C820D7E-EE74-4071-8B4C-25D7FAE8F92F}"/>
              </a:ext>
            </a:extLst>
          </p:cNvPr>
          <p:cNvSpPr/>
          <p:nvPr/>
        </p:nvSpPr>
        <p:spPr>
          <a:xfrm>
            <a:off x="8880915" y="2083908"/>
            <a:ext cx="756084" cy="756084"/>
          </a:xfrm>
          <a:prstGeom prst="rect">
            <a:avLst/>
          </a:prstGeom>
          <a:solidFill>
            <a:schemeClr val="accent1"/>
          </a:solidFill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grpSp>
        <p:nvGrpSpPr>
          <p:cNvPr id="88" name="Group 87">
            <a:extLst>
              <a:ext uri="{FF2B5EF4-FFF2-40B4-BE49-F238E27FC236}">
                <a16:creationId xmlns="" xmlns:a16="http://schemas.microsoft.com/office/drawing/2014/main" id="{061243C4-5CBA-4A63-96F7-3EE37645F5B6}"/>
              </a:ext>
            </a:extLst>
          </p:cNvPr>
          <p:cNvGrpSpPr/>
          <p:nvPr/>
        </p:nvGrpSpPr>
        <p:grpSpPr>
          <a:xfrm rot="10800000">
            <a:off x="5453486" y="4515241"/>
            <a:ext cx="435077" cy="435077"/>
            <a:chOff x="1547664" y="3147814"/>
            <a:chExt cx="720080" cy="720080"/>
          </a:xfrm>
        </p:grpSpPr>
        <p:sp>
          <p:nvSpPr>
            <p:cNvPr id="89" name="Oval 88">
              <a:extLst>
                <a:ext uri="{FF2B5EF4-FFF2-40B4-BE49-F238E27FC236}">
                  <a16:creationId xmlns="" xmlns:a16="http://schemas.microsoft.com/office/drawing/2014/main" id="{34978A30-C0D6-487C-8EA9-6B792ABEE9F0}"/>
                </a:ext>
              </a:extLst>
            </p:cNvPr>
            <p:cNvSpPr/>
            <p:nvPr/>
          </p:nvSpPr>
          <p:spPr>
            <a:xfrm>
              <a:off x="1547664" y="3147814"/>
              <a:ext cx="720080" cy="7200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90" name="Chevron 56">
              <a:extLst>
                <a:ext uri="{FF2B5EF4-FFF2-40B4-BE49-F238E27FC236}">
                  <a16:creationId xmlns="" xmlns:a16="http://schemas.microsoft.com/office/drawing/2014/main" id="{D49D45B1-CAD5-465C-950D-CD843E560549}"/>
                </a:ext>
              </a:extLst>
            </p:cNvPr>
            <p:cNvSpPr/>
            <p:nvPr/>
          </p:nvSpPr>
          <p:spPr>
            <a:xfrm>
              <a:off x="1741237" y="3312127"/>
              <a:ext cx="391455" cy="391455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>
                <a:solidFill>
                  <a:schemeClr val="bg1"/>
                </a:solidFill>
              </a:endParaRPr>
            </a:p>
          </p:txBody>
        </p:sp>
      </p:grpSp>
      <p:grpSp>
        <p:nvGrpSpPr>
          <p:cNvPr id="91" name="Group 90">
            <a:extLst>
              <a:ext uri="{FF2B5EF4-FFF2-40B4-BE49-F238E27FC236}">
                <a16:creationId xmlns="" xmlns:a16="http://schemas.microsoft.com/office/drawing/2014/main" id="{1144D3A9-EC65-4C6F-B640-AB11F68D17C7}"/>
              </a:ext>
            </a:extLst>
          </p:cNvPr>
          <p:cNvGrpSpPr/>
          <p:nvPr/>
        </p:nvGrpSpPr>
        <p:grpSpPr>
          <a:xfrm rot="5400000">
            <a:off x="10836605" y="3384037"/>
            <a:ext cx="435077" cy="435077"/>
            <a:chOff x="1547664" y="3147814"/>
            <a:chExt cx="720080" cy="720080"/>
          </a:xfrm>
        </p:grpSpPr>
        <p:sp>
          <p:nvSpPr>
            <p:cNvPr id="92" name="Oval 91">
              <a:extLst>
                <a:ext uri="{FF2B5EF4-FFF2-40B4-BE49-F238E27FC236}">
                  <a16:creationId xmlns="" xmlns:a16="http://schemas.microsoft.com/office/drawing/2014/main" id="{14667181-7414-4449-B3F9-EE83208C14EC}"/>
                </a:ext>
              </a:extLst>
            </p:cNvPr>
            <p:cNvSpPr/>
            <p:nvPr/>
          </p:nvSpPr>
          <p:spPr>
            <a:xfrm>
              <a:off x="1547664" y="3147814"/>
              <a:ext cx="720080" cy="7200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93" name="Chevron 59">
              <a:extLst>
                <a:ext uri="{FF2B5EF4-FFF2-40B4-BE49-F238E27FC236}">
                  <a16:creationId xmlns="" xmlns:a16="http://schemas.microsoft.com/office/drawing/2014/main" id="{05BAFC3D-5DF3-47D5-B1CB-16A9CEF057E2}"/>
                </a:ext>
              </a:extLst>
            </p:cNvPr>
            <p:cNvSpPr/>
            <p:nvPr/>
          </p:nvSpPr>
          <p:spPr>
            <a:xfrm>
              <a:off x="1741237" y="3312127"/>
              <a:ext cx="391455" cy="391455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4" name="Group 93">
            <a:extLst>
              <a:ext uri="{FF2B5EF4-FFF2-40B4-BE49-F238E27FC236}">
                <a16:creationId xmlns="" xmlns:a16="http://schemas.microsoft.com/office/drawing/2014/main" id="{3C3A39AA-52F3-4220-B0D0-1DC5E22CE207}"/>
              </a:ext>
            </a:extLst>
          </p:cNvPr>
          <p:cNvGrpSpPr/>
          <p:nvPr/>
        </p:nvGrpSpPr>
        <p:grpSpPr>
          <a:xfrm>
            <a:off x="850657" y="3069393"/>
            <a:ext cx="2378934" cy="1048024"/>
            <a:chOff x="803640" y="3362835"/>
            <a:chExt cx="2059657" cy="1048024"/>
          </a:xfrm>
        </p:grpSpPr>
        <p:sp>
          <p:nvSpPr>
            <p:cNvPr id="95" name="TextBox 94">
              <a:extLst>
                <a:ext uri="{FF2B5EF4-FFF2-40B4-BE49-F238E27FC236}">
                  <a16:creationId xmlns="" xmlns:a16="http://schemas.microsoft.com/office/drawing/2014/main" id="{41D2CD1B-C0D1-4A75-A02A-18F49EB13A26}"/>
                </a:ext>
              </a:extLst>
            </p:cNvPr>
            <p:cNvSpPr txBox="1"/>
            <p:nvPr/>
          </p:nvSpPr>
          <p:spPr>
            <a:xfrm>
              <a:off x="803640" y="3579862"/>
              <a:ext cx="205965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96" name="TextBox 95">
              <a:extLst>
                <a:ext uri="{FF2B5EF4-FFF2-40B4-BE49-F238E27FC236}">
                  <a16:creationId xmlns="" xmlns:a16="http://schemas.microsoft.com/office/drawing/2014/main" id="{5E11FDFA-307A-452C-8B4B-8B7D4A57ACF5}"/>
                </a:ext>
              </a:extLst>
            </p:cNvPr>
            <p:cNvSpPr txBox="1"/>
            <p:nvPr/>
          </p:nvSpPr>
          <p:spPr>
            <a:xfrm>
              <a:off x="803640" y="3362835"/>
              <a:ext cx="205965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97" name="Group 96">
            <a:extLst>
              <a:ext uri="{FF2B5EF4-FFF2-40B4-BE49-F238E27FC236}">
                <a16:creationId xmlns="" xmlns:a16="http://schemas.microsoft.com/office/drawing/2014/main" id="{FB39D121-CE19-422A-8303-5F61D74DB61C}"/>
              </a:ext>
            </a:extLst>
          </p:cNvPr>
          <p:cNvGrpSpPr/>
          <p:nvPr/>
        </p:nvGrpSpPr>
        <p:grpSpPr>
          <a:xfrm>
            <a:off x="4458115" y="3069393"/>
            <a:ext cx="2378934" cy="1048024"/>
            <a:chOff x="803640" y="3362835"/>
            <a:chExt cx="2059657" cy="1048024"/>
          </a:xfrm>
        </p:grpSpPr>
        <p:sp>
          <p:nvSpPr>
            <p:cNvPr id="98" name="TextBox 97">
              <a:extLst>
                <a:ext uri="{FF2B5EF4-FFF2-40B4-BE49-F238E27FC236}">
                  <a16:creationId xmlns="" xmlns:a16="http://schemas.microsoft.com/office/drawing/2014/main" id="{828615A2-CB52-4F3A-825D-0D1C75554352}"/>
                </a:ext>
              </a:extLst>
            </p:cNvPr>
            <p:cNvSpPr txBox="1"/>
            <p:nvPr/>
          </p:nvSpPr>
          <p:spPr>
            <a:xfrm>
              <a:off x="803640" y="3579862"/>
              <a:ext cx="205965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99" name="TextBox 98">
              <a:extLst>
                <a:ext uri="{FF2B5EF4-FFF2-40B4-BE49-F238E27FC236}">
                  <a16:creationId xmlns="" xmlns:a16="http://schemas.microsoft.com/office/drawing/2014/main" id="{94B8770B-CCFA-44AC-AC3E-0614EE87080F}"/>
                </a:ext>
              </a:extLst>
            </p:cNvPr>
            <p:cNvSpPr txBox="1"/>
            <p:nvPr/>
          </p:nvSpPr>
          <p:spPr>
            <a:xfrm>
              <a:off x="803640" y="3362835"/>
              <a:ext cx="205965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00" name="Group 99">
            <a:extLst>
              <a:ext uri="{FF2B5EF4-FFF2-40B4-BE49-F238E27FC236}">
                <a16:creationId xmlns="" xmlns:a16="http://schemas.microsoft.com/office/drawing/2014/main" id="{94123F15-4E97-432A-9E5D-4AFF4F35F118}"/>
              </a:ext>
            </a:extLst>
          </p:cNvPr>
          <p:cNvGrpSpPr/>
          <p:nvPr/>
        </p:nvGrpSpPr>
        <p:grpSpPr>
          <a:xfrm>
            <a:off x="8065573" y="3069393"/>
            <a:ext cx="2378934" cy="1048024"/>
            <a:chOff x="803640" y="3362835"/>
            <a:chExt cx="2059657" cy="1048024"/>
          </a:xfrm>
        </p:grpSpPr>
        <p:sp>
          <p:nvSpPr>
            <p:cNvPr id="101" name="TextBox 100">
              <a:extLst>
                <a:ext uri="{FF2B5EF4-FFF2-40B4-BE49-F238E27FC236}">
                  <a16:creationId xmlns="" xmlns:a16="http://schemas.microsoft.com/office/drawing/2014/main" id="{40BACD3F-00CE-4C4B-92B1-0C1CCE7E7395}"/>
                </a:ext>
              </a:extLst>
            </p:cNvPr>
            <p:cNvSpPr txBox="1"/>
            <p:nvPr/>
          </p:nvSpPr>
          <p:spPr>
            <a:xfrm>
              <a:off x="803640" y="3579862"/>
              <a:ext cx="205965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02" name="TextBox 101">
              <a:extLst>
                <a:ext uri="{FF2B5EF4-FFF2-40B4-BE49-F238E27FC236}">
                  <a16:creationId xmlns="" xmlns:a16="http://schemas.microsoft.com/office/drawing/2014/main" id="{64859EE2-268F-4766-82A8-76933BA28668}"/>
                </a:ext>
              </a:extLst>
            </p:cNvPr>
            <p:cNvSpPr txBox="1"/>
            <p:nvPr/>
          </p:nvSpPr>
          <p:spPr>
            <a:xfrm>
              <a:off x="803640" y="3362835"/>
              <a:ext cx="205965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109" name="Isosceles Triangle 51">
            <a:extLst>
              <a:ext uri="{FF2B5EF4-FFF2-40B4-BE49-F238E27FC236}">
                <a16:creationId xmlns="" xmlns:a16="http://schemas.microsoft.com/office/drawing/2014/main" id="{FA136E70-E651-4FF0-9AE9-D45AD1AD1E8A}"/>
              </a:ext>
            </a:extLst>
          </p:cNvPr>
          <p:cNvSpPr/>
          <p:nvPr/>
        </p:nvSpPr>
        <p:spPr>
          <a:xfrm>
            <a:off x="5500564" y="2319670"/>
            <a:ext cx="353479" cy="259208"/>
          </a:xfrm>
          <a:custGeom>
            <a:avLst/>
            <a:gdLst/>
            <a:ahLst/>
            <a:cxnLst/>
            <a:rect l="l" t="t" r="r" b="b"/>
            <a:pathLst>
              <a:path w="3240001" h="2375905">
                <a:moveTo>
                  <a:pt x="1974640" y="1379575"/>
                </a:moveTo>
                <a:lnTo>
                  <a:pt x="3240001" y="2375905"/>
                </a:lnTo>
                <a:lnTo>
                  <a:pt x="1" y="2375905"/>
                </a:lnTo>
                <a:lnTo>
                  <a:pt x="1269863" y="1399042"/>
                </a:lnTo>
                <a:lnTo>
                  <a:pt x="1610574" y="1745545"/>
                </a:lnTo>
                <a:close/>
                <a:moveTo>
                  <a:pt x="3240001" y="126952"/>
                </a:moveTo>
                <a:lnTo>
                  <a:pt x="3240001" y="2258912"/>
                </a:lnTo>
                <a:lnTo>
                  <a:pt x="2032457" y="1334195"/>
                </a:lnTo>
                <a:close/>
                <a:moveTo>
                  <a:pt x="0" y="117525"/>
                </a:moveTo>
                <a:lnTo>
                  <a:pt x="1207545" y="1324768"/>
                </a:lnTo>
                <a:lnTo>
                  <a:pt x="0" y="2249485"/>
                </a:lnTo>
                <a:close/>
                <a:moveTo>
                  <a:pt x="0" y="0"/>
                </a:moveTo>
                <a:lnTo>
                  <a:pt x="3240000" y="0"/>
                </a:lnTo>
                <a:lnTo>
                  <a:pt x="1610572" y="162051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110" name="Oval 7">
            <a:extLst>
              <a:ext uri="{FF2B5EF4-FFF2-40B4-BE49-F238E27FC236}">
                <a16:creationId xmlns="" xmlns:a16="http://schemas.microsoft.com/office/drawing/2014/main" id="{3626DE67-B8EC-478F-BEBB-C88B9AE6F604}"/>
              </a:ext>
            </a:extLst>
          </p:cNvPr>
          <p:cNvSpPr/>
          <p:nvPr/>
        </p:nvSpPr>
        <p:spPr>
          <a:xfrm>
            <a:off x="1865677" y="2279646"/>
            <a:ext cx="383447" cy="383447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415334" y="1947658"/>
                </a:moveTo>
                <a:lnTo>
                  <a:pt x="838053" y="2871852"/>
                </a:lnTo>
                <a:cubicBezTo>
                  <a:pt x="1312591" y="3168264"/>
                  <a:pt x="1913932" y="3170879"/>
                  <a:pt x="2391030" y="2878606"/>
                </a:cubicBezTo>
                <a:lnTo>
                  <a:pt x="1821709" y="1949263"/>
                </a:lnTo>
                <a:cubicBezTo>
                  <a:pt x="1763478" y="1986502"/>
                  <a:pt x="1694174" y="2007350"/>
                  <a:pt x="1620000" y="2007350"/>
                </a:cubicBezTo>
                <a:cubicBezTo>
                  <a:pt x="1544621" y="2007350"/>
                  <a:pt x="1474270" y="1985818"/>
                  <a:pt x="1415334" y="1947658"/>
                </a:cubicBezTo>
                <a:close/>
                <a:moveTo>
                  <a:pt x="1620001" y="1350973"/>
                </a:moveTo>
                <a:cubicBezTo>
                  <a:pt x="1471421" y="1350973"/>
                  <a:pt x="1350973" y="1471421"/>
                  <a:pt x="1350973" y="1620001"/>
                </a:cubicBezTo>
                <a:cubicBezTo>
                  <a:pt x="1350973" y="1768581"/>
                  <a:pt x="1471421" y="1889029"/>
                  <a:pt x="1620001" y="1889029"/>
                </a:cubicBezTo>
                <a:cubicBezTo>
                  <a:pt x="1768581" y="1889029"/>
                  <a:pt x="1889029" y="1768581"/>
                  <a:pt x="1889029" y="1620001"/>
                </a:cubicBezTo>
                <a:cubicBezTo>
                  <a:pt x="1889029" y="1471421"/>
                  <a:pt x="1768581" y="1350973"/>
                  <a:pt x="1620001" y="1350973"/>
                </a:cubicBezTo>
                <a:close/>
                <a:moveTo>
                  <a:pt x="2324470" y="322965"/>
                </a:moveTo>
                <a:lnTo>
                  <a:pt x="1804044" y="1281148"/>
                </a:lnTo>
                <a:cubicBezTo>
                  <a:pt x="1925507" y="1345192"/>
                  <a:pt x="2007350" y="1473038"/>
                  <a:pt x="2007350" y="1620000"/>
                </a:cubicBezTo>
                <a:lnTo>
                  <a:pt x="2005998" y="1633413"/>
                </a:lnTo>
                <a:lnTo>
                  <a:pt x="3095109" y="1671260"/>
                </a:lnTo>
                <a:cubicBezTo>
                  <a:pt x="3114541" y="1112092"/>
                  <a:pt x="2816135" y="590008"/>
                  <a:pt x="2324470" y="322965"/>
                </a:cubicBezTo>
                <a:close/>
                <a:moveTo>
                  <a:pt x="926838" y="316888"/>
                </a:moveTo>
                <a:cubicBezTo>
                  <a:pt x="432869" y="579644"/>
                  <a:pt x="129933" y="1099113"/>
                  <a:pt x="144500" y="1658429"/>
                </a:cubicBezTo>
                <a:lnTo>
                  <a:pt x="1233664" y="1630062"/>
                </a:lnTo>
                <a:cubicBezTo>
                  <a:pt x="1232693" y="1626734"/>
                  <a:pt x="1232650" y="1623372"/>
                  <a:pt x="1232650" y="1620000"/>
                </a:cubicBezTo>
                <a:cubicBezTo>
                  <a:pt x="1232650" y="1471836"/>
                  <a:pt x="1315838" y="1343102"/>
                  <a:pt x="1438904" y="1279548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111" name="Rounded Rectangle 27">
            <a:extLst>
              <a:ext uri="{FF2B5EF4-FFF2-40B4-BE49-F238E27FC236}">
                <a16:creationId xmlns="" xmlns:a16="http://schemas.microsoft.com/office/drawing/2014/main" id="{41D98EB6-E69F-460C-827D-CDB4A50C32DF}"/>
              </a:ext>
            </a:extLst>
          </p:cNvPr>
          <p:cNvSpPr/>
          <p:nvPr/>
        </p:nvSpPr>
        <p:spPr>
          <a:xfrm>
            <a:off x="9084863" y="2319671"/>
            <a:ext cx="367653" cy="282407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="" xmlns:a16="http://schemas.microsoft.com/office/drawing/2014/main" id="{C68FFB9D-DD3C-41F4-9BBB-D23B3E665022}"/>
              </a:ext>
            </a:extLst>
          </p:cNvPr>
          <p:cNvSpPr/>
          <p:nvPr/>
        </p:nvSpPr>
        <p:spPr>
          <a:xfrm>
            <a:off x="3475183" y="4354736"/>
            <a:ext cx="756084" cy="756084"/>
          </a:xfrm>
          <a:prstGeom prst="rect">
            <a:avLst/>
          </a:prstGeom>
          <a:solidFill>
            <a:schemeClr val="accent2"/>
          </a:solidFill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grpSp>
        <p:nvGrpSpPr>
          <p:cNvPr id="82" name="Group 81">
            <a:extLst>
              <a:ext uri="{FF2B5EF4-FFF2-40B4-BE49-F238E27FC236}">
                <a16:creationId xmlns="" xmlns:a16="http://schemas.microsoft.com/office/drawing/2014/main" id="{EDC2114F-8BAA-4F41-A3DA-91BBE17935E0}"/>
              </a:ext>
            </a:extLst>
          </p:cNvPr>
          <p:cNvGrpSpPr/>
          <p:nvPr/>
        </p:nvGrpSpPr>
        <p:grpSpPr>
          <a:xfrm>
            <a:off x="3635217" y="2244414"/>
            <a:ext cx="435077" cy="435077"/>
            <a:chOff x="1547664" y="3147814"/>
            <a:chExt cx="720080" cy="720080"/>
          </a:xfrm>
        </p:grpSpPr>
        <p:sp>
          <p:nvSpPr>
            <p:cNvPr id="83" name="Oval 82">
              <a:extLst>
                <a:ext uri="{FF2B5EF4-FFF2-40B4-BE49-F238E27FC236}">
                  <a16:creationId xmlns="" xmlns:a16="http://schemas.microsoft.com/office/drawing/2014/main" id="{A8F7D23A-7556-412B-8917-529386805B9C}"/>
                </a:ext>
              </a:extLst>
            </p:cNvPr>
            <p:cNvSpPr/>
            <p:nvPr/>
          </p:nvSpPr>
          <p:spPr>
            <a:xfrm>
              <a:off x="1547664" y="3147814"/>
              <a:ext cx="720080" cy="7200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84" name="Chevron 50">
              <a:extLst>
                <a:ext uri="{FF2B5EF4-FFF2-40B4-BE49-F238E27FC236}">
                  <a16:creationId xmlns="" xmlns:a16="http://schemas.microsoft.com/office/drawing/2014/main" id="{85B8F83E-C5DD-4653-8B7B-EA3781FD77B7}"/>
                </a:ext>
              </a:extLst>
            </p:cNvPr>
            <p:cNvSpPr/>
            <p:nvPr/>
          </p:nvSpPr>
          <p:spPr>
            <a:xfrm>
              <a:off x="1741237" y="3312127"/>
              <a:ext cx="391455" cy="391455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>
                <a:solidFill>
                  <a:schemeClr val="bg1"/>
                </a:solidFill>
              </a:endParaRPr>
            </a:p>
          </p:txBody>
        </p:sp>
      </p:grpSp>
      <p:grpSp>
        <p:nvGrpSpPr>
          <p:cNvPr id="103" name="Group 102">
            <a:extLst>
              <a:ext uri="{FF2B5EF4-FFF2-40B4-BE49-F238E27FC236}">
                <a16:creationId xmlns="" xmlns:a16="http://schemas.microsoft.com/office/drawing/2014/main" id="{E0F47AD1-10BD-4178-9FF6-4E3605ECAC95}"/>
              </a:ext>
            </a:extLst>
          </p:cNvPr>
          <p:cNvGrpSpPr/>
          <p:nvPr/>
        </p:nvGrpSpPr>
        <p:grpSpPr>
          <a:xfrm>
            <a:off x="2663759" y="5195192"/>
            <a:ext cx="2378934" cy="1048024"/>
            <a:chOff x="803640" y="3362835"/>
            <a:chExt cx="2059657" cy="1048024"/>
          </a:xfrm>
        </p:grpSpPr>
        <p:sp>
          <p:nvSpPr>
            <p:cNvPr id="104" name="TextBox 103">
              <a:extLst>
                <a:ext uri="{FF2B5EF4-FFF2-40B4-BE49-F238E27FC236}">
                  <a16:creationId xmlns="" xmlns:a16="http://schemas.microsoft.com/office/drawing/2014/main" id="{4D135803-8452-4613-8A33-20DEF20DB9DA}"/>
                </a:ext>
              </a:extLst>
            </p:cNvPr>
            <p:cNvSpPr txBox="1"/>
            <p:nvPr/>
          </p:nvSpPr>
          <p:spPr>
            <a:xfrm>
              <a:off x="803640" y="3579862"/>
              <a:ext cx="205965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05" name="TextBox 104">
              <a:extLst>
                <a:ext uri="{FF2B5EF4-FFF2-40B4-BE49-F238E27FC236}">
                  <a16:creationId xmlns="" xmlns:a16="http://schemas.microsoft.com/office/drawing/2014/main" id="{C7EC749D-411C-4FAB-9135-A1DC64E0DBF6}"/>
                </a:ext>
              </a:extLst>
            </p:cNvPr>
            <p:cNvSpPr txBox="1"/>
            <p:nvPr/>
          </p:nvSpPr>
          <p:spPr>
            <a:xfrm>
              <a:off x="803640" y="3362835"/>
              <a:ext cx="205965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112" name="Rounded Rectangle 7">
            <a:extLst>
              <a:ext uri="{FF2B5EF4-FFF2-40B4-BE49-F238E27FC236}">
                <a16:creationId xmlns="" xmlns:a16="http://schemas.microsoft.com/office/drawing/2014/main" id="{0331765D-4B1A-4B92-AD35-57F89F50A369}"/>
              </a:ext>
            </a:extLst>
          </p:cNvPr>
          <p:cNvSpPr/>
          <p:nvPr/>
        </p:nvSpPr>
        <p:spPr>
          <a:xfrm>
            <a:off x="3666332" y="4539616"/>
            <a:ext cx="373787" cy="322573"/>
          </a:xfrm>
          <a:custGeom>
            <a:avLst/>
            <a:gdLst/>
            <a:ahLst/>
            <a:cxnLst/>
            <a:rect l="l" t="t" r="r" b="b"/>
            <a:pathLst>
              <a:path w="3240006" h="2796091">
                <a:moveTo>
                  <a:pt x="686867" y="612319"/>
                </a:moveTo>
                <a:cubicBezTo>
                  <a:pt x="611281" y="612319"/>
                  <a:pt x="550007" y="673593"/>
                  <a:pt x="550007" y="749179"/>
                </a:cubicBezTo>
                <a:cubicBezTo>
                  <a:pt x="550007" y="824765"/>
                  <a:pt x="611281" y="886039"/>
                  <a:pt x="686867" y="886039"/>
                </a:cubicBezTo>
                <a:cubicBezTo>
                  <a:pt x="762453" y="886039"/>
                  <a:pt x="823727" y="824765"/>
                  <a:pt x="823727" y="749179"/>
                </a:cubicBezTo>
                <a:cubicBezTo>
                  <a:pt x="823727" y="673593"/>
                  <a:pt x="762453" y="612319"/>
                  <a:pt x="686867" y="612319"/>
                </a:cubicBezTo>
                <a:close/>
                <a:moveTo>
                  <a:pt x="1587500" y="281447"/>
                </a:moveTo>
                <a:cubicBezTo>
                  <a:pt x="1432061" y="281447"/>
                  <a:pt x="1306053" y="407455"/>
                  <a:pt x="1306053" y="562894"/>
                </a:cubicBezTo>
                <a:cubicBezTo>
                  <a:pt x="1306053" y="718333"/>
                  <a:pt x="1432061" y="844341"/>
                  <a:pt x="1587500" y="844341"/>
                </a:cubicBezTo>
                <a:cubicBezTo>
                  <a:pt x="1742939" y="844341"/>
                  <a:pt x="1868947" y="718333"/>
                  <a:pt x="1868947" y="562894"/>
                </a:cubicBezTo>
                <a:cubicBezTo>
                  <a:pt x="1868947" y="407455"/>
                  <a:pt x="1742939" y="281447"/>
                  <a:pt x="1587500" y="281447"/>
                </a:cubicBezTo>
                <a:close/>
                <a:moveTo>
                  <a:pt x="1587500" y="0"/>
                </a:moveTo>
                <a:cubicBezTo>
                  <a:pt x="1898378" y="0"/>
                  <a:pt x="2150394" y="252016"/>
                  <a:pt x="2150394" y="562894"/>
                </a:cubicBezTo>
                <a:cubicBezTo>
                  <a:pt x="2150394" y="786167"/>
                  <a:pt x="2020401" y="979078"/>
                  <a:pt x="1831095" y="1068260"/>
                </a:cubicBezTo>
                <a:lnTo>
                  <a:pt x="2215710" y="1068260"/>
                </a:lnTo>
                <a:cubicBezTo>
                  <a:pt x="2374756" y="1068260"/>
                  <a:pt x="2503688" y="1197192"/>
                  <a:pt x="2503688" y="1356238"/>
                </a:cubicBezTo>
                <a:lnTo>
                  <a:pt x="2503688" y="1474975"/>
                </a:lnTo>
                <a:lnTo>
                  <a:pt x="2656086" y="1474975"/>
                </a:lnTo>
                <a:cubicBezTo>
                  <a:pt x="2692420" y="1474975"/>
                  <a:pt x="2722815" y="1500405"/>
                  <a:pt x="2728975" y="1534767"/>
                </a:cubicBezTo>
                <a:lnTo>
                  <a:pt x="3240006" y="1109804"/>
                </a:lnTo>
                <a:lnTo>
                  <a:pt x="3240006" y="2754548"/>
                </a:lnTo>
                <a:lnTo>
                  <a:pt x="2728975" y="2329585"/>
                </a:lnTo>
                <a:cubicBezTo>
                  <a:pt x="2722815" y="2363946"/>
                  <a:pt x="2692420" y="2389375"/>
                  <a:pt x="2656086" y="2389375"/>
                </a:cubicBezTo>
                <a:lnTo>
                  <a:pt x="2503688" y="2389375"/>
                </a:lnTo>
                <a:lnTo>
                  <a:pt x="2503688" y="2508113"/>
                </a:lnTo>
                <a:cubicBezTo>
                  <a:pt x="2503688" y="2667159"/>
                  <a:pt x="2374756" y="2796091"/>
                  <a:pt x="2215710" y="2796091"/>
                </a:cubicBezTo>
                <a:lnTo>
                  <a:pt x="287978" y="2796091"/>
                </a:lnTo>
                <a:cubicBezTo>
                  <a:pt x="128932" y="2796091"/>
                  <a:pt x="0" y="2667159"/>
                  <a:pt x="0" y="2508113"/>
                </a:cubicBezTo>
                <a:lnTo>
                  <a:pt x="0" y="1356238"/>
                </a:lnTo>
                <a:cubicBezTo>
                  <a:pt x="0" y="1197192"/>
                  <a:pt x="128932" y="1068260"/>
                  <a:pt x="287978" y="1068260"/>
                </a:cubicBezTo>
                <a:lnTo>
                  <a:pt x="544513" y="1068260"/>
                </a:lnTo>
                <a:cubicBezTo>
                  <a:pt x="422089" y="1014226"/>
                  <a:pt x="336949" y="891645"/>
                  <a:pt x="336949" y="749179"/>
                </a:cubicBezTo>
                <a:cubicBezTo>
                  <a:pt x="336949" y="555925"/>
                  <a:pt x="493613" y="399261"/>
                  <a:pt x="686867" y="399261"/>
                </a:cubicBezTo>
                <a:cubicBezTo>
                  <a:pt x="880121" y="399261"/>
                  <a:pt x="1036785" y="555925"/>
                  <a:pt x="1036785" y="749179"/>
                </a:cubicBezTo>
                <a:cubicBezTo>
                  <a:pt x="1036785" y="891645"/>
                  <a:pt x="951645" y="1014226"/>
                  <a:pt x="829222" y="1068260"/>
                </a:cubicBezTo>
                <a:lnTo>
                  <a:pt x="1343906" y="1068260"/>
                </a:lnTo>
                <a:cubicBezTo>
                  <a:pt x="1154600" y="979078"/>
                  <a:pt x="1024606" y="786167"/>
                  <a:pt x="1024606" y="562894"/>
                </a:cubicBezTo>
                <a:cubicBezTo>
                  <a:pt x="1024606" y="252016"/>
                  <a:pt x="1276622" y="0"/>
                  <a:pt x="15875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="" xmlns:a16="http://schemas.microsoft.com/office/drawing/2014/main" id="{0A189629-6E9B-41D8-A793-4AE63C538858}"/>
              </a:ext>
            </a:extLst>
          </p:cNvPr>
          <p:cNvSpPr/>
          <p:nvPr/>
        </p:nvSpPr>
        <p:spPr>
          <a:xfrm>
            <a:off x="7079004" y="4354736"/>
            <a:ext cx="756084" cy="756084"/>
          </a:xfrm>
          <a:prstGeom prst="rect">
            <a:avLst/>
          </a:prstGeom>
          <a:solidFill>
            <a:schemeClr val="accent1"/>
          </a:solidFill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grpSp>
        <p:nvGrpSpPr>
          <p:cNvPr id="85" name="Group 84">
            <a:extLst>
              <a:ext uri="{FF2B5EF4-FFF2-40B4-BE49-F238E27FC236}">
                <a16:creationId xmlns="" xmlns:a16="http://schemas.microsoft.com/office/drawing/2014/main" id="{DF8311CF-E5AA-47BE-96D8-90EDF0315187}"/>
              </a:ext>
            </a:extLst>
          </p:cNvPr>
          <p:cNvGrpSpPr/>
          <p:nvPr/>
        </p:nvGrpSpPr>
        <p:grpSpPr>
          <a:xfrm>
            <a:off x="7239508" y="2244414"/>
            <a:ext cx="435077" cy="435077"/>
            <a:chOff x="1547664" y="3147814"/>
            <a:chExt cx="720080" cy="720080"/>
          </a:xfrm>
        </p:grpSpPr>
        <p:sp>
          <p:nvSpPr>
            <p:cNvPr id="86" name="Oval 85">
              <a:extLst>
                <a:ext uri="{FF2B5EF4-FFF2-40B4-BE49-F238E27FC236}">
                  <a16:creationId xmlns="" xmlns:a16="http://schemas.microsoft.com/office/drawing/2014/main" id="{CD53219E-81A2-4BFA-8872-6B554252B8E2}"/>
                </a:ext>
              </a:extLst>
            </p:cNvPr>
            <p:cNvSpPr/>
            <p:nvPr/>
          </p:nvSpPr>
          <p:spPr>
            <a:xfrm>
              <a:off x="1547664" y="3147814"/>
              <a:ext cx="720080" cy="7200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87" name="Chevron 53">
              <a:extLst>
                <a:ext uri="{FF2B5EF4-FFF2-40B4-BE49-F238E27FC236}">
                  <a16:creationId xmlns="" xmlns:a16="http://schemas.microsoft.com/office/drawing/2014/main" id="{1821CC6A-82B0-4E17-9C1D-EA6A678588ED}"/>
                </a:ext>
              </a:extLst>
            </p:cNvPr>
            <p:cNvSpPr/>
            <p:nvPr/>
          </p:nvSpPr>
          <p:spPr>
            <a:xfrm>
              <a:off x="1741237" y="3312127"/>
              <a:ext cx="391455" cy="391455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200">
                <a:solidFill>
                  <a:schemeClr val="bg1"/>
                </a:solidFill>
              </a:endParaRPr>
            </a:p>
          </p:txBody>
        </p:sp>
      </p:grpSp>
      <p:grpSp>
        <p:nvGrpSpPr>
          <p:cNvPr id="106" name="Group 105">
            <a:extLst>
              <a:ext uri="{FF2B5EF4-FFF2-40B4-BE49-F238E27FC236}">
                <a16:creationId xmlns="" xmlns:a16="http://schemas.microsoft.com/office/drawing/2014/main" id="{95195BC6-BB7F-4C97-B8C3-137525A0FB23}"/>
              </a:ext>
            </a:extLst>
          </p:cNvPr>
          <p:cNvGrpSpPr/>
          <p:nvPr/>
        </p:nvGrpSpPr>
        <p:grpSpPr>
          <a:xfrm>
            <a:off x="6267579" y="5195192"/>
            <a:ext cx="2378934" cy="1048024"/>
            <a:chOff x="803640" y="3362835"/>
            <a:chExt cx="2059657" cy="1048024"/>
          </a:xfrm>
        </p:grpSpPr>
        <p:sp>
          <p:nvSpPr>
            <p:cNvPr id="107" name="TextBox 106">
              <a:extLst>
                <a:ext uri="{FF2B5EF4-FFF2-40B4-BE49-F238E27FC236}">
                  <a16:creationId xmlns="" xmlns:a16="http://schemas.microsoft.com/office/drawing/2014/main" id="{5D2ADEF0-E592-4CAB-B709-552B05D1C077}"/>
                </a:ext>
              </a:extLst>
            </p:cNvPr>
            <p:cNvSpPr txBox="1"/>
            <p:nvPr/>
          </p:nvSpPr>
          <p:spPr>
            <a:xfrm>
              <a:off x="803640" y="3579862"/>
              <a:ext cx="205965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08" name="TextBox 107">
              <a:extLst>
                <a:ext uri="{FF2B5EF4-FFF2-40B4-BE49-F238E27FC236}">
                  <a16:creationId xmlns="" xmlns:a16="http://schemas.microsoft.com/office/drawing/2014/main" id="{D3D6DBD2-8BE9-4753-AF32-E6F1FB3ACCF9}"/>
                </a:ext>
              </a:extLst>
            </p:cNvPr>
            <p:cNvSpPr txBox="1"/>
            <p:nvPr/>
          </p:nvSpPr>
          <p:spPr>
            <a:xfrm>
              <a:off x="803640" y="3362835"/>
              <a:ext cx="205965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113" name="Round Same Side Corner Rectangle 36">
            <a:extLst>
              <a:ext uri="{FF2B5EF4-FFF2-40B4-BE49-F238E27FC236}">
                <a16:creationId xmlns="" xmlns:a16="http://schemas.microsoft.com/office/drawing/2014/main" id="{2953E4F1-B1D5-45DE-884F-85F4274E8CEA}"/>
              </a:ext>
            </a:extLst>
          </p:cNvPr>
          <p:cNvSpPr/>
          <p:nvPr/>
        </p:nvSpPr>
        <p:spPr>
          <a:xfrm>
            <a:off x="7267148" y="4550767"/>
            <a:ext cx="379797" cy="300273"/>
          </a:xfrm>
          <a:custGeom>
            <a:avLst/>
            <a:gdLst/>
            <a:ahLst/>
            <a:cxnLst/>
            <a:rect l="l" t="t" r="r" b="b"/>
            <a:pathLst>
              <a:path w="3219104" h="2545072">
                <a:moveTo>
                  <a:pt x="2779672" y="457200"/>
                </a:moveTo>
                <a:lnTo>
                  <a:pt x="2975888" y="457200"/>
                </a:lnTo>
                <a:cubicBezTo>
                  <a:pt x="3110212" y="457200"/>
                  <a:pt x="3219104" y="566092"/>
                  <a:pt x="3219104" y="700416"/>
                </a:cubicBezTo>
                <a:lnTo>
                  <a:pt x="3219104" y="2301856"/>
                </a:lnTo>
                <a:cubicBezTo>
                  <a:pt x="3219104" y="2436180"/>
                  <a:pt x="3110212" y="2545072"/>
                  <a:pt x="2975888" y="2545072"/>
                </a:cubicBezTo>
                <a:lnTo>
                  <a:pt x="2779672" y="2545072"/>
                </a:lnTo>
                <a:close/>
                <a:moveTo>
                  <a:pt x="243216" y="457200"/>
                </a:moveTo>
                <a:lnTo>
                  <a:pt x="439432" y="457200"/>
                </a:lnTo>
                <a:lnTo>
                  <a:pt x="439432" y="2545072"/>
                </a:lnTo>
                <a:lnTo>
                  <a:pt x="243216" y="2545072"/>
                </a:lnTo>
                <a:cubicBezTo>
                  <a:pt x="108892" y="2545072"/>
                  <a:pt x="0" y="2436180"/>
                  <a:pt x="0" y="2301856"/>
                </a:cubicBezTo>
                <a:lnTo>
                  <a:pt x="0" y="700416"/>
                </a:lnTo>
                <a:cubicBezTo>
                  <a:pt x="0" y="566092"/>
                  <a:pt x="108892" y="457200"/>
                  <a:pt x="243216" y="457200"/>
                </a:cubicBezTo>
                <a:close/>
                <a:moveTo>
                  <a:pt x="1428476" y="174246"/>
                </a:moveTo>
                <a:cubicBezTo>
                  <a:pt x="1372210" y="174246"/>
                  <a:pt x="1326598" y="219858"/>
                  <a:pt x="1326598" y="276124"/>
                </a:cubicBezTo>
                <a:lnTo>
                  <a:pt x="1326598" y="457200"/>
                </a:lnTo>
                <a:lnTo>
                  <a:pt x="1892506" y="457200"/>
                </a:lnTo>
                <a:lnTo>
                  <a:pt x="1892506" y="276124"/>
                </a:lnTo>
                <a:cubicBezTo>
                  <a:pt x="1892506" y="219858"/>
                  <a:pt x="1846894" y="174246"/>
                  <a:pt x="1790628" y="174246"/>
                </a:cubicBezTo>
                <a:close/>
                <a:moveTo>
                  <a:pt x="1285704" y="0"/>
                </a:moveTo>
                <a:lnTo>
                  <a:pt x="1933400" y="0"/>
                </a:lnTo>
                <a:cubicBezTo>
                  <a:pt x="2007048" y="0"/>
                  <a:pt x="2066752" y="59704"/>
                  <a:pt x="2066752" y="133352"/>
                </a:cubicBezTo>
                <a:lnTo>
                  <a:pt x="2066752" y="457200"/>
                </a:lnTo>
                <a:lnTo>
                  <a:pt x="2599672" y="457200"/>
                </a:lnTo>
                <a:lnTo>
                  <a:pt x="2599672" y="2545072"/>
                </a:lnTo>
                <a:lnTo>
                  <a:pt x="619432" y="2545072"/>
                </a:lnTo>
                <a:lnTo>
                  <a:pt x="619432" y="457200"/>
                </a:lnTo>
                <a:lnTo>
                  <a:pt x="1152352" y="457200"/>
                </a:lnTo>
                <a:lnTo>
                  <a:pt x="1152352" y="133352"/>
                </a:lnTo>
                <a:cubicBezTo>
                  <a:pt x="1152352" y="59704"/>
                  <a:pt x="1212056" y="0"/>
                  <a:pt x="128570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30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Infographic Style</a:t>
            </a:r>
          </a:p>
        </p:txBody>
      </p:sp>
      <p:sp>
        <p:nvSpPr>
          <p:cNvPr id="3" name="직사각형 113">
            <a:extLst>
              <a:ext uri="{FF2B5EF4-FFF2-40B4-BE49-F238E27FC236}">
                <a16:creationId xmlns="" xmlns:a16="http://schemas.microsoft.com/office/drawing/2014/main" id="{478E8688-2F6C-4D29-8109-393955B968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72437" y="1782174"/>
            <a:ext cx="182531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600" b="1" dirty="0">
                <a:solidFill>
                  <a:schemeClr val="bg1"/>
                </a:solidFill>
                <a:cs typeface="Arial" charset="0"/>
              </a:rPr>
              <a:t>Text  Here</a:t>
            </a:r>
            <a:endParaRPr lang="ko-KR" altLang="en-US" sz="1600" dirty="0">
              <a:solidFill>
                <a:schemeClr val="bg1"/>
              </a:solidFill>
            </a:endParaRPr>
          </a:p>
        </p:txBody>
      </p:sp>
      <p:grpSp>
        <p:nvGrpSpPr>
          <p:cNvPr id="4" name="그룹 114">
            <a:extLst>
              <a:ext uri="{FF2B5EF4-FFF2-40B4-BE49-F238E27FC236}">
                <a16:creationId xmlns="" xmlns:a16="http://schemas.microsoft.com/office/drawing/2014/main" id="{12368207-A37F-4515-9B01-B1D5095F4D26}"/>
              </a:ext>
            </a:extLst>
          </p:cNvPr>
          <p:cNvGrpSpPr/>
          <p:nvPr/>
        </p:nvGrpSpPr>
        <p:grpSpPr>
          <a:xfrm>
            <a:off x="9204869" y="4361760"/>
            <a:ext cx="1960455" cy="137385"/>
            <a:chOff x="8367597" y="4296953"/>
            <a:chExt cx="1931719" cy="135371"/>
          </a:xfrm>
          <a:solidFill>
            <a:schemeClr val="bg1"/>
          </a:solidFill>
        </p:grpSpPr>
        <p:sp>
          <p:nvSpPr>
            <p:cNvPr id="5" name="Rectangle 4">
              <a:extLst>
                <a:ext uri="{FF2B5EF4-FFF2-40B4-BE49-F238E27FC236}">
                  <a16:creationId xmlns="" xmlns:a16="http://schemas.microsoft.com/office/drawing/2014/main" id="{276C67B1-19A8-4B41-93CC-1320FEAB6159}"/>
                </a:ext>
              </a:extLst>
            </p:cNvPr>
            <p:cNvSpPr/>
            <p:nvPr/>
          </p:nvSpPr>
          <p:spPr>
            <a:xfrm>
              <a:off x="8367597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6" name="Rectangle 5">
              <a:extLst>
                <a:ext uri="{FF2B5EF4-FFF2-40B4-BE49-F238E27FC236}">
                  <a16:creationId xmlns="" xmlns:a16="http://schemas.microsoft.com/office/drawing/2014/main" id="{5AB6D01B-7F5E-4413-9D0C-D8D4F130429D}"/>
                </a:ext>
              </a:extLst>
            </p:cNvPr>
            <p:cNvSpPr/>
            <p:nvPr/>
          </p:nvSpPr>
          <p:spPr>
            <a:xfrm>
              <a:off x="8567191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7" name="Rectangle 6">
              <a:extLst>
                <a:ext uri="{FF2B5EF4-FFF2-40B4-BE49-F238E27FC236}">
                  <a16:creationId xmlns="" xmlns:a16="http://schemas.microsoft.com/office/drawing/2014/main" id="{332F2A43-41A2-4923-9192-C19F3BA14FC1}"/>
                </a:ext>
              </a:extLst>
            </p:cNvPr>
            <p:cNvSpPr/>
            <p:nvPr/>
          </p:nvSpPr>
          <p:spPr>
            <a:xfrm>
              <a:off x="8766785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8" name="Rectangle 7">
              <a:extLst>
                <a:ext uri="{FF2B5EF4-FFF2-40B4-BE49-F238E27FC236}">
                  <a16:creationId xmlns="" xmlns:a16="http://schemas.microsoft.com/office/drawing/2014/main" id="{29968984-1F95-4D64-8F20-8BEA38DA0B01}"/>
                </a:ext>
              </a:extLst>
            </p:cNvPr>
            <p:cNvSpPr/>
            <p:nvPr/>
          </p:nvSpPr>
          <p:spPr>
            <a:xfrm>
              <a:off x="8966379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9" name="Rectangle 8">
              <a:extLst>
                <a:ext uri="{FF2B5EF4-FFF2-40B4-BE49-F238E27FC236}">
                  <a16:creationId xmlns="" xmlns:a16="http://schemas.microsoft.com/office/drawing/2014/main" id="{E8F7E9E1-6915-4F15-8F5E-24031F078FBC}"/>
                </a:ext>
              </a:extLst>
            </p:cNvPr>
            <p:cNvSpPr/>
            <p:nvPr/>
          </p:nvSpPr>
          <p:spPr>
            <a:xfrm>
              <a:off x="9165973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="" xmlns:a16="http://schemas.microsoft.com/office/drawing/2014/main" id="{9C707D12-7007-419F-81E3-CD567BD0A6D3}"/>
                </a:ext>
              </a:extLst>
            </p:cNvPr>
            <p:cNvSpPr/>
            <p:nvPr/>
          </p:nvSpPr>
          <p:spPr>
            <a:xfrm>
              <a:off x="9365567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="" xmlns:a16="http://schemas.microsoft.com/office/drawing/2014/main" id="{511744B9-7C54-46B4-B95F-2B7CF50F1EC3}"/>
                </a:ext>
              </a:extLst>
            </p:cNvPr>
            <p:cNvSpPr/>
            <p:nvPr/>
          </p:nvSpPr>
          <p:spPr>
            <a:xfrm>
              <a:off x="9565161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="" xmlns:a16="http://schemas.microsoft.com/office/drawing/2014/main" id="{6ED65E49-A033-43AC-9D28-B4B4F364AC13}"/>
                </a:ext>
              </a:extLst>
            </p:cNvPr>
            <p:cNvSpPr/>
            <p:nvPr/>
          </p:nvSpPr>
          <p:spPr>
            <a:xfrm>
              <a:off x="9764755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="" xmlns:a16="http://schemas.microsoft.com/office/drawing/2014/main" id="{C394C46F-6FDE-4C50-A09D-895821AE6C6E}"/>
                </a:ext>
              </a:extLst>
            </p:cNvPr>
            <p:cNvSpPr/>
            <p:nvPr/>
          </p:nvSpPr>
          <p:spPr>
            <a:xfrm>
              <a:off x="9964349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="" xmlns:a16="http://schemas.microsoft.com/office/drawing/2014/main" id="{4D8D2EB3-52D1-4DAF-88BE-704BD583DFDD}"/>
                </a:ext>
              </a:extLst>
            </p:cNvPr>
            <p:cNvSpPr/>
            <p:nvPr/>
          </p:nvSpPr>
          <p:spPr>
            <a:xfrm>
              <a:off x="10163945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15" name="그룹 226">
            <a:extLst>
              <a:ext uri="{FF2B5EF4-FFF2-40B4-BE49-F238E27FC236}">
                <a16:creationId xmlns="" xmlns:a16="http://schemas.microsoft.com/office/drawing/2014/main" id="{54BECD81-F94E-4E6B-84E0-711AC92C142C}"/>
              </a:ext>
            </a:extLst>
          </p:cNvPr>
          <p:cNvGrpSpPr/>
          <p:nvPr/>
        </p:nvGrpSpPr>
        <p:grpSpPr>
          <a:xfrm>
            <a:off x="9204869" y="4154201"/>
            <a:ext cx="1960455" cy="137385"/>
            <a:chOff x="8367597" y="4092436"/>
            <a:chExt cx="1931719" cy="135371"/>
          </a:xfrm>
          <a:solidFill>
            <a:schemeClr val="bg1"/>
          </a:solidFill>
        </p:grpSpPr>
        <p:sp>
          <p:nvSpPr>
            <p:cNvPr id="16" name="Rectangle 15">
              <a:extLst>
                <a:ext uri="{FF2B5EF4-FFF2-40B4-BE49-F238E27FC236}">
                  <a16:creationId xmlns="" xmlns:a16="http://schemas.microsoft.com/office/drawing/2014/main" id="{635F6DDE-664F-4773-A87E-1DFA7FD334FD}"/>
                </a:ext>
              </a:extLst>
            </p:cNvPr>
            <p:cNvSpPr/>
            <p:nvPr/>
          </p:nvSpPr>
          <p:spPr>
            <a:xfrm>
              <a:off x="8367597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="" xmlns:a16="http://schemas.microsoft.com/office/drawing/2014/main" id="{00389E78-6AD6-4B2B-97D2-632A6885A35B}"/>
                </a:ext>
              </a:extLst>
            </p:cNvPr>
            <p:cNvSpPr/>
            <p:nvPr/>
          </p:nvSpPr>
          <p:spPr>
            <a:xfrm>
              <a:off x="8567191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="" xmlns:a16="http://schemas.microsoft.com/office/drawing/2014/main" id="{86818011-FBEC-4628-902E-AFD71377D0FD}"/>
                </a:ext>
              </a:extLst>
            </p:cNvPr>
            <p:cNvSpPr/>
            <p:nvPr/>
          </p:nvSpPr>
          <p:spPr>
            <a:xfrm>
              <a:off x="8766785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="" xmlns:a16="http://schemas.microsoft.com/office/drawing/2014/main" id="{A3CD73EC-8D4B-423F-BD54-6ED9B1537950}"/>
                </a:ext>
              </a:extLst>
            </p:cNvPr>
            <p:cNvSpPr/>
            <p:nvPr/>
          </p:nvSpPr>
          <p:spPr>
            <a:xfrm>
              <a:off x="8966379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="" xmlns:a16="http://schemas.microsoft.com/office/drawing/2014/main" id="{61C56C69-8F8D-4814-A33A-AC1E72007724}"/>
                </a:ext>
              </a:extLst>
            </p:cNvPr>
            <p:cNvSpPr/>
            <p:nvPr/>
          </p:nvSpPr>
          <p:spPr>
            <a:xfrm>
              <a:off x="9165973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="" xmlns:a16="http://schemas.microsoft.com/office/drawing/2014/main" id="{00F32387-9443-432A-88DF-31A70FF83125}"/>
                </a:ext>
              </a:extLst>
            </p:cNvPr>
            <p:cNvSpPr/>
            <p:nvPr/>
          </p:nvSpPr>
          <p:spPr>
            <a:xfrm>
              <a:off x="9365567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="" xmlns:a16="http://schemas.microsoft.com/office/drawing/2014/main" id="{C5063A8D-1A02-48A8-81D3-7F2998CFC950}"/>
                </a:ext>
              </a:extLst>
            </p:cNvPr>
            <p:cNvSpPr/>
            <p:nvPr/>
          </p:nvSpPr>
          <p:spPr>
            <a:xfrm>
              <a:off x="9565161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="" xmlns:a16="http://schemas.microsoft.com/office/drawing/2014/main" id="{AEDD16ED-5CD0-4FAF-8B0F-B51350ABBE7F}"/>
                </a:ext>
              </a:extLst>
            </p:cNvPr>
            <p:cNvSpPr/>
            <p:nvPr/>
          </p:nvSpPr>
          <p:spPr>
            <a:xfrm>
              <a:off x="9764755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="" xmlns:a16="http://schemas.microsoft.com/office/drawing/2014/main" id="{36D1F5AF-8399-4DFF-9DB2-9C3E770F83EA}"/>
                </a:ext>
              </a:extLst>
            </p:cNvPr>
            <p:cNvSpPr/>
            <p:nvPr/>
          </p:nvSpPr>
          <p:spPr>
            <a:xfrm>
              <a:off x="9964349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="" xmlns:a16="http://schemas.microsoft.com/office/drawing/2014/main" id="{B3CF44B9-BA46-4987-93D2-46944A5E6564}"/>
                </a:ext>
              </a:extLst>
            </p:cNvPr>
            <p:cNvSpPr/>
            <p:nvPr/>
          </p:nvSpPr>
          <p:spPr>
            <a:xfrm>
              <a:off x="10163945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26" name="그룹 338">
            <a:extLst>
              <a:ext uri="{FF2B5EF4-FFF2-40B4-BE49-F238E27FC236}">
                <a16:creationId xmlns="" xmlns:a16="http://schemas.microsoft.com/office/drawing/2014/main" id="{1D98650D-7252-4A80-80D2-609FF40522C0}"/>
              </a:ext>
            </a:extLst>
          </p:cNvPr>
          <p:cNvGrpSpPr/>
          <p:nvPr/>
        </p:nvGrpSpPr>
        <p:grpSpPr>
          <a:xfrm>
            <a:off x="9204869" y="3946640"/>
            <a:ext cx="1960455" cy="137385"/>
            <a:chOff x="8367597" y="3887917"/>
            <a:chExt cx="1931719" cy="135371"/>
          </a:xfrm>
          <a:solidFill>
            <a:schemeClr val="bg1"/>
          </a:solidFill>
        </p:grpSpPr>
        <p:sp>
          <p:nvSpPr>
            <p:cNvPr id="27" name="Rectangle 26">
              <a:extLst>
                <a:ext uri="{FF2B5EF4-FFF2-40B4-BE49-F238E27FC236}">
                  <a16:creationId xmlns="" xmlns:a16="http://schemas.microsoft.com/office/drawing/2014/main" id="{69F50A89-9678-4AE7-A2F6-E959EEB4A259}"/>
                </a:ext>
              </a:extLst>
            </p:cNvPr>
            <p:cNvSpPr/>
            <p:nvPr/>
          </p:nvSpPr>
          <p:spPr>
            <a:xfrm>
              <a:off x="8367597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="" xmlns:a16="http://schemas.microsoft.com/office/drawing/2014/main" id="{58E96BA9-4DFB-4A52-8A35-C35832CCE971}"/>
                </a:ext>
              </a:extLst>
            </p:cNvPr>
            <p:cNvSpPr/>
            <p:nvPr/>
          </p:nvSpPr>
          <p:spPr>
            <a:xfrm>
              <a:off x="8567191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="" xmlns:a16="http://schemas.microsoft.com/office/drawing/2014/main" id="{1B131832-F78E-4048-A5EC-2EBF9582F538}"/>
                </a:ext>
              </a:extLst>
            </p:cNvPr>
            <p:cNvSpPr/>
            <p:nvPr/>
          </p:nvSpPr>
          <p:spPr>
            <a:xfrm>
              <a:off x="8766785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="" xmlns:a16="http://schemas.microsoft.com/office/drawing/2014/main" id="{CA219996-7AC5-4182-8BE0-CDFC47A713EF}"/>
                </a:ext>
              </a:extLst>
            </p:cNvPr>
            <p:cNvSpPr/>
            <p:nvPr/>
          </p:nvSpPr>
          <p:spPr>
            <a:xfrm>
              <a:off x="8966379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="" xmlns:a16="http://schemas.microsoft.com/office/drawing/2014/main" id="{29F43330-216E-47A3-9914-EF4A7DBC682B}"/>
                </a:ext>
              </a:extLst>
            </p:cNvPr>
            <p:cNvSpPr/>
            <p:nvPr/>
          </p:nvSpPr>
          <p:spPr>
            <a:xfrm>
              <a:off x="9165973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="" xmlns:a16="http://schemas.microsoft.com/office/drawing/2014/main" id="{6DD3D4FF-E477-490C-A562-D75BD1307270}"/>
                </a:ext>
              </a:extLst>
            </p:cNvPr>
            <p:cNvSpPr/>
            <p:nvPr/>
          </p:nvSpPr>
          <p:spPr>
            <a:xfrm>
              <a:off x="9365567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="" xmlns:a16="http://schemas.microsoft.com/office/drawing/2014/main" id="{F47E668D-C0D0-4655-A067-BA6FC804D440}"/>
                </a:ext>
              </a:extLst>
            </p:cNvPr>
            <p:cNvSpPr/>
            <p:nvPr/>
          </p:nvSpPr>
          <p:spPr>
            <a:xfrm>
              <a:off x="9565161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="" xmlns:a16="http://schemas.microsoft.com/office/drawing/2014/main" id="{06BCADBF-37AC-4DED-8749-2E96B3A824E6}"/>
                </a:ext>
              </a:extLst>
            </p:cNvPr>
            <p:cNvSpPr/>
            <p:nvPr/>
          </p:nvSpPr>
          <p:spPr>
            <a:xfrm>
              <a:off x="9764755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="" xmlns:a16="http://schemas.microsoft.com/office/drawing/2014/main" id="{E14BF797-6B5B-4010-91E5-5796D9E3CAB3}"/>
                </a:ext>
              </a:extLst>
            </p:cNvPr>
            <p:cNvSpPr/>
            <p:nvPr/>
          </p:nvSpPr>
          <p:spPr>
            <a:xfrm>
              <a:off x="9964349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="" xmlns:a16="http://schemas.microsoft.com/office/drawing/2014/main" id="{12C647B3-1700-4535-A701-A4431188C546}"/>
                </a:ext>
              </a:extLst>
            </p:cNvPr>
            <p:cNvSpPr/>
            <p:nvPr/>
          </p:nvSpPr>
          <p:spPr>
            <a:xfrm>
              <a:off x="10163945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37" name="그룹 477">
            <a:extLst>
              <a:ext uri="{FF2B5EF4-FFF2-40B4-BE49-F238E27FC236}">
                <a16:creationId xmlns="" xmlns:a16="http://schemas.microsoft.com/office/drawing/2014/main" id="{C84A217A-1EB9-4D76-A888-09ADB1024200}"/>
              </a:ext>
            </a:extLst>
          </p:cNvPr>
          <p:cNvGrpSpPr/>
          <p:nvPr/>
        </p:nvGrpSpPr>
        <p:grpSpPr>
          <a:xfrm>
            <a:off x="9204869" y="3739078"/>
            <a:ext cx="1960455" cy="137385"/>
            <a:chOff x="8367597" y="3683398"/>
            <a:chExt cx="1931719" cy="135371"/>
          </a:xfrm>
          <a:solidFill>
            <a:schemeClr val="bg1"/>
          </a:solidFill>
        </p:grpSpPr>
        <p:sp>
          <p:nvSpPr>
            <p:cNvPr id="38" name="Rectangle 37">
              <a:extLst>
                <a:ext uri="{FF2B5EF4-FFF2-40B4-BE49-F238E27FC236}">
                  <a16:creationId xmlns="" xmlns:a16="http://schemas.microsoft.com/office/drawing/2014/main" id="{B2C8F1C3-EAD8-4F48-90C6-BFE84E294BE1}"/>
                </a:ext>
              </a:extLst>
            </p:cNvPr>
            <p:cNvSpPr/>
            <p:nvPr/>
          </p:nvSpPr>
          <p:spPr>
            <a:xfrm>
              <a:off x="8367597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="" xmlns:a16="http://schemas.microsoft.com/office/drawing/2014/main" id="{85FE68DF-D84C-4E9E-9D64-977BFAC3444D}"/>
                </a:ext>
              </a:extLst>
            </p:cNvPr>
            <p:cNvSpPr/>
            <p:nvPr/>
          </p:nvSpPr>
          <p:spPr>
            <a:xfrm>
              <a:off x="8567191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="" xmlns:a16="http://schemas.microsoft.com/office/drawing/2014/main" id="{0E225050-07EA-46AA-9848-17838B7CE55B}"/>
                </a:ext>
              </a:extLst>
            </p:cNvPr>
            <p:cNvSpPr/>
            <p:nvPr/>
          </p:nvSpPr>
          <p:spPr>
            <a:xfrm>
              <a:off x="8766785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="" xmlns:a16="http://schemas.microsoft.com/office/drawing/2014/main" id="{9CD950F1-B62E-41ED-A49C-5354875877C4}"/>
                </a:ext>
              </a:extLst>
            </p:cNvPr>
            <p:cNvSpPr/>
            <p:nvPr/>
          </p:nvSpPr>
          <p:spPr>
            <a:xfrm>
              <a:off x="8966379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="" xmlns:a16="http://schemas.microsoft.com/office/drawing/2014/main" id="{5B1029E5-6A9B-40ED-B564-28CBBAE4E675}"/>
                </a:ext>
              </a:extLst>
            </p:cNvPr>
            <p:cNvSpPr/>
            <p:nvPr/>
          </p:nvSpPr>
          <p:spPr>
            <a:xfrm>
              <a:off x="9165973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="" xmlns:a16="http://schemas.microsoft.com/office/drawing/2014/main" id="{D1DB0E23-8AB7-448B-98E2-A836D3FE68F3}"/>
                </a:ext>
              </a:extLst>
            </p:cNvPr>
            <p:cNvSpPr/>
            <p:nvPr/>
          </p:nvSpPr>
          <p:spPr>
            <a:xfrm>
              <a:off x="9365567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4" name="Rectangle 43">
              <a:extLst>
                <a:ext uri="{FF2B5EF4-FFF2-40B4-BE49-F238E27FC236}">
                  <a16:creationId xmlns="" xmlns:a16="http://schemas.microsoft.com/office/drawing/2014/main" id="{70508B32-B7D9-4298-A49D-DD85FA31FD46}"/>
                </a:ext>
              </a:extLst>
            </p:cNvPr>
            <p:cNvSpPr/>
            <p:nvPr/>
          </p:nvSpPr>
          <p:spPr>
            <a:xfrm>
              <a:off x="9565161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="" xmlns:a16="http://schemas.microsoft.com/office/drawing/2014/main" id="{507F81CE-CA58-40FA-BAB8-AE6F4124CF90}"/>
                </a:ext>
              </a:extLst>
            </p:cNvPr>
            <p:cNvSpPr/>
            <p:nvPr/>
          </p:nvSpPr>
          <p:spPr>
            <a:xfrm>
              <a:off x="9764755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6" name="Rectangle 45">
              <a:extLst>
                <a:ext uri="{FF2B5EF4-FFF2-40B4-BE49-F238E27FC236}">
                  <a16:creationId xmlns="" xmlns:a16="http://schemas.microsoft.com/office/drawing/2014/main" id="{68DABB9F-0A42-42A2-866E-DAC5C064F996}"/>
                </a:ext>
              </a:extLst>
            </p:cNvPr>
            <p:cNvSpPr/>
            <p:nvPr/>
          </p:nvSpPr>
          <p:spPr>
            <a:xfrm>
              <a:off x="9964349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="" xmlns:a16="http://schemas.microsoft.com/office/drawing/2014/main" id="{5E2591A4-405C-4AB0-8B1E-D13DD744589A}"/>
                </a:ext>
              </a:extLst>
            </p:cNvPr>
            <p:cNvSpPr/>
            <p:nvPr/>
          </p:nvSpPr>
          <p:spPr>
            <a:xfrm>
              <a:off x="10163945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48" name="그룹 478">
            <a:extLst>
              <a:ext uri="{FF2B5EF4-FFF2-40B4-BE49-F238E27FC236}">
                <a16:creationId xmlns="" xmlns:a16="http://schemas.microsoft.com/office/drawing/2014/main" id="{11FC74A4-4052-48D8-B644-5067FB056540}"/>
              </a:ext>
            </a:extLst>
          </p:cNvPr>
          <p:cNvGrpSpPr/>
          <p:nvPr/>
        </p:nvGrpSpPr>
        <p:grpSpPr>
          <a:xfrm>
            <a:off x="9204869" y="3531516"/>
            <a:ext cx="1960455" cy="137385"/>
            <a:chOff x="8367597" y="3478879"/>
            <a:chExt cx="1931719" cy="135371"/>
          </a:xfrm>
          <a:solidFill>
            <a:schemeClr val="bg1"/>
          </a:solidFill>
        </p:grpSpPr>
        <p:sp>
          <p:nvSpPr>
            <p:cNvPr id="49" name="Rectangle 48">
              <a:extLst>
                <a:ext uri="{FF2B5EF4-FFF2-40B4-BE49-F238E27FC236}">
                  <a16:creationId xmlns="" xmlns:a16="http://schemas.microsoft.com/office/drawing/2014/main" id="{953D5BDE-1743-4D1B-9AD5-FC098BD08DFE}"/>
                </a:ext>
              </a:extLst>
            </p:cNvPr>
            <p:cNvSpPr/>
            <p:nvPr/>
          </p:nvSpPr>
          <p:spPr>
            <a:xfrm>
              <a:off x="8367597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50" name="Rectangle 49">
              <a:extLst>
                <a:ext uri="{FF2B5EF4-FFF2-40B4-BE49-F238E27FC236}">
                  <a16:creationId xmlns="" xmlns:a16="http://schemas.microsoft.com/office/drawing/2014/main" id="{31E52363-26B8-4C39-863D-24BE98D4CE7E}"/>
                </a:ext>
              </a:extLst>
            </p:cNvPr>
            <p:cNvSpPr/>
            <p:nvPr/>
          </p:nvSpPr>
          <p:spPr>
            <a:xfrm>
              <a:off x="8567191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51" name="Rectangle 50">
              <a:extLst>
                <a:ext uri="{FF2B5EF4-FFF2-40B4-BE49-F238E27FC236}">
                  <a16:creationId xmlns="" xmlns:a16="http://schemas.microsoft.com/office/drawing/2014/main" id="{009BE8EA-9538-4C8C-9B93-FA6FE677E524}"/>
                </a:ext>
              </a:extLst>
            </p:cNvPr>
            <p:cNvSpPr/>
            <p:nvPr/>
          </p:nvSpPr>
          <p:spPr>
            <a:xfrm>
              <a:off x="8766785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52" name="Rectangle 51">
              <a:extLst>
                <a:ext uri="{FF2B5EF4-FFF2-40B4-BE49-F238E27FC236}">
                  <a16:creationId xmlns="" xmlns:a16="http://schemas.microsoft.com/office/drawing/2014/main" id="{6E70B71D-E681-4413-BFA5-F8B18CC022DA}"/>
                </a:ext>
              </a:extLst>
            </p:cNvPr>
            <p:cNvSpPr/>
            <p:nvPr/>
          </p:nvSpPr>
          <p:spPr>
            <a:xfrm>
              <a:off x="8966379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53" name="Rectangle 52">
              <a:extLst>
                <a:ext uri="{FF2B5EF4-FFF2-40B4-BE49-F238E27FC236}">
                  <a16:creationId xmlns="" xmlns:a16="http://schemas.microsoft.com/office/drawing/2014/main" id="{6675E7E5-10FB-41A0-A7C7-D2FACF87DFC9}"/>
                </a:ext>
              </a:extLst>
            </p:cNvPr>
            <p:cNvSpPr/>
            <p:nvPr/>
          </p:nvSpPr>
          <p:spPr>
            <a:xfrm>
              <a:off x="9165973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54" name="Rectangle 53">
              <a:extLst>
                <a:ext uri="{FF2B5EF4-FFF2-40B4-BE49-F238E27FC236}">
                  <a16:creationId xmlns="" xmlns:a16="http://schemas.microsoft.com/office/drawing/2014/main" id="{87297BE7-691D-4D3D-85CA-424730B893C6}"/>
                </a:ext>
              </a:extLst>
            </p:cNvPr>
            <p:cNvSpPr/>
            <p:nvPr/>
          </p:nvSpPr>
          <p:spPr>
            <a:xfrm>
              <a:off x="9365567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55" name="Rectangle 54">
              <a:extLst>
                <a:ext uri="{FF2B5EF4-FFF2-40B4-BE49-F238E27FC236}">
                  <a16:creationId xmlns="" xmlns:a16="http://schemas.microsoft.com/office/drawing/2014/main" id="{EB54C922-AD1B-4632-AF4E-C72B0D0B9979}"/>
                </a:ext>
              </a:extLst>
            </p:cNvPr>
            <p:cNvSpPr/>
            <p:nvPr/>
          </p:nvSpPr>
          <p:spPr>
            <a:xfrm>
              <a:off x="9565161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56" name="Rectangle 55">
              <a:extLst>
                <a:ext uri="{FF2B5EF4-FFF2-40B4-BE49-F238E27FC236}">
                  <a16:creationId xmlns="" xmlns:a16="http://schemas.microsoft.com/office/drawing/2014/main" id="{2A8A8F70-92DB-4315-AED1-4256F10D10D6}"/>
                </a:ext>
              </a:extLst>
            </p:cNvPr>
            <p:cNvSpPr/>
            <p:nvPr/>
          </p:nvSpPr>
          <p:spPr>
            <a:xfrm>
              <a:off x="9764755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57" name="Rectangle 56">
              <a:extLst>
                <a:ext uri="{FF2B5EF4-FFF2-40B4-BE49-F238E27FC236}">
                  <a16:creationId xmlns="" xmlns:a16="http://schemas.microsoft.com/office/drawing/2014/main" id="{D07701F6-9EED-408C-99AB-02AD8677EC18}"/>
                </a:ext>
              </a:extLst>
            </p:cNvPr>
            <p:cNvSpPr/>
            <p:nvPr/>
          </p:nvSpPr>
          <p:spPr>
            <a:xfrm>
              <a:off x="9964349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58" name="Rectangle 57">
              <a:extLst>
                <a:ext uri="{FF2B5EF4-FFF2-40B4-BE49-F238E27FC236}">
                  <a16:creationId xmlns="" xmlns:a16="http://schemas.microsoft.com/office/drawing/2014/main" id="{59AB839E-DF3C-4006-8704-1AEED0991737}"/>
                </a:ext>
              </a:extLst>
            </p:cNvPr>
            <p:cNvSpPr/>
            <p:nvPr/>
          </p:nvSpPr>
          <p:spPr>
            <a:xfrm>
              <a:off x="10163945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59" name="그룹 479">
            <a:extLst>
              <a:ext uri="{FF2B5EF4-FFF2-40B4-BE49-F238E27FC236}">
                <a16:creationId xmlns="" xmlns:a16="http://schemas.microsoft.com/office/drawing/2014/main" id="{D6BDA7ED-AF3A-4486-BBBE-DB457F91671E}"/>
              </a:ext>
            </a:extLst>
          </p:cNvPr>
          <p:cNvGrpSpPr/>
          <p:nvPr/>
        </p:nvGrpSpPr>
        <p:grpSpPr>
          <a:xfrm>
            <a:off x="9204869" y="3323955"/>
            <a:ext cx="1960455" cy="137385"/>
            <a:chOff x="8367597" y="3274360"/>
            <a:chExt cx="1931719" cy="135371"/>
          </a:xfrm>
          <a:solidFill>
            <a:schemeClr val="bg1"/>
          </a:solidFill>
        </p:grpSpPr>
        <p:sp>
          <p:nvSpPr>
            <p:cNvPr id="60" name="Rectangle 59">
              <a:extLst>
                <a:ext uri="{FF2B5EF4-FFF2-40B4-BE49-F238E27FC236}">
                  <a16:creationId xmlns="" xmlns:a16="http://schemas.microsoft.com/office/drawing/2014/main" id="{3D560A79-6DD0-4296-BDD5-D08D8DE5FB12}"/>
                </a:ext>
              </a:extLst>
            </p:cNvPr>
            <p:cNvSpPr/>
            <p:nvPr/>
          </p:nvSpPr>
          <p:spPr>
            <a:xfrm>
              <a:off x="8367597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61" name="Rectangle 60">
              <a:extLst>
                <a:ext uri="{FF2B5EF4-FFF2-40B4-BE49-F238E27FC236}">
                  <a16:creationId xmlns="" xmlns:a16="http://schemas.microsoft.com/office/drawing/2014/main" id="{00ED2EAB-1E07-4289-B65E-1FB48673DA18}"/>
                </a:ext>
              </a:extLst>
            </p:cNvPr>
            <p:cNvSpPr/>
            <p:nvPr/>
          </p:nvSpPr>
          <p:spPr>
            <a:xfrm>
              <a:off x="8567191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="" xmlns:a16="http://schemas.microsoft.com/office/drawing/2014/main" id="{49CAED0B-E91D-4B28-B6F5-8CF0418A655F}"/>
                </a:ext>
              </a:extLst>
            </p:cNvPr>
            <p:cNvSpPr/>
            <p:nvPr/>
          </p:nvSpPr>
          <p:spPr>
            <a:xfrm>
              <a:off x="8766785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63" name="Rectangle 62">
              <a:extLst>
                <a:ext uri="{FF2B5EF4-FFF2-40B4-BE49-F238E27FC236}">
                  <a16:creationId xmlns="" xmlns:a16="http://schemas.microsoft.com/office/drawing/2014/main" id="{CD6CB872-04F4-43AF-BBC3-F12847DB9DC1}"/>
                </a:ext>
              </a:extLst>
            </p:cNvPr>
            <p:cNvSpPr/>
            <p:nvPr/>
          </p:nvSpPr>
          <p:spPr>
            <a:xfrm>
              <a:off x="8966379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="" xmlns:a16="http://schemas.microsoft.com/office/drawing/2014/main" id="{1E709106-4DDC-49FC-AD76-12A65E4C1129}"/>
                </a:ext>
              </a:extLst>
            </p:cNvPr>
            <p:cNvSpPr/>
            <p:nvPr/>
          </p:nvSpPr>
          <p:spPr>
            <a:xfrm>
              <a:off x="9165973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65" name="Rectangle 64">
              <a:extLst>
                <a:ext uri="{FF2B5EF4-FFF2-40B4-BE49-F238E27FC236}">
                  <a16:creationId xmlns="" xmlns:a16="http://schemas.microsoft.com/office/drawing/2014/main" id="{CE184AC8-07BE-4383-97D3-E48CD1FFB03D}"/>
                </a:ext>
              </a:extLst>
            </p:cNvPr>
            <p:cNvSpPr/>
            <p:nvPr/>
          </p:nvSpPr>
          <p:spPr>
            <a:xfrm>
              <a:off x="9365567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66" name="Rectangle 65">
              <a:extLst>
                <a:ext uri="{FF2B5EF4-FFF2-40B4-BE49-F238E27FC236}">
                  <a16:creationId xmlns="" xmlns:a16="http://schemas.microsoft.com/office/drawing/2014/main" id="{C69AE396-B5FF-4CB8-ABE4-8A4DAB4BA9D0}"/>
                </a:ext>
              </a:extLst>
            </p:cNvPr>
            <p:cNvSpPr/>
            <p:nvPr/>
          </p:nvSpPr>
          <p:spPr>
            <a:xfrm>
              <a:off x="9565161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67" name="Rectangle 66">
              <a:extLst>
                <a:ext uri="{FF2B5EF4-FFF2-40B4-BE49-F238E27FC236}">
                  <a16:creationId xmlns="" xmlns:a16="http://schemas.microsoft.com/office/drawing/2014/main" id="{943B848F-1357-425B-9153-21E199EC8EA4}"/>
                </a:ext>
              </a:extLst>
            </p:cNvPr>
            <p:cNvSpPr/>
            <p:nvPr/>
          </p:nvSpPr>
          <p:spPr>
            <a:xfrm>
              <a:off x="9764755" y="3274360"/>
              <a:ext cx="135371" cy="135371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68" name="Rectangle 67">
              <a:extLst>
                <a:ext uri="{FF2B5EF4-FFF2-40B4-BE49-F238E27FC236}">
                  <a16:creationId xmlns="" xmlns:a16="http://schemas.microsoft.com/office/drawing/2014/main" id="{F958B837-21DD-4C68-B5C3-C4438295B88F}"/>
                </a:ext>
              </a:extLst>
            </p:cNvPr>
            <p:cNvSpPr/>
            <p:nvPr/>
          </p:nvSpPr>
          <p:spPr>
            <a:xfrm>
              <a:off x="9964349" y="3274360"/>
              <a:ext cx="135371" cy="135371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69" name="Rectangle 68">
              <a:extLst>
                <a:ext uri="{FF2B5EF4-FFF2-40B4-BE49-F238E27FC236}">
                  <a16:creationId xmlns="" xmlns:a16="http://schemas.microsoft.com/office/drawing/2014/main" id="{D231202D-60AA-4411-A7BC-42D6794CC633}"/>
                </a:ext>
              </a:extLst>
            </p:cNvPr>
            <p:cNvSpPr/>
            <p:nvPr/>
          </p:nvSpPr>
          <p:spPr>
            <a:xfrm>
              <a:off x="10163945" y="3274360"/>
              <a:ext cx="135371" cy="135371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70" name="그룹 480">
            <a:extLst>
              <a:ext uri="{FF2B5EF4-FFF2-40B4-BE49-F238E27FC236}">
                <a16:creationId xmlns="" xmlns:a16="http://schemas.microsoft.com/office/drawing/2014/main" id="{0DEFD3E8-FCAF-4B87-8A21-208B90408AFD}"/>
              </a:ext>
            </a:extLst>
          </p:cNvPr>
          <p:cNvGrpSpPr/>
          <p:nvPr/>
        </p:nvGrpSpPr>
        <p:grpSpPr>
          <a:xfrm>
            <a:off x="9204869" y="3116394"/>
            <a:ext cx="1960455" cy="137385"/>
            <a:chOff x="8367597" y="3069841"/>
            <a:chExt cx="1931719" cy="135371"/>
          </a:xfrm>
          <a:solidFill>
            <a:schemeClr val="bg1">
              <a:alpha val="30000"/>
            </a:schemeClr>
          </a:solidFill>
        </p:grpSpPr>
        <p:sp>
          <p:nvSpPr>
            <p:cNvPr id="71" name="Rectangle 70">
              <a:extLst>
                <a:ext uri="{FF2B5EF4-FFF2-40B4-BE49-F238E27FC236}">
                  <a16:creationId xmlns="" xmlns:a16="http://schemas.microsoft.com/office/drawing/2014/main" id="{DB4FB6F1-CE22-4B74-B5D7-42FEBD1E90C4}"/>
                </a:ext>
              </a:extLst>
            </p:cNvPr>
            <p:cNvSpPr/>
            <p:nvPr/>
          </p:nvSpPr>
          <p:spPr>
            <a:xfrm>
              <a:off x="8367597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72" name="Rectangle 71">
              <a:extLst>
                <a:ext uri="{FF2B5EF4-FFF2-40B4-BE49-F238E27FC236}">
                  <a16:creationId xmlns="" xmlns:a16="http://schemas.microsoft.com/office/drawing/2014/main" id="{3DE48DED-CBC5-4C32-8D74-8CC1695B5147}"/>
                </a:ext>
              </a:extLst>
            </p:cNvPr>
            <p:cNvSpPr/>
            <p:nvPr/>
          </p:nvSpPr>
          <p:spPr>
            <a:xfrm>
              <a:off x="8567191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73" name="Rectangle 72">
              <a:extLst>
                <a:ext uri="{FF2B5EF4-FFF2-40B4-BE49-F238E27FC236}">
                  <a16:creationId xmlns="" xmlns:a16="http://schemas.microsoft.com/office/drawing/2014/main" id="{22C06390-FCBF-4BBB-9621-E963269CF38D}"/>
                </a:ext>
              </a:extLst>
            </p:cNvPr>
            <p:cNvSpPr/>
            <p:nvPr/>
          </p:nvSpPr>
          <p:spPr>
            <a:xfrm>
              <a:off x="8766785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74" name="Rectangle 73">
              <a:extLst>
                <a:ext uri="{FF2B5EF4-FFF2-40B4-BE49-F238E27FC236}">
                  <a16:creationId xmlns="" xmlns:a16="http://schemas.microsoft.com/office/drawing/2014/main" id="{AE39B866-F6AB-4636-9B93-2DC680503D30}"/>
                </a:ext>
              </a:extLst>
            </p:cNvPr>
            <p:cNvSpPr/>
            <p:nvPr/>
          </p:nvSpPr>
          <p:spPr>
            <a:xfrm>
              <a:off x="8966379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75" name="Rectangle 74">
              <a:extLst>
                <a:ext uri="{FF2B5EF4-FFF2-40B4-BE49-F238E27FC236}">
                  <a16:creationId xmlns="" xmlns:a16="http://schemas.microsoft.com/office/drawing/2014/main" id="{8C6D1EB8-304E-4DE9-AFFA-261626DC8BF7}"/>
                </a:ext>
              </a:extLst>
            </p:cNvPr>
            <p:cNvSpPr/>
            <p:nvPr/>
          </p:nvSpPr>
          <p:spPr>
            <a:xfrm>
              <a:off x="9165973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76" name="Rectangle 75">
              <a:extLst>
                <a:ext uri="{FF2B5EF4-FFF2-40B4-BE49-F238E27FC236}">
                  <a16:creationId xmlns="" xmlns:a16="http://schemas.microsoft.com/office/drawing/2014/main" id="{7B027DC2-5E5F-44F1-A464-7D86F72FD4DD}"/>
                </a:ext>
              </a:extLst>
            </p:cNvPr>
            <p:cNvSpPr/>
            <p:nvPr/>
          </p:nvSpPr>
          <p:spPr>
            <a:xfrm>
              <a:off x="9365567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77" name="Rectangle 76">
              <a:extLst>
                <a:ext uri="{FF2B5EF4-FFF2-40B4-BE49-F238E27FC236}">
                  <a16:creationId xmlns="" xmlns:a16="http://schemas.microsoft.com/office/drawing/2014/main" id="{9CE8C9C4-83DE-4CB7-8058-DAC0B1FFF842}"/>
                </a:ext>
              </a:extLst>
            </p:cNvPr>
            <p:cNvSpPr/>
            <p:nvPr/>
          </p:nvSpPr>
          <p:spPr>
            <a:xfrm>
              <a:off x="9565161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78" name="Rectangle 77">
              <a:extLst>
                <a:ext uri="{FF2B5EF4-FFF2-40B4-BE49-F238E27FC236}">
                  <a16:creationId xmlns="" xmlns:a16="http://schemas.microsoft.com/office/drawing/2014/main" id="{9A4544E6-D956-485A-AD5C-2ACE60235F75}"/>
                </a:ext>
              </a:extLst>
            </p:cNvPr>
            <p:cNvSpPr/>
            <p:nvPr/>
          </p:nvSpPr>
          <p:spPr>
            <a:xfrm>
              <a:off x="9764755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79" name="Rectangle 78">
              <a:extLst>
                <a:ext uri="{FF2B5EF4-FFF2-40B4-BE49-F238E27FC236}">
                  <a16:creationId xmlns="" xmlns:a16="http://schemas.microsoft.com/office/drawing/2014/main" id="{64DBED4A-AF1F-4C51-932B-DCD8D867EABC}"/>
                </a:ext>
              </a:extLst>
            </p:cNvPr>
            <p:cNvSpPr/>
            <p:nvPr/>
          </p:nvSpPr>
          <p:spPr>
            <a:xfrm>
              <a:off x="9964349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80" name="Rectangle 79">
              <a:extLst>
                <a:ext uri="{FF2B5EF4-FFF2-40B4-BE49-F238E27FC236}">
                  <a16:creationId xmlns="" xmlns:a16="http://schemas.microsoft.com/office/drawing/2014/main" id="{EADC4C2F-BFF1-4832-A787-40444F66407B}"/>
                </a:ext>
              </a:extLst>
            </p:cNvPr>
            <p:cNvSpPr/>
            <p:nvPr/>
          </p:nvSpPr>
          <p:spPr>
            <a:xfrm>
              <a:off x="10163945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81" name="그룹 481">
            <a:extLst>
              <a:ext uri="{FF2B5EF4-FFF2-40B4-BE49-F238E27FC236}">
                <a16:creationId xmlns="" xmlns:a16="http://schemas.microsoft.com/office/drawing/2014/main" id="{AF4B2A9F-825E-45EE-B1D6-DCBE1B066253}"/>
              </a:ext>
            </a:extLst>
          </p:cNvPr>
          <p:cNvGrpSpPr/>
          <p:nvPr/>
        </p:nvGrpSpPr>
        <p:grpSpPr>
          <a:xfrm>
            <a:off x="9204869" y="2908832"/>
            <a:ext cx="1960455" cy="137385"/>
            <a:chOff x="8367597" y="2865322"/>
            <a:chExt cx="1931719" cy="135371"/>
          </a:xfrm>
          <a:solidFill>
            <a:schemeClr val="bg1">
              <a:alpha val="30000"/>
            </a:schemeClr>
          </a:solidFill>
        </p:grpSpPr>
        <p:sp>
          <p:nvSpPr>
            <p:cNvPr id="82" name="Rectangle 81">
              <a:extLst>
                <a:ext uri="{FF2B5EF4-FFF2-40B4-BE49-F238E27FC236}">
                  <a16:creationId xmlns="" xmlns:a16="http://schemas.microsoft.com/office/drawing/2014/main" id="{F3192EE6-6AD9-44B4-98CF-AEEAB0931CAB}"/>
                </a:ext>
              </a:extLst>
            </p:cNvPr>
            <p:cNvSpPr/>
            <p:nvPr/>
          </p:nvSpPr>
          <p:spPr>
            <a:xfrm>
              <a:off x="8367597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83" name="Rectangle 82">
              <a:extLst>
                <a:ext uri="{FF2B5EF4-FFF2-40B4-BE49-F238E27FC236}">
                  <a16:creationId xmlns="" xmlns:a16="http://schemas.microsoft.com/office/drawing/2014/main" id="{0A6172BC-6006-4143-BBB7-133ACC7F09CA}"/>
                </a:ext>
              </a:extLst>
            </p:cNvPr>
            <p:cNvSpPr/>
            <p:nvPr/>
          </p:nvSpPr>
          <p:spPr>
            <a:xfrm>
              <a:off x="8567191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84" name="Rectangle 83">
              <a:extLst>
                <a:ext uri="{FF2B5EF4-FFF2-40B4-BE49-F238E27FC236}">
                  <a16:creationId xmlns="" xmlns:a16="http://schemas.microsoft.com/office/drawing/2014/main" id="{9BA455F4-B150-43C3-AAFD-85D77D2B2C17}"/>
                </a:ext>
              </a:extLst>
            </p:cNvPr>
            <p:cNvSpPr/>
            <p:nvPr/>
          </p:nvSpPr>
          <p:spPr>
            <a:xfrm>
              <a:off x="8766785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85" name="Rectangle 84">
              <a:extLst>
                <a:ext uri="{FF2B5EF4-FFF2-40B4-BE49-F238E27FC236}">
                  <a16:creationId xmlns="" xmlns:a16="http://schemas.microsoft.com/office/drawing/2014/main" id="{535723DD-25E6-45FD-8E8B-4F818EDD5B54}"/>
                </a:ext>
              </a:extLst>
            </p:cNvPr>
            <p:cNvSpPr/>
            <p:nvPr/>
          </p:nvSpPr>
          <p:spPr>
            <a:xfrm>
              <a:off x="8966379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86" name="Rectangle 85">
              <a:extLst>
                <a:ext uri="{FF2B5EF4-FFF2-40B4-BE49-F238E27FC236}">
                  <a16:creationId xmlns="" xmlns:a16="http://schemas.microsoft.com/office/drawing/2014/main" id="{DCEBA625-2325-4FD4-AE34-F8199FAB1A9B}"/>
                </a:ext>
              </a:extLst>
            </p:cNvPr>
            <p:cNvSpPr/>
            <p:nvPr/>
          </p:nvSpPr>
          <p:spPr>
            <a:xfrm>
              <a:off x="9165973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87" name="Rectangle 86">
              <a:extLst>
                <a:ext uri="{FF2B5EF4-FFF2-40B4-BE49-F238E27FC236}">
                  <a16:creationId xmlns="" xmlns:a16="http://schemas.microsoft.com/office/drawing/2014/main" id="{7685F0A1-4573-4472-AF28-F6A062D1989C}"/>
                </a:ext>
              </a:extLst>
            </p:cNvPr>
            <p:cNvSpPr/>
            <p:nvPr/>
          </p:nvSpPr>
          <p:spPr>
            <a:xfrm>
              <a:off x="9365567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88" name="Rectangle 87">
              <a:extLst>
                <a:ext uri="{FF2B5EF4-FFF2-40B4-BE49-F238E27FC236}">
                  <a16:creationId xmlns="" xmlns:a16="http://schemas.microsoft.com/office/drawing/2014/main" id="{998E6705-320B-413B-9400-53F3964FA07F}"/>
                </a:ext>
              </a:extLst>
            </p:cNvPr>
            <p:cNvSpPr/>
            <p:nvPr/>
          </p:nvSpPr>
          <p:spPr>
            <a:xfrm>
              <a:off x="9565161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89" name="Rectangle 88">
              <a:extLst>
                <a:ext uri="{FF2B5EF4-FFF2-40B4-BE49-F238E27FC236}">
                  <a16:creationId xmlns="" xmlns:a16="http://schemas.microsoft.com/office/drawing/2014/main" id="{A092A767-7813-445D-91B4-A77619918D71}"/>
                </a:ext>
              </a:extLst>
            </p:cNvPr>
            <p:cNvSpPr/>
            <p:nvPr/>
          </p:nvSpPr>
          <p:spPr>
            <a:xfrm>
              <a:off x="9764755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90" name="Rectangle 89">
              <a:extLst>
                <a:ext uri="{FF2B5EF4-FFF2-40B4-BE49-F238E27FC236}">
                  <a16:creationId xmlns="" xmlns:a16="http://schemas.microsoft.com/office/drawing/2014/main" id="{7947EA7A-1826-40AE-BA6F-3046253BBD95}"/>
                </a:ext>
              </a:extLst>
            </p:cNvPr>
            <p:cNvSpPr/>
            <p:nvPr/>
          </p:nvSpPr>
          <p:spPr>
            <a:xfrm>
              <a:off x="9964349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91" name="Rectangle 90">
              <a:extLst>
                <a:ext uri="{FF2B5EF4-FFF2-40B4-BE49-F238E27FC236}">
                  <a16:creationId xmlns="" xmlns:a16="http://schemas.microsoft.com/office/drawing/2014/main" id="{9D1685D0-9BE0-452D-9E16-3620F7F5343C}"/>
                </a:ext>
              </a:extLst>
            </p:cNvPr>
            <p:cNvSpPr/>
            <p:nvPr/>
          </p:nvSpPr>
          <p:spPr>
            <a:xfrm>
              <a:off x="10163945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92" name="그룹 482">
            <a:extLst>
              <a:ext uri="{FF2B5EF4-FFF2-40B4-BE49-F238E27FC236}">
                <a16:creationId xmlns="" xmlns:a16="http://schemas.microsoft.com/office/drawing/2014/main" id="{6372D568-C090-4883-8CCA-50327096F5A0}"/>
              </a:ext>
            </a:extLst>
          </p:cNvPr>
          <p:cNvGrpSpPr/>
          <p:nvPr/>
        </p:nvGrpSpPr>
        <p:grpSpPr>
          <a:xfrm>
            <a:off x="9204869" y="2701271"/>
            <a:ext cx="1960455" cy="137385"/>
            <a:chOff x="8367597" y="2660803"/>
            <a:chExt cx="1931719" cy="135371"/>
          </a:xfrm>
          <a:solidFill>
            <a:schemeClr val="bg1">
              <a:alpha val="30000"/>
            </a:schemeClr>
          </a:solidFill>
        </p:grpSpPr>
        <p:sp>
          <p:nvSpPr>
            <p:cNvPr id="93" name="Rectangle 92">
              <a:extLst>
                <a:ext uri="{FF2B5EF4-FFF2-40B4-BE49-F238E27FC236}">
                  <a16:creationId xmlns="" xmlns:a16="http://schemas.microsoft.com/office/drawing/2014/main" id="{34E9A66D-0799-4994-8CB7-2A1C6B522EE1}"/>
                </a:ext>
              </a:extLst>
            </p:cNvPr>
            <p:cNvSpPr/>
            <p:nvPr/>
          </p:nvSpPr>
          <p:spPr>
            <a:xfrm>
              <a:off x="8367597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94" name="Rectangle 93">
              <a:extLst>
                <a:ext uri="{FF2B5EF4-FFF2-40B4-BE49-F238E27FC236}">
                  <a16:creationId xmlns="" xmlns:a16="http://schemas.microsoft.com/office/drawing/2014/main" id="{B3C60400-58A9-4085-9245-5DD4A9DE31CD}"/>
                </a:ext>
              </a:extLst>
            </p:cNvPr>
            <p:cNvSpPr/>
            <p:nvPr/>
          </p:nvSpPr>
          <p:spPr>
            <a:xfrm>
              <a:off x="8567191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95" name="Rectangle 94">
              <a:extLst>
                <a:ext uri="{FF2B5EF4-FFF2-40B4-BE49-F238E27FC236}">
                  <a16:creationId xmlns="" xmlns:a16="http://schemas.microsoft.com/office/drawing/2014/main" id="{64C332BC-0263-441B-BADE-45FC2D646C61}"/>
                </a:ext>
              </a:extLst>
            </p:cNvPr>
            <p:cNvSpPr/>
            <p:nvPr/>
          </p:nvSpPr>
          <p:spPr>
            <a:xfrm>
              <a:off x="8766785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96" name="Rectangle 95">
              <a:extLst>
                <a:ext uri="{FF2B5EF4-FFF2-40B4-BE49-F238E27FC236}">
                  <a16:creationId xmlns="" xmlns:a16="http://schemas.microsoft.com/office/drawing/2014/main" id="{9D95F6D9-81B1-4B0C-B795-075A60C69613}"/>
                </a:ext>
              </a:extLst>
            </p:cNvPr>
            <p:cNvSpPr/>
            <p:nvPr/>
          </p:nvSpPr>
          <p:spPr>
            <a:xfrm>
              <a:off x="8966379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97" name="Rectangle 96">
              <a:extLst>
                <a:ext uri="{FF2B5EF4-FFF2-40B4-BE49-F238E27FC236}">
                  <a16:creationId xmlns="" xmlns:a16="http://schemas.microsoft.com/office/drawing/2014/main" id="{CDC96799-8D11-4F33-AE8A-DDE91A9A9F62}"/>
                </a:ext>
              </a:extLst>
            </p:cNvPr>
            <p:cNvSpPr/>
            <p:nvPr/>
          </p:nvSpPr>
          <p:spPr>
            <a:xfrm>
              <a:off x="9165973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98" name="Rectangle 97">
              <a:extLst>
                <a:ext uri="{FF2B5EF4-FFF2-40B4-BE49-F238E27FC236}">
                  <a16:creationId xmlns="" xmlns:a16="http://schemas.microsoft.com/office/drawing/2014/main" id="{0D2B8A56-7A65-4BA5-B7E4-285FE172A9B9}"/>
                </a:ext>
              </a:extLst>
            </p:cNvPr>
            <p:cNvSpPr/>
            <p:nvPr/>
          </p:nvSpPr>
          <p:spPr>
            <a:xfrm>
              <a:off x="9365567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99" name="Rectangle 98">
              <a:extLst>
                <a:ext uri="{FF2B5EF4-FFF2-40B4-BE49-F238E27FC236}">
                  <a16:creationId xmlns="" xmlns:a16="http://schemas.microsoft.com/office/drawing/2014/main" id="{14FA6CDD-5503-4887-8112-917699E7A9B4}"/>
                </a:ext>
              </a:extLst>
            </p:cNvPr>
            <p:cNvSpPr/>
            <p:nvPr/>
          </p:nvSpPr>
          <p:spPr>
            <a:xfrm>
              <a:off x="9565161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00" name="Rectangle 99">
              <a:extLst>
                <a:ext uri="{FF2B5EF4-FFF2-40B4-BE49-F238E27FC236}">
                  <a16:creationId xmlns="" xmlns:a16="http://schemas.microsoft.com/office/drawing/2014/main" id="{75BE202A-331C-4B01-A8BB-1840771B8BC8}"/>
                </a:ext>
              </a:extLst>
            </p:cNvPr>
            <p:cNvSpPr/>
            <p:nvPr/>
          </p:nvSpPr>
          <p:spPr>
            <a:xfrm>
              <a:off x="9764755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="" xmlns:a16="http://schemas.microsoft.com/office/drawing/2014/main" id="{FAD6DCAA-809C-464B-A35D-E2A76FFE2059}"/>
                </a:ext>
              </a:extLst>
            </p:cNvPr>
            <p:cNvSpPr/>
            <p:nvPr/>
          </p:nvSpPr>
          <p:spPr>
            <a:xfrm>
              <a:off x="9964349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="" xmlns:a16="http://schemas.microsoft.com/office/drawing/2014/main" id="{0ADC4BE6-D906-42D1-9D23-BE563A100BE6}"/>
                </a:ext>
              </a:extLst>
            </p:cNvPr>
            <p:cNvSpPr/>
            <p:nvPr/>
          </p:nvSpPr>
          <p:spPr>
            <a:xfrm>
              <a:off x="10163945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103" name="그룹 483">
            <a:extLst>
              <a:ext uri="{FF2B5EF4-FFF2-40B4-BE49-F238E27FC236}">
                <a16:creationId xmlns="" xmlns:a16="http://schemas.microsoft.com/office/drawing/2014/main" id="{F76B6207-7749-4685-A438-15B46EF19D38}"/>
              </a:ext>
            </a:extLst>
          </p:cNvPr>
          <p:cNvGrpSpPr/>
          <p:nvPr/>
        </p:nvGrpSpPr>
        <p:grpSpPr>
          <a:xfrm>
            <a:off x="10217685" y="2493710"/>
            <a:ext cx="947639" cy="137385"/>
            <a:chOff x="9365567" y="2456284"/>
            <a:chExt cx="933749" cy="135371"/>
          </a:xfrm>
          <a:solidFill>
            <a:schemeClr val="bg1">
              <a:alpha val="30000"/>
            </a:schemeClr>
          </a:solidFill>
        </p:grpSpPr>
        <p:sp>
          <p:nvSpPr>
            <p:cNvPr id="104" name="Rectangle 103">
              <a:extLst>
                <a:ext uri="{FF2B5EF4-FFF2-40B4-BE49-F238E27FC236}">
                  <a16:creationId xmlns="" xmlns:a16="http://schemas.microsoft.com/office/drawing/2014/main" id="{76DC8CD5-1A7A-416A-A816-99BF8A05E211}"/>
                </a:ext>
              </a:extLst>
            </p:cNvPr>
            <p:cNvSpPr/>
            <p:nvPr/>
          </p:nvSpPr>
          <p:spPr>
            <a:xfrm>
              <a:off x="9365567" y="2456284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="" xmlns:a16="http://schemas.microsoft.com/office/drawing/2014/main" id="{3629A0FE-A3CB-41AF-BA86-9A6EC03F9C07}"/>
                </a:ext>
              </a:extLst>
            </p:cNvPr>
            <p:cNvSpPr/>
            <p:nvPr/>
          </p:nvSpPr>
          <p:spPr>
            <a:xfrm>
              <a:off x="9565161" y="2456284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="" xmlns:a16="http://schemas.microsoft.com/office/drawing/2014/main" id="{F3968348-B02E-4DF8-9227-83D0A919002A}"/>
                </a:ext>
              </a:extLst>
            </p:cNvPr>
            <p:cNvSpPr/>
            <p:nvPr/>
          </p:nvSpPr>
          <p:spPr>
            <a:xfrm>
              <a:off x="9764756" y="2456284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="" xmlns:a16="http://schemas.microsoft.com/office/drawing/2014/main" id="{FA6481C8-2242-4AE0-A6E5-E3CBE831F38A}"/>
                </a:ext>
              </a:extLst>
            </p:cNvPr>
            <p:cNvSpPr/>
            <p:nvPr/>
          </p:nvSpPr>
          <p:spPr>
            <a:xfrm>
              <a:off x="9964351" y="2456284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="" xmlns:a16="http://schemas.microsoft.com/office/drawing/2014/main" id="{FFC52BF1-E186-4E36-936A-0254B1FB85FE}"/>
                </a:ext>
              </a:extLst>
            </p:cNvPr>
            <p:cNvSpPr/>
            <p:nvPr/>
          </p:nvSpPr>
          <p:spPr>
            <a:xfrm>
              <a:off x="10163945" y="2456284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09" name="그룹 484">
            <a:extLst>
              <a:ext uri="{FF2B5EF4-FFF2-40B4-BE49-F238E27FC236}">
                <a16:creationId xmlns="" xmlns:a16="http://schemas.microsoft.com/office/drawing/2014/main" id="{05193E82-E86A-4AD1-9D61-57B1D68AAE57}"/>
              </a:ext>
            </a:extLst>
          </p:cNvPr>
          <p:cNvGrpSpPr/>
          <p:nvPr/>
        </p:nvGrpSpPr>
        <p:grpSpPr>
          <a:xfrm>
            <a:off x="10217685" y="2286148"/>
            <a:ext cx="947639" cy="137385"/>
            <a:chOff x="9365567" y="2251765"/>
            <a:chExt cx="933749" cy="135371"/>
          </a:xfrm>
          <a:solidFill>
            <a:schemeClr val="bg1">
              <a:alpha val="30000"/>
            </a:schemeClr>
          </a:solidFill>
        </p:grpSpPr>
        <p:sp>
          <p:nvSpPr>
            <p:cNvPr id="110" name="Rectangle 109">
              <a:extLst>
                <a:ext uri="{FF2B5EF4-FFF2-40B4-BE49-F238E27FC236}">
                  <a16:creationId xmlns="" xmlns:a16="http://schemas.microsoft.com/office/drawing/2014/main" id="{5C532C0B-29C0-4F76-8489-4B56B21AA1F8}"/>
                </a:ext>
              </a:extLst>
            </p:cNvPr>
            <p:cNvSpPr/>
            <p:nvPr/>
          </p:nvSpPr>
          <p:spPr>
            <a:xfrm>
              <a:off x="9365567" y="2251765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="" xmlns:a16="http://schemas.microsoft.com/office/drawing/2014/main" id="{D6352021-E050-4B0B-9B57-4CC67935EDD9}"/>
                </a:ext>
              </a:extLst>
            </p:cNvPr>
            <p:cNvSpPr/>
            <p:nvPr/>
          </p:nvSpPr>
          <p:spPr>
            <a:xfrm>
              <a:off x="9565161" y="2251765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="" xmlns:a16="http://schemas.microsoft.com/office/drawing/2014/main" id="{55C19226-01F2-4127-9F77-75944DA28435}"/>
                </a:ext>
              </a:extLst>
            </p:cNvPr>
            <p:cNvSpPr/>
            <p:nvPr/>
          </p:nvSpPr>
          <p:spPr>
            <a:xfrm>
              <a:off x="9764756" y="2251765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="" xmlns:a16="http://schemas.microsoft.com/office/drawing/2014/main" id="{559A0161-0947-4F1C-BE90-A6B6651F9C06}"/>
                </a:ext>
              </a:extLst>
            </p:cNvPr>
            <p:cNvSpPr/>
            <p:nvPr/>
          </p:nvSpPr>
          <p:spPr>
            <a:xfrm>
              <a:off x="9964351" y="2251765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="" xmlns:a16="http://schemas.microsoft.com/office/drawing/2014/main" id="{2A6A4102-CC6A-467F-BA9A-B9F0B0F2B539}"/>
                </a:ext>
              </a:extLst>
            </p:cNvPr>
            <p:cNvSpPr/>
            <p:nvPr/>
          </p:nvSpPr>
          <p:spPr>
            <a:xfrm>
              <a:off x="10163945" y="2251765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sp>
        <p:nvSpPr>
          <p:cNvPr id="115" name="TextBox 114">
            <a:extLst>
              <a:ext uri="{FF2B5EF4-FFF2-40B4-BE49-F238E27FC236}">
                <a16:creationId xmlns="" xmlns:a16="http://schemas.microsoft.com/office/drawing/2014/main" id="{577CD636-4041-4FFC-8D39-81375EAD45FA}"/>
              </a:ext>
            </a:extLst>
          </p:cNvPr>
          <p:cNvSpPr txBox="1"/>
          <p:nvPr/>
        </p:nvSpPr>
        <p:spPr>
          <a:xfrm>
            <a:off x="9134655" y="2132180"/>
            <a:ext cx="1017852" cy="5436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933" b="1" dirty="0">
                <a:solidFill>
                  <a:schemeClr val="accent1"/>
                </a:solidFill>
                <a:cs typeface="Arial" pitchFamily="34" charset="0"/>
              </a:rPr>
              <a:t>57%</a:t>
            </a:r>
            <a:endParaRPr lang="ko-KR" altLang="en-US" sz="2933" b="1" dirty="0">
              <a:solidFill>
                <a:schemeClr val="accent1"/>
              </a:solidFill>
              <a:cs typeface="Arial" pitchFamily="34" charset="0"/>
            </a:endParaRPr>
          </a:p>
        </p:txBody>
      </p:sp>
      <p:grpSp>
        <p:nvGrpSpPr>
          <p:cNvPr id="116" name="Group 115">
            <a:extLst>
              <a:ext uri="{FF2B5EF4-FFF2-40B4-BE49-F238E27FC236}">
                <a16:creationId xmlns="" xmlns:a16="http://schemas.microsoft.com/office/drawing/2014/main" id="{88D20693-6742-4669-9CE2-0BFC2ADDF121}"/>
              </a:ext>
            </a:extLst>
          </p:cNvPr>
          <p:cNvGrpSpPr/>
          <p:nvPr/>
        </p:nvGrpSpPr>
        <p:grpSpPr>
          <a:xfrm>
            <a:off x="8973601" y="4731369"/>
            <a:ext cx="2422987" cy="1294280"/>
            <a:chOff x="803640" y="3362835"/>
            <a:chExt cx="2059657" cy="1275308"/>
          </a:xfrm>
        </p:grpSpPr>
        <p:sp>
          <p:nvSpPr>
            <p:cNvPr id="117" name="TextBox 116">
              <a:extLst>
                <a:ext uri="{FF2B5EF4-FFF2-40B4-BE49-F238E27FC236}">
                  <a16:creationId xmlns="" xmlns:a16="http://schemas.microsoft.com/office/drawing/2014/main" id="{D938F699-8B24-41B2-B328-549008D06249}"/>
                </a:ext>
              </a:extLst>
            </p:cNvPr>
            <p:cNvSpPr txBox="1"/>
            <p:nvPr/>
          </p:nvSpPr>
          <p:spPr>
            <a:xfrm>
              <a:off x="803640" y="3637368"/>
              <a:ext cx="2059657" cy="1000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Easy to change colors, photos and Text.     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18" name="TextBox 117">
              <a:extLst>
                <a:ext uri="{FF2B5EF4-FFF2-40B4-BE49-F238E27FC236}">
                  <a16:creationId xmlns="" xmlns:a16="http://schemas.microsoft.com/office/drawing/2014/main" id="{197DE32E-5741-4BE2-979A-CF3503747CBC}"/>
                </a:ext>
              </a:extLst>
            </p:cNvPr>
            <p:cNvSpPr txBox="1"/>
            <p:nvPr/>
          </p:nvSpPr>
          <p:spPr>
            <a:xfrm>
              <a:off x="803640" y="3362835"/>
              <a:ext cx="2059657" cy="2729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119" name="직사각형 113">
            <a:extLst>
              <a:ext uri="{FF2B5EF4-FFF2-40B4-BE49-F238E27FC236}">
                <a16:creationId xmlns="" xmlns:a16="http://schemas.microsoft.com/office/drawing/2014/main" id="{87F9C8E9-48C2-4917-893D-D515AAE007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2467" y="1782174"/>
            <a:ext cx="182531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600" b="1" dirty="0">
                <a:solidFill>
                  <a:schemeClr val="bg1"/>
                </a:solidFill>
                <a:cs typeface="Arial" charset="0"/>
              </a:rPr>
              <a:t>Text  Here</a:t>
            </a:r>
            <a:endParaRPr lang="ko-KR" altLang="en-US" sz="1600" dirty="0">
              <a:solidFill>
                <a:schemeClr val="bg1"/>
              </a:solidFill>
            </a:endParaRPr>
          </a:p>
        </p:txBody>
      </p:sp>
      <p:grpSp>
        <p:nvGrpSpPr>
          <p:cNvPr id="120" name="그룹 493">
            <a:extLst>
              <a:ext uri="{FF2B5EF4-FFF2-40B4-BE49-F238E27FC236}">
                <a16:creationId xmlns="" xmlns:a16="http://schemas.microsoft.com/office/drawing/2014/main" id="{99C0C1FA-10D1-476F-8895-FBB8E4D4D76C}"/>
              </a:ext>
            </a:extLst>
          </p:cNvPr>
          <p:cNvGrpSpPr/>
          <p:nvPr/>
        </p:nvGrpSpPr>
        <p:grpSpPr>
          <a:xfrm>
            <a:off x="6474899" y="4361760"/>
            <a:ext cx="1960455" cy="137385"/>
            <a:chOff x="8367597" y="4296953"/>
            <a:chExt cx="1931719" cy="135371"/>
          </a:xfrm>
          <a:solidFill>
            <a:schemeClr val="bg1"/>
          </a:solidFill>
        </p:grpSpPr>
        <p:sp>
          <p:nvSpPr>
            <p:cNvPr id="121" name="Rectangle 216">
              <a:extLst>
                <a:ext uri="{FF2B5EF4-FFF2-40B4-BE49-F238E27FC236}">
                  <a16:creationId xmlns="" xmlns:a16="http://schemas.microsoft.com/office/drawing/2014/main" id="{73144DCA-278F-47FD-87B7-1683F2EAA173}"/>
                </a:ext>
              </a:extLst>
            </p:cNvPr>
            <p:cNvSpPr/>
            <p:nvPr/>
          </p:nvSpPr>
          <p:spPr>
            <a:xfrm>
              <a:off x="8367597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22" name="Rectangle 217">
              <a:extLst>
                <a:ext uri="{FF2B5EF4-FFF2-40B4-BE49-F238E27FC236}">
                  <a16:creationId xmlns="" xmlns:a16="http://schemas.microsoft.com/office/drawing/2014/main" id="{CF568876-A9E0-4E48-BB48-E882F2C02D8B}"/>
                </a:ext>
              </a:extLst>
            </p:cNvPr>
            <p:cNvSpPr/>
            <p:nvPr/>
          </p:nvSpPr>
          <p:spPr>
            <a:xfrm>
              <a:off x="8567191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23" name="Rectangle 218">
              <a:extLst>
                <a:ext uri="{FF2B5EF4-FFF2-40B4-BE49-F238E27FC236}">
                  <a16:creationId xmlns="" xmlns:a16="http://schemas.microsoft.com/office/drawing/2014/main" id="{6BA7B4E7-313B-4A1A-AF58-A303D713B3E8}"/>
                </a:ext>
              </a:extLst>
            </p:cNvPr>
            <p:cNvSpPr/>
            <p:nvPr/>
          </p:nvSpPr>
          <p:spPr>
            <a:xfrm>
              <a:off x="8766785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24" name="Rectangle 219">
              <a:extLst>
                <a:ext uri="{FF2B5EF4-FFF2-40B4-BE49-F238E27FC236}">
                  <a16:creationId xmlns="" xmlns:a16="http://schemas.microsoft.com/office/drawing/2014/main" id="{DE747414-4857-416A-81CF-6978E1075035}"/>
                </a:ext>
              </a:extLst>
            </p:cNvPr>
            <p:cNvSpPr/>
            <p:nvPr/>
          </p:nvSpPr>
          <p:spPr>
            <a:xfrm>
              <a:off x="8966379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25" name="Rectangle 220">
              <a:extLst>
                <a:ext uri="{FF2B5EF4-FFF2-40B4-BE49-F238E27FC236}">
                  <a16:creationId xmlns="" xmlns:a16="http://schemas.microsoft.com/office/drawing/2014/main" id="{0A89F69D-3CE4-4D61-A748-7FC19CD7FE45}"/>
                </a:ext>
              </a:extLst>
            </p:cNvPr>
            <p:cNvSpPr/>
            <p:nvPr/>
          </p:nvSpPr>
          <p:spPr>
            <a:xfrm>
              <a:off x="9165973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26" name="Rectangle 221">
              <a:extLst>
                <a:ext uri="{FF2B5EF4-FFF2-40B4-BE49-F238E27FC236}">
                  <a16:creationId xmlns="" xmlns:a16="http://schemas.microsoft.com/office/drawing/2014/main" id="{0EA7371F-C2E7-4DE4-9B79-447D36033DE0}"/>
                </a:ext>
              </a:extLst>
            </p:cNvPr>
            <p:cNvSpPr/>
            <p:nvPr/>
          </p:nvSpPr>
          <p:spPr>
            <a:xfrm>
              <a:off x="9365567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27" name="Rectangle 222">
              <a:extLst>
                <a:ext uri="{FF2B5EF4-FFF2-40B4-BE49-F238E27FC236}">
                  <a16:creationId xmlns="" xmlns:a16="http://schemas.microsoft.com/office/drawing/2014/main" id="{04420C0B-5835-4442-8AF7-811A0D5F8C59}"/>
                </a:ext>
              </a:extLst>
            </p:cNvPr>
            <p:cNvSpPr/>
            <p:nvPr/>
          </p:nvSpPr>
          <p:spPr>
            <a:xfrm>
              <a:off x="9565161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28" name="Rectangle 223">
              <a:extLst>
                <a:ext uri="{FF2B5EF4-FFF2-40B4-BE49-F238E27FC236}">
                  <a16:creationId xmlns="" xmlns:a16="http://schemas.microsoft.com/office/drawing/2014/main" id="{6C43AA05-6EB6-4D35-B1A2-CC577FA6C81D}"/>
                </a:ext>
              </a:extLst>
            </p:cNvPr>
            <p:cNvSpPr/>
            <p:nvPr/>
          </p:nvSpPr>
          <p:spPr>
            <a:xfrm>
              <a:off x="9764755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29" name="Rectangle 224">
              <a:extLst>
                <a:ext uri="{FF2B5EF4-FFF2-40B4-BE49-F238E27FC236}">
                  <a16:creationId xmlns="" xmlns:a16="http://schemas.microsoft.com/office/drawing/2014/main" id="{E84DD94E-7E8D-47F7-B09F-FD489EEAB468}"/>
                </a:ext>
              </a:extLst>
            </p:cNvPr>
            <p:cNvSpPr/>
            <p:nvPr/>
          </p:nvSpPr>
          <p:spPr>
            <a:xfrm>
              <a:off x="9964349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30" name="Rectangle 225">
              <a:extLst>
                <a:ext uri="{FF2B5EF4-FFF2-40B4-BE49-F238E27FC236}">
                  <a16:creationId xmlns="" xmlns:a16="http://schemas.microsoft.com/office/drawing/2014/main" id="{E2416DB2-693D-4704-85A4-E3DB11547C17}"/>
                </a:ext>
              </a:extLst>
            </p:cNvPr>
            <p:cNvSpPr/>
            <p:nvPr/>
          </p:nvSpPr>
          <p:spPr>
            <a:xfrm>
              <a:off x="10163945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131" name="그룹 494">
            <a:extLst>
              <a:ext uri="{FF2B5EF4-FFF2-40B4-BE49-F238E27FC236}">
                <a16:creationId xmlns="" xmlns:a16="http://schemas.microsoft.com/office/drawing/2014/main" id="{93C02D7B-29AC-44C1-8C3C-FA73E244E2FA}"/>
              </a:ext>
            </a:extLst>
          </p:cNvPr>
          <p:cNvGrpSpPr/>
          <p:nvPr/>
        </p:nvGrpSpPr>
        <p:grpSpPr>
          <a:xfrm>
            <a:off x="6474899" y="4154201"/>
            <a:ext cx="1960455" cy="137385"/>
            <a:chOff x="8367597" y="4092436"/>
            <a:chExt cx="1931719" cy="135371"/>
          </a:xfrm>
          <a:solidFill>
            <a:schemeClr val="bg1"/>
          </a:solidFill>
        </p:grpSpPr>
        <p:sp>
          <p:nvSpPr>
            <p:cNvPr id="132" name="Rectangle 206">
              <a:extLst>
                <a:ext uri="{FF2B5EF4-FFF2-40B4-BE49-F238E27FC236}">
                  <a16:creationId xmlns="" xmlns:a16="http://schemas.microsoft.com/office/drawing/2014/main" id="{23315FC3-A1B0-4D02-8F57-7AFE4C55754D}"/>
                </a:ext>
              </a:extLst>
            </p:cNvPr>
            <p:cNvSpPr/>
            <p:nvPr/>
          </p:nvSpPr>
          <p:spPr>
            <a:xfrm>
              <a:off x="8367597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33" name="Rectangle 207">
              <a:extLst>
                <a:ext uri="{FF2B5EF4-FFF2-40B4-BE49-F238E27FC236}">
                  <a16:creationId xmlns="" xmlns:a16="http://schemas.microsoft.com/office/drawing/2014/main" id="{4C5DC96E-1E92-4388-B457-4C8D1234A97C}"/>
                </a:ext>
              </a:extLst>
            </p:cNvPr>
            <p:cNvSpPr/>
            <p:nvPr/>
          </p:nvSpPr>
          <p:spPr>
            <a:xfrm>
              <a:off x="8567191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34" name="Rectangle 208">
              <a:extLst>
                <a:ext uri="{FF2B5EF4-FFF2-40B4-BE49-F238E27FC236}">
                  <a16:creationId xmlns="" xmlns:a16="http://schemas.microsoft.com/office/drawing/2014/main" id="{79A71C7C-ACB1-4C53-8B8A-CA992C71E384}"/>
                </a:ext>
              </a:extLst>
            </p:cNvPr>
            <p:cNvSpPr/>
            <p:nvPr/>
          </p:nvSpPr>
          <p:spPr>
            <a:xfrm>
              <a:off x="8766785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35" name="Rectangle 209">
              <a:extLst>
                <a:ext uri="{FF2B5EF4-FFF2-40B4-BE49-F238E27FC236}">
                  <a16:creationId xmlns="" xmlns:a16="http://schemas.microsoft.com/office/drawing/2014/main" id="{7053A6D9-E452-446E-B8CB-1BE2978495CA}"/>
                </a:ext>
              </a:extLst>
            </p:cNvPr>
            <p:cNvSpPr/>
            <p:nvPr/>
          </p:nvSpPr>
          <p:spPr>
            <a:xfrm>
              <a:off x="8966379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36" name="Rectangle 210">
              <a:extLst>
                <a:ext uri="{FF2B5EF4-FFF2-40B4-BE49-F238E27FC236}">
                  <a16:creationId xmlns="" xmlns:a16="http://schemas.microsoft.com/office/drawing/2014/main" id="{97CE20CC-0224-41A1-BF7F-7151D3B0DE0C}"/>
                </a:ext>
              </a:extLst>
            </p:cNvPr>
            <p:cNvSpPr/>
            <p:nvPr/>
          </p:nvSpPr>
          <p:spPr>
            <a:xfrm>
              <a:off x="9165973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37" name="Rectangle 211">
              <a:extLst>
                <a:ext uri="{FF2B5EF4-FFF2-40B4-BE49-F238E27FC236}">
                  <a16:creationId xmlns="" xmlns:a16="http://schemas.microsoft.com/office/drawing/2014/main" id="{15900C74-45E1-4E60-996D-F087F231C3F5}"/>
                </a:ext>
              </a:extLst>
            </p:cNvPr>
            <p:cNvSpPr/>
            <p:nvPr/>
          </p:nvSpPr>
          <p:spPr>
            <a:xfrm>
              <a:off x="9365567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38" name="Rectangle 212">
              <a:extLst>
                <a:ext uri="{FF2B5EF4-FFF2-40B4-BE49-F238E27FC236}">
                  <a16:creationId xmlns="" xmlns:a16="http://schemas.microsoft.com/office/drawing/2014/main" id="{D763F6E3-BC11-4B0E-BB63-ABDE599EC72A}"/>
                </a:ext>
              </a:extLst>
            </p:cNvPr>
            <p:cNvSpPr/>
            <p:nvPr/>
          </p:nvSpPr>
          <p:spPr>
            <a:xfrm>
              <a:off x="9565161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39" name="Rectangle 213">
              <a:extLst>
                <a:ext uri="{FF2B5EF4-FFF2-40B4-BE49-F238E27FC236}">
                  <a16:creationId xmlns="" xmlns:a16="http://schemas.microsoft.com/office/drawing/2014/main" id="{D70CA5F3-0CDC-451F-8C44-F08E420DEBDD}"/>
                </a:ext>
              </a:extLst>
            </p:cNvPr>
            <p:cNvSpPr/>
            <p:nvPr/>
          </p:nvSpPr>
          <p:spPr>
            <a:xfrm>
              <a:off x="9764755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40" name="Rectangle 214">
              <a:extLst>
                <a:ext uri="{FF2B5EF4-FFF2-40B4-BE49-F238E27FC236}">
                  <a16:creationId xmlns="" xmlns:a16="http://schemas.microsoft.com/office/drawing/2014/main" id="{DB6945A0-EE2D-42D4-8A75-0796EA5CA706}"/>
                </a:ext>
              </a:extLst>
            </p:cNvPr>
            <p:cNvSpPr/>
            <p:nvPr/>
          </p:nvSpPr>
          <p:spPr>
            <a:xfrm>
              <a:off x="9964349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41" name="Rectangle 215">
              <a:extLst>
                <a:ext uri="{FF2B5EF4-FFF2-40B4-BE49-F238E27FC236}">
                  <a16:creationId xmlns="" xmlns:a16="http://schemas.microsoft.com/office/drawing/2014/main" id="{33166AC2-592B-4128-B53D-5E2C88F20835}"/>
                </a:ext>
              </a:extLst>
            </p:cNvPr>
            <p:cNvSpPr/>
            <p:nvPr/>
          </p:nvSpPr>
          <p:spPr>
            <a:xfrm>
              <a:off x="10163945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142" name="그룹 495">
            <a:extLst>
              <a:ext uri="{FF2B5EF4-FFF2-40B4-BE49-F238E27FC236}">
                <a16:creationId xmlns="" xmlns:a16="http://schemas.microsoft.com/office/drawing/2014/main" id="{4E0C5158-7C72-40EC-8583-AC3D3C4BF087}"/>
              </a:ext>
            </a:extLst>
          </p:cNvPr>
          <p:cNvGrpSpPr/>
          <p:nvPr/>
        </p:nvGrpSpPr>
        <p:grpSpPr>
          <a:xfrm>
            <a:off x="6474899" y="3946640"/>
            <a:ext cx="1960455" cy="137385"/>
            <a:chOff x="8367597" y="3887917"/>
            <a:chExt cx="1931719" cy="135371"/>
          </a:xfrm>
          <a:solidFill>
            <a:schemeClr val="bg1"/>
          </a:solidFill>
        </p:grpSpPr>
        <p:sp>
          <p:nvSpPr>
            <p:cNvPr id="143" name="Rectangle 196">
              <a:extLst>
                <a:ext uri="{FF2B5EF4-FFF2-40B4-BE49-F238E27FC236}">
                  <a16:creationId xmlns="" xmlns:a16="http://schemas.microsoft.com/office/drawing/2014/main" id="{98B7C99E-7CD6-4DFA-86D9-540071C817BE}"/>
                </a:ext>
              </a:extLst>
            </p:cNvPr>
            <p:cNvSpPr/>
            <p:nvPr/>
          </p:nvSpPr>
          <p:spPr>
            <a:xfrm>
              <a:off x="8367597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44" name="Rectangle 197">
              <a:extLst>
                <a:ext uri="{FF2B5EF4-FFF2-40B4-BE49-F238E27FC236}">
                  <a16:creationId xmlns="" xmlns:a16="http://schemas.microsoft.com/office/drawing/2014/main" id="{3A1B7BDE-FD88-4FEC-9E8F-CE2797F25F63}"/>
                </a:ext>
              </a:extLst>
            </p:cNvPr>
            <p:cNvSpPr/>
            <p:nvPr/>
          </p:nvSpPr>
          <p:spPr>
            <a:xfrm>
              <a:off x="8567191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45" name="Rectangle 198">
              <a:extLst>
                <a:ext uri="{FF2B5EF4-FFF2-40B4-BE49-F238E27FC236}">
                  <a16:creationId xmlns="" xmlns:a16="http://schemas.microsoft.com/office/drawing/2014/main" id="{4969D02F-FC43-47B9-8775-216442E5734B}"/>
                </a:ext>
              </a:extLst>
            </p:cNvPr>
            <p:cNvSpPr/>
            <p:nvPr/>
          </p:nvSpPr>
          <p:spPr>
            <a:xfrm>
              <a:off x="8766785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46" name="Rectangle 199">
              <a:extLst>
                <a:ext uri="{FF2B5EF4-FFF2-40B4-BE49-F238E27FC236}">
                  <a16:creationId xmlns="" xmlns:a16="http://schemas.microsoft.com/office/drawing/2014/main" id="{6AEE5825-7D2C-43A9-B859-12598D8AE0D6}"/>
                </a:ext>
              </a:extLst>
            </p:cNvPr>
            <p:cNvSpPr/>
            <p:nvPr/>
          </p:nvSpPr>
          <p:spPr>
            <a:xfrm>
              <a:off x="8966379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47" name="Rectangle 200">
              <a:extLst>
                <a:ext uri="{FF2B5EF4-FFF2-40B4-BE49-F238E27FC236}">
                  <a16:creationId xmlns="" xmlns:a16="http://schemas.microsoft.com/office/drawing/2014/main" id="{29BC8C38-CD41-49F5-A5CB-03A472FDF010}"/>
                </a:ext>
              </a:extLst>
            </p:cNvPr>
            <p:cNvSpPr/>
            <p:nvPr/>
          </p:nvSpPr>
          <p:spPr>
            <a:xfrm>
              <a:off x="9165973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48" name="Rectangle 201">
              <a:extLst>
                <a:ext uri="{FF2B5EF4-FFF2-40B4-BE49-F238E27FC236}">
                  <a16:creationId xmlns="" xmlns:a16="http://schemas.microsoft.com/office/drawing/2014/main" id="{E737E17C-CB6B-479F-8E36-A3614C2AF89D}"/>
                </a:ext>
              </a:extLst>
            </p:cNvPr>
            <p:cNvSpPr/>
            <p:nvPr/>
          </p:nvSpPr>
          <p:spPr>
            <a:xfrm>
              <a:off x="9365567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49" name="Rectangle 202">
              <a:extLst>
                <a:ext uri="{FF2B5EF4-FFF2-40B4-BE49-F238E27FC236}">
                  <a16:creationId xmlns="" xmlns:a16="http://schemas.microsoft.com/office/drawing/2014/main" id="{CF44160D-3B69-43BB-A0B1-44036BF110A5}"/>
                </a:ext>
              </a:extLst>
            </p:cNvPr>
            <p:cNvSpPr/>
            <p:nvPr/>
          </p:nvSpPr>
          <p:spPr>
            <a:xfrm>
              <a:off x="9565161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50" name="Rectangle 203">
              <a:extLst>
                <a:ext uri="{FF2B5EF4-FFF2-40B4-BE49-F238E27FC236}">
                  <a16:creationId xmlns="" xmlns:a16="http://schemas.microsoft.com/office/drawing/2014/main" id="{F28C7377-2774-4689-B935-644D79934852}"/>
                </a:ext>
              </a:extLst>
            </p:cNvPr>
            <p:cNvSpPr/>
            <p:nvPr/>
          </p:nvSpPr>
          <p:spPr>
            <a:xfrm>
              <a:off x="9764755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51" name="Rectangle 204">
              <a:extLst>
                <a:ext uri="{FF2B5EF4-FFF2-40B4-BE49-F238E27FC236}">
                  <a16:creationId xmlns="" xmlns:a16="http://schemas.microsoft.com/office/drawing/2014/main" id="{A7F70BC3-0D91-4C9B-BA62-D0C7758A7260}"/>
                </a:ext>
              </a:extLst>
            </p:cNvPr>
            <p:cNvSpPr/>
            <p:nvPr/>
          </p:nvSpPr>
          <p:spPr>
            <a:xfrm>
              <a:off x="9964349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52" name="Rectangle 205">
              <a:extLst>
                <a:ext uri="{FF2B5EF4-FFF2-40B4-BE49-F238E27FC236}">
                  <a16:creationId xmlns="" xmlns:a16="http://schemas.microsoft.com/office/drawing/2014/main" id="{37E3C802-CCB6-49A5-BA77-8306994D372A}"/>
                </a:ext>
              </a:extLst>
            </p:cNvPr>
            <p:cNvSpPr/>
            <p:nvPr/>
          </p:nvSpPr>
          <p:spPr>
            <a:xfrm>
              <a:off x="10163945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153" name="그룹 496">
            <a:extLst>
              <a:ext uri="{FF2B5EF4-FFF2-40B4-BE49-F238E27FC236}">
                <a16:creationId xmlns="" xmlns:a16="http://schemas.microsoft.com/office/drawing/2014/main" id="{6045ABD4-C4AC-44D2-BB9A-9102039F7C28}"/>
              </a:ext>
            </a:extLst>
          </p:cNvPr>
          <p:cNvGrpSpPr/>
          <p:nvPr/>
        </p:nvGrpSpPr>
        <p:grpSpPr>
          <a:xfrm>
            <a:off x="6474899" y="3739078"/>
            <a:ext cx="1960455" cy="137385"/>
            <a:chOff x="8367597" y="3683398"/>
            <a:chExt cx="1931719" cy="135371"/>
          </a:xfrm>
          <a:solidFill>
            <a:schemeClr val="bg1"/>
          </a:solidFill>
        </p:grpSpPr>
        <p:sp>
          <p:nvSpPr>
            <p:cNvPr id="154" name="Rectangle 186">
              <a:extLst>
                <a:ext uri="{FF2B5EF4-FFF2-40B4-BE49-F238E27FC236}">
                  <a16:creationId xmlns="" xmlns:a16="http://schemas.microsoft.com/office/drawing/2014/main" id="{28A0CDFB-7433-406D-9BB3-02CBF6AAE174}"/>
                </a:ext>
              </a:extLst>
            </p:cNvPr>
            <p:cNvSpPr/>
            <p:nvPr/>
          </p:nvSpPr>
          <p:spPr>
            <a:xfrm>
              <a:off x="8367597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55" name="Rectangle 187">
              <a:extLst>
                <a:ext uri="{FF2B5EF4-FFF2-40B4-BE49-F238E27FC236}">
                  <a16:creationId xmlns="" xmlns:a16="http://schemas.microsoft.com/office/drawing/2014/main" id="{45805111-CC84-4C13-8466-E8C54DBF8187}"/>
                </a:ext>
              </a:extLst>
            </p:cNvPr>
            <p:cNvSpPr/>
            <p:nvPr/>
          </p:nvSpPr>
          <p:spPr>
            <a:xfrm>
              <a:off x="8567191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56" name="Rectangle 188">
              <a:extLst>
                <a:ext uri="{FF2B5EF4-FFF2-40B4-BE49-F238E27FC236}">
                  <a16:creationId xmlns="" xmlns:a16="http://schemas.microsoft.com/office/drawing/2014/main" id="{F065103B-9995-43D7-8860-7253F0FFE2C0}"/>
                </a:ext>
              </a:extLst>
            </p:cNvPr>
            <p:cNvSpPr/>
            <p:nvPr/>
          </p:nvSpPr>
          <p:spPr>
            <a:xfrm>
              <a:off x="8766785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57" name="Rectangle 189">
              <a:extLst>
                <a:ext uri="{FF2B5EF4-FFF2-40B4-BE49-F238E27FC236}">
                  <a16:creationId xmlns="" xmlns:a16="http://schemas.microsoft.com/office/drawing/2014/main" id="{7728CFA2-5C5C-4DEC-899F-1C644D92BFE7}"/>
                </a:ext>
              </a:extLst>
            </p:cNvPr>
            <p:cNvSpPr/>
            <p:nvPr/>
          </p:nvSpPr>
          <p:spPr>
            <a:xfrm>
              <a:off x="8966379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58" name="Rectangle 190">
              <a:extLst>
                <a:ext uri="{FF2B5EF4-FFF2-40B4-BE49-F238E27FC236}">
                  <a16:creationId xmlns="" xmlns:a16="http://schemas.microsoft.com/office/drawing/2014/main" id="{46F936F8-CB3A-440E-A540-C650AFEE3BA5}"/>
                </a:ext>
              </a:extLst>
            </p:cNvPr>
            <p:cNvSpPr/>
            <p:nvPr/>
          </p:nvSpPr>
          <p:spPr>
            <a:xfrm>
              <a:off x="9165973" y="3683398"/>
              <a:ext cx="135371" cy="135371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59" name="Rectangle 191">
              <a:extLst>
                <a:ext uri="{FF2B5EF4-FFF2-40B4-BE49-F238E27FC236}">
                  <a16:creationId xmlns="" xmlns:a16="http://schemas.microsoft.com/office/drawing/2014/main" id="{21CF29A1-8F3E-4526-9E25-CC1531C782A3}"/>
                </a:ext>
              </a:extLst>
            </p:cNvPr>
            <p:cNvSpPr/>
            <p:nvPr/>
          </p:nvSpPr>
          <p:spPr>
            <a:xfrm>
              <a:off x="9365567" y="3683398"/>
              <a:ext cx="135371" cy="135371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60" name="Rectangle 192">
              <a:extLst>
                <a:ext uri="{FF2B5EF4-FFF2-40B4-BE49-F238E27FC236}">
                  <a16:creationId xmlns="" xmlns:a16="http://schemas.microsoft.com/office/drawing/2014/main" id="{B16E0828-66AA-4744-B4F3-EAD641B18DB3}"/>
                </a:ext>
              </a:extLst>
            </p:cNvPr>
            <p:cNvSpPr/>
            <p:nvPr/>
          </p:nvSpPr>
          <p:spPr>
            <a:xfrm>
              <a:off x="9565161" y="3683398"/>
              <a:ext cx="135371" cy="135371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61" name="Rectangle 193">
              <a:extLst>
                <a:ext uri="{FF2B5EF4-FFF2-40B4-BE49-F238E27FC236}">
                  <a16:creationId xmlns="" xmlns:a16="http://schemas.microsoft.com/office/drawing/2014/main" id="{7A3C56FC-10E7-4FFE-AA13-5E0F536B4590}"/>
                </a:ext>
              </a:extLst>
            </p:cNvPr>
            <p:cNvSpPr/>
            <p:nvPr/>
          </p:nvSpPr>
          <p:spPr>
            <a:xfrm>
              <a:off x="9764755" y="3683398"/>
              <a:ext cx="135371" cy="135371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62" name="Rectangle 194">
              <a:extLst>
                <a:ext uri="{FF2B5EF4-FFF2-40B4-BE49-F238E27FC236}">
                  <a16:creationId xmlns="" xmlns:a16="http://schemas.microsoft.com/office/drawing/2014/main" id="{AAAA5C45-4C47-4CE8-A48A-F5AE2D044AFB}"/>
                </a:ext>
              </a:extLst>
            </p:cNvPr>
            <p:cNvSpPr/>
            <p:nvPr/>
          </p:nvSpPr>
          <p:spPr>
            <a:xfrm>
              <a:off x="9964349" y="3683398"/>
              <a:ext cx="135371" cy="135371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63" name="Rectangle 195">
              <a:extLst>
                <a:ext uri="{FF2B5EF4-FFF2-40B4-BE49-F238E27FC236}">
                  <a16:creationId xmlns="" xmlns:a16="http://schemas.microsoft.com/office/drawing/2014/main" id="{03AFD851-F15A-4B09-A727-EACB3159AD6F}"/>
                </a:ext>
              </a:extLst>
            </p:cNvPr>
            <p:cNvSpPr/>
            <p:nvPr/>
          </p:nvSpPr>
          <p:spPr>
            <a:xfrm>
              <a:off x="10163945" y="3683398"/>
              <a:ext cx="135371" cy="135371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164" name="그룹 497">
            <a:extLst>
              <a:ext uri="{FF2B5EF4-FFF2-40B4-BE49-F238E27FC236}">
                <a16:creationId xmlns="" xmlns:a16="http://schemas.microsoft.com/office/drawing/2014/main" id="{52865A2E-A552-4857-8BAF-1118D0268024}"/>
              </a:ext>
            </a:extLst>
          </p:cNvPr>
          <p:cNvGrpSpPr/>
          <p:nvPr/>
        </p:nvGrpSpPr>
        <p:grpSpPr>
          <a:xfrm>
            <a:off x="6474899" y="3531516"/>
            <a:ext cx="1960455" cy="137385"/>
            <a:chOff x="8367597" y="3478879"/>
            <a:chExt cx="1931719" cy="135371"/>
          </a:xfrm>
          <a:solidFill>
            <a:schemeClr val="bg1">
              <a:alpha val="30000"/>
            </a:schemeClr>
          </a:solidFill>
        </p:grpSpPr>
        <p:sp>
          <p:nvSpPr>
            <p:cNvPr id="165" name="Rectangle 176">
              <a:extLst>
                <a:ext uri="{FF2B5EF4-FFF2-40B4-BE49-F238E27FC236}">
                  <a16:creationId xmlns="" xmlns:a16="http://schemas.microsoft.com/office/drawing/2014/main" id="{87EA6F50-6912-4FE4-B3D7-63557E46055C}"/>
                </a:ext>
              </a:extLst>
            </p:cNvPr>
            <p:cNvSpPr/>
            <p:nvPr/>
          </p:nvSpPr>
          <p:spPr>
            <a:xfrm>
              <a:off x="8367597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66" name="Rectangle 177">
              <a:extLst>
                <a:ext uri="{FF2B5EF4-FFF2-40B4-BE49-F238E27FC236}">
                  <a16:creationId xmlns="" xmlns:a16="http://schemas.microsoft.com/office/drawing/2014/main" id="{81CA87D9-34E9-408B-9C89-954326E96240}"/>
                </a:ext>
              </a:extLst>
            </p:cNvPr>
            <p:cNvSpPr/>
            <p:nvPr/>
          </p:nvSpPr>
          <p:spPr>
            <a:xfrm>
              <a:off x="8567191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67" name="Rectangle 178">
              <a:extLst>
                <a:ext uri="{FF2B5EF4-FFF2-40B4-BE49-F238E27FC236}">
                  <a16:creationId xmlns="" xmlns:a16="http://schemas.microsoft.com/office/drawing/2014/main" id="{F19FFAD6-94FF-4722-9722-7E4A504C8CDD}"/>
                </a:ext>
              </a:extLst>
            </p:cNvPr>
            <p:cNvSpPr/>
            <p:nvPr/>
          </p:nvSpPr>
          <p:spPr>
            <a:xfrm>
              <a:off x="8766785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68" name="Rectangle 179">
              <a:extLst>
                <a:ext uri="{FF2B5EF4-FFF2-40B4-BE49-F238E27FC236}">
                  <a16:creationId xmlns="" xmlns:a16="http://schemas.microsoft.com/office/drawing/2014/main" id="{9077126B-98AC-470F-AD07-D60DCF495D6C}"/>
                </a:ext>
              </a:extLst>
            </p:cNvPr>
            <p:cNvSpPr/>
            <p:nvPr/>
          </p:nvSpPr>
          <p:spPr>
            <a:xfrm>
              <a:off x="8966379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69" name="Rectangle 180">
              <a:extLst>
                <a:ext uri="{FF2B5EF4-FFF2-40B4-BE49-F238E27FC236}">
                  <a16:creationId xmlns="" xmlns:a16="http://schemas.microsoft.com/office/drawing/2014/main" id="{9F3F0852-C99C-40C4-A63F-995BC1B909C6}"/>
                </a:ext>
              </a:extLst>
            </p:cNvPr>
            <p:cNvSpPr/>
            <p:nvPr/>
          </p:nvSpPr>
          <p:spPr>
            <a:xfrm>
              <a:off x="9165973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70" name="Rectangle 181">
              <a:extLst>
                <a:ext uri="{FF2B5EF4-FFF2-40B4-BE49-F238E27FC236}">
                  <a16:creationId xmlns="" xmlns:a16="http://schemas.microsoft.com/office/drawing/2014/main" id="{CD9CBD19-AD9C-4CF4-B5EB-BC76596F2D9E}"/>
                </a:ext>
              </a:extLst>
            </p:cNvPr>
            <p:cNvSpPr/>
            <p:nvPr/>
          </p:nvSpPr>
          <p:spPr>
            <a:xfrm>
              <a:off x="9365567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71" name="Rectangle 182">
              <a:extLst>
                <a:ext uri="{FF2B5EF4-FFF2-40B4-BE49-F238E27FC236}">
                  <a16:creationId xmlns="" xmlns:a16="http://schemas.microsoft.com/office/drawing/2014/main" id="{DC4CC0AB-BF46-4957-8279-3DF352A9ACE0}"/>
                </a:ext>
              </a:extLst>
            </p:cNvPr>
            <p:cNvSpPr/>
            <p:nvPr/>
          </p:nvSpPr>
          <p:spPr>
            <a:xfrm>
              <a:off x="9565161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72" name="Rectangle 183">
              <a:extLst>
                <a:ext uri="{FF2B5EF4-FFF2-40B4-BE49-F238E27FC236}">
                  <a16:creationId xmlns="" xmlns:a16="http://schemas.microsoft.com/office/drawing/2014/main" id="{77335EC0-9E0C-4132-AF84-1D45FFAD7312}"/>
                </a:ext>
              </a:extLst>
            </p:cNvPr>
            <p:cNvSpPr/>
            <p:nvPr/>
          </p:nvSpPr>
          <p:spPr>
            <a:xfrm>
              <a:off x="9764755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73" name="Rectangle 184">
              <a:extLst>
                <a:ext uri="{FF2B5EF4-FFF2-40B4-BE49-F238E27FC236}">
                  <a16:creationId xmlns="" xmlns:a16="http://schemas.microsoft.com/office/drawing/2014/main" id="{71460B67-EF84-4D86-8E54-4970C0544C44}"/>
                </a:ext>
              </a:extLst>
            </p:cNvPr>
            <p:cNvSpPr/>
            <p:nvPr/>
          </p:nvSpPr>
          <p:spPr>
            <a:xfrm>
              <a:off x="9964349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74" name="Rectangle 185">
              <a:extLst>
                <a:ext uri="{FF2B5EF4-FFF2-40B4-BE49-F238E27FC236}">
                  <a16:creationId xmlns="" xmlns:a16="http://schemas.microsoft.com/office/drawing/2014/main" id="{4BF6EC5B-8456-4839-BC9F-653FD3CE8248}"/>
                </a:ext>
              </a:extLst>
            </p:cNvPr>
            <p:cNvSpPr/>
            <p:nvPr/>
          </p:nvSpPr>
          <p:spPr>
            <a:xfrm>
              <a:off x="10163945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175" name="그룹 498">
            <a:extLst>
              <a:ext uri="{FF2B5EF4-FFF2-40B4-BE49-F238E27FC236}">
                <a16:creationId xmlns="" xmlns:a16="http://schemas.microsoft.com/office/drawing/2014/main" id="{2943E078-A616-4C97-8AD4-7C226DB1D002}"/>
              </a:ext>
            </a:extLst>
          </p:cNvPr>
          <p:cNvGrpSpPr/>
          <p:nvPr/>
        </p:nvGrpSpPr>
        <p:grpSpPr>
          <a:xfrm>
            <a:off x="6474899" y="3323955"/>
            <a:ext cx="1960455" cy="137385"/>
            <a:chOff x="8367597" y="3274360"/>
            <a:chExt cx="1931719" cy="135371"/>
          </a:xfrm>
          <a:solidFill>
            <a:schemeClr val="bg1">
              <a:alpha val="30000"/>
            </a:schemeClr>
          </a:solidFill>
        </p:grpSpPr>
        <p:sp>
          <p:nvSpPr>
            <p:cNvPr id="176" name="Rectangle 166">
              <a:extLst>
                <a:ext uri="{FF2B5EF4-FFF2-40B4-BE49-F238E27FC236}">
                  <a16:creationId xmlns="" xmlns:a16="http://schemas.microsoft.com/office/drawing/2014/main" id="{25710880-ED70-4F2B-948F-38F0D69A5F9A}"/>
                </a:ext>
              </a:extLst>
            </p:cNvPr>
            <p:cNvSpPr/>
            <p:nvPr/>
          </p:nvSpPr>
          <p:spPr>
            <a:xfrm>
              <a:off x="8367597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77" name="Rectangle 167">
              <a:extLst>
                <a:ext uri="{FF2B5EF4-FFF2-40B4-BE49-F238E27FC236}">
                  <a16:creationId xmlns="" xmlns:a16="http://schemas.microsoft.com/office/drawing/2014/main" id="{8CDEB4EB-1B3A-45FA-ADC2-20A8D3F23C04}"/>
                </a:ext>
              </a:extLst>
            </p:cNvPr>
            <p:cNvSpPr/>
            <p:nvPr/>
          </p:nvSpPr>
          <p:spPr>
            <a:xfrm>
              <a:off x="8567191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78" name="Rectangle 168">
              <a:extLst>
                <a:ext uri="{FF2B5EF4-FFF2-40B4-BE49-F238E27FC236}">
                  <a16:creationId xmlns="" xmlns:a16="http://schemas.microsoft.com/office/drawing/2014/main" id="{B84997A4-300C-45E4-9B67-E6E70F3DD126}"/>
                </a:ext>
              </a:extLst>
            </p:cNvPr>
            <p:cNvSpPr/>
            <p:nvPr/>
          </p:nvSpPr>
          <p:spPr>
            <a:xfrm>
              <a:off x="8766785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79" name="Rectangle 169">
              <a:extLst>
                <a:ext uri="{FF2B5EF4-FFF2-40B4-BE49-F238E27FC236}">
                  <a16:creationId xmlns="" xmlns:a16="http://schemas.microsoft.com/office/drawing/2014/main" id="{5F26ECFF-6AE6-4A05-B15B-F098914B3C4D}"/>
                </a:ext>
              </a:extLst>
            </p:cNvPr>
            <p:cNvSpPr/>
            <p:nvPr/>
          </p:nvSpPr>
          <p:spPr>
            <a:xfrm>
              <a:off x="8966379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80" name="Rectangle 170">
              <a:extLst>
                <a:ext uri="{FF2B5EF4-FFF2-40B4-BE49-F238E27FC236}">
                  <a16:creationId xmlns="" xmlns:a16="http://schemas.microsoft.com/office/drawing/2014/main" id="{A7CFC488-F63F-4A92-9676-091CDD265B30}"/>
                </a:ext>
              </a:extLst>
            </p:cNvPr>
            <p:cNvSpPr/>
            <p:nvPr/>
          </p:nvSpPr>
          <p:spPr>
            <a:xfrm>
              <a:off x="9165973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81" name="Rectangle 171">
              <a:extLst>
                <a:ext uri="{FF2B5EF4-FFF2-40B4-BE49-F238E27FC236}">
                  <a16:creationId xmlns="" xmlns:a16="http://schemas.microsoft.com/office/drawing/2014/main" id="{CEF7E7BE-5C87-4A1D-AA3A-723E5A0CBB95}"/>
                </a:ext>
              </a:extLst>
            </p:cNvPr>
            <p:cNvSpPr/>
            <p:nvPr/>
          </p:nvSpPr>
          <p:spPr>
            <a:xfrm>
              <a:off x="9365567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82" name="Rectangle 172">
              <a:extLst>
                <a:ext uri="{FF2B5EF4-FFF2-40B4-BE49-F238E27FC236}">
                  <a16:creationId xmlns="" xmlns:a16="http://schemas.microsoft.com/office/drawing/2014/main" id="{72EBAB45-068A-404D-AFB8-BBC11C86135E}"/>
                </a:ext>
              </a:extLst>
            </p:cNvPr>
            <p:cNvSpPr/>
            <p:nvPr/>
          </p:nvSpPr>
          <p:spPr>
            <a:xfrm>
              <a:off x="9565161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83" name="Rectangle 173">
              <a:extLst>
                <a:ext uri="{FF2B5EF4-FFF2-40B4-BE49-F238E27FC236}">
                  <a16:creationId xmlns="" xmlns:a16="http://schemas.microsoft.com/office/drawing/2014/main" id="{F5C25D02-B614-4BE0-AAEC-37BCCBEEA7D9}"/>
                </a:ext>
              </a:extLst>
            </p:cNvPr>
            <p:cNvSpPr/>
            <p:nvPr/>
          </p:nvSpPr>
          <p:spPr>
            <a:xfrm>
              <a:off x="9764755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84" name="Rectangle 174">
              <a:extLst>
                <a:ext uri="{FF2B5EF4-FFF2-40B4-BE49-F238E27FC236}">
                  <a16:creationId xmlns="" xmlns:a16="http://schemas.microsoft.com/office/drawing/2014/main" id="{DBF39B3E-B98E-40D7-BB76-51203B8C28D1}"/>
                </a:ext>
              </a:extLst>
            </p:cNvPr>
            <p:cNvSpPr/>
            <p:nvPr/>
          </p:nvSpPr>
          <p:spPr>
            <a:xfrm>
              <a:off x="9964349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85" name="Rectangle 175">
              <a:extLst>
                <a:ext uri="{FF2B5EF4-FFF2-40B4-BE49-F238E27FC236}">
                  <a16:creationId xmlns="" xmlns:a16="http://schemas.microsoft.com/office/drawing/2014/main" id="{F5175E94-A3DA-4A3B-A273-4428680766D0}"/>
                </a:ext>
              </a:extLst>
            </p:cNvPr>
            <p:cNvSpPr/>
            <p:nvPr/>
          </p:nvSpPr>
          <p:spPr>
            <a:xfrm>
              <a:off x="10163945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186" name="그룹 499">
            <a:extLst>
              <a:ext uri="{FF2B5EF4-FFF2-40B4-BE49-F238E27FC236}">
                <a16:creationId xmlns="" xmlns:a16="http://schemas.microsoft.com/office/drawing/2014/main" id="{3310F516-1117-4A1D-A27E-CF0FF9BF430D}"/>
              </a:ext>
            </a:extLst>
          </p:cNvPr>
          <p:cNvGrpSpPr/>
          <p:nvPr/>
        </p:nvGrpSpPr>
        <p:grpSpPr>
          <a:xfrm>
            <a:off x="6474899" y="3116394"/>
            <a:ext cx="1960455" cy="137385"/>
            <a:chOff x="8367597" y="3069841"/>
            <a:chExt cx="1931719" cy="135371"/>
          </a:xfrm>
          <a:solidFill>
            <a:schemeClr val="bg1">
              <a:alpha val="30000"/>
            </a:schemeClr>
          </a:solidFill>
        </p:grpSpPr>
        <p:sp>
          <p:nvSpPr>
            <p:cNvPr id="187" name="Rectangle 156">
              <a:extLst>
                <a:ext uri="{FF2B5EF4-FFF2-40B4-BE49-F238E27FC236}">
                  <a16:creationId xmlns="" xmlns:a16="http://schemas.microsoft.com/office/drawing/2014/main" id="{D3DD7C08-714C-4238-93C2-02B2511A6592}"/>
                </a:ext>
              </a:extLst>
            </p:cNvPr>
            <p:cNvSpPr/>
            <p:nvPr/>
          </p:nvSpPr>
          <p:spPr>
            <a:xfrm>
              <a:off x="8367597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88" name="Rectangle 157">
              <a:extLst>
                <a:ext uri="{FF2B5EF4-FFF2-40B4-BE49-F238E27FC236}">
                  <a16:creationId xmlns="" xmlns:a16="http://schemas.microsoft.com/office/drawing/2014/main" id="{ADBBE7FB-CFCA-477F-A5EA-BE50A52AB8C4}"/>
                </a:ext>
              </a:extLst>
            </p:cNvPr>
            <p:cNvSpPr/>
            <p:nvPr/>
          </p:nvSpPr>
          <p:spPr>
            <a:xfrm>
              <a:off x="8567191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89" name="Rectangle 158">
              <a:extLst>
                <a:ext uri="{FF2B5EF4-FFF2-40B4-BE49-F238E27FC236}">
                  <a16:creationId xmlns="" xmlns:a16="http://schemas.microsoft.com/office/drawing/2014/main" id="{1D885768-BE05-4272-A575-1765D4C0344D}"/>
                </a:ext>
              </a:extLst>
            </p:cNvPr>
            <p:cNvSpPr/>
            <p:nvPr/>
          </p:nvSpPr>
          <p:spPr>
            <a:xfrm>
              <a:off x="8766785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90" name="Rectangle 159">
              <a:extLst>
                <a:ext uri="{FF2B5EF4-FFF2-40B4-BE49-F238E27FC236}">
                  <a16:creationId xmlns="" xmlns:a16="http://schemas.microsoft.com/office/drawing/2014/main" id="{5D5407BB-3523-4950-A8CB-25E44EA51539}"/>
                </a:ext>
              </a:extLst>
            </p:cNvPr>
            <p:cNvSpPr/>
            <p:nvPr/>
          </p:nvSpPr>
          <p:spPr>
            <a:xfrm>
              <a:off x="8966379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91" name="Rectangle 160">
              <a:extLst>
                <a:ext uri="{FF2B5EF4-FFF2-40B4-BE49-F238E27FC236}">
                  <a16:creationId xmlns="" xmlns:a16="http://schemas.microsoft.com/office/drawing/2014/main" id="{290A808F-C038-4EBC-A054-8BEAC4B5A93D}"/>
                </a:ext>
              </a:extLst>
            </p:cNvPr>
            <p:cNvSpPr/>
            <p:nvPr/>
          </p:nvSpPr>
          <p:spPr>
            <a:xfrm>
              <a:off x="9165973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92" name="Rectangle 161">
              <a:extLst>
                <a:ext uri="{FF2B5EF4-FFF2-40B4-BE49-F238E27FC236}">
                  <a16:creationId xmlns="" xmlns:a16="http://schemas.microsoft.com/office/drawing/2014/main" id="{44E0866C-C80B-449D-B9F4-12E440697DB2}"/>
                </a:ext>
              </a:extLst>
            </p:cNvPr>
            <p:cNvSpPr/>
            <p:nvPr/>
          </p:nvSpPr>
          <p:spPr>
            <a:xfrm>
              <a:off x="9365567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93" name="Rectangle 162">
              <a:extLst>
                <a:ext uri="{FF2B5EF4-FFF2-40B4-BE49-F238E27FC236}">
                  <a16:creationId xmlns="" xmlns:a16="http://schemas.microsoft.com/office/drawing/2014/main" id="{D09F9E69-698F-4D9F-A562-9320A7B98C8F}"/>
                </a:ext>
              </a:extLst>
            </p:cNvPr>
            <p:cNvSpPr/>
            <p:nvPr/>
          </p:nvSpPr>
          <p:spPr>
            <a:xfrm>
              <a:off x="9565161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94" name="Rectangle 163">
              <a:extLst>
                <a:ext uri="{FF2B5EF4-FFF2-40B4-BE49-F238E27FC236}">
                  <a16:creationId xmlns="" xmlns:a16="http://schemas.microsoft.com/office/drawing/2014/main" id="{AA1CCF1F-6536-4963-A9F9-033595E507F9}"/>
                </a:ext>
              </a:extLst>
            </p:cNvPr>
            <p:cNvSpPr/>
            <p:nvPr/>
          </p:nvSpPr>
          <p:spPr>
            <a:xfrm>
              <a:off x="9764755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95" name="Rectangle 164">
              <a:extLst>
                <a:ext uri="{FF2B5EF4-FFF2-40B4-BE49-F238E27FC236}">
                  <a16:creationId xmlns="" xmlns:a16="http://schemas.microsoft.com/office/drawing/2014/main" id="{FBDBA704-6523-41DB-BC10-6AEB8389D5DD}"/>
                </a:ext>
              </a:extLst>
            </p:cNvPr>
            <p:cNvSpPr/>
            <p:nvPr/>
          </p:nvSpPr>
          <p:spPr>
            <a:xfrm>
              <a:off x="9964349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96" name="Rectangle 165">
              <a:extLst>
                <a:ext uri="{FF2B5EF4-FFF2-40B4-BE49-F238E27FC236}">
                  <a16:creationId xmlns="" xmlns:a16="http://schemas.microsoft.com/office/drawing/2014/main" id="{DC36670E-C084-4D9F-978A-F171EFA4D7BC}"/>
                </a:ext>
              </a:extLst>
            </p:cNvPr>
            <p:cNvSpPr/>
            <p:nvPr/>
          </p:nvSpPr>
          <p:spPr>
            <a:xfrm>
              <a:off x="10163945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197" name="그룹 500">
            <a:extLst>
              <a:ext uri="{FF2B5EF4-FFF2-40B4-BE49-F238E27FC236}">
                <a16:creationId xmlns="" xmlns:a16="http://schemas.microsoft.com/office/drawing/2014/main" id="{EBEB8F78-5D2C-4CE0-856C-8792589FF6B8}"/>
              </a:ext>
            </a:extLst>
          </p:cNvPr>
          <p:cNvGrpSpPr/>
          <p:nvPr/>
        </p:nvGrpSpPr>
        <p:grpSpPr>
          <a:xfrm>
            <a:off x="6474899" y="2908832"/>
            <a:ext cx="1960455" cy="137385"/>
            <a:chOff x="8367597" y="2865322"/>
            <a:chExt cx="1931719" cy="135371"/>
          </a:xfrm>
          <a:solidFill>
            <a:schemeClr val="bg1">
              <a:alpha val="30000"/>
            </a:schemeClr>
          </a:solidFill>
        </p:grpSpPr>
        <p:sp>
          <p:nvSpPr>
            <p:cNvPr id="198" name="Rectangle 146">
              <a:extLst>
                <a:ext uri="{FF2B5EF4-FFF2-40B4-BE49-F238E27FC236}">
                  <a16:creationId xmlns="" xmlns:a16="http://schemas.microsoft.com/office/drawing/2014/main" id="{C2909A1C-DF4C-4A6E-A8E3-81B4F32076F5}"/>
                </a:ext>
              </a:extLst>
            </p:cNvPr>
            <p:cNvSpPr/>
            <p:nvPr/>
          </p:nvSpPr>
          <p:spPr>
            <a:xfrm>
              <a:off x="8367597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99" name="Rectangle 147">
              <a:extLst>
                <a:ext uri="{FF2B5EF4-FFF2-40B4-BE49-F238E27FC236}">
                  <a16:creationId xmlns="" xmlns:a16="http://schemas.microsoft.com/office/drawing/2014/main" id="{19AEB657-A9CE-4470-89AD-41287AA66996}"/>
                </a:ext>
              </a:extLst>
            </p:cNvPr>
            <p:cNvSpPr/>
            <p:nvPr/>
          </p:nvSpPr>
          <p:spPr>
            <a:xfrm>
              <a:off x="8567191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00" name="Rectangle 148">
              <a:extLst>
                <a:ext uri="{FF2B5EF4-FFF2-40B4-BE49-F238E27FC236}">
                  <a16:creationId xmlns="" xmlns:a16="http://schemas.microsoft.com/office/drawing/2014/main" id="{D2BFAB2A-1EEF-4F04-83E1-3E801D02E1C7}"/>
                </a:ext>
              </a:extLst>
            </p:cNvPr>
            <p:cNvSpPr/>
            <p:nvPr/>
          </p:nvSpPr>
          <p:spPr>
            <a:xfrm>
              <a:off x="8766785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01" name="Rectangle 149">
              <a:extLst>
                <a:ext uri="{FF2B5EF4-FFF2-40B4-BE49-F238E27FC236}">
                  <a16:creationId xmlns="" xmlns:a16="http://schemas.microsoft.com/office/drawing/2014/main" id="{EF46A2E5-DA65-4CB7-9024-A5CD942F1B53}"/>
                </a:ext>
              </a:extLst>
            </p:cNvPr>
            <p:cNvSpPr/>
            <p:nvPr/>
          </p:nvSpPr>
          <p:spPr>
            <a:xfrm>
              <a:off x="8966379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02" name="Rectangle 150">
              <a:extLst>
                <a:ext uri="{FF2B5EF4-FFF2-40B4-BE49-F238E27FC236}">
                  <a16:creationId xmlns="" xmlns:a16="http://schemas.microsoft.com/office/drawing/2014/main" id="{E1CAFC04-21A4-4C61-9318-7932EEA0E0CF}"/>
                </a:ext>
              </a:extLst>
            </p:cNvPr>
            <p:cNvSpPr/>
            <p:nvPr/>
          </p:nvSpPr>
          <p:spPr>
            <a:xfrm>
              <a:off x="9165973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03" name="Rectangle 151">
              <a:extLst>
                <a:ext uri="{FF2B5EF4-FFF2-40B4-BE49-F238E27FC236}">
                  <a16:creationId xmlns="" xmlns:a16="http://schemas.microsoft.com/office/drawing/2014/main" id="{00A73FA5-4567-4F14-B2D4-B272C121E6D9}"/>
                </a:ext>
              </a:extLst>
            </p:cNvPr>
            <p:cNvSpPr/>
            <p:nvPr/>
          </p:nvSpPr>
          <p:spPr>
            <a:xfrm>
              <a:off x="9365567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04" name="Rectangle 152">
              <a:extLst>
                <a:ext uri="{FF2B5EF4-FFF2-40B4-BE49-F238E27FC236}">
                  <a16:creationId xmlns="" xmlns:a16="http://schemas.microsoft.com/office/drawing/2014/main" id="{046AE1AE-5843-4B46-A36B-CFB77F496F40}"/>
                </a:ext>
              </a:extLst>
            </p:cNvPr>
            <p:cNvSpPr/>
            <p:nvPr/>
          </p:nvSpPr>
          <p:spPr>
            <a:xfrm>
              <a:off x="9565161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05" name="Rectangle 153">
              <a:extLst>
                <a:ext uri="{FF2B5EF4-FFF2-40B4-BE49-F238E27FC236}">
                  <a16:creationId xmlns="" xmlns:a16="http://schemas.microsoft.com/office/drawing/2014/main" id="{5BED5A00-2991-4255-BD1F-C651E93C0303}"/>
                </a:ext>
              </a:extLst>
            </p:cNvPr>
            <p:cNvSpPr/>
            <p:nvPr/>
          </p:nvSpPr>
          <p:spPr>
            <a:xfrm>
              <a:off x="9764755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06" name="Rectangle 154">
              <a:extLst>
                <a:ext uri="{FF2B5EF4-FFF2-40B4-BE49-F238E27FC236}">
                  <a16:creationId xmlns="" xmlns:a16="http://schemas.microsoft.com/office/drawing/2014/main" id="{07FD47E6-2BAD-4D62-AD64-72E6454ED867}"/>
                </a:ext>
              </a:extLst>
            </p:cNvPr>
            <p:cNvSpPr/>
            <p:nvPr/>
          </p:nvSpPr>
          <p:spPr>
            <a:xfrm>
              <a:off x="9964349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07" name="Rectangle 155">
              <a:extLst>
                <a:ext uri="{FF2B5EF4-FFF2-40B4-BE49-F238E27FC236}">
                  <a16:creationId xmlns="" xmlns:a16="http://schemas.microsoft.com/office/drawing/2014/main" id="{A4B0204E-A9A0-4E11-A9B6-C8C5E5F4B615}"/>
                </a:ext>
              </a:extLst>
            </p:cNvPr>
            <p:cNvSpPr/>
            <p:nvPr/>
          </p:nvSpPr>
          <p:spPr>
            <a:xfrm>
              <a:off x="10163945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208" name="그룹 501">
            <a:extLst>
              <a:ext uri="{FF2B5EF4-FFF2-40B4-BE49-F238E27FC236}">
                <a16:creationId xmlns="" xmlns:a16="http://schemas.microsoft.com/office/drawing/2014/main" id="{73D2688C-4180-42C7-B491-C9737301B4F7}"/>
              </a:ext>
            </a:extLst>
          </p:cNvPr>
          <p:cNvGrpSpPr/>
          <p:nvPr/>
        </p:nvGrpSpPr>
        <p:grpSpPr>
          <a:xfrm>
            <a:off x="6474899" y="2701271"/>
            <a:ext cx="1960455" cy="137385"/>
            <a:chOff x="8367597" y="2660803"/>
            <a:chExt cx="1931719" cy="135371"/>
          </a:xfrm>
          <a:solidFill>
            <a:schemeClr val="bg1">
              <a:alpha val="30000"/>
            </a:schemeClr>
          </a:solidFill>
        </p:grpSpPr>
        <p:sp>
          <p:nvSpPr>
            <p:cNvPr id="209" name="Rectangle 136">
              <a:extLst>
                <a:ext uri="{FF2B5EF4-FFF2-40B4-BE49-F238E27FC236}">
                  <a16:creationId xmlns="" xmlns:a16="http://schemas.microsoft.com/office/drawing/2014/main" id="{13EEEC5F-4AEA-41E9-8605-8CC9A9F53E95}"/>
                </a:ext>
              </a:extLst>
            </p:cNvPr>
            <p:cNvSpPr/>
            <p:nvPr/>
          </p:nvSpPr>
          <p:spPr>
            <a:xfrm>
              <a:off x="8367597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10" name="Rectangle 137">
              <a:extLst>
                <a:ext uri="{FF2B5EF4-FFF2-40B4-BE49-F238E27FC236}">
                  <a16:creationId xmlns="" xmlns:a16="http://schemas.microsoft.com/office/drawing/2014/main" id="{5F49CEC8-E276-4A83-994E-A1FBC29DB4C9}"/>
                </a:ext>
              </a:extLst>
            </p:cNvPr>
            <p:cNvSpPr/>
            <p:nvPr/>
          </p:nvSpPr>
          <p:spPr>
            <a:xfrm>
              <a:off x="8567191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11" name="Rectangle 138">
              <a:extLst>
                <a:ext uri="{FF2B5EF4-FFF2-40B4-BE49-F238E27FC236}">
                  <a16:creationId xmlns="" xmlns:a16="http://schemas.microsoft.com/office/drawing/2014/main" id="{89F4077C-4B7B-4EB0-921E-2C185977150A}"/>
                </a:ext>
              </a:extLst>
            </p:cNvPr>
            <p:cNvSpPr/>
            <p:nvPr/>
          </p:nvSpPr>
          <p:spPr>
            <a:xfrm>
              <a:off x="8766785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12" name="Rectangle 139">
              <a:extLst>
                <a:ext uri="{FF2B5EF4-FFF2-40B4-BE49-F238E27FC236}">
                  <a16:creationId xmlns="" xmlns:a16="http://schemas.microsoft.com/office/drawing/2014/main" id="{034B5EF0-3FC9-469F-AE13-A974667D0C72}"/>
                </a:ext>
              </a:extLst>
            </p:cNvPr>
            <p:cNvSpPr/>
            <p:nvPr/>
          </p:nvSpPr>
          <p:spPr>
            <a:xfrm>
              <a:off x="8966379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13" name="Rectangle 140">
              <a:extLst>
                <a:ext uri="{FF2B5EF4-FFF2-40B4-BE49-F238E27FC236}">
                  <a16:creationId xmlns="" xmlns:a16="http://schemas.microsoft.com/office/drawing/2014/main" id="{41E2E13D-C274-43F8-A561-B12B00B8F112}"/>
                </a:ext>
              </a:extLst>
            </p:cNvPr>
            <p:cNvSpPr/>
            <p:nvPr/>
          </p:nvSpPr>
          <p:spPr>
            <a:xfrm>
              <a:off x="9165973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14" name="Rectangle 141">
              <a:extLst>
                <a:ext uri="{FF2B5EF4-FFF2-40B4-BE49-F238E27FC236}">
                  <a16:creationId xmlns="" xmlns:a16="http://schemas.microsoft.com/office/drawing/2014/main" id="{0CAE9B01-7D3B-4867-ADA6-3B569022417E}"/>
                </a:ext>
              </a:extLst>
            </p:cNvPr>
            <p:cNvSpPr/>
            <p:nvPr/>
          </p:nvSpPr>
          <p:spPr>
            <a:xfrm>
              <a:off x="9365567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15" name="Rectangle 142">
              <a:extLst>
                <a:ext uri="{FF2B5EF4-FFF2-40B4-BE49-F238E27FC236}">
                  <a16:creationId xmlns="" xmlns:a16="http://schemas.microsoft.com/office/drawing/2014/main" id="{CB52CC79-C836-46F8-ABBC-9C98CFD8E4BE}"/>
                </a:ext>
              </a:extLst>
            </p:cNvPr>
            <p:cNvSpPr/>
            <p:nvPr/>
          </p:nvSpPr>
          <p:spPr>
            <a:xfrm>
              <a:off x="9565161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16" name="Rectangle 143">
              <a:extLst>
                <a:ext uri="{FF2B5EF4-FFF2-40B4-BE49-F238E27FC236}">
                  <a16:creationId xmlns="" xmlns:a16="http://schemas.microsoft.com/office/drawing/2014/main" id="{DC30DB10-0277-4445-B216-B1CA1B01CDE2}"/>
                </a:ext>
              </a:extLst>
            </p:cNvPr>
            <p:cNvSpPr/>
            <p:nvPr/>
          </p:nvSpPr>
          <p:spPr>
            <a:xfrm>
              <a:off x="9764755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17" name="Rectangle 144">
              <a:extLst>
                <a:ext uri="{FF2B5EF4-FFF2-40B4-BE49-F238E27FC236}">
                  <a16:creationId xmlns="" xmlns:a16="http://schemas.microsoft.com/office/drawing/2014/main" id="{72AF9D9A-E1B8-4F3D-9459-CB2A88E2A182}"/>
                </a:ext>
              </a:extLst>
            </p:cNvPr>
            <p:cNvSpPr/>
            <p:nvPr/>
          </p:nvSpPr>
          <p:spPr>
            <a:xfrm>
              <a:off x="9964349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18" name="Rectangle 145">
              <a:extLst>
                <a:ext uri="{FF2B5EF4-FFF2-40B4-BE49-F238E27FC236}">
                  <a16:creationId xmlns="" xmlns:a16="http://schemas.microsoft.com/office/drawing/2014/main" id="{D94AD956-D696-47FB-9B49-E33B30B2D312}"/>
                </a:ext>
              </a:extLst>
            </p:cNvPr>
            <p:cNvSpPr/>
            <p:nvPr/>
          </p:nvSpPr>
          <p:spPr>
            <a:xfrm>
              <a:off x="10163945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219" name="그룹 502">
            <a:extLst>
              <a:ext uri="{FF2B5EF4-FFF2-40B4-BE49-F238E27FC236}">
                <a16:creationId xmlns="" xmlns:a16="http://schemas.microsoft.com/office/drawing/2014/main" id="{55C1B685-9E9E-42CD-A789-9E267C48E51C}"/>
              </a:ext>
            </a:extLst>
          </p:cNvPr>
          <p:cNvGrpSpPr/>
          <p:nvPr/>
        </p:nvGrpSpPr>
        <p:grpSpPr>
          <a:xfrm>
            <a:off x="7487715" y="2493710"/>
            <a:ext cx="947639" cy="137385"/>
            <a:chOff x="9365567" y="2456284"/>
            <a:chExt cx="933749" cy="135371"/>
          </a:xfrm>
          <a:solidFill>
            <a:schemeClr val="bg1">
              <a:alpha val="30000"/>
            </a:schemeClr>
          </a:solidFill>
        </p:grpSpPr>
        <p:sp>
          <p:nvSpPr>
            <p:cNvPr id="220" name="Rectangle 131">
              <a:extLst>
                <a:ext uri="{FF2B5EF4-FFF2-40B4-BE49-F238E27FC236}">
                  <a16:creationId xmlns="" xmlns:a16="http://schemas.microsoft.com/office/drawing/2014/main" id="{ED596629-0993-4C99-B85E-9EAE4C461AA4}"/>
                </a:ext>
              </a:extLst>
            </p:cNvPr>
            <p:cNvSpPr/>
            <p:nvPr/>
          </p:nvSpPr>
          <p:spPr>
            <a:xfrm>
              <a:off x="9365567" y="2456284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21" name="Rectangle 132">
              <a:extLst>
                <a:ext uri="{FF2B5EF4-FFF2-40B4-BE49-F238E27FC236}">
                  <a16:creationId xmlns="" xmlns:a16="http://schemas.microsoft.com/office/drawing/2014/main" id="{13C06665-5BAA-4E88-B739-41CE312FF32C}"/>
                </a:ext>
              </a:extLst>
            </p:cNvPr>
            <p:cNvSpPr/>
            <p:nvPr/>
          </p:nvSpPr>
          <p:spPr>
            <a:xfrm>
              <a:off x="9565161" y="2456284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22" name="Rectangle 133">
              <a:extLst>
                <a:ext uri="{FF2B5EF4-FFF2-40B4-BE49-F238E27FC236}">
                  <a16:creationId xmlns="" xmlns:a16="http://schemas.microsoft.com/office/drawing/2014/main" id="{4A51A742-3D83-4C8F-8577-14DB58F0E691}"/>
                </a:ext>
              </a:extLst>
            </p:cNvPr>
            <p:cNvSpPr/>
            <p:nvPr/>
          </p:nvSpPr>
          <p:spPr>
            <a:xfrm>
              <a:off x="9764756" y="2456284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23" name="Rectangle 134">
              <a:extLst>
                <a:ext uri="{FF2B5EF4-FFF2-40B4-BE49-F238E27FC236}">
                  <a16:creationId xmlns="" xmlns:a16="http://schemas.microsoft.com/office/drawing/2014/main" id="{8651655D-E6F5-4FF6-A074-7DAD9D9E8DC5}"/>
                </a:ext>
              </a:extLst>
            </p:cNvPr>
            <p:cNvSpPr/>
            <p:nvPr/>
          </p:nvSpPr>
          <p:spPr>
            <a:xfrm>
              <a:off x="9964351" y="2456284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24" name="Rectangle 135">
              <a:extLst>
                <a:ext uri="{FF2B5EF4-FFF2-40B4-BE49-F238E27FC236}">
                  <a16:creationId xmlns="" xmlns:a16="http://schemas.microsoft.com/office/drawing/2014/main" id="{0BA2B7DD-0B76-433C-9FDD-9D0DC2D6CC45}"/>
                </a:ext>
              </a:extLst>
            </p:cNvPr>
            <p:cNvSpPr/>
            <p:nvPr/>
          </p:nvSpPr>
          <p:spPr>
            <a:xfrm>
              <a:off x="10163945" y="2456284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225" name="그룹 503">
            <a:extLst>
              <a:ext uri="{FF2B5EF4-FFF2-40B4-BE49-F238E27FC236}">
                <a16:creationId xmlns="" xmlns:a16="http://schemas.microsoft.com/office/drawing/2014/main" id="{8271C3ED-6B03-446A-940C-C22082D23193}"/>
              </a:ext>
            </a:extLst>
          </p:cNvPr>
          <p:cNvGrpSpPr/>
          <p:nvPr/>
        </p:nvGrpSpPr>
        <p:grpSpPr>
          <a:xfrm>
            <a:off x="7487715" y="2286148"/>
            <a:ext cx="947639" cy="137385"/>
            <a:chOff x="9365567" y="2251765"/>
            <a:chExt cx="933749" cy="135371"/>
          </a:xfrm>
          <a:solidFill>
            <a:schemeClr val="bg1">
              <a:alpha val="30000"/>
            </a:schemeClr>
          </a:solidFill>
        </p:grpSpPr>
        <p:sp>
          <p:nvSpPr>
            <p:cNvPr id="226" name="Rectangle 126">
              <a:extLst>
                <a:ext uri="{FF2B5EF4-FFF2-40B4-BE49-F238E27FC236}">
                  <a16:creationId xmlns="" xmlns:a16="http://schemas.microsoft.com/office/drawing/2014/main" id="{F3435E5A-1EC9-4C97-8CD2-B0AC2528A125}"/>
                </a:ext>
              </a:extLst>
            </p:cNvPr>
            <p:cNvSpPr/>
            <p:nvPr/>
          </p:nvSpPr>
          <p:spPr>
            <a:xfrm>
              <a:off x="9365567" y="2251765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27" name="Rectangle 127">
              <a:extLst>
                <a:ext uri="{FF2B5EF4-FFF2-40B4-BE49-F238E27FC236}">
                  <a16:creationId xmlns="" xmlns:a16="http://schemas.microsoft.com/office/drawing/2014/main" id="{D7DFB945-81AE-4EB5-A3A8-2E46FE6D71B5}"/>
                </a:ext>
              </a:extLst>
            </p:cNvPr>
            <p:cNvSpPr/>
            <p:nvPr/>
          </p:nvSpPr>
          <p:spPr>
            <a:xfrm>
              <a:off x="9565161" y="2251765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28" name="Rectangle 128">
              <a:extLst>
                <a:ext uri="{FF2B5EF4-FFF2-40B4-BE49-F238E27FC236}">
                  <a16:creationId xmlns="" xmlns:a16="http://schemas.microsoft.com/office/drawing/2014/main" id="{C018197D-4540-45EB-BC67-148A8CBC2544}"/>
                </a:ext>
              </a:extLst>
            </p:cNvPr>
            <p:cNvSpPr/>
            <p:nvPr/>
          </p:nvSpPr>
          <p:spPr>
            <a:xfrm>
              <a:off x="9764756" y="2251765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29" name="Rectangle 129">
              <a:extLst>
                <a:ext uri="{FF2B5EF4-FFF2-40B4-BE49-F238E27FC236}">
                  <a16:creationId xmlns="" xmlns:a16="http://schemas.microsoft.com/office/drawing/2014/main" id="{B9C63EDF-90A8-4B3B-888F-5AD36117ABF0}"/>
                </a:ext>
              </a:extLst>
            </p:cNvPr>
            <p:cNvSpPr/>
            <p:nvPr/>
          </p:nvSpPr>
          <p:spPr>
            <a:xfrm>
              <a:off x="9964351" y="2251765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30" name="Rectangle 130">
              <a:extLst>
                <a:ext uri="{FF2B5EF4-FFF2-40B4-BE49-F238E27FC236}">
                  <a16:creationId xmlns="" xmlns:a16="http://schemas.microsoft.com/office/drawing/2014/main" id="{07DB524D-CAD2-4D72-A0BE-0B3671C3112D}"/>
                </a:ext>
              </a:extLst>
            </p:cNvPr>
            <p:cNvSpPr/>
            <p:nvPr/>
          </p:nvSpPr>
          <p:spPr>
            <a:xfrm>
              <a:off x="10163945" y="2251765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sp>
        <p:nvSpPr>
          <p:cNvPr id="231" name="TextBox 230">
            <a:extLst>
              <a:ext uri="{FF2B5EF4-FFF2-40B4-BE49-F238E27FC236}">
                <a16:creationId xmlns="" xmlns:a16="http://schemas.microsoft.com/office/drawing/2014/main" id="{88C3599B-5DA0-4C49-A998-0665EEEFDACB}"/>
              </a:ext>
            </a:extLst>
          </p:cNvPr>
          <p:cNvSpPr txBox="1"/>
          <p:nvPr/>
        </p:nvSpPr>
        <p:spPr>
          <a:xfrm>
            <a:off x="6404685" y="2132180"/>
            <a:ext cx="1017852" cy="5436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933" b="1" dirty="0">
                <a:solidFill>
                  <a:schemeClr val="accent1"/>
                </a:solidFill>
                <a:cs typeface="Arial" pitchFamily="34" charset="0"/>
              </a:rPr>
              <a:t>34%</a:t>
            </a:r>
            <a:endParaRPr lang="ko-KR" altLang="en-US" sz="2933" b="1" dirty="0">
              <a:solidFill>
                <a:schemeClr val="accent1"/>
              </a:solidFill>
              <a:cs typeface="Arial" pitchFamily="34" charset="0"/>
            </a:endParaRPr>
          </a:p>
        </p:txBody>
      </p:sp>
      <p:grpSp>
        <p:nvGrpSpPr>
          <p:cNvPr id="232" name="Group 467">
            <a:extLst>
              <a:ext uri="{FF2B5EF4-FFF2-40B4-BE49-F238E27FC236}">
                <a16:creationId xmlns="" xmlns:a16="http://schemas.microsoft.com/office/drawing/2014/main" id="{2B88D501-7F89-4D81-A09F-4D5CE1062FFD}"/>
              </a:ext>
            </a:extLst>
          </p:cNvPr>
          <p:cNvGrpSpPr/>
          <p:nvPr/>
        </p:nvGrpSpPr>
        <p:grpSpPr>
          <a:xfrm>
            <a:off x="6243631" y="4731369"/>
            <a:ext cx="2422987" cy="1294280"/>
            <a:chOff x="803640" y="3362835"/>
            <a:chExt cx="2059657" cy="1275308"/>
          </a:xfrm>
        </p:grpSpPr>
        <p:sp>
          <p:nvSpPr>
            <p:cNvPr id="233" name="TextBox 232">
              <a:extLst>
                <a:ext uri="{FF2B5EF4-FFF2-40B4-BE49-F238E27FC236}">
                  <a16:creationId xmlns="" xmlns:a16="http://schemas.microsoft.com/office/drawing/2014/main" id="{404AE041-1292-491A-8286-0612728A44DE}"/>
                </a:ext>
              </a:extLst>
            </p:cNvPr>
            <p:cNvSpPr txBox="1"/>
            <p:nvPr/>
          </p:nvSpPr>
          <p:spPr>
            <a:xfrm>
              <a:off x="803640" y="3637368"/>
              <a:ext cx="2059657" cy="1000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Easy to change colors, photos and Text.     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234" name="TextBox 233">
              <a:extLst>
                <a:ext uri="{FF2B5EF4-FFF2-40B4-BE49-F238E27FC236}">
                  <a16:creationId xmlns="" xmlns:a16="http://schemas.microsoft.com/office/drawing/2014/main" id="{8DA6BE52-B5A1-4D4E-888D-860B2F96C619}"/>
                </a:ext>
              </a:extLst>
            </p:cNvPr>
            <p:cNvSpPr txBox="1"/>
            <p:nvPr/>
          </p:nvSpPr>
          <p:spPr>
            <a:xfrm>
              <a:off x="803640" y="3362835"/>
              <a:ext cx="2059657" cy="2729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235" name="직사각형 113">
            <a:extLst>
              <a:ext uri="{FF2B5EF4-FFF2-40B4-BE49-F238E27FC236}">
                <a16:creationId xmlns="" xmlns:a16="http://schemas.microsoft.com/office/drawing/2014/main" id="{AC7316D2-D0D4-4C6D-A37E-63BECDB4CA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2498" y="1782174"/>
            <a:ext cx="182531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600" b="1" dirty="0">
                <a:solidFill>
                  <a:schemeClr val="bg1"/>
                </a:solidFill>
                <a:cs typeface="Arial" charset="0"/>
              </a:rPr>
              <a:t>Text  Here</a:t>
            </a:r>
            <a:endParaRPr lang="ko-KR" altLang="en-US" sz="1600" dirty="0">
              <a:solidFill>
                <a:schemeClr val="bg1"/>
              </a:solidFill>
            </a:endParaRPr>
          </a:p>
        </p:txBody>
      </p:sp>
      <p:grpSp>
        <p:nvGrpSpPr>
          <p:cNvPr id="236" name="그룹 611">
            <a:extLst>
              <a:ext uri="{FF2B5EF4-FFF2-40B4-BE49-F238E27FC236}">
                <a16:creationId xmlns="" xmlns:a16="http://schemas.microsoft.com/office/drawing/2014/main" id="{CCD08610-536C-4CF5-931E-D51D9374B4B3}"/>
              </a:ext>
            </a:extLst>
          </p:cNvPr>
          <p:cNvGrpSpPr/>
          <p:nvPr/>
        </p:nvGrpSpPr>
        <p:grpSpPr>
          <a:xfrm>
            <a:off x="3744929" y="4361760"/>
            <a:ext cx="1960455" cy="137385"/>
            <a:chOff x="8367597" y="4296953"/>
            <a:chExt cx="1931719" cy="135371"/>
          </a:xfrm>
          <a:solidFill>
            <a:schemeClr val="bg1"/>
          </a:solidFill>
        </p:grpSpPr>
        <p:sp>
          <p:nvSpPr>
            <p:cNvPr id="237" name="Rectangle 216">
              <a:extLst>
                <a:ext uri="{FF2B5EF4-FFF2-40B4-BE49-F238E27FC236}">
                  <a16:creationId xmlns="" xmlns:a16="http://schemas.microsoft.com/office/drawing/2014/main" id="{AEA4DB03-B533-4CD6-831B-B3D4D02426CD}"/>
                </a:ext>
              </a:extLst>
            </p:cNvPr>
            <p:cNvSpPr/>
            <p:nvPr/>
          </p:nvSpPr>
          <p:spPr>
            <a:xfrm>
              <a:off x="8367597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38" name="Rectangle 217">
              <a:extLst>
                <a:ext uri="{FF2B5EF4-FFF2-40B4-BE49-F238E27FC236}">
                  <a16:creationId xmlns="" xmlns:a16="http://schemas.microsoft.com/office/drawing/2014/main" id="{667915C8-2F2D-4F13-8769-20480FC0DB2A}"/>
                </a:ext>
              </a:extLst>
            </p:cNvPr>
            <p:cNvSpPr/>
            <p:nvPr/>
          </p:nvSpPr>
          <p:spPr>
            <a:xfrm>
              <a:off x="8567191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39" name="Rectangle 218">
              <a:extLst>
                <a:ext uri="{FF2B5EF4-FFF2-40B4-BE49-F238E27FC236}">
                  <a16:creationId xmlns="" xmlns:a16="http://schemas.microsoft.com/office/drawing/2014/main" id="{7971DDCE-D24E-493E-8E07-6B5BBA8A690A}"/>
                </a:ext>
              </a:extLst>
            </p:cNvPr>
            <p:cNvSpPr/>
            <p:nvPr/>
          </p:nvSpPr>
          <p:spPr>
            <a:xfrm>
              <a:off x="8766785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40" name="Rectangle 219">
              <a:extLst>
                <a:ext uri="{FF2B5EF4-FFF2-40B4-BE49-F238E27FC236}">
                  <a16:creationId xmlns="" xmlns:a16="http://schemas.microsoft.com/office/drawing/2014/main" id="{8BAEEDE7-0AF9-4F0D-BB14-82292AEE83F4}"/>
                </a:ext>
              </a:extLst>
            </p:cNvPr>
            <p:cNvSpPr/>
            <p:nvPr/>
          </p:nvSpPr>
          <p:spPr>
            <a:xfrm>
              <a:off x="8966379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41" name="Rectangle 220">
              <a:extLst>
                <a:ext uri="{FF2B5EF4-FFF2-40B4-BE49-F238E27FC236}">
                  <a16:creationId xmlns="" xmlns:a16="http://schemas.microsoft.com/office/drawing/2014/main" id="{78E4F1A5-C8A1-46A4-A9B7-41CD477948F3}"/>
                </a:ext>
              </a:extLst>
            </p:cNvPr>
            <p:cNvSpPr/>
            <p:nvPr/>
          </p:nvSpPr>
          <p:spPr>
            <a:xfrm>
              <a:off x="9165973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42" name="Rectangle 221">
              <a:extLst>
                <a:ext uri="{FF2B5EF4-FFF2-40B4-BE49-F238E27FC236}">
                  <a16:creationId xmlns="" xmlns:a16="http://schemas.microsoft.com/office/drawing/2014/main" id="{82518664-F355-46F2-B2D9-D47992EDC2FC}"/>
                </a:ext>
              </a:extLst>
            </p:cNvPr>
            <p:cNvSpPr/>
            <p:nvPr/>
          </p:nvSpPr>
          <p:spPr>
            <a:xfrm>
              <a:off x="9365567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43" name="Rectangle 222">
              <a:extLst>
                <a:ext uri="{FF2B5EF4-FFF2-40B4-BE49-F238E27FC236}">
                  <a16:creationId xmlns="" xmlns:a16="http://schemas.microsoft.com/office/drawing/2014/main" id="{8BF6FC9C-57A4-46C2-8CDB-9325D7262A7B}"/>
                </a:ext>
              </a:extLst>
            </p:cNvPr>
            <p:cNvSpPr/>
            <p:nvPr/>
          </p:nvSpPr>
          <p:spPr>
            <a:xfrm>
              <a:off x="9565161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44" name="Rectangle 223">
              <a:extLst>
                <a:ext uri="{FF2B5EF4-FFF2-40B4-BE49-F238E27FC236}">
                  <a16:creationId xmlns="" xmlns:a16="http://schemas.microsoft.com/office/drawing/2014/main" id="{79D6F9DF-4D59-4973-8EB4-3B1B558DC318}"/>
                </a:ext>
              </a:extLst>
            </p:cNvPr>
            <p:cNvSpPr/>
            <p:nvPr/>
          </p:nvSpPr>
          <p:spPr>
            <a:xfrm>
              <a:off x="9764755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45" name="Rectangle 224">
              <a:extLst>
                <a:ext uri="{FF2B5EF4-FFF2-40B4-BE49-F238E27FC236}">
                  <a16:creationId xmlns="" xmlns:a16="http://schemas.microsoft.com/office/drawing/2014/main" id="{C491A45B-F62B-429F-AFA1-CD23F6EF60F3}"/>
                </a:ext>
              </a:extLst>
            </p:cNvPr>
            <p:cNvSpPr/>
            <p:nvPr/>
          </p:nvSpPr>
          <p:spPr>
            <a:xfrm>
              <a:off x="9964349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46" name="Rectangle 225">
              <a:extLst>
                <a:ext uri="{FF2B5EF4-FFF2-40B4-BE49-F238E27FC236}">
                  <a16:creationId xmlns="" xmlns:a16="http://schemas.microsoft.com/office/drawing/2014/main" id="{B2782DE9-EC7E-409F-9A66-63DCE02884E6}"/>
                </a:ext>
              </a:extLst>
            </p:cNvPr>
            <p:cNvSpPr/>
            <p:nvPr/>
          </p:nvSpPr>
          <p:spPr>
            <a:xfrm>
              <a:off x="10163945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247" name="그룹 612">
            <a:extLst>
              <a:ext uri="{FF2B5EF4-FFF2-40B4-BE49-F238E27FC236}">
                <a16:creationId xmlns="" xmlns:a16="http://schemas.microsoft.com/office/drawing/2014/main" id="{86E05D56-084F-4E76-9EF9-673AF55411B8}"/>
              </a:ext>
            </a:extLst>
          </p:cNvPr>
          <p:cNvGrpSpPr/>
          <p:nvPr/>
        </p:nvGrpSpPr>
        <p:grpSpPr>
          <a:xfrm>
            <a:off x="3744929" y="4154201"/>
            <a:ext cx="1960455" cy="137385"/>
            <a:chOff x="8367597" y="4092436"/>
            <a:chExt cx="1931719" cy="135371"/>
          </a:xfrm>
          <a:solidFill>
            <a:schemeClr val="bg1"/>
          </a:solidFill>
        </p:grpSpPr>
        <p:sp>
          <p:nvSpPr>
            <p:cNvPr id="248" name="Rectangle 206">
              <a:extLst>
                <a:ext uri="{FF2B5EF4-FFF2-40B4-BE49-F238E27FC236}">
                  <a16:creationId xmlns="" xmlns:a16="http://schemas.microsoft.com/office/drawing/2014/main" id="{7B391A00-F4E6-475E-B32E-E4C3E5AC666D}"/>
                </a:ext>
              </a:extLst>
            </p:cNvPr>
            <p:cNvSpPr/>
            <p:nvPr/>
          </p:nvSpPr>
          <p:spPr>
            <a:xfrm>
              <a:off x="8367597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49" name="Rectangle 207">
              <a:extLst>
                <a:ext uri="{FF2B5EF4-FFF2-40B4-BE49-F238E27FC236}">
                  <a16:creationId xmlns="" xmlns:a16="http://schemas.microsoft.com/office/drawing/2014/main" id="{0465AD4D-974E-4C82-A304-ECF14DCDC3E0}"/>
                </a:ext>
              </a:extLst>
            </p:cNvPr>
            <p:cNvSpPr/>
            <p:nvPr/>
          </p:nvSpPr>
          <p:spPr>
            <a:xfrm>
              <a:off x="8567191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50" name="Rectangle 208">
              <a:extLst>
                <a:ext uri="{FF2B5EF4-FFF2-40B4-BE49-F238E27FC236}">
                  <a16:creationId xmlns="" xmlns:a16="http://schemas.microsoft.com/office/drawing/2014/main" id="{97418139-C923-42F4-8162-899FA64D2769}"/>
                </a:ext>
              </a:extLst>
            </p:cNvPr>
            <p:cNvSpPr/>
            <p:nvPr/>
          </p:nvSpPr>
          <p:spPr>
            <a:xfrm>
              <a:off x="8766785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51" name="Rectangle 209">
              <a:extLst>
                <a:ext uri="{FF2B5EF4-FFF2-40B4-BE49-F238E27FC236}">
                  <a16:creationId xmlns="" xmlns:a16="http://schemas.microsoft.com/office/drawing/2014/main" id="{C23A21AF-D4D9-480F-A953-F9906F69D699}"/>
                </a:ext>
              </a:extLst>
            </p:cNvPr>
            <p:cNvSpPr/>
            <p:nvPr/>
          </p:nvSpPr>
          <p:spPr>
            <a:xfrm>
              <a:off x="8966379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52" name="Rectangle 210">
              <a:extLst>
                <a:ext uri="{FF2B5EF4-FFF2-40B4-BE49-F238E27FC236}">
                  <a16:creationId xmlns="" xmlns:a16="http://schemas.microsoft.com/office/drawing/2014/main" id="{51D7920C-97A6-46FB-A666-3242C232C140}"/>
                </a:ext>
              </a:extLst>
            </p:cNvPr>
            <p:cNvSpPr/>
            <p:nvPr/>
          </p:nvSpPr>
          <p:spPr>
            <a:xfrm>
              <a:off x="9165973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53" name="Rectangle 211">
              <a:extLst>
                <a:ext uri="{FF2B5EF4-FFF2-40B4-BE49-F238E27FC236}">
                  <a16:creationId xmlns="" xmlns:a16="http://schemas.microsoft.com/office/drawing/2014/main" id="{CA4E4429-A2AF-41E0-BF8B-7541AFE6AB8D}"/>
                </a:ext>
              </a:extLst>
            </p:cNvPr>
            <p:cNvSpPr/>
            <p:nvPr/>
          </p:nvSpPr>
          <p:spPr>
            <a:xfrm>
              <a:off x="9365567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54" name="Rectangle 212">
              <a:extLst>
                <a:ext uri="{FF2B5EF4-FFF2-40B4-BE49-F238E27FC236}">
                  <a16:creationId xmlns="" xmlns:a16="http://schemas.microsoft.com/office/drawing/2014/main" id="{E1FF0D33-A74D-4625-B186-874D0870A3F8}"/>
                </a:ext>
              </a:extLst>
            </p:cNvPr>
            <p:cNvSpPr/>
            <p:nvPr/>
          </p:nvSpPr>
          <p:spPr>
            <a:xfrm>
              <a:off x="9565161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55" name="Rectangle 213">
              <a:extLst>
                <a:ext uri="{FF2B5EF4-FFF2-40B4-BE49-F238E27FC236}">
                  <a16:creationId xmlns="" xmlns:a16="http://schemas.microsoft.com/office/drawing/2014/main" id="{8CBB8803-BA04-441D-84DF-16DD6C2C1EC6}"/>
                </a:ext>
              </a:extLst>
            </p:cNvPr>
            <p:cNvSpPr/>
            <p:nvPr/>
          </p:nvSpPr>
          <p:spPr>
            <a:xfrm>
              <a:off x="9764755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56" name="Rectangle 214">
              <a:extLst>
                <a:ext uri="{FF2B5EF4-FFF2-40B4-BE49-F238E27FC236}">
                  <a16:creationId xmlns="" xmlns:a16="http://schemas.microsoft.com/office/drawing/2014/main" id="{03086E5C-E270-4890-A016-0E6394068099}"/>
                </a:ext>
              </a:extLst>
            </p:cNvPr>
            <p:cNvSpPr/>
            <p:nvPr/>
          </p:nvSpPr>
          <p:spPr>
            <a:xfrm>
              <a:off x="9964349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57" name="Rectangle 215">
              <a:extLst>
                <a:ext uri="{FF2B5EF4-FFF2-40B4-BE49-F238E27FC236}">
                  <a16:creationId xmlns="" xmlns:a16="http://schemas.microsoft.com/office/drawing/2014/main" id="{34662AF7-1FDB-4C45-BAED-C81EB454013C}"/>
                </a:ext>
              </a:extLst>
            </p:cNvPr>
            <p:cNvSpPr/>
            <p:nvPr/>
          </p:nvSpPr>
          <p:spPr>
            <a:xfrm>
              <a:off x="10163945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258" name="그룹 613">
            <a:extLst>
              <a:ext uri="{FF2B5EF4-FFF2-40B4-BE49-F238E27FC236}">
                <a16:creationId xmlns="" xmlns:a16="http://schemas.microsoft.com/office/drawing/2014/main" id="{766AC553-F8BE-47A1-BBE1-3D9327F3EDA5}"/>
              </a:ext>
            </a:extLst>
          </p:cNvPr>
          <p:cNvGrpSpPr/>
          <p:nvPr/>
        </p:nvGrpSpPr>
        <p:grpSpPr>
          <a:xfrm>
            <a:off x="3744929" y="3946640"/>
            <a:ext cx="1960455" cy="137385"/>
            <a:chOff x="8367597" y="3887917"/>
            <a:chExt cx="1931719" cy="135371"/>
          </a:xfrm>
          <a:solidFill>
            <a:schemeClr val="bg1"/>
          </a:solidFill>
        </p:grpSpPr>
        <p:sp>
          <p:nvSpPr>
            <p:cNvPr id="259" name="Rectangle 196">
              <a:extLst>
                <a:ext uri="{FF2B5EF4-FFF2-40B4-BE49-F238E27FC236}">
                  <a16:creationId xmlns="" xmlns:a16="http://schemas.microsoft.com/office/drawing/2014/main" id="{AF57F972-D500-4A36-A7C0-6B7A2DB8F38B}"/>
                </a:ext>
              </a:extLst>
            </p:cNvPr>
            <p:cNvSpPr/>
            <p:nvPr/>
          </p:nvSpPr>
          <p:spPr>
            <a:xfrm>
              <a:off x="8367597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60" name="Rectangle 197">
              <a:extLst>
                <a:ext uri="{FF2B5EF4-FFF2-40B4-BE49-F238E27FC236}">
                  <a16:creationId xmlns="" xmlns:a16="http://schemas.microsoft.com/office/drawing/2014/main" id="{C4A3F553-F338-4464-88F9-5D012C9BE763}"/>
                </a:ext>
              </a:extLst>
            </p:cNvPr>
            <p:cNvSpPr/>
            <p:nvPr/>
          </p:nvSpPr>
          <p:spPr>
            <a:xfrm>
              <a:off x="8567191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61" name="Rectangle 198">
              <a:extLst>
                <a:ext uri="{FF2B5EF4-FFF2-40B4-BE49-F238E27FC236}">
                  <a16:creationId xmlns="" xmlns:a16="http://schemas.microsoft.com/office/drawing/2014/main" id="{065C0996-04B6-4972-8621-6F7A7AB22264}"/>
                </a:ext>
              </a:extLst>
            </p:cNvPr>
            <p:cNvSpPr/>
            <p:nvPr/>
          </p:nvSpPr>
          <p:spPr>
            <a:xfrm>
              <a:off x="8766785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62" name="Rectangle 199">
              <a:extLst>
                <a:ext uri="{FF2B5EF4-FFF2-40B4-BE49-F238E27FC236}">
                  <a16:creationId xmlns="" xmlns:a16="http://schemas.microsoft.com/office/drawing/2014/main" id="{E51ABCD9-FDFE-4047-BE61-E1B57581B313}"/>
                </a:ext>
              </a:extLst>
            </p:cNvPr>
            <p:cNvSpPr/>
            <p:nvPr/>
          </p:nvSpPr>
          <p:spPr>
            <a:xfrm>
              <a:off x="8966379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63" name="Rectangle 200">
              <a:extLst>
                <a:ext uri="{FF2B5EF4-FFF2-40B4-BE49-F238E27FC236}">
                  <a16:creationId xmlns="" xmlns:a16="http://schemas.microsoft.com/office/drawing/2014/main" id="{7E60DDE5-1747-4620-9930-5506AE187CEF}"/>
                </a:ext>
              </a:extLst>
            </p:cNvPr>
            <p:cNvSpPr/>
            <p:nvPr/>
          </p:nvSpPr>
          <p:spPr>
            <a:xfrm>
              <a:off x="9165973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64" name="Rectangle 201">
              <a:extLst>
                <a:ext uri="{FF2B5EF4-FFF2-40B4-BE49-F238E27FC236}">
                  <a16:creationId xmlns="" xmlns:a16="http://schemas.microsoft.com/office/drawing/2014/main" id="{3DE5AABA-BF22-4DAA-B168-C22B11ADF13C}"/>
                </a:ext>
              </a:extLst>
            </p:cNvPr>
            <p:cNvSpPr/>
            <p:nvPr/>
          </p:nvSpPr>
          <p:spPr>
            <a:xfrm>
              <a:off x="9365567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65" name="Rectangle 202">
              <a:extLst>
                <a:ext uri="{FF2B5EF4-FFF2-40B4-BE49-F238E27FC236}">
                  <a16:creationId xmlns="" xmlns:a16="http://schemas.microsoft.com/office/drawing/2014/main" id="{E4AE8B23-1B63-4045-A9C0-1603BF074462}"/>
                </a:ext>
              </a:extLst>
            </p:cNvPr>
            <p:cNvSpPr/>
            <p:nvPr/>
          </p:nvSpPr>
          <p:spPr>
            <a:xfrm>
              <a:off x="9565161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66" name="Rectangle 203">
              <a:extLst>
                <a:ext uri="{FF2B5EF4-FFF2-40B4-BE49-F238E27FC236}">
                  <a16:creationId xmlns="" xmlns:a16="http://schemas.microsoft.com/office/drawing/2014/main" id="{746CE613-F1A8-454E-9B30-68B61F2C9672}"/>
                </a:ext>
              </a:extLst>
            </p:cNvPr>
            <p:cNvSpPr/>
            <p:nvPr/>
          </p:nvSpPr>
          <p:spPr>
            <a:xfrm>
              <a:off x="9764755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67" name="Rectangle 204">
              <a:extLst>
                <a:ext uri="{FF2B5EF4-FFF2-40B4-BE49-F238E27FC236}">
                  <a16:creationId xmlns="" xmlns:a16="http://schemas.microsoft.com/office/drawing/2014/main" id="{F9C5F420-3562-4CF4-B53C-C1032EBF40B4}"/>
                </a:ext>
              </a:extLst>
            </p:cNvPr>
            <p:cNvSpPr/>
            <p:nvPr/>
          </p:nvSpPr>
          <p:spPr>
            <a:xfrm>
              <a:off x="9964349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68" name="Rectangle 205">
              <a:extLst>
                <a:ext uri="{FF2B5EF4-FFF2-40B4-BE49-F238E27FC236}">
                  <a16:creationId xmlns="" xmlns:a16="http://schemas.microsoft.com/office/drawing/2014/main" id="{E54D2E6D-BB29-45FE-90CE-FEE7AFD8B6F2}"/>
                </a:ext>
              </a:extLst>
            </p:cNvPr>
            <p:cNvSpPr/>
            <p:nvPr/>
          </p:nvSpPr>
          <p:spPr>
            <a:xfrm>
              <a:off x="10163945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269" name="그룹 614">
            <a:extLst>
              <a:ext uri="{FF2B5EF4-FFF2-40B4-BE49-F238E27FC236}">
                <a16:creationId xmlns="" xmlns:a16="http://schemas.microsoft.com/office/drawing/2014/main" id="{D29557C9-F938-455F-AD24-581514843CB7}"/>
              </a:ext>
            </a:extLst>
          </p:cNvPr>
          <p:cNvGrpSpPr/>
          <p:nvPr/>
        </p:nvGrpSpPr>
        <p:grpSpPr>
          <a:xfrm>
            <a:off x="3744929" y="3739078"/>
            <a:ext cx="1960455" cy="137385"/>
            <a:chOff x="8367597" y="3683398"/>
            <a:chExt cx="1931719" cy="135371"/>
          </a:xfrm>
          <a:solidFill>
            <a:schemeClr val="bg1"/>
          </a:solidFill>
        </p:grpSpPr>
        <p:sp>
          <p:nvSpPr>
            <p:cNvPr id="270" name="Rectangle 186">
              <a:extLst>
                <a:ext uri="{FF2B5EF4-FFF2-40B4-BE49-F238E27FC236}">
                  <a16:creationId xmlns="" xmlns:a16="http://schemas.microsoft.com/office/drawing/2014/main" id="{696EBBE0-CC12-4480-AF18-B2D5DFDBB6A9}"/>
                </a:ext>
              </a:extLst>
            </p:cNvPr>
            <p:cNvSpPr/>
            <p:nvPr/>
          </p:nvSpPr>
          <p:spPr>
            <a:xfrm>
              <a:off x="8367597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71" name="Rectangle 187">
              <a:extLst>
                <a:ext uri="{FF2B5EF4-FFF2-40B4-BE49-F238E27FC236}">
                  <a16:creationId xmlns="" xmlns:a16="http://schemas.microsoft.com/office/drawing/2014/main" id="{2258ACB1-21D5-4CC7-A69D-3B133F2026CE}"/>
                </a:ext>
              </a:extLst>
            </p:cNvPr>
            <p:cNvSpPr/>
            <p:nvPr/>
          </p:nvSpPr>
          <p:spPr>
            <a:xfrm>
              <a:off x="8567191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72" name="Rectangle 188">
              <a:extLst>
                <a:ext uri="{FF2B5EF4-FFF2-40B4-BE49-F238E27FC236}">
                  <a16:creationId xmlns="" xmlns:a16="http://schemas.microsoft.com/office/drawing/2014/main" id="{130B6FAD-2FB2-4700-8E92-9ACEDE56458E}"/>
                </a:ext>
              </a:extLst>
            </p:cNvPr>
            <p:cNvSpPr/>
            <p:nvPr/>
          </p:nvSpPr>
          <p:spPr>
            <a:xfrm>
              <a:off x="8766785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73" name="Rectangle 189">
              <a:extLst>
                <a:ext uri="{FF2B5EF4-FFF2-40B4-BE49-F238E27FC236}">
                  <a16:creationId xmlns="" xmlns:a16="http://schemas.microsoft.com/office/drawing/2014/main" id="{AB68C9CF-EF55-4448-83A2-2F7AF9DBD18D}"/>
                </a:ext>
              </a:extLst>
            </p:cNvPr>
            <p:cNvSpPr/>
            <p:nvPr/>
          </p:nvSpPr>
          <p:spPr>
            <a:xfrm>
              <a:off x="8966379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74" name="Rectangle 190">
              <a:extLst>
                <a:ext uri="{FF2B5EF4-FFF2-40B4-BE49-F238E27FC236}">
                  <a16:creationId xmlns="" xmlns:a16="http://schemas.microsoft.com/office/drawing/2014/main" id="{EE18BBE4-5C5D-422C-88A7-0CB023C49A66}"/>
                </a:ext>
              </a:extLst>
            </p:cNvPr>
            <p:cNvSpPr/>
            <p:nvPr/>
          </p:nvSpPr>
          <p:spPr>
            <a:xfrm>
              <a:off x="9165973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75" name="Rectangle 191">
              <a:extLst>
                <a:ext uri="{FF2B5EF4-FFF2-40B4-BE49-F238E27FC236}">
                  <a16:creationId xmlns="" xmlns:a16="http://schemas.microsoft.com/office/drawing/2014/main" id="{1B29AC99-DB0D-4087-B5F9-3F0DB355B9E3}"/>
                </a:ext>
              </a:extLst>
            </p:cNvPr>
            <p:cNvSpPr/>
            <p:nvPr/>
          </p:nvSpPr>
          <p:spPr>
            <a:xfrm>
              <a:off x="9365567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76" name="Rectangle 192">
              <a:extLst>
                <a:ext uri="{FF2B5EF4-FFF2-40B4-BE49-F238E27FC236}">
                  <a16:creationId xmlns="" xmlns:a16="http://schemas.microsoft.com/office/drawing/2014/main" id="{50855321-379A-4442-82AA-AF130B534C76}"/>
                </a:ext>
              </a:extLst>
            </p:cNvPr>
            <p:cNvSpPr/>
            <p:nvPr/>
          </p:nvSpPr>
          <p:spPr>
            <a:xfrm>
              <a:off x="9565161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77" name="Rectangle 193">
              <a:extLst>
                <a:ext uri="{FF2B5EF4-FFF2-40B4-BE49-F238E27FC236}">
                  <a16:creationId xmlns="" xmlns:a16="http://schemas.microsoft.com/office/drawing/2014/main" id="{C6158A85-0D75-4816-8AEF-09231E65786E}"/>
                </a:ext>
              </a:extLst>
            </p:cNvPr>
            <p:cNvSpPr/>
            <p:nvPr/>
          </p:nvSpPr>
          <p:spPr>
            <a:xfrm>
              <a:off x="9764755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78" name="Rectangle 194">
              <a:extLst>
                <a:ext uri="{FF2B5EF4-FFF2-40B4-BE49-F238E27FC236}">
                  <a16:creationId xmlns="" xmlns:a16="http://schemas.microsoft.com/office/drawing/2014/main" id="{318A2BAB-BC79-4FF0-91EA-2414A98A7D85}"/>
                </a:ext>
              </a:extLst>
            </p:cNvPr>
            <p:cNvSpPr/>
            <p:nvPr/>
          </p:nvSpPr>
          <p:spPr>
            <a:xfrm>
              <a:off x="9964349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79" name="Rectangle 195">
              <a:extLst>
                <a:ext uri="{FF2B5EF4-FFF2-40B4-BE49-F238E27FC236}">
                  <a16:creationId xmlns="" xmlns:a16="http://schemas.microsoft.com/office/drawing/2014/main" id="{E1E2E83E-998E-425B-8621-3AC534FDC939}"/>
                </a:ext>
              </a:extLst>
            </p:cNvPr>
            <p:cNvSpPr/>
            <p:nvPr/>
          </p:nvSpPr>
          <p:spPr>
            <a:xfrm>
              <a:off x="10163945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280" name="그룹 615">
            <a:extLst>
              <a:ext uri="{FF2B5EF4-FFF2-40B4-BE49-F238E27FC236}">
                <a16:creationId xmlns="" xmlns:a16="http://schemas.microsoft.com/office/drawing/2014/main" id="{20C48231-DAF6-4C28-8F21-DC86DA065145}"/>
              </a:ext>
            </a:extLst>
          </p:cNvPr>
          <p:cNvGrpSpPr/>
          <p:nvPr/>
        </p:nvGrpSpPr>
        <p:grpSpPr>
          <a:xfrm>
            <a:off x="3744929" y="3531516"/>
            <a:ext cx="1960455" cy="137385"/>
            <a:chOff x="8367597" y="3478879"/>
            <a:chExt cx="1931719" cy="135371"/>
          </a:xfrm>
          <a:solidFill>
            <a:schemeClr val="bg1"/>
          </a:solidFill>
        </p:grpSpPr>
        <p:sp>
          <p:nvSpPr>
            <p:cNvPr id="281" name="Rectangle 176">
              <a:extLst>
                <a:ext uri="{FF2B5EF4-FFF2-40B4-BE49-F238E27FC236}">
                  <a16:creationId xmlns="" xmlns:a16="http://schemas.microsoft.com/office/drawing/2014/main" id="{6CB8BAF1-011C-48E7-9F75-A90205951C49}"/>
                </a:ext>
              </a:extLst>
            </p:cNvPr>
            <p:cNvSpPr/>
            <p:nvPr/>
          </p:nvSpPr>
          <p:spPr>
            <a:xfrm>
              <a:off x="8367597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82" name="Rectangle 177">
              <a:extLst>
                <a:ext uri="{FF2B5EF4-FFF2-40B4-BE49-F238E27FC236}">
                  <a16:creationId xmlns="" xmlns:a16="http://schemas.microsoft.com/office/drawing/2014/main" id="{892AB186-06B7-4B29-B291-45D58E4E720D}"/>
                </a:ext>
              </a:extLst>
            </p:cNvPr>
            <p:cNvSpPr/>
            <p:nvPr/>
          </p:nvSpPr>
          <p:spPr>
            <a:xfrm>
              <a:off x="8567191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83" name="Rectangle 178">
              <a:extLst>
                <a:ext uri="{FF2B5EF4-FFF2-40B4-BE49-F238E27FC236}">
                  <a16:creationId xmlns="" xmlns:a16="http://schemas.microsoft.com/office/drawing/2014/main" id="{E859B013-973E-4EB4-85E6-F7033E2E36EA}"/>
                </a:ext>
              </a:extLst>
            </p:cNvPr>
            <p:cNvSpPr/>
            <p:nvPr/>
          </p:nvSpPr>
          <p:spPr>
            <a:xfrm>
              <a:off x="8766785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84" name="Rectangle 179">
              <a:extLst>
                <a:ext uri="{FF2B5EF4-FFF2-40B4-BE49-F238E27FC236}">
                  <a16:creationId xmlns="" xmlns:a16="http://schemas.microsoft.com/office/drawing/2014/main" id="{8144BD08-F86D-44F7-BCED-BA2DEB879486}"/>
                </a:ext>
              </a:extLst>
            </p:cNvPr>
            <p:cNvSpPr/>
            <p:nvPr/>
          </p:nvSpPr>
          <p:spPr>
            <a:xfrm>
              <a:off x="8966379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85" name="Rectangle 180">
              <a:extLst>
                <a:ext uri="{FF2B5EF4-FFF2-40B4-BE49-F238E27FC236}">
                  <a16:creationId xmlns="" xmlns:a16="http://schemas.microsoft.com/office/drawing/2014/main" id="{91C0E8CD-3DC4-4C41-A3D7-1989234CD089}"/>
                </a:ext>
              </a:extLst>
            </p:cNvPr>
            <p:cNvSpPr/>
            <p:nvPr/>
          </p:nvSpPr>
          <p:spPr>
            <a:xfrm>
              <a:off x="9165973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86" name="Rectangle 181">
              <a:extLst>
                <a:ext uri="{FF2B5EF4-FFF2-40B4-BE49-F238E27FC236}">
                  <a16:creationId xmlns="" xmlns:a16="http://schemas.microsoft.com/office/drawing/2014/main" id="{BDFAF483-9F3B-4371-AACB-3DB5B3761F1A}"/>
                </a:ext>
              </a:extLst>
            </p:cNvPr>
            <p:cNvSpPr/>
            <p:nvPr/>
          </p:nvSpPr>
          <p:spPr>
            <a:xfrm>
              <a:off x="9365567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87" name="Rectangle 182">
              <a:extLst>
                <a:ext uri="{FF2B5EF4-FFF2-40B4-BE49-F238E27FC236}">
                  <a16:creationId xmlns="" xmlns:a16="http://schemas.microsoft.com/office/drawing/2014/main" id="{CC701154-FB85-4FB6-B1DD-7B16B0D0CF3E}"/>
                </a:ext>
              </a:extLst>
            </p:cNvPr>
            <p:cNvSpPr/>
            <p:nvPr/>
          </p:nvSpPr>
          <p:spPr>
            <a:xfrm>
              <a:off x="9565161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88" name="Rectangle 183">
              <a:extLst>
                <a:ext uri="{FF2B5EF4-FFF2-40B4-BE49-F238E27FC236}">
                  <a16:creationId xmlns="" xmlns:a16="http://schemas.microsoft.com/office/drawing/2014/main" id="{1DAFBC60-7CDA-4494-81E8-48C39AF5F41B}"/>
                </a:ext>
              </a:extLst>
            </p:cNvPr>
            <p:cNvSpPr/>
            <p:nvPr/>
          </p:nvSpPr>
          <p:spPr>
            <a:xfrm>
              <a:off x="9764755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89" name="Rectangle 184">
              <a:extLst>
                <a:ext uri="{FF2B5EF4-FFF2-40B4-BE49-F238E27FC236}">
                  <a16:creationId xmlns="" xmlns:a16="http://schemas.microsoft.com/office/drawing/2014/main" id="{36F5E366-EF0A-444F-85E4-90A9ABB5A159}"/>
                </a:ext>
              </a:extLst>
            </p:cNvPr>
            <p:cNvSpPr/>
            <p:nvPr/>
          </p:nvSpPr>
          <p:spPr>
            <a:xfrm>
              <a:off x="9964349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90" name="Rectangle 185">
              <a:extLst>
                <a:ext uri="{FF2B5EF4-FFF2-40B4-BE49-F238E27FC236}">
                  <a16:creationId xmlns="" xmlns:a16="http://schemas.microsoft.com/office/drawing/2014/main" id="{3BF7E8AA-39B3-4606-A6FB-4A34F469C4F1}"/>
                </a:ext>
              </a:extLst>
            </p:cNvPr>
            <p:cNvSpPr/>
            <p:nvPr/>
          </p:nvSpPr>
          <p:spPr>
            <a:xfrm>
              <a:off x="10163945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291" name="그룹 616">
            <a:extLst>
              <a:ext uri="{FF2B5EF4-FFF2-40B4-BE49-F238E27FC236}">
                <a16:creationId xmlns="" xmlns:a16="http://schemas.microsoft.com/office/drawing/2014/main" id="{FD6B5CDA-449F-42BF-BD7B-EA8AC5A8F03A}"/>
              </a:ext>
            </a:extLst>
          </p:cNvPr>
          <p:cNvGrpSpPr/>
          <p:nvPr/>
        </p:nvGrpSpPr>
        <p:grpSpPr>
          <a:xfrm>
            <a:off x="3744929" y="3323955"/>
            <a:ext cx="1960455" cy="137385"/>
            <a:chOff x="8367597" y="3274360"/>
            <a:chExt cx="1931719" cy="135371"/>
          </a:xfrm>
          <a:solidFill>
            <a:schemeClr val="bg1">
              <a:alpha val="30000"/>
            </a:schemeClr>
          </a:solidFill>
        </p:grpSpPr>
        <p:sp>
          <p:nvSpPr>
            <p:cNvPr id="292" name="Rectangle 166">
              <a:extLst>
                <a:ext uri="{FF2B5EF4-FFF2-40B4-BE49-F238E27FC236}">
                  <a16:creationId xmlns="" xmlns:a16="http://schemas.microsoft.com/office/drawing/2014/main" id="{0B086E7E-151D-4A2B-BC7B-1472401A56B2}"/>
                </a:ext>
              </a:extLst>
            </p:cNvPr>
            <p:cNvSpPr/>
            <p:nvPr/>
          </p:nvSpPr>
          <p:spPr>
            <a:xfrm>
              <a:off x="8367597" y="3274360"/>
              <a:ext cx="135371" cy="13537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93" name="Rectangle 167">
              <a:extLst>
                <a:ext uri="{FF2B5EF4-FFF2-40B4-BE49-F238E27FC236}">
                  <a16:creationId xmlns="" xmlns:a16="http://schemas.microsoft.com/office/drawing/2014/main" id="{0AB64868-B070-419E-8569-45F549E7194B}"/>
                </a:ext>
              </a:extLst>
            </p:cNvPr>
            <p:cNvSpPr/>
            <p:nvPr/>
          </p:nvSpPr>
          <p:spPr>
            <a:xfrm>
              <a:off x="8567191" y="3274360"/>
              <a:ext cx="135371" cy="13537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94" name="Rectangle 168">
              <a:extLst>
                <a:ext uri="{FF2B5EF4-FFF2-40B4-BE49-F238E27FC236}">
                  <a16:creationId xmlns="" xmlns:a16="http://schemas.microsoft.com/office/drawing/2014/main" id="{9E7F75B7-BFB5-4078-A93E-AAFC07022AE9}"/>
                </a:ext>
              </a:extLst>
            </p:cNvPr>
            <p:cNvSpPr/>
            <p:nvPr/>
          </p:nvSpPr>
          <p:spPr>
            <a:xfrm>
              <a:off x="8766785" y="3274360"/>
              <a:ext cx="135371" cy="13537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95" name="Rectangle 169">
              <a:extLst>
                <a:ext uri="{FF2B5EF4-FFF2-40B4-BE49-F238E27FC236}">
                  <a16:creationId xmlns="" xmlns:a16="http://schemas.microsoft.com/office/drawing/2014/main" id="{FD599607-8E24-4DF2-B7D0-CCA0658A2BF1}"/>
                </a:ext>
              </a:extLst>
            </p:cNvPr>
            <p:cNvSpPr/>
            <p:nvPr/>
          </p:nvSpPr>
          <p:spPr>
            <a:xfrm>
              <a:off x="8966379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96" name="Rectangle 170">
              <a:extLst>
                <a:ext uri="{FF2B5EF4-FFF2-40B4-BE49-F238E27FC236}">
                  <a16:creationId xmlns="" xmlns:a16="http://schemas.microsoft.com/office/drawing/2014/main" id="{5E817F07-01E9-49C7-ADDD-8B65C4EDFFFC}"/>
                </a:ext>
              </a:extLst>
            </p:cNvPr>
            <p:cNvSpPr/>
            <p:nvPr/>
          </p:nvSpPr>
          <p:spPr>
            <a:xfrm>
              <a:off x="9165973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97" name="Rectangle 171">
              <a:extLst>
                <a:ext uri="{FF2B5EF4-FFF2-40B4-BE49-F238E27FC236}">
                  <a16:creationId xmlns="" xmlns:a16="http://schemas.microsoft.com/office/drawing/2014/main" id="{79F9A752-A7FF-489E-BC4D-FFE7F5B3342E}"/>
                </a:ext>
              </a:extLst>
            </p:cNvPr>
            <p:cNvSpPr/>
            <p:nvPr/>
          </p:nvSpPr>
          <p:spPr>
            <a:xfrm>
              <a:off x="9365567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98" name="Rectangle 172">
              <a:extLst>
                <a:ext uri="{FF2B5EF4-FFF2-40B4-BE49-F238E27FC236}">
                  <a16:creationId xmlns="" xmlns:a16="http://schemas.microsoft.com/office/drawing/2014/main" id="{D984F43F-3104-4CEA-B0EF-0E391EDD20A2}"/>
                </a:ext>
              </a:extLst>
            </p:cNvPr>
            <p:cNvSpPr/>
            <p:nvPr/>
          </p:nvSpPr>
          <p:spPr>
            <a:xfrm>
              <a:off x="9565161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99" name="Rectangle 173">
              <a:extLst>
                <a:ext uri="{FF2B5EF4-FFF2-40B4-BE49-F238E27FC236}">
                  <a16:creationId xmlns="" xmlns:a16="http://schemas.microsoft.com/office/drawing/2014/main" id="{2698E77E-5E2D-4D39-8B7D-4AC7F900FDC2}"/>
                </a:ext>
              </a:extLst>
            </p:cNvPr>
            <p:cNvSpPr/>
            <p:nvPr/>
          </p:nvSpPr>
          <p:spPr>
            <a:xfrm>
              <a:off x="9764755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00" name="Rectangle 174">
              <a:extLst>
                <a:ext uri="{FF2B5EF4-FFF2-40B4-BE49-F238E27FC236}">
                  <a16:creationId xmlns="" xmlns:a16="http://schemas.microsoft.com/office/drawing/2014/main" id="{213F7675-B587-4A0F-BC3F-C29542C0734F}"/>
                </a:ext>
              </a:extLst>
            </p:cNvPr>
            <p:cNvSpPr/>
            <p:nvPr/>
          </p:nvSpPr>
          <p:spPr>
            <a:xfrm>
              <a:off x="9964349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01" name="Rectangle 175">
              <a:extLst>
                <a:ext uri="{FF2B5EF4-FFF2-40B4-BE49-F238E27FC236}">
                  <a16:creationId xmlns="" xmlns:a16="http://schemas.microsoft.com/office/drawing/2014/main" id="{7B827733-93FB-4551-AC6E-72DE302D00D8}"/>
                </a:ext>
              </a:extLst>
            </p:cNvPr>
            <p:cNvSpPr/>
            <p:nvPr/>
          </p:nvSpPr>
          <p:spPr>
            <a:xfrm>
              <a:off x="10163945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302" name="그룹 617">
            <a:extLst>
              <a:ext uri="{FF2B5EF4-FFF2-40B4-BE49-F238E27FC236}">
                <a16:creationId xmlns="" xmlns:a16="http://schemas.microsoft.com/office/drawing/2014/main" id="{CF44681E-24C8-41BA-B3B2-BA0EA80D4567}"/>
              </a:ext>
            </a:extLst>
          </p:cNvPr>
          <p:cNvGrpSpPr/>
          <p:nvPr/>
        </p:nvGrpSpPr>
        <p:grpSpPr>
          <a:xfrm>
            <a:off x="3744929" y="3116394"/>
            <a:ext cx="1960455" cy="137385"/>
            <a:chOff x="8367597" y="3069841"/>
            <a:chExt cx="1931719" cy="135371"/>
          </a:xfrm>
          <a:solidFill>
            <a:schemeClr val="bg1">
              <a:alpha val="30000"/>
            </a:schemeClr>
          </a:solidFill>
        </p:grpSpPr>
        <p:sp>
          <p:nvSpPr>
            <p:cNvPr id="303" name="Rectangle 156">
              <a:extLst>
                <a:ext uri="{FF2B5EF4-FFF2-40B4-BE49-F238E27FC236}">
                  <a16:creationId xmlns="" xmlns:a16="http://schemas.microsoft.com/office/drawing/2014/main" id="{AAED8D9C-48C6-4CCE-AED6-EB6170F27847}"/>
                </a:ext>
              </a:extLst>
            </p:cNvPr>
            <p:cNvSpPr/>
            <p:nvPr/>
          </p:nvSpPr>
          <p:spPr>
            <a:xfrm>
              <a:off x="8367597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04" name="Rectangle 157">
              <a:extLst>
                <a:ext uri="{FF2B5EF4-FFF2-40B4-BE49-F238E27FC236}">
                  <a16:creationId xmlns="" xmlns:a16="http://schemas.microsoft.com/office/drawing/2014/main" id="{906139C2-D6D4-429B-BAB0-E8682FC2EF1E}"/>
                </a:ext>
              </a:extLst>
            </p:cNvPr>
            <p:cNvSpPr/>
            <p:nvPr/>
          </p:nvSpPr>
          <p:spPr>
            <a:xfrm>
              <a:off x="8567191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05" name="Rectangle 158">
              <a:extLst>
                <a:ext uri="{FF2B5EF4-FFF2-40B4-BE49-F238E27FC236}">
                  <a16:creationId xmlns="" xmlns:a16="http://schemas.microsoft.com/office/drawing/2014/main" id="{3CAC83D7-8590-4FAC-9F49-8F1A124E6D3B}"/>
                </a:ext>
              </a:extLst>
            </p:cNvPr>
            <p:cNvSpPr/>
            <p:nvPr/>
          </p:nvSpPr>
          <p:spPr>
            <a:xfrm>
              <a:off x="8766785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06" name="Rectangle 159">
              <a:extLst>
                <a:ext uri="{FF2B5EF4-FFF2-40B4-BE49-F238E27FC236}">
                  <a16:creationId xmlns="" xmlns:a16="http://schemas.microsoft.com/office/drawing/2014/main" id="{8FCD411B-4454-4F23-8BA1-456506D8325B}"/>
                </a:ext>
              </a:extLst>
            </p:cNvPr>
            <p:cNvSpPr/>
            <p:nvPr/>
          </p:nvSpPr>
          <p:spPr>
            <a:xfrm>
              <a:off x="8966379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07" name="Rectangle 160">
              <a:extLst>
                <a:ext uri="{FF2B5EF4-FFF2-40B4-BE49-F238E27FC236}">
                  <a16:creationId xmlns="" xmlns:a16="http://schemas.microsoft.com/office/drawing/2014/main" id="{4E58134C-FFB9-47C1-B15E-712B152AB959}"/>
                </a:ext>
              </a:extLst>
            </p:cNvPr>
            <p:cNvSpPr/>
            <p:nvPr/>
          </p:nvSpPr>
          <p:spPr>
            <a:xfrm>
              <a:off x="9165973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08" name="Rectangle 161">
              <a:extLst>
                <a:ext uri="{FF2B5EF4-FFF2-40B4-BE49-F238E27FC236}">
                  <a16:creationId xmlns="" xmlns:a16="http://schemas.microsoft.com/office/drawing/2014/main" id="{68F67546-B547-41BE-9E33-D29D9BE531E5}"/>
                </a:ext>
              </a:extLst>
            </p:cNvPr>
            <p:cNvSpPr/>
            <p:nvPr/>
          </p:nvSpPr>
          <p:spPr>
            <a:xfrm>
              <a:off x="9365567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09" name="Rectangle 162">
              <a:extLst>
                <a:ext uri="{FF2B5EF4-FFF2-40B4-BE49-F238E27FC236}">
                  <a16:creationId xmlns="" xmlns:a16="http://schemas.microsoft.com/office/drawing/2014/main" id="{8666511A-88E5-4126-8856-B288687D1BEC}"/>
                </a:ext>
              </a:extLst>
            </p:cNvPr>
            <p:cNvSpPr/>
            <p:nvPr/>
          </p:nvSpPr>
          <p:spPr>
            <a:xfrm>
              <a:off x="9565161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10" name="Rectangle 163">
              <a:extLst>
                <a:ext uri="{FF2B5EF4-FFF2-40B4-BE49-F238E27FC236}">
                  <a16:creationId xmlns="" xmlns:a16="http://schemas.microsoft.com/office/drawing/2014/main" id="{4637E6AA-AA16-455E-BD0B-4AC7E600613A}"/>
                </a:ext>
              </a:extLst>
            </p:cNvPr>
            <p:cNvSpPr/>
            <p:nvPr/>
          </p:nvSpPr>
          <p:spPr>
            <a:xfrm>
              <a:off x="9764755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11" name="Rectangle 164">
              <a:extLst>
                <a:ext uri="{FF2B5EF4-FFF2-40B4-BE49-F238E27FC236}">
                  <a16:creationId xmlns="" xmlns:a16="http://schemas.microsoft.com/office/drawing/2014/main" id="{86FF54BA-C0E2-4B16-8CD5-6BD7ADB5395D}"/>
                </a:ext>
              </a:extLst>
            </p:cNvPr>
            <p:cNvSpPr/>
            <p:nvPr/>
          </p:nvSpPr>
          <p:spPr>
            <a:xfrm>
              <a:off x="9964349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12" name="Rectangle 165">
              <a:extLst>
                <a:ext uri="{FF2B5EF4-FFF2-40B4-BE49-F238E27FC236}">
                  <a16:creationId xmlns="" xmlns:a16="http://schemas.microsoft.com/office/drawing/2014/main" id="{8C756909-57BC-476A-804E-37AB4E8B868A}"/>
                </a:ext>
              </a:extLst>
            </p:cNvPr>
            <p:cNvSpPr/>
            <p:nvPr/>
          </p:nvSpPr>
          <p:spPr>
            <a:xfrm>
              <a:off x="10163945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313" name="그룹 618">
            <a:extLst>
              <a:ext uri="{FF2B5EF4-FFF2-40B4-BE49-F238E27FC236}">
                <a16:creationId xmlns="" xmlns:a16="http://schemas.microsoft.com/office/drawing/2014/main" id="{38C43A6B-3E14-4C3E-85D1-9955FFE1C382}"/>
              </a:ext>
            </a:extLst>
          </p:cNvPr>
          <p:cNvGrpSpPr/>
          <p:nvPr/>
        </p:nvGrpSpPr>
        <p:grpSpPr>
          <a:xfrm>
            <a:off x="3744929" y="2908832"/>
            <a:ext cx="1960455" cy="137385"/>
            <a:chOff x="8367597" y="2865322"/>
            <a:chExt cx="1931719" cy="135371"/>
          </a:xfrm>
          <a:solidFill>
            <a:schemeClr val="bg1">
              <a:alpha val="30000"/>
            </a:schemeClr>
          </a:solidFill>
        </p:grpSpPr>
        <p:sp>
          <p:nvSpPr>
            <p:cNvPr id="314" name="Rectangle 146">
              <a:extLst>
                <a:ext uri="{FF2B5EF4-FFF2-40B4-BE49-F238E27FC236}">
                  <a16:creationId xmlns="" xmlns:a16="http://schemas.microsoft.com/office/drawing/2014/main" id="{5607C21F-4DAE-4592-9C8A-5231F3788624}"/>
                </a:ext>
              </a:extLst>
            </p:cNvPr>
            <p:cNvSpPr/>
            <p:nvPr/>
          </p:nvSpPr>
          <p:spPr>
            <a:xfrm>
              <a:off x="8367597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15" name="Rectangle 147">
              <a:extLst>
                <a:ext uri="{FF2B5EF4-FFF2-40B4-BE49-F238E27FC236}">
                  <a16:creationId xmlns="" xmlns:a16="http://schemas.microsoft.com/office/drawing/2014/main" id="{8C265D02-F8CB-4F80-A08F-8F1DD938A21D}"/>
                </a:ext>
              </a:extLst>
            </p:cNvPr>
            <p:cNvSpPr/>
            <p:nvPr/>
          </p:nvSpPr>
          <p:spPr>
            <a:xfrm>
              <a:off x="8567191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16" name="Rectangle 148">
              <a:extLst>
                <a:ext uri="{FF2B5EF4-FFF2-40B4-BE49-F238E27FC236}">
                  <a16:creationId xmlns="" xmlns:a16="http://schemas.microsoft.com/office/drawing/2014/main" id="{A7E86278-66F4-47CD-A70B-244653E67A8A}"/>
                </a:ext>
              </a:extLst>
            </p:cNvPr>
            <p:cNvSpPr/>
            <p:nvPr/>
          </p:nvSpPr>
          <p:spPr>
            <a:xfrm>
              <a:off x="8766785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17" name="Rectangle 149">
              <a:extLst>
                <a:ext uri="{FF2B5EF4-FFF2-40B4-BE49-F238E27FC236}">
                  <a16:creationId xmlns="" xmlns:a16="http://schemas.microsoft.com/office/drawing/2014/main" id="{3CDA23B3-7F6B-481A-A216-28DBB5CF25B3}"/>
                </a:ext>
              </a:extLst>
            </p:cNvPr>
            <p:cNvSpPr/>
            <p:nvPr/>
          </p:nvSpPr>
          <p:spPr>
            <a:xfrm>
              <a:off x="8966379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18" name="Rectangle 150">
              <a:extLst>
                <a:ext uri="{FF2B5EF4-FFF2-40B4-BE49-F238E27FC236}">
                  <a16:creationId xmlns="" xmlns:a16="http://schemas.microsoft.com/office/drawing/2014/main" id="{3ABE1591-C522-4916-9EDA-0B87F47EC87C}"/>
                </a:ext>
              </a:extLst>
            </p:cNvPr>
            <p:cNvSpPr/>
            <p:nvPr/>
          </p:nvSpPr>
          <p:spPr>
            <a:xfrm>
              <a:off x="9165973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19" name="Rectangle 151">
              <a:extLst>
                <a:ext uri="{FF2B5EF4-FFF2-40B4-BE49-F238E27FC236}">
                  <a16:creationId xmlns="" xmlns:a16="http://schemas.microsoft.com/office/drawing/2014/main" id="{6B25C7F4-AB1D-4319-B2F0-83EB58BDD6E6}"/>
                </a:ext>
              </a:extLst>
            </p:cNvPr>
            <p:cNvSpPr/>
            <p:nvPr/>
          </p:nvSpPr>
          <p:spPr>
            <a:xfrm>
              <a:off x="9365567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20" name="Rectangle 152">
              <a:extLst>
                <a:ext uri="{FF2B5EF4-FFF2-40B4-BE49-F238E27FC236}">
                  <a16:creationId xmlns="" xmlns:a16="http://schemas.microsoft.com/office/drawing/2014/main" id="{1A9AF7F9-FE74-4C7C-B34C-22F71DE174A6}"/>
                </a:ext>
              </a:extLst>
            </p:cNvPr>
            <p:cNvSpPr/>
            <p:nvPr/>
          </p:nvSpPr>
          <p:spPr>
            <a:xfrm>
              <a:off x="9565161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21" name="Rectangle 153">
              <a:extLst>
                <a:ext uri="{FF2B5EF4-FFF2-40B4-BE49-F238E27FC236}">
                  <a16:creationId xmlns="" xmlns:a16="http://schemas.microsoft.com/office/drawing/2014/main" id="{CBF1037A-8A5F-49AF-88F0-10918446F282}"/>
                </a:ext>
              </a:extLst>
            </p:cNvPr>
            <p:cNvSpPr/>
            <p:nvPr/>
          </p:nvSpPr>
          <p:spPr>
            <a:xfrm>
              <a:off x="9764755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22" name="Rectangle 154">
              <a:extLst>
                <a:ext uri="{FF2B5EF4-FFF2-40B4-BE49-F238E27FC236}">
                  <a16:creationId xmlns="" xmlns:a16="http://schemas.microsoft.com/office/drawing/2014/main" id="{7D3C49BE-FA10-4695-92C3-104FE4F15D13}"/>
                </a:ext>
              </a:extLst>
            </p:cNvPr>
            <p:cNvSpPr/>
            <p:nvPr/>
          </p:nvSpPr>
          <p:spPr>
            <a:xfrm>
              <a:off x="9964349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23" name="Rectangle 155">
              <a:extLst>
                <a:ext uri="{FF2B5EF4-FFF2-40B4-BE49-F238E27FC236}">
                  <a16:creationId xmlns="" xmlns:a16="http://schemas.microsoft.com/office/drawing/2014/main" id="{139BC347-E875-400A-8AA8-4AF45F6480E4}"/>
                </a:ext>
              </a:extLst>
            </p:cNvPr>
            <p:cNvSpPr/>
            <p:nvPr/>
          </p:nvSpPr>
          <p:spPr>
            <a:xfrm>
              <a:off x="10163945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324" name="그룹 619">
            <a:extLst>
              <a:ext uri="{FF2B5EF4-FFF2-40B4-BE49-F238E27FC236}">
                <a16:creationId xmlns="" xmlns:a16="http://schemas.microsoft.com/office/drawing/2014/main" id="{246EA451-EAE8-41CD-8390-833D896FDB3B}"/>
              </a:ext>
            </a:extLst>
          </p:cNvPr>
          <p:cNvGrpSpPr/>
          <p:nvPr/>
        </p:nvGrpSpPr>
        <p:grpSpPr>
          <a:xfrm>
            <a:off x="3744929" y="2701271"/>
            <a:ext cx="1960455" cy="137385"/>
            <a:chOff x="8367597" y="2660803"/>
            <a:chExt cx="1931719" cy="135371"/>
          </a:xfrm>
          <a:solidFill>
            <a:schemeClr val="bg1">
              <a:alpha val="30000"/>
            </a:schemeClr>
          </a:solidFill>
        </p:grpSpPr>
        <p:sp>
          <p:nvSpPr>
            <p:cNvPr id="325" name="Rectangle 136">
              <a:extLst>
                <a:ext uri="{FF2B5EF4-FFF2-40B4-BE49-F238E27FC236}">
                  <a16:creationId xmlns="" xmlns:a16="http://schemas.microsoft.com/office/drawing/2014/main" id="{982262EF-B3CB-4C6A-888A-AB071C099547}"/>
                </a:ext>
              </a:extLst>
            </p:cNvPr>
            <p:cNvSpPr/>
            <p:nvPr/>
          </p:nvSpPr>
          <p:spPr>
            <a:xfrm>
              <a:off x="8367597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26" name="Rectangle 137">
              <a:extLst>
                <a:ext uri="{FF2B5EF4-FFF2-40B4-BE49-F238E27FC236}">
                  <a16:creationId xmlns="" xmlns:a16="http://schemas.microsoft.com/office/drawing/2014/main" id="{8D3A7F9A-18A3-487C-9542-353EBF48F488}"/>
                </a:ext>
              </a:extLst>
            </p:cNvPr>
            <p:cNvSpPr/>
            <p:nvPr/>
          </p:nvSpPr>
          <p:spPr>
            <a:xfrm>
              <a:off x="8567191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27" name="Rectangle 138">
              <a:extLst>
                <a:ext uri="{FF2B5EF4-FFF2-40B4-BE49-F238E27FC236}">
                  <a16:creationId xmlns="" xmlns:a16="http://schemas.microsoft.com/office/drawing/2014/main" id="{EDD13FC8-D277-4106-92F4-6D658B9A692F}"/>
                </a:ext>
              </a:extLst>
            </p:cNvPr>
            <p:cNvSpPr/>
            <p:nvPr/>
          </p:nvSpPr>
          <p:spPr>
            <a:xfrm>
              <a:off x="8766785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28" name="Rectangle 139">
              <a:extLst>
                <a:ext uri="{FF2B5EF4-FFF2-40B4-BE49-F238E27FC236}">
                  <a16:creationId xmlns="" xmlns:a16="http://schemas.microsoft.com/office/drawing/2014/main" id="{7D45159E-7118-4EDC-8EA5-22C07778E924}"/>
                </a:ext>
              </a:extLst>
            </p:cNvPr>
            <p:cNvSpPr/>
            <p:nvPr/>
          </p:nvSpPr>
          <p:spPr>
            <a:xfrm>
              <a:off x="8966379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29" name="Rectangle 140">
              <a:extLst>
                <a:ext uri="{FF2B5EF4-FFF2-40B4-BE49-F238E27FC236}">
                  <a16:creationId xmlns="" xmlns:a16="http://schemas.microsoft.com/office/drawing/2014/main" id="{2E2061EB-532F-4DEB-AB1E-97FDEA324600}"/>
                </a:ext>
              </a:extLst>
            </p:cNvPr>
            <p:cNvSpPr/>
            <p:nvPr/>
          </p:nvSpPr>
          <p:spPr>
            <a:xfrm>
              <a:off x="9165973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30" name="Rectangle 141">
              <a:extLst>
                <a:ext uri="{FF2B5EF4-FFF2-40B4-BE49-F238E27FC236}">
                  <a16:creationId xmlns="" xmlns:a16="http://schemas.microsoft.com/office/drawing/2014/main" id="{252A2F0A-F175-4248-ABC5-7F7161730CDE}"/>
                </a:ext>
              </a:extLst>
            </p:cNvPr>
            <p:cNvSpPr/>
            <p:nvPr/>
          </p:nvSpPr>
          <p:spPr>
            <a:xfrm>
              <a:off x="9365567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31" name="Rectangle 142">
              <a:extLst>
                <a:ext uri="{FF2B5EF4-FFF2-40B4-BE49-F238E27FC236}">
                  <a16:creationId xmlns="" xmlns:a16="http://schemas.microsoft.com/office/drawing/2014/main" id="{867BA19F-B534-4229-9182-59DAD6558304}"/>
                </a:ext>
              </a:extLst>
            </p:cNvPr>
            <p:cNvSpPr/>
            <p:nvPr/>
          </p:nvSpPr>
          <p:spPr>
            <a:xfrm>
              <a:off x="9565161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32" name="Rectangle 143">
              <a:extLst>
                <a:ext uri="{FF2B5EF4-FFF2-40B4-BE49-F238E27FC236}">
                  <a16:creationId xmlns="" xmlns:a16="http://schemas.microsoft.com/office/drawing/2014/main" id="{2D6B55D1-2F07-44E7-A2E7-C9937C074CF1}"/>
                </a:ext>
              </a:extLst>
            </p:cNvPr>
            <p:cNvSpPr/>
            <p:nvPr/>
          </p:nvSpPr>
          <p:spPr>
            <a:xfrm>
              <a:off x="9764755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33" name="Rectangle 144">
              <a:extLst>
                <a:ext uri="{FF2B5EF4-FFF2-40B4-BE49-F238E27FC236}">
                  <a16:creationId xmlns="" xmlns:a16="http://schemas.microsoft.com/office/drawing/2014/main" id="{2936DBE5-A84A-4F8B-939E-D600C19CB35A}"/>
                </a:ext>
              </a:extLst>
            </p:cNvPr>
            <p:cNvSpPr/>
            <p:nvPr/>
          </p:nvSpPr>
          <p:spPr>
            <a:xfrm>
              <a:off x="9964349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34" name="Rectangle 145">
              <a:extLst>
                <a:ext uri="{FF2B5EF4-FFF2-40B4-BE49-F238E27FC236}">
                  <a16:creationId xmlns="" xmlns:a16="http://schemas.microsoft.com/office/drawing/2014/main" id="{2C962B90-DAA0-4D34-8C57-1B0479E3635D}"/>
                </a:ext>
              </a:extLst>
            </p:cNvPr>
            <p:cNvSpPr/>
            <p:nvPr/>
          </p:nvSpPr>
          <p:spPr>
            <a:xfrm>
              <a:off x="10163945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335" name="그룹 620">
            <a:extLst>
              <a:ext uri="{FF2B5EF4-FFF2-40B4-BE49-F238E27FC236}">
                <a16:creationId xmlns="" xmlns:a16="http://schemas.microsoft.com/office/drawing/2014/main" id="{4F47C613-9EA4-4AAD-8929-0314DA6AA95D}"/>
              </a:ext>
            </a:extLst>
          </p:cNvPr>
          <p:cNvGrpSpPr/>
          <p:nvPr/>
        </p:nvGrpSpPr>
        <p:grpSpPr>
          <a:xfrm>
            <a:off x="4757746" y="2493710"/>
            <a:ext cx="947639" cy="137385"/>
            <a:chOff x="9365567" y="2456284"/>
            <a:chExt cx="933749" cy="135371"/>
          </a:xfrm>
          <a:solidFill>
            <a:schemeClr val="bg1">
              <a:alpha val="30000"/>
            </a:schemeClr>
          </a:solidFill>
        </p:grpSpPr>
        <p:sp>
          <p:nvSpPr>
            <p:cNvPr id="336" name="Rectangle 131">
              <a:extLst>
                <a:ext uri="{FF2B5EF4-FFF2-40B4-BE49-F238E27FC236}">
                  <a16:creationId xmlns="" xmlns:a16="http://schemas.microsoft.com/office/drawing/2014/main" id="{4182459F-ECDB-4627-9891-418BDFCED52C}"/>
                </a:ext>
              </a:extLst>
            </p:cNvPr>
            <p:cNvSpPr/>
            <p:nvPr/>
          </p:nvSpPr>
          <p:spPr>
            <a:xfrm>
              <a:off x="9365567" y="2456284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37" name="Rectangle 132">
              <a:extLst>
                <a:ext uri="{FF2B5EF4-FFF2-40B4-BE49-F238E27FC236}">
                  <a16:creationId xmlns="" xmlns:a16="http://schemas.microsoft.com/office/drawing/2014/main" id="{BBE5F356-3656-4649-9DB8-7BB4DCC75832}"/>
                </a:ext>
              </a:extLst>
            </p:cNvPr>
            <p:cNvSpPr/>
            <p:nvPr/>
          </p:nvSpPr>
          <p:spPr>
            <a:xfrm>
              <a:off x="9565161" y="2456284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38" name="Rectangle 133">
              <a:extLst>
                <a:ext uri="{FF2B5EF4-FFF2-40B4-BE49-F238E27FC236}">
                  <a16:creationId xmlns="" xmlns:a16="http://schemas.microsoft.com/office/drawing/2014/main" id="{B685CB13-6643-426B-B889-3EE80DCB29C8}"/>
                </a:ext>
              </a:extLst>
            </p:cNvPr>
            <p:cNvSpPr/>
            <p:nvPr/>
          </p:nvSpPr>
          <p:spPr>
            <a:xfrm>
              <a:off x="9764756" y="2456284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39" name="Rectangle 134">
              <a:extLst>
                <a:ext uri="{FF2B5EF4-FFF2-40B4-BE49-F238E27FC236}">
                  <a16:creationId xmlns="" xmlns:a16="http://schemas.microsoft.com/office/drawing/2014/main" id="{3F309589-84B9-4439-9C32-082AB58A0163}"/>
                </a:ext>
              </a:extLst>
            </p:cNvPr>
            <p:cNvSpPr/>
            <p:nvPr/>
          </p:nvSpPr>
          <p:spPr>
            <a:xfrm>
              <a:off x="9964351" y="2456284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40" name="Rectangle 135">
              <a:extLst>
                <a:ext uri="{FF2B5EF4-FFF2-40B4-BE49-F238E27FC236}">
                  <a16:creationId xmlns="" xmlns:a16="http://schemas.microsoft.com/office/drawing/2014/main" id="{92125542-484A-4D5E-BCDE-C07AEC3DA288}"/>
                </a:ext>
              </a:extLst>
            </p:cNvPr>
            <p:cNvSpPr/>
            <p:nvPr/>
          </p:nvSpPr>
          <p:spPr>
            <a:xfrm>
              <a:off x="10163945" y="2456284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341" name="그룹 621">
            <a:extLst>
              <a:ext uri="{FF2B5EF4-FFF2-40B4-BE49-F238E27FC236}">
                <a16:creationId xmlns="" xmlns:a16="http://schemas.microsoft.com/office/drawing/2014/main" id="{D7F155A9-AD40-4A4C-AC6E-C28881A04F28}"/>
              </a:ext>
            </a:extLst>
          </p:cNvPr>
          <p:cNvGrpSpPr/>
          <p:nvPr/>
        </p:nvGrpSpPr>
        <p:grpSpPr>
          <a:xfrm>
            <a:off x="4757746" y="2286148"/>
            <a:ext cx="947639" cy="137385"/>
            <a:chOff x="9365567" y="2251765"/>
            <a:chExt cx="933749" cy="135371"/>
          </a:xfrm>
          <a:solidFill>
            <a:schemeClr val="bg1">
              <a:alpha val="30000"/>
            </a:schemeClr>
          </a:solidFill>
        </p:grpSpPr>
        <p:sp>
          <p:nvSpPr>
            <p:cNvPr id="342" name="Rectangle 126">
              <a:extLst>
                <a:ext uri="{FF2B5EF4-FFF2-40B4-BE49-F238E27FC236}">
                  <a16:creationId xmlns="" xmlns:a16="http://schemas.microsoft.com/office/drawing/2014/main" id="{21F307EA-B1C1-43CF-B0D0-81418F752F70}"/>
                </a:ext>
              </a:extLst>
            </p:cNvPr>
            <p:cNvSpPr/>
            <p:nvPr/>
          </p:nvSpPr>
          <p:spPr>
            <a:xfrm>
              <a:off x="9365567" y="2251765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43" name="Rectangle 127">
              <a:extLst>
                <a:ext uri="{FF2B5EF4-FFF2-40B4-BE49-F238E27FC236}">
                  <a16:creationId xmlns="" xmlns:a16="http://schemas.microsoft.com/office/drawing/2014/main" id="{DEEBA35F-AE29-4B7F-A702-8C8B204F03C4}"/>
                </a:ext>
              </a:extLst>
            </p:cNvPr>
            <p:cNvSpPr/>
            <p:nvPr/>
          </p:nvSpPr>
          <p:spPr>
            <a:xfrm>
              <a:off x="9565161" y="2251765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44" name="Rectangle 128">
              <a:extLst>
                <a:ext uri="{FF2B5EF4-FFF2-40B4-BE49-F238E27FC236}">
                  <a16:creationId xmlns="" xmlns:a16="http://schemas.microsoft.com/office/drawing/2014/main" id="{DE6BA4DD-0316-4F4E-8765-D73210D3693B}"/>
                </a:ext>
              </a:extLst>
            </p:cNvPr>
            <p:cNvSpPr/>
            <p:nvPr/>
          </p:nvSpPr>
          <p:spPr>
            <a:xfrm>
              <a:off x="9764756" y="2251765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45" name="Rectangle 129">
              <a:extLst>
                <a:ext uri="{FF2B5EF4-FFF2-40B4-BE49-F238E27FC236}">
                  <a16:creationId xmlns="" xmlns:a16="http://schemas.microsoft.com/office/drawing/2014/main" id="{006628B2-BC74-4E73-A613-1E314B6E5DF7}"/>
                </a:ext>
              </a:extLst>
            </p:cNvPr>
            <p:cNvSpPr/>
            <p:nvPr/>
          </p:nvSpPr>
          <p:spPr>
            <a:xfrm>
              <a:off x="9964351" y="2251765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46" name="Rectangle 130">
              <a:extLst>
                <a:ext uri="{FF2B5EF4-FFF2-40B4-BE49-F238E27FC236}">
                  <a16:creationId xmlns="" xmlns:a16="http://schemas.microsoft.com/office/drawing/2014/main" id="{B5B4263C-A818-4197-B4EE-F4C26B07D1BB}"/>
                </a:ext>
              </a:extLst>
            </p:cNvPr>
            <p:cNvSpPr/>
            <p:nvPr/>
          </p:nvSpPr>
          <p:spPr>
            <a:xfrm>
              <a:off x="10163945" y="2251765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sp>
        <p:nvSpPr>
          <p:cNvPr id="347" name="TextBox 346">
            <a:extLst>
              <a:ext uri="{FF2B5EF4-FFF2-40B4-BE49-F238E27FC236}">
                <a16:creationId xmlns="" xmlns:a16="http://schemas.microsoft.com/office/drawing/2014/main" id="{AB689262-F50B-4BB2-8BB7-95651E96BF2E}"/>
              </a:ext>
            </a:extLst>
          </p:cNvPr>
          <p:cNvSpPr txBox="1"/>
          <p:nvPr/>
        </p:nvSpPr>
        <p:spPr>
          <a:xfrm>
            <a:off x="3674717" y="2132180"/>
            <a:ext cx="1017852" cy="5436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933" b="1" dirty="0">
                <a:solidFill>
                  <a:schemeClr val="accent1"/>
                </a:solidFill>
                <a:cs typeface="Arial" pitchFamily="34" charset="0"/>
              </a:rPr>
              <a:t>53%</a:t>
            </a:r>
            <a:endParaRPr lang="ko-KR" altLang="en-US" sz="2933" b="1" dirty="0">
              <a:solidFill>
                <a:schemeClr val="accent1"/>
              </a:solidFill>
              <a:cs typeface="Arial" pitchFamily="34" charset="0"/>
            </a:endParaRPr>
          </a:p>
        </p:txBody>
      </p:sp>
      <p:grpSp>
        <p:nvGrpSpPr>
          <p:cNvPr id="348" name="Group 467">
            <a:extLst>
              <a:ext uri="{FF2B5EF4-FFF2-40B4-BE49-F238E27FC236}">
                <a16:creationId xmlns="" xmlns:a16="http://schemas.microsoft.com/office/drawing/2014/main" id="{34079EB8-9F8A-4FEF-BEED-C1D42FA0485A}"/>
              </a:ext>
            </a:extLst>
          </p:cNvPr>
          <p:cNvGrpSpPr/>
          <p:nvPr/>
        </p:nvGrpSpPr>
        <p:grpSpPr>
          <a:xfrm>
            <a:off x="3513662" y="4731369"/>
            <a:ext cx="2422987" cy="1294280"/>
            <a:chOff x="803640" y="3362835"/>
            <a:chExt cx="2059657" cy="1275308"/>
          </a:xfrm>
        </p:grpSpPr>
        <p:sp>
          <p:nvSpPr>
            <p:cNvPr id="349" name="TextBox 348">
              <a:extLst>
                <a:ext uri="{FF2B5EF4-FFF2-40B4-BE49-F238E27FC236}">
                  <a16:creationId xmlns="" xmlns:a16="http://schemas.microsoft.com/office/drawing/2014/main" id="{4340EB3F-3E1E-4AE7-996D-7BE9CB203FEE}"/>
                </a:ext>
              </a:extLst>
            </p:cNvPr>
            <p:cNvSpPr txBox="1"/>
            <p:nvPr/>
          </p:nvSpPr>
          <p:spPr>
            <a:xfrm>
              <a:off x="803640" y="3637368"/>
              <a:ext cx="2059657" cy="1000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Easy to change colors, photos and Text.     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350" name="TextBox 349">
              <a:extLst>
                <a:ext uri="{FF2B5EF4-FFF2-40B4-BE49-F238E27FC236}">
                  <a16:creationId xmlns="" xmlns:a16="http://schemas.microsoft.com/office/drawing/2014/main" id="{3B7492AD-126F-4DA0-B375-A90B4C10B929}"/>
                </a:ext>
              </a:extLst>
            </p:cNvPr>
            <p:cNvSpPr txBox="1"/>
            <p:nvPr/>
          </p:nvSpPr>
          <p:spPr>
            <a:xfrm>
              <a:off x="803640" y="3362835"/>
              <a:ext cx="2059657" cy="2729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351" name="직사각형 113">
            <a:extLst>
              <a:ext uri="{FF2B5EF4-FFF2-40B4-BE49-F238E27FC236}">
                <a16:creationId xmlns="" xmlns:a16="http://schemas.microsoft.com/office/drawing/2014/main" id="{85BC15FD-34C9-45EE-BEFB-B11A55B1CB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2529" y="1782174"/>
            <a:ext cx="182531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600" b="1" dirty="0">
                <a:solidFill>
                  <a:schemeClr val="bg1"/>
                </a:solidFill>
                <a:cs typeface="Arial" charset="0"/>
              </a:rPr>
              <a:t>Text  Here</a:t>
            </a:r>
            <a:endParaRPr lang="ko-KR" altLang="en-US" sz="1600" dirty="0">
              <a:solidFill>
                <a:schemeClr val="bg1"/>
              </a:solidFill>
            </a:endParaRPr>
          </a:p>
        </p:txBody>
      </p:sp>
      <p:grpSp>
        <p:nvGrpSpPr>
          <p:cNvPr id="352" name="그룹 729">
            <a:extLst>
              <a:ext uri="{FF2B5EF4-FFF2-40B4-BE49-F238E27FC236}">
                <a16:creationId xmlns="" xmlns:a16="http://schemas.microsoft.com/office/drawing/2014/main" id="{36F6C378-77E9-469C-934C-FC8C3CFFA024}"/>
              </a:ext>
            </a:extLst>
          </p:cNvPr>
          <p:cNvGrpSpPr/>
          <p:nvPr/>
        </p:nvGrpSpPr>
        <p:grpSpPr>
          <a:xfrm>
            <a:off x="1014961" y="4361760"/>
            <a:ext cx="1960455" cy="137385"/>
            <a:chOff x="8367597" y="4296953"/>
            <a:chExt cx="1931719" cy="135371"/>
          </a:xfrm>
          <a:solidFill>
            <a:schemeClr val="bg1"/>
          </a:solidFill>
        </p:grpSpPr>
        <p:sp>
          <p:nvSpPr>
            <p:cNvPr id="353" name="Rectangle 216">
              <a:extLst>
                <a:ext uri="{FF2B5EF4-FFF2-40B4-BE49-F238E27FC236}">
                  <a16:creationId xmlns="" xmlns:a16="http://schemas.microsoft.com/office/drawing/2014/main" id="{4F3BFF74-6668-4642-9FA0-DE9789D23CB3}"/>
                </a:ext>
              </a:extLst>
            </p:cNvPr>
            <p:cNvSpPr/>
            <p:nvPr/>
          </p:nvSpPr>
          <p:spPr>
            <a:xfrm>
              <a:off x="8367597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54" name="Rectangle 217">
              <a:extLst>
                <a:ext uri="{FF2B5EF4-FFF2-40B4-BE49-F238E27FC236}">
                  <a16:creationId xmlns="" xmlns:a16="http://schemas.microsoft.com/office/drawing/2014/main" id="{C3BBCCD8-2B56-4A7E-AE41-A9B41704BA28}"/>
                </a:ext>
              </a:extLst>
            </p:cNvPr>
            <p:cNvSpPr/>
            <p:nvPr/>
          </p:nvSpPr>
          <p:spPr>
            <a:xfrm>
              <a:off x="8567191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55" name="Rectangle 218">
              <a:extLst>
                <a:ext uri="{FF2B5EF4-FFF2-40B4-BE49-F238E27FC236}">
                  <a16:creationId xmlns="" xmlns:a16="http://schemas.microsoft.com/office/drawing/2014/main" id="{473F1D60-D05F-4F57-9336-BC0A9226FDE5}"/>
                </a:ext>
              </a:extLst>
            </p:cNvPr>
            <p:cNvSpPr/>
            <p:nvPr/>
          </p:nvSpPr>
          <p:spPr>
            <a:xfrm>
              <a:off x="8766785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56" name="Rectangle 219">
              <a:extLst>
                <a:ext uri="{FF2B5EF4-FFF2-40B4-BE49-F238E27FC236}">
                  <a16:creationId xmlns="" xmlns:a16="http://schemas.microsoft.com/office/drawing/2014/main" id="{ABDC342E-048C-4DEF-A377-344392536D1F}"/>
                </a:ext>
              </a:extLst>
            </p:cNvPr>
            <p:cNvSpPr/>
            <p:nvPr/>
          </p:nvSpPr>
          <p:spPr>
            <a:xfrm>
              <a:off x="8966379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57" name="Rectangle 220">
              <a:extLst>
                <a:ext uri="{FF2B5EF4-FFF2-40B4-BE49-F238E27FC236}">
                  <a16:creationId xmlns="" xmlns:a16="http://schemas.microsoft.com/office/drawing/2014/main" id="{E2B9069B-FA05-4EDB-A611-067851D656E4}"/>
                </a:ext>
              </a:extLst>
            </p:cNvPr>
            <p:cNvSpPr/>
            <p:nvPr/>
          </p:nvSpPr>
          <p:spPr>
            <a:xfrm>
              <a:off x="9165973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58" name="Rectangle 221">
              <a:extLst>
                <a:ext uri="{FF2B5EF4-FFF2-40B4-BE49-F238E27FC236}">
                  <a16:creationId xmlns="" xmlns:a16="http://schemas.microsoft.com/office/drawing/2014/main" id="{F8DE3644-1F2D-45A3-844A-02A99377FFFD}"/>
                </a:ext>
              </a:extLst>
            </p:cNvPr>
            <p:cNvSpPr/>
            <p:nvPr/>
          </p:nvSpPr>
          <p:spPr>
            <a:xfrm>
              <a:off x="9365567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59" name="Rectangle 222">
              <a:extLst>
                <a:ext uri="{FF2B5EF4-FFF2-40B4-BE49-F238E27FC236}">
                  <a16:creationId xmlns="" xmlns:a16="http://schemas.microsoft.com/office/drawing/2014/main" id="{E4BD89E0-5F58-4563-9937-D9FCE6D26D0D}"/>
                </a:ext>
              </a:extLst>
            </p:cNvPr>
            <p:cNvSpPr/>
            <p:nvPr/>
          </p:nvSpPr>
          <p:spPr>
            <a:xfrm>
              <a:off x="9565161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60" name="Rectangle 223">
              <a:extLst>
                <a:ext uri="{FF2B5EF4-FFF2-40B4-BE49-F238E27FC236}">
                  <a16:creationId xmlns="" xmlns:a16="http://schemas.microsoft.com/office/drawing/2014/main" id="{08520A23-41A3-4399-9854-7FC3569C2CA9}"/>
                </a:ext>
              </a:extLst>
            </p:cNvPr>
            <p:cNvSpPr/>
            <p:nvPr/>
          </p:nvSpPr>
          <p:spPr>
            <a:xfrm>
              <a:off x="9764755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61" name="Rectangle 224">
              <a:extLst>
                <a:ext uri="{FF2B5EF4-FFF2-40B4-BE49-F238E27FC236}">
                  <a16:creationId xmlns="" xmlns:a16="http://schemas.microsoft.com/office/drawing/2014/main" id="{244D7F3C-3606-4E9C-A0CC-5060D4A8714D}"/>
                </a:ext>
              </a:extLst>
            </p:cNvPr>
            <p:cNvSpPr/>
            <p:nvPr/>
          </p:nvSpPr>
          <p:spPr>
            <a:xfrm>
              <a:off x="9964349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62" name="Rectangle 225">
              <a:extLst>
                <a:ext uri="{FF2B5EF4-FFF2-40B4-BE49-F238E27FC236}">
                  <a16:creationId xmlns="" xmlns:a16="http://schemas.microsoft.com/office/drawing/2014/main" id="{1E2D2C14-EE6C-4BF8-B1B7-1514444F9394}"/>
                </a:ext>
              </a:extLst>
            </p:cNvPr>
            <p:cNvSpPr/>
            <p:nvPr/>
          </p:nvSpPr>
          <p:spPr>
            <a:xfrm>
              <a:off x="10163945" y="429695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363" name="그룹 730">
            <a:extLst>
              <a:ext uri="{FF2B5EF4-FFF2-40B4-BE49-F238E27FC236}">
                <a16:creationId xmlns="" xmlns:a16="http://schemas.microsoft.com/office/drawing/2014/main" id="{3FBB3B4E-467F-4D89-8D9A-C8746DAE8370}"/>
              </a:ext>
            </a:extLst>
          </p:cNvPr>
          <p:cNvGrpSpPr/>
          <p:nvPr/>
        </p:nvGrpSpPr>
        <p:grpSpPr>
          <a:xfrm>
            <a:off x="1014961" y="4154201"/>
            <a:ext cx="1960455" cy="137385"/>
            <a:chOff x="8367597" y="4092436"/>
            <a:chExt cx="1931719" cy="135371"/>
          </a:xfrm>
          <a:solidFill>
            <a:schemeClr val="bg1"/>
          </a:solidFill>
        </p:grpSpPr>
        <p:sp>
          <p:nvSpPr>
            <p:cNvPr id="364" name="Rectangle 206">
              <a:extLst>
                <a:ext uri="{FF2B5EF4-FFF2-40B4-BE49-F238E27FC236}">
                  <a16:creationId xmlns="" xmlns:a16="http://schemas.microsoft.com/office/drawing/2014/main" id="{9E5EDF64-E4E7-4475-976F-68F81C1354C5}"/>
                </a:ext>
              </a:extLst>
            </p:cNvPr>
            <p:cNvSpPr/>
            <p:nvPr/>
          </p:nvSpPr>
          <p:spPr>
            <a:xfrm>
              <a:off x="8367597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65" name="Rectangle 207">
              <a:extLst>
                <a:ext uri="{FF2B5EF4-FFF2-40B4-BE49-F238E27FC236}">
                  <a16:creationId xmlns="" xmlns:a16="http://schemas.microsoft.com/office/drawing/2014/main" id="{990D43AC-629D-4265-99FB-6F4B35F7DB5A}"/>
                </a:ext>
              </a:extLst>
            </p:cNvPr>
            <p:cNvSpPr/>
            <p:nvPr/>
          </p:nvSpPr>
          <p:spPr>
            <a:xfrm>
              <a:off x="8567191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66" name="Rectangle 208">
              <a:extLst>
                <a:ext uri="{FF2B5EF4-FFF2-40B4-BE49-F238E27FC236}">
                  <a16:creationId xmlns="" xmlns:a16="http://schemas.microsoft.com/office/drawing/2014/main" id="{6B9A8E1B-CAF3-41F6-B8E5-1BA02BF87228}"/>
                </a:ext>
              </a:extLst>
            </p:cNvPr>
            <p:cNvSpPr/>
            <p:nvPr/>
          </p:nvSpPr>
          <p:spPr>
            <a:xfrm>
              <a:off x="8766785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67" name="Rectangle 209">
              <a:extLst>
                <a:ext uri="{FF2B5EF4-FFF2-40B4-BE49-F238E27FC236}">
                  <a16:creationId xmlns="" xmlns:a16="http://schemas.microsoft.com/office/drawing/2014/main" id="{952D35A5-C582-4ED7-B5BB-F02917160936}"/>
                </a:ext>
              </a:extLst>
            </p:cNvPr>
            <p:cNvSpPr/>
            <p:nvPr/>
          </p:nvSpPr>
          <p:spPr>
            <a:xfrm>
              <a:off x="8966379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68" name="Rectangle 210">
              <a:extLst>
                <a:ext uri="{FF2B5EF4-FFF2-40B4-BE49-F238E27FC236}">
                  <a16:creationId xmlns="" xmlns:a16="http://schemas.microsoft.com/office/drawing/2014/main" id="{F9958EBA-3970-4F4F-9D8D-AB457363F8CE}"/>
                </a:ext>
              </a:extLst>
            </p:cNvPr>
            <p:cNvSpPr/>
            <p:nvPr/>
          </p:nvSpPr>
          <p:spPr>
            <a:xfrm>
              <a:off x="9165973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69" name="Rectangle 211">
              <a:extLst>
                <a:ext uri="{FF2B5EF4-FFF2-40B4-BE49-F238E27FC236}">
                  <a16:creationId xmlns="" xmlns:a16="http://schemas.microsoft.com/office/drawing/2014/main" id="{678CE53D-B6D3-4800-A36C-E3282D28B5BC}"/>
                </a:ext>
              </a:extLst>
            </p:cNvPr>
            <p:cNvSpPr/>
            <p:nvPr/>
          </p:nvSpPr>
          <p:spPr>
            <a:xfrm>
              <a:off x="9365567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70" name="Rectangle 212">
              <a:extLst>
                <a:ext uri="{FF2B5EF4-FFF2-40B4-BE49-F238E27FC236}">
                  <a16:creationId xmlns="" xmlns:a16="http://schemas.microsoft.com/office/drawing/2014/main" id="{1B170BC5-F811-4627-940D-42A2C382C3E0}"/>
                </a:ext>
              </a:extLst>
            </p:cNvPr>
            <p:cNvSpPr/>
            <p:nvPr/>
          </p:nvSpPr>
          <p:spPr>
            <a:xfrm>
              <a:off x="9565161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71" name="Rectangle 213">
              <a:extLst>
                <a:ext uri="{FF2B5EF4-FFF2-40B4-BE49-F238E27FC236}">
                  <a16:creationId xmlns="" xmlns:a16="http://schemas.microsoft.com/office/drawing/2014/main" id="{94D3A1A9-AC75-4DE9-BC7D-4CF900E9C87A}"/>
                </a:ext>
              </a:extLst>
            </p:cNvPr>
            <p:cNvSpPr/>
            <p:nvPr/>
          </p:nvSpPr>
          <p:spPr>
            <a:xfrm>
              <a:off x="9764755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72" name="Rectangle 214">
              <a:extLst>
                <a:ext uri="{FF2B5EF4-FFF2-40B4-BE49-F238E27FC236}">
                  <a16:creationId xmlns="" xmlns:a16="http://schemas.microsoft.com/office/drawing/2014/main" id="{81DFBAA1-6582-4D1B-9F32-A3D262EF0197}"/>
                </a:ext>
              </a:extLst>
            </p:cNvPr>
            <p:cNvSpPr/>
            <p:nvPr/>
          </p:nvSpPr>
          <p:spPr>
            <a:xfrm>
              <a:off x="9964349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73" name="Rectangle 215">
              <a:extLst>
                <a:ext uri="{FF2B5EF4-FFF2-40B4-BE49-F238E27FC236}">
                  <a16:creationId xmlns="" xmlns:a16="http://schemas.microsoft.com/office/drawing/2014/main" id="{637F12C6-67AA-42E6-8981-902B7D157BBD}"/>
                </a:ext>
              </a:extLst>
            </p:cNvPr>
            <p:cNvSpPr/>
            <p:nvPr/>
          </p:nvSpPr>
          <p:spPr>
            <a:xfrm>
              <a:off x="10163945" y="4092436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374" name="그룹 731">
            <a:extLst>
              <a:ext uri="{FF2B5EF4-FFF2-40B4-BE49-F238E27FC236}">
                <a16:creationId xmlns="" xmlns:a16="http://schemas.microsoft.com/office/drawing/2014/main" id="{F1D8F1A6-1CF8-417E-9131-0FC5BAE8D82A}"/>
              </a:ext>
            </a:extLst>
          </p:cNvPr>
          <p:cNvGrpSpPr/>
          <p:nvPr/>
        </p:nvGrpSpPr>
        <p:grpSpPr>
          <a:xfrm>
            <a:off x="1014961" y="3946640"/>
            <a:ext cx="1960455" cy="137385"/>
            <a:chOff x="8367597" y="3887917"/>
            <a:chExt cx="1931719" cy="135371"/>
          </a:xfrm>
          <a:solidFill>
            <a:schemeClr val="bg1"/>
          </a:solidFill>
        </p:grpSpPr>
        <p:sp>
          <p:nvSpPr>
            <p:cNvPr id="375" name="Rectangle 196">
              <a:extLst>
                <a:ext uri="{FF2B5EF4-FFF2-40B4-BE49-F238E27FC236}">
                  <a16:creationId xmlns="" xmlns:a16="http://schemas.microsoft.com/office/drawing/2014/main" id="{FE98EAF8-7DE8-40CE-AFD4-0F95DB898AF7}"/>
                </a:ext>
              </a:extLst>
            </p:cNvPr>
            <p:cNvSpPr/>
            <p:nvPr/>
          </p:nvSpPr>
          <p:spPr>
            <a:xfrm>
              <a:off x="8367597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76" name="Rectangle 197">
              <a:extLst>
                <a:ext uri="{FF2B5EF4-FFF2-40B4-BE49-F238E27FC236}">
                  <a16:creationId xmlns="" xmlns:a16="http://schemas.microsoft.com/office/drawing/2014/main" id="{9A558A15-B412-414F-93A9-6C253101F037}"/>
                </a:ext>
              </a:extLst>
            </p:cNvPr>
            <p:cNvSpPr/>
            <p:nvPr/>
          </p:nvSpPr>
          <p:spPr>
            <a:xfrm>
              <a:off x="8567191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77" name="Rectangle 198">
              <a:extLst>
                <a:ext uri="{FF2B5EF4-FFF2-40B4-BE49-F238E27FC236}">
                  <a16:creationId xmlns="" xmlns:a16="http://schemas.microsoft.com/office/drawing/2014/main" id="{2E06D658-0CED-40EB-8102-8FE40D178D55}"/>
                </a:ext>
              </a:extLst>
            </p:cNvPr>
            <p:cNvSpPr/>
            <p:nvPr/>
          </p:nvSpPr>
          <p:spPr>
            <a:xfrm>
              <a:off x="8766785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78" name="Rectangle 199">
              <a:extLst>
                <a:ext uri="{FF2B5EF4-FFF2-40B4-BE49-F238E27FC236}">
                  <a16:creationId xmlns="" xmlns:a16="http://schemas.microsoft.com/office/drawing/2014/main" id="{43ED4337-2F50-49E7-9FD3-122467A34994}"/>
                </a:ext>
              </a:extLst>
            </p:cNvPr>
            <p:cNvSpPr/>
            <p:nvPr/>
          </p:nvSpPr>
          <p:spPr>
            <a:xfrm>
              <a:off x="8966379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79" name="Rectangle 200">
              <a:extLst>
                <a:ext uri="{FF2B5EF4-FFF2-40B4-BE49-F238E27FC236}">
                  <a16:creationId xmlns="" xmlns:a16="http://schemas.microsoft.com/office/drawing/2014/main" id="{1D54B14F-F193-42F8-B02A-1D622A6AD255}"/>
                </a:ext>
              </a:extLst>
            </p:cNvPr>
            <p:cNvSpPr/>
            <p:nvPr/>
          </p:nvSpPr>
          <p:spPr>
            <a:xfrm>
              <a:off x="9165973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80" name="Rectangle 201">
              <a:extLst>
                <a:ext uri="{FF2B5EF4-FFF2-40B4-BE49-F238E27FC236}">
                  <a16:creationId xmlns="" xmlns:a16="http://schemas.microsoft.com/office/drawing/2014/main" id="{4B70FCAB-5569-49F5-B0E3-9B765171BF70}"/>
                </a:ext>
              </a:extLst>
            </p:cNvPr>
            <p:cNvSpPr/>
            <p:nvPr/>
          </p:nvSpPr>
          <p:spPr>
            <a:xfrm>
              <a:off x="9365567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81" name="Rectangle 202">
              <a:extLst>
                <a:ext uri="{FF2B5EF4-FFF2-40B4-BE49-F238E27FC236}">
                  <a16:creationId xmlns="" xmlns:a16="http://schemas.microsoft.com/office/drawing/2014/main" id="{90F0D961-AB3E-42CA-BDD9-A7744D718532}"/>
                </a:ext>
              </a:extLst>
            </p:cNvPr>
            <p:cNvSpPr/>
            <p:nvPr/>
          </p:nvSpPr>
          <p:spPr>
            <a:xfrm>
              <a:off x="9565161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82" name="Rectangle 203">
              <a:extLst>
                <a:ext uri="{FF2B5EF4-FFF2-40B4-BE49-F238E27FC236}">
                  <a16:creationId xmlns="" xmlns:a16="http://schemas.microsoft.com/office/drawing/2014/main" id="{D38EF38C-E971-4B31-9B77-391DE8929C32}"/>
                </a:ext>
              </a:extLst>
            </p:cNvPr>
            <p:cNvSpPr/>
            <p:nvPr/>
          </p:nvSpPr>
          <p:spPr>
            <a:xfrm>
              <a:off x="9764755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83" name="Rectangle 204">
              <a:extLst>
                <a:ext uri="{FF2B5EF4-FFF2-40B4-BE49-F238E27FC236}">
                  <a16:creationId xmlns="" xmlns:a16="http://schemas.microsoft.com/office/drawing/2014/main" id="{A75B8320-D933-44D2-80CD-0109F4C5F7A6}"/>
                </a:ext>
              </a:extLst>
            </p:cNvPr>
            <p:cNvSpPr/>
            <p:nvPr/>
          </p:nvSpPr>
          <p:spPr>
            <a:xfrm>
              <a:off x="9964349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84" name="Rectangle 205">
              <a:extLst>
                <a:ext uri="{FF2B5EF4-FFF2-40B4-BE49-F238E27FC236}">
                  <a16:creationId xmlns="" xmlns:a16="http://schemas.microsoft.com/office/drawing/2014/main" id="{73F7FF56-26E2-449B-9D95-6CFAF2777230}"/>
                </a:ext>
              </a:extLst>
            </p:cNvPr>
            <p:cNvSpPr/>
            <p:nvPr/>
          </p:nvSpPr>
          <p:spPr>
            <a:xfrm>
              <a:off x="10163945" y="3887917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385" name="그룹 732">
            <a:extLst>
              <a:ext uri="{FF2B5EF4-FFF2-40B4-BE49-F238E27FC236}">
                <a16:creationId xmlns="" xmlns:a16="http://schemas.microsoft.com/office/drawing/2014/main" id="{ED2765B1-6561-40C9-A4C0-7B74D75145A7}"/>
              </a:ext>
            </a:extLst>
          </p:cNvPr>
          <p:cNvGrpSpPr/>
          <p:nvPr/>
        </p:nvGrpSpPr>
        <p:grpSpPr>
          <a:xfrm>
            <a:off x="1014961" y="3739078"/>
            <a:ext cx="1960455" cy="137385"/>
            <a:chOff x="8367597" y="3683398"/>
            <a:chExt cx="1931719" cy="135371"/>
          </a:xfrm>
          <a:solidFill>
            <a:schemeClr val="bg1"/>
          </a:solidFill>
        </p:grpSpPr>
        <p:sp>
          <p:nvSpPr>
            <p:cNvPr id="386" name="Rectangle 186">
              <a:extLst>
                <a:ext uri="{FF2B5EF4-FFF2-40B4-BE49-F238E27FC236}">
                  <a16:creationId xmlns="" xmlns:a16="http://schemas.microsoft.com/office/drawing/2014/main" id="{69FB79E3-4A34-4AB3-9A88-56D663FF8474}"/>
                </a:ext>
              </a:extLst>
            </p:cNvPr>
            <p:cNvSpPr/>
            <p:nvPr/>
          </p:nvSpPr>
          <p:spPr>
            <a:xfrm>
              <a:off x="8367597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87" name="Rectangle 187">
              <a:extLst>
                <a:ext uri="{FF2B5EF4-FFF2-40B4-BE49-F238E27FC236}">
                  <a16:creationId xmlns="" xmlns:a16="http://schemas.microsoft.com/office/drawing/2014/main" id="{31C01968-4BB8-4F8E-BF46-FA93317E6003}"/>
                </a:ext>
              </a:extLst>
            </p:cNvPr>
            <p:cNvSpPr/>
            <p:nvPr/>
          </p:nvSpPr>
          <p:spPr>
            <a:xfrm>
              <a:off x="8567191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88" name="Rectangle 188">
              <a:extLst>
                <a:ext uri="{FF2B5EF4-FFF2-40B4-BE49-F238E27FC236}">
                  <a16:creationId xmlns="" xmlns:a16="http://schemas.microsoft.com/office/drawing/2014/main" id="{5A4DA284-BB52-4904-9F50-733B72E9C86B}"/>
                </a:ext>
              </a:extLst>
            </p:cNvPr>
            <p:cNvSpPr/>
            <p:nvPr/>
          </p:nvSpPr>
          <p:spPr>
            <a:xfrm>
              <a:off x="8766785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89" name="Rectangle 189">
              <a:extLst>
                <a:ext uri="{FF2B5EF4-FFF2-40B4-BE49-F238E27FC236}">
                  <a16:creationId xmlns="" xmlns:a16="http://schemas.microsoft.com/office/drawing/2014/main" id="{8884B2D3-9080-4A8B-AF63-366733BD22C3}"/>
                </a:ext>
              </a:extLst>
            </p:cNvPr>
            <p:cNvSpPr/>
            <p:nvPr/>
          </p:nvSpPr>
          <p:spPr>
            <a:xfrm>
              <a:off x="8966379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90" name="Rectangle 190">
              <a:extLst>
                <a:ext uri="{FF2B5EF4-FFF2-40B4-BE49-F238E27FC236}">
                  <a16:creationId xmlns="" xmlns:a16="http://schemas.microsoft.com/office/drawing/2014/main" id="{5862D48C-7A30-48FB-B8C8-91F1E0332B05}"/>
                </a:ext>
              </a:extLst>
            </p:cNvPr>
            <p:cNvSpPr/>
            <p:nvPr/>
          </p:nvSpPr>
          <p:spPr>
            <a:xfrm>
              <a:off x="9165973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91" name="Rectangle 191">
              <a:extLst>
                <a:ext uri="{FF2B5EF4-FFF2-40B4-BE49-F238E27FC236}">
                  <a16:creationId xmlns="" xmlns:a16="http://schemas.microsoft.com/office/drawing/2014/main" id="{A6E15225-CE34-4DA5-B0C5-2327CAC0F681}"/>
                </a:ext>
              </a:extLst>
            </p:cNvPr>
            <p:cNvSpPr/>
            <p:nvPr/>
          </p:nvSpPr>
          <p:spPr>
            <a:xfrm>
              <a:off x="9365567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92" name="Rectangle 192">
              <a:extLst>
                <a:ext uri="{FF2B5EF4-FFF2-40B4-BE49-F238E27FC236}">
                  <a16:creationId xmlns="" xmlns:a16="http://schemas.microsoft.com/office/drawing/2014/main" id="{6360F2E2-42CC-4482-BDE9-6B5A566A0918}"/>
                </a:ext>
              </a:extLst>
            </p:cNvPr>
            <p:cNvSpPr/>
            <p:nvPr/>
          </p:nvSpPr>
          <p:spPr>
            <a:xfrm>
              <a:off x="9565161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93" name="Rectangle 193">
              <a:extLst>
                <a:ext uri="{FF2B5EF4-FFF2-40B4-BE49-F238E27FC236}">
                  <a16:creationId xmlns="" xmlns:a16="http://schemas.microsoft.com/office/drawing/2014/main" id="{411179DA-51F2-4A8B-8EC4-4F5991C4F2E4}"/>
                </a:ext>
              </a:extLst>
            </p:cNvPr>
            <p:cNvSpPr/>
            <p:nvPr/>
          </p:nvSpPr>
          <p:spPr>
            <a:xfrm>
              <a:off x="9764755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94" name="Rectangle 194">
              <a:extLst>
                <a:ext uri="{FF2B5EF4-FFF2-40B4-BE49-F238E27FC236}">
                  <a16:creationId xmlns="" xmlns:a16="http://schemas.microsoft.com/office/drawing/2014/main" id="{04B531FA-D30D-4FD9-A159-66A78F957DB6}"/>
                </a:ext>
              </a:extLst>
            </p:cNvPr>
            <p:cNvSpPr/>
            <p:nvPr/>
          </p:nvSpPr>
          <p:spPr>
            <a:xfrm>
              <a:off x="9964349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95" name="Rectangle 195">
              <a:extLst>
                <a:ext uri="{FF2B5EF4-FFF2-40B4-BE49-F238E27FC236}">
                  <a16:creationId xmlns="" xmlns:a16="http://schemas.microsoft.com/office/drawing/2014/main" id="{A6703A0A-A5FC-4B40-B572-DB16E35BB7CC}"/>
                </a:ext>
              </a:extLst>
            </p:cNvPr>
            <p:cNvSpPr/>
            <p:nvPr/>
          </p:nvSpPr>
          <p:spPr>
            <a:xfrm>
              <a:off x="10163945" y="3683398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396" name="그룹 733">
            <a:extLst>
              <a:ext uri="{FF2B5EF4-FFF2-40B4-BE49-F238E27FC236}">
                <a16:creationId xmlns="" xmlns:a16="http://schemas.microsoft.com/office/drawing/2014/main" id="{D941FBB2-1969-4709-8EF5-984127122504}"/>
              </a:ext>
            </a:extLst>
          </p:cNvPr>
          <p:cNvGrpSpPr/>
          <p:nvPr/>
        </p:nvGrpSpPr>
        <p:grpSpPr>
          <a:xfrm>
            <a:off x="1014961" y="3531516"/>
            <a:ext cx="1960455" cy="137385"/>
            <a:chOff x="8367597" y="3478879"/>
            <a:chExt cx="1931719" cy="135371"/>
          </a:xfrm>
          <a:solidFill>
            <a:schemeClr val="bg1"/>
          </a:solidFill>
        </p:grpSpPr>
        <p:sp>
          <p:nvSpPr>
            <p:cNvPr id="397" name="Rectangle 176">
              <a:extLst>
                <a:ext uri="{FF2B5EF4-FFF2-40B4-BE49-F238E27FC236}">
                  <a16:creationId xmlns="" xmlns:a16="http://schemas.microsoft.com/office/drawing/2014/main" id="{BF9E7AD0-6AB1-411E-9A5D-8AE12ABA5BD7}"/>
                </a:ext>
              </a:extLst>
            </p:cNvPr>
            <p:cNvSpPr/>
            <p:nvPr/>
          </p:nvSpPr>
          <p:spPr>
            <a:xfrm>
              <a:off x="8367597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98" name="Rectangle 177">
              <a:extLst>
                <a:ext uri="{FF2B5EF4-FFF2-40B4-BE49-F238E27FC236}">
                  <a16:creationId xmlns="" xmlns:a16="http://schemas.microsoft.com/office/drawing/2014/main" id="{2D32CA18-9F59-4AAE-A705-8FA73B6523FE}"/>
                </a:ext>
              </a:extLst>
            </p:cNvPr>
            <p:cNvSpPr/>
            <p:nvPr/>
          </p:nvSpPr>
          <p:spPr>
            <a:xfrm>
              <a:off x="8567191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399" name="Rectangle 178">
              <a:extLst>
                <a:ext uri="{FF2B5EF4-FFF2-40B4-BE49-F238E27FC236}">
                  <a16:creationId xmlns="" xmlns:a16="http://schemas.microsoft.com/office/drawing/2014/main" id="{25A9367E-F402-45C7-AEA7-60E5EA8150CF}"/>
                </a:ext>
              </a:extLst>
            </p:cNvPr>
            <p:cNvSpPr/>
            <p:nvPr/>
          </p:nvSpPr>
          <p:spPr>
            <a:xfrm>
              <a:off x="8766785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00" name="Rectangle 179">
              <a:extLst>
                <a:ext uri="{FF2B5EF4-FFF2-40B4-BE49-F238E27FC236}">
                  <a16:creationId xmlns="" xmlns:a16="http://schemas.microsoft.com/office/drawing/2014/main" id="{D3CD8580-8658-401C-8F74-F74F757A7114}"/>
                </a:ext>
              </a:extLst>
            </p:cNvPr>
            <p:cNvSpPr/>
            <p:nvPr/>
          </p:nvSpPr>
          <p:spPr>
            <a:xfrm>
              <a:off x="8966379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01" name="Rectangle 180">
              <a:extLst>
                <a:ext uri="{FF2B5EF4-FFF2-40B4-BE49-F238E27FC236}">
                  <a16:creationId xmlns="" xmlns:a16="http://schemas.microsoft.com/office/drawing/2014/main" id="{01A91992-BDE4-4D53-B2A5-3CD653F02048}"/>
                </a:ext>
              </a:extLst>
            </p:cNvPr>
            <p:cNvSpPr/>
            <p:nvPr/>
          </p:nvSpPr>
          <p:spPr>
            <a:xfrm>
              <a:off x="9165973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02" name="Rectangle 181">
              <a:extLst>
                <a:ext uri="{FF2B5EF4-FFF2-40B4-BE49-F238E27FC236}">
                  <a16:creationId xmlns="" xmlns:a16="http://schemas.microsoft.com/office/drawing/2014/main" id="{E291EF4F-9106-4E86-815A-8EB470947055}"/>
                </a:ext>
              </a:extLst>
            </p:cNvPr>
            <p:cNvSpPr/>
            <p:nvPr/>
          </p:nvSpPr>
          <p:spPr>
            <a:xfrm>
              <a:off x="9365567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03" name="Rectangle 182">
              <a:extLst>
                <a:ext uri="{FF2B5EF4-FFF2-40B4-BE49-F238E27FC236}">
                  <a16:creationId xmlns="" xmlns:a16="http://schemas.microsoft.com/office/drawing/2014/main" id="{164172A1-172E-4695-A572-291DC6E981B6}"/>
                </a:ext>
              </a:extLst>
            </p:cNvPr>
            <p:cNvSpPr/>
            <p:nvPr/>
          </p:nvSpPr>
          <p:spPr>
            <a:xfrm>
              <a:off x="9565161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04" name="Rectangle 183">
              <a:extLst>
                <a:ext uri="{FF2B5EF4-FFF2-40B4-BE49-F238E27FC236}">
                  <a16:creationId xmlns="" xmlns:a16="http://schemas.microsoft.com/office/drawing/2014/main" id="{F8C5F373-431D-4C83-9E1C-4FD9E4B0FF4E}"/>
                </a:ext>
              </a:extLst>
            </p:cNvPr>
            <p:cNvSpPr/>
            <p:nvPr/>
          </p:nvSpPr>
          <p:spPr>
            <a:xfrm>
              <a:off x="9764755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05" name="Rectangle 184">
              <a:extLst>
                <a:ext uri="{FF2B5EF4-FFF2-40B4-BE49-F238E27FC236}">
                  <a16:creationId xmlns="" xmlns:a16="http://schemas.microsoft.com/office/drawing/2014/main" id="{3913271B-70A8-47F2-8BEC-DB3C9E60B27D}"/>
                </a:ext>
              </a:extLst>
            </p:cNvPr>
            <p:cNvSpPr/>
            <p:nvPr/>
          </p:nvSpPr>
          <p:spPr>
            <a:xfrm>
              <a:off x="9964349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06" name="Rectangle 185">
              <a:extLst>
                <a:ext uri="{FF2B5EF4-FFF2-40B4-BE49-F238E27FC236}">
                  <a16:creationId xmlns="" xmlns:a16="http://schemas.microsoft.com/office/drawing/2014/main" id="{81A4972F-6852-4098-96AB-4B27F9052B60}"/>
                </a:ext>
              </a:extLst>
            </p:cNvPr>
            <p:cNvSpPr/>
            <p:nvPr/>
          </p:nvSpPr>
          <p:spPr>
            <a:xfrm>
              <a:off x="10163945" y="3478879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407" name="그룹 734">
            <a:extLst>
              <a:ext uri="{FF2B5EF4-FFF2-40B4-BE49-F238E27FC236}">
                <a16:creationId xmlns="" xmlns:a16="http://schemas.microsoft.com/office/drawing/2014/main" id="{56737736-2F58-48BF-A9EA-49F623CBDBCA}"/>
              </a:ext>
            </a:extLst>
          </p:cNvPr>
          <p:cNvGrpSpPr/>
          <p:nvPr/>
        </p:nvGrpSpPr>
        <p:grpSpPr>
          <a:xfrm>
            <a:off x="1014961" y="3323955"/>
            <a:ext cx="1960455" cy="137385"/>
            <a:chOff x="8367597" y="3274360"/>
            <a:chExt cx="1931719" cy="135371"/>
          </a:xfrm>
          <a:solidFill>
            <a:schemeClr val="bg1"/>
          </a:solidFill>
        </p:grpSpPr>
        <p:sp>
          <p:nvSpPr>
            <p:cNvPr id="408" name="Rectangle 166">
              <a:extLst>
                <a:ext uri="{FF2B5EF4-FFF2-40B4-BE49-F238E27FC236}">
                  <a16:creationId xmlns="" xmlns:a16="http://schemas.microsoft.com/office/drawing/2014/main" id="{117BEF5B-8E8B-4F1B-B548-1CFCA40A6AE9}"/>
                </a:ext>
              </a:extLst>
            </p:cNvPr>
            <p:cNvSpPr/>
            <p:nvPr/>
          </p:nvSpPr>
          <p:spPr>
            <a:xfrm>
              <a:off x="8367597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09" name="Rectangle 167">
              <a:extLst>
                <a:ext uri="{FF2B5EF4-FFF2-40B4-BE49-F238E27FC236}">
                  <a16:creationId xmlns="" xmlns:a16="http://schemas.microsoft.com/office/drawing/2014/main" id="{2A219D04-C759-4368-A539-6B5F94DF97F7}"/>
                </a:ext>
              </a:extLst>
            </p:cNvPr>
            <p:cNvSpPr/>
            <p:nvPr/>
          </p:nvSpPr>
          <p:spPr>
            <a:xfrm>
              <a:off x="8567191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10" name="Rectangle 168">
              <a:extLst>
                <a:ext uri="{FF2B5EF4-FFF2-40B4-BE49-F238E27FC236}">
                  <a16:creationId xmlns="" xmlns:a16="http://schemas.microsoft.com/office/drawing/2014/main" id="{9BEE03BC-A446-4193-B09F-52B136AEFB58}"/>
                </a:ext>
              </a:extLst>
            </p:cNvPr>
            <p:cNvSpPr/>
            <p:nvPr/>
          </p:nvSpPr>
          <p:spPr>
            <a:xfrm>
              <a:off x="8766785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11" name="Rectangle 169">
              <a:extLst>
                <a:ext uri="{FF2B5EF4-FFF2-40B4-BE49-F238E27FC236}">
                  <a16:creationId xmlns="" xmlns:a16="http://schemas.microsoft.com/office/drawing/2014/main" id="{3CEB77FF-FC36-48C5-8C10-7F4DDC55865B}"/>
                </a:ext>
              </a:extLst>
            </p:cNvPr>
            <p:cNvSpPr/>
            <p:nvPr/>
          </p:nvSpPr>
          <p:spPr>
            <a:xfrm>
              <a:off x="8966379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12" name="Rectangle 170">
              <a:extLst>
                <a:ext uri="{FF2B5EF4-FFF2-40B4-BE49-F238E27FC236}">
                  <a16:creationId xmlns="" xmlns:a16="http://schemas.microsoft.com/office/drawing/2014/main" id="{E43EC5D7-6719-4585-AEF9-FC4B65DD43E2}"/>
                </a:ext>
              </a:extLst>
            </p:cNvPr>
            <p:cNvSpPr/>
            <p:nvPr/>
          </p:nvSpPr>
          <p:spPr>
            <a:xfrm>
              <a:off x="9165973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13" name="Rectangle 171">
              <a:extLst>
                <a:ext uri="{FF2B5EF4-FFF2-40B4-BE49-F238E27FC236}">
                  <a16:creationId xmlns="" xmlns:a16="http://schemas.microsoft.com/office/drawing/2014/main" id="{4F988571-3D1B-4F10-BAF7-66785479B417}"/>
                </a:ext>
              </a:extLst>
            </p:cNvPr>
            <p:cNvSpPr/>
            <p:nvPr/>
          </p:nvSpPr>
          <p:spPr>
            <a:xfrm>
              <a:off x="9365567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14" name="Rectangle 172">
              <a:extLst>
                <a:ext uri="{FF2B5EF4-FFF2-40B4-BE49-F238E27FC236}">
                  <a16:creationId xmlns="" xmlns:a16="http://schemas.microsoft.com/office/drawing/2014/main" id="{A0E21120-9776-4425-BFEA-9EB6B54BE43E}"/>
                </a:ext>
              </a:extLst>
            </p:cNvPr>
            <p:cNvSpPr/>
            <p:nvPr/>
          </p:nvSpPr>
          <p:spPr>
            <a:xfrm>
              <a:off x="9565161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15" name="Rectangle 173">
              <a:extLst>
                <a:ext uri="{FF2B5EF4-FFF2-40B4-BE49-F238E27FC236}">
                  <a16:creationId xmlns="" xmlns:a16="http://schemas.microsoft.com/office/drawing/2014/main" id="{0CDC376E-F390-407E-B930-84D5FA879AEA}"/>
                </a:ext>
              </a:extLst>
            </p:cNvPr>
            <p:cNvSpPr/>
            <p:nvPr/>
          </p:nvSpPr>
          <p:spPr>
            <a:xfrm>
              <a:off x="9764755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16" name="Rectangle 174">
              <a:extLst>
                <a:ext uri="{FF2B5EF4-FFF2-40B4-BE49-F238E27FC236}">
                  <a16:creationId xmlns="" xmlns:a16="http://schemas.microsoft.com/office/drawing/2014/main" id="{BE9ECA31-0837-405D-92DA-788A2FE81C09}"/>
                </a:ext>
              </a:extLst>
            </p:cNvPr>
            <p:cNvSpPr/>
            <p:nvPr/>
          </p:nvSpPr>
          <p:spPr>
            <a:xfrm>
              <a:off x="9964349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17" name="Rectangle 175">
              <a:extLst>
                <a:ext uri="{FF2B5EF4-FFF2-40B4-BE49-F238E27FC236}">
                  <a16:creationId xmlns="" xmlns:a16="http://schemas.microsoft.com/office/drawing/2014/main" id="{987DCCB1-20F6-4554-B322-9EB4ACE62BC9}"/>
                </a:ext>
              </a:extLst>
            </p:cNvPr>
            <p:cNvSpPr/>
            <p:nvPr/>
          </p:nvSpPr>
          <p:spPr>
            <a:xfrm>
              <a:off x="10163945" y="3274360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418" name="그룹 735">
            <a:extLst>
              <a:ext uri="{FF2B5EF4-FFF2-40B4-BE49-F238E27FC236}">
                <a16:creationId xmlns="" xmlns:a16="http://schemas.microsoft.com/office/drawing/2014/main" id="{8728606E-1967-4F56-951C-14B5DF98CB4B}"/>
              </a:ext>
            </a:extLst>
          </p:cNvPr>
          <p:cNvGrpSpPr/>
          <p:nvPr/>
        </p:nvGrpSpPr>
        <p:grpSpPr>
          <a:xfrm>
            <a:off x="1014961" y="3116394"/>
            <a:ext cx="1960455" cy="137385"/>
            <a:chOff x="8367597" y="3069841"/>
            <a:chExt cx="1931719" cy="135371"/>
          </a:xfrm>
          <a:solidFill>
            <a:schemeClr val="bg1"/>
          </a:solidFill>
        </p:grpSpPr>
        <p:sp>
          <p:nvSpPr>
            <p:cNvPr id="419" name="Rectangle 156">
              <a:extLst>
                <a:ext uri="{FF2B5EF4-FFF2-40B4-BE49-F238E27FC236}">
                  <a16:creationId xmlns="" xmlns:a16="http://schemas.microsoft.com/office/drawing/2014/main" id="{A41C7888-99C5-40BB-B042-0AEB145EDE1E}"/>
                </a:ext>
              </a:extLst>
            </p:cNvPr>
            <p:cNvSpPr/>
            <p:nvPr/>
          </p:nvSpPr>
          <p:spPr>
            <a:xfrm>
              <a:off x="8367597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20" name="Rectangle 157">
              <a:extLst>
                <a:ext uri="{FF2B5EF4-FFF2-40B4-BE49-F238E27FC236}">
                  <a16:creationId xmlns="" xmlns:a16="http://schemas.microsoft.com/office/drawing/2014/main" id="{38EC125E-8A6F-45CF-803C-DA59EA5F15B6}"/>
                </a:ext>
              </a:extLst>
            </p:cNvPr>
            <p:cNvSpPr/>
            <p:nvPr/>
          </p:nvSpPr>
          <p:spPr>
            <a:xfrm>
              <a:off x="8567191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21" name="Rectangle 158">
              <a:extLst>
                <a:ext uri="{FF2B5EF4-FFF2-40B4-BE49-F238E27FC236}">
                  <a16:creationId xmlns="" xmlns:a16="http://schemas.microsoft.com/office/drawing/2014/main" id="{836F8842-F006-4250-9898-C7FF5F757DE9}"/>
                </a:ext>
              </a:extLst>
            </p:cNvPr>
            <p:cNvSpPr/>
            <p:nvPr/>
          </p:nvSpPr>
          <p:spPr>
            <a:xfrm>
              <a:off x="8766785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22" name="Rectangle 159">
              <a:extLst>
                <a:ext uri="{FF2B5EF4-FFF2-40B4-BE49-F238E27FC236}">
                  <a16:creationId xmlns="" xmlns:a16="http://schemas.microsoft.com/office/drawing/2014/main" id="{210EB4E1-96F3-45B3-B610-C5576AB9DA0C}"/>
                </a:ext>
              </a:extLst>
            </p:cNvPr>
            <p:cNvSpPr/>
            <p:nvPr/>
          </p:nvSpPr>
          <p:spPr>
            <a:xfrm>
              <a:off x="8966379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23" name="Rectangle 160">
              <a:extLst>
                <a:ext uri="{FF2B5EF4-FFF2-40B4-BE49-F238E27FC236}">
                  <a16:creationId xmlns="" xmlns:a16="http://schemas.microsoft.com/office/drawing/2014/main" id="{EA90171A-8F33-4AFB-ACE9-608AF7342967}"/>
                </a:ext>
              </a:extLst>
            </p:cNvPr>
            <p:cNvSpPr/>
            <p:nvPr/>
          </p:nvSpPr>
          <p:spPr>
            <a:xfrm>
              <a:off x="9165973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24" name="Rectangle 161">
              <a:extLst>
                <a:ext uri="{FF2B5EF4-FFF2-40B4-BE49-F238E27FC236}">
                  <a16:creationId xmlns="" xmlns:a16="http://schemas.microsoft.com/office/drawing/2014/main" id="{A0C6B779-BA81-400D-B76F-7875561B337B}"/>
                </a:ext>
              </a:extLst>
            </p:cNvPr>
            <p:cNvSpPr/>
            <p:nvPr/>
          </p:nvSpPr>
          <p:spPr>
            <a:xfrm>
              <a:off x="9365567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25" name="Rectangle 162">
              <a:extLst>
                <a:ext uri="{FF2B5EF4-FFF2-40B4-BE49-F238E27FC236}">
                  <a16:creationId xmlns="" xmlns:a16="http://schemas.microsoft.com/office/drawing/2014/main" id="{CB2DB500-A8F8-4344-B26F-488ACDFBE86C}"/>
                </a:ext>
              </a:extLst>
            </p:cNvPr>
            <p:cNvSpPr/>
            <p:nvPr/>
          </p:nvSpPr>
          <p:spPr>
            <a:xfrm>
              <a:off x="9565161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26" name="Rectangle 163">
              <a:extLst>
                <a:ext uri="{FF2B5EF4-FFF2-40B4-BE49-F238E27FC236}">
                  <a16:creationId xmlns="" xmlns:a16="http://schemas.microsoft.com/office/drawing/2014/main" id="{BAD7D4E3-E92C-4BF4-8013-5F5FBF50A060}"/>
                </a:ext>
              </a:extLst>
            </p:cNvPr>
            <p:cNvSpPr/>
            <p:nvPr/>
          </p:nvSpPr>
          <p:spPr>
            <a:xfrm>
              <a:off x="9764755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27" name="Rectangle 164">
              <a:extLst>
                <a:ext uri="{FF2B5EF4-FFF2-40B4-BE49-F238E27FC236}">
                  <a16:creationId xmlns="" xmlns:a16="http://schemas.microsoft.com/office/drawing/2014/main" id="{50509CF2-F7C7-4541-9404-461FB955BA83}"/>
                </a:ext>
              </a:extLst>
            </p:cNvPr>
            <p:cNvSpPr/>
            <p:nvPr/>
          </p:nvSpPr>
          <p:spPr>
            <a:xfrm>
              <a:off x="9964349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28" name="Rectangle 165">
              <a:extLst>
                <a:ext uri="{FF2B5EF4-FFF2-40B4-BE49-F238E27FC236}">
                  <a16:creationId xmlns="" xmlns:a16="http://schemas.microsoft.com/office/drawing/2014/main" id="{46D9DFDF-AE2E-4FAD-A996-EDC35F287F0C}"/>
                </a:ext>
              </a:extLst>
            </p:cNvPr>
            <p:cNvSpPr/>
            <p:nvPr/>
          </p:nvSpPr>
          <p:spPr>
            <a:xfrm>
              <a:off x="10163945" y="3069841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429" name="그룹 736">
            <a:extLst>
              <a:ext uri="{FF2B5EF4-FFF2-40B4-BE49-F238E27FC236}">
                <a16:creationId xmlns="" xmlns:a16="http://schemas.microsoft.com/office/drawing/2014/main" id="{53A4212D-0B60-4E14-97C1-B31C0EBD2657}"/>
              </a:ext>
            </a:extLst>
          </p:cNvPr>
          <p:cNvGrpSpPr/>
          <p:nvPr/>
        </p:nvGrpSpPr>
        <p:grpSpPr>
          <a:xfrm>
            <a:off x="1014961" y="2908832"/>
            <a:ext cx="1960455" cy="137385"/>
            <a:chOff x="8367597" y="2865322"/>
            <a:chExt cx="1931719" cy="135371"/>
          </a:xfrm>
          <a:solidFill>
            <a:schemeClr val="bg1"/>
          </a:solidFill>
        </p:grpSpPr>
        <p:sp>
          <p:nvSpPr>
            <p:cNvPr id="430" name="Rectangle 146">
              <a:extLst>
                <a:ext uri="{FF2B5EF4-FFF2-40B4-BE49-F238E27FC236}">
                  <a16:creationId xmlns="" xmlns:a16="http://schemas.microsoft.com/office/drawing/2014/main" id="{C7838D84-E7E5-4151-B1DE-2C7F759FC12B}"/>
                </a:ext>
              </a:extLst>
            </p:cNvPr>
            <p:cNvSpPr/>
            <p:nvPr/>
          </p:nvSpPr>
          <p:spPr>
            <a:xfrm>
              <a:off x="8367597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31" name="Rectangle 147">
              <a:extLst>
                <a:ext uri="{FF2B5EF4-FFF2-40B4-BE49-F238E27FC236}">
                  <a16:creationId xmlns="" xmlns:a16="http://schemas.microsoft.com/office/drawing/2014/main" id="{699F1151-83E2-40DA-B90F-0D3172452AE2}"/>
                </a:ext>
              </a:extLst>
            </p:cNvPr>
            <p:cNvSpPr/>
            <p:nvPr/>
          </p:nvSpPr>
          <p:spPr>
            <a:xfrm>
              <a:off x="8567191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32" name="Rectangle 148">
              <a:extLst>
                <a:ext uri="{FF2B5EF4-FFF2-40B4-BE49-F238E27FC236}">
                  <a16:creationId xmlns="" xmlns:a16="http://schemas.microsoft.com/office/drawing/2014/main" id="{C484190F-9B4F-423B-9404-E565459ABD9C}"/>
                </a:ext>
              </a:extLst>
            </p:cNvPr>
            <p:cNvSpPr/>
            <p:nvPr/>
          </p:nvSpPr>
          <p:spPr>
            <a:xfrm>
              <a:off x="8766785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33" name="Rectangle 149">
              <a:extLst>
                <a:ext uri="{FF2B5EF4-FFF2-40B4-BE49-F238E27FC236}">
                  <a16:creationId xmlns="" xmlns:a16="http://schemas.microsoft.com/office/drawing/2014/main" id="{F7A4432B-11F6-4A23-A056-7D14827AA741}"/>
                </a:ext>
              </a:extLst>
            </p:cNvPr>
            <p:cNvSpPr/>
            <p:nvPr/>
          </p:nvSpPr>
          <p:spPr>
            <a:xfrm>
              <a:off x="8966379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34" name="Rectangle 150">
              <a:extLst>
                <a:ext uri="{FF2B5EF4-FFF2-40B4-BE49-F238E27FC236}">
                  <a16:creationId xmlns="" xmlns:a16="http://schemas.microsoft.com/office/drawing/2014/main" id="{EE3E088C-32C2-498C-A084-BCDAD5494CC8}"/>
                </a:ext>
              </a:extLst>
            </p:cNvPr>
            <p:cNvSpPr/>
            <p:nvPr/>
          </p:nvSpPr>
          <p:spPr>
            <a:xfrm>
              <a:off x="9165973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35" name="Rectangle 151">
              <a:extLst>
                <a:ext uri="{FF2B5EF4-FFF2-40B4-BE49-F238E27FC236}">
                  <a16:creationId xmlns="" xmlns:a16="http://schemas.microsoft.com/office/drawing/2014/main" id="{D2C1AD3F-0492-4115-909C-58B99FFB30BE}"/>
                </a:ext>
              </a:extLst>
            </p:cNvPr>
            <p:cNvSpPr/>
            <p:nvPr/>
          </p:nvSpPr>
          <p:spPr>
            <a:xfrm>
              <a:off x="9365567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36" name="Rectangle 152">
              <a:extLst>
                <a:ext uri="{FF2B5EF4-FFF2-40B4-BE49-F238E27FC236}">
                  <a16:creationId xmlns="" xmlns:a16="http://schemas.microsoft.com/office/drawing/2014/main" id="{2D898B2A-1D20-4022-A24A-29ED9F25CB1B}"/>
                </a:ext>
              </a:extLst>
            </p:cNvPr>
            <p:cNvSpPr/>
            <p:nvPr/>
          </p:nvSpPr>
          <p:spPr>
            <a:xfrm>
              <a:off x="9565161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37" name="Rectangle 153">
              <a:extLst>
                <a:ext uri="{FF2B5EF4-FFF2-40B4-BE49-F238E27FC236}">
                  <a16:creationId xmlns="" xmlns:a16="http://schemas.microsoft.com/office/drawing/2014/main" id="{4969D07B-A4BA-4D74-9FD6-0B2C7AFE9C95}"/>
                </a:ext>
              </a:extLst>
            </p:cNvPr>
            <p:cNvSpPr/>
            <p:nvPr/>
          </p:nvSpPr>
          <p:spPr>
            <a:xfrm>
              <a:off x="9764755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38" name="Rectangle 154">
              <a:extLst>
                <a:ext uri="{FF2B5EF4-FFF2-40B4-BE49-F238E27FC236}">
                  <a16:creationId xmlns="" xmlns:a16="http://schemas.microsoft.com/office/drawing/2014/main" id="{E3DFF021-AD6F-466F-A936-2FD81EBE9870}"/>
                </a:ext>
              </a:extLst>
            </p:cNvPr>
            <p:cNvSpPr/>
            <p:nvPr/>
          </p:nvSpPr>
          <p:spPr>
            <a:xfrm>
              <a:off x="9964349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39" name="Rectangle 155">
              <a:extLst>
                <a:ext uri="{FF2B5EF4-FFF2-40B4-BE49-F238E27FC236}">
                  <a16:creationId xmlns="" xmlns:a16="http://schemas.microsoft.com/office/drawing/2014/main" id="{BBB53E31-E327-40F8-8304-C13506A575A4}"/>
                </a:ext>
              </a:extLst>
            </p:cNvPr>
            <p:cNvSpPr/>
            <p:nvPr/>
          </p:nvSpPr>
          <p:spPr>
            <a:xfrm>
              <a:off x="10163945" y="2865322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440" name="그룹 737">
            <a:extLst>
              <a:ext uri="{FF2B5EF4-FFF2-40B4-BE49-F238E27FC236}">
                <a16:creationId xmlns="" xmlns:a16="http://schemas.microsoft.com/office/drawing/2014/main" id="{7788FF48-8AB4-4AA7-9996-42408C59AEEB}"/>
              </a:ext>
            </a:extLst>
          </p:cNvPr>
          <p:cNvGrpSpPr/>
          <p:nvPr/>
        </p:nvGrpSpPr>
        <p:grpSpPr>
          <a:xfrm>
            <a:off x="1014961" y="2701271"/>
            <a:ext cx="1960455" cy="137385"/>
            <a:chOff x="8367597" y="2660803"/>
            <a:chExt cx="1931719" cy="135371"/>
          </a:xfrm>
          <a:solidFill>
            <a:schemeClr val="bg1">
              <a:alpha val="30000"/>
            </a:schemeClr>
          </a:solidFill>
        </p:grpSpPr>
        <p:sp>
          <p:nvSpPr>
            <p:cNvPr id="441" name="Rectangle 136">
              <a:extLst>
                <a:ext uri="{FF2B5EF4-FFF2-40B4-BE49-F238E27FC236}">
                  <a16:creationId xmlns="" xmlns:a16="http://schemas.microsoft.com/office/drawing/2014/main" id="{694D68E1-02C8-4BE7-B6C5-4369EB89C307}"/>
                </a:ext>
              </a:extLst>
            </p:cNvPr>
            <p:cNvSpPr/>
            <p:nvPr/>
          </p:nvSpPr>
          <p:spPr>
            <a:xfrm>
              <a:off x="8367597" y="2660803"/>
              <a:ext cx="135371" cy="13537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42" name="Rectangle 137">
              <a:extLst>
                <a:ext uri="{FF2B5EF4-FFF2-40B4-BE49-F238E27FC236}">
                  <a16:creationId xmlns="" xmlns:a16="http://schemas.microsoft.com/office/drawing/2014/main" id="{6C7CA619-0EED-465B-B3FF-83A09E4EC467}"/>
                </a:ext>
              </a:extLst>
            </p:cNvPr>
            <p:cNvSpPr/>
            <p:nvPr/>
          </p:nvSpPr>
          <p:spPr>
            <a:xfrm>
              <a:off x="8567191" y="2660803"/>
              <a:ext cx="135371" cy="13537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43" name="Rectangle 138">
              <a:extLst>
                <a:ext uri="{FF2B5EF4-FFF2-40B4-BE49-F238E27FC236}">
                  <a16:creationId xmlns="" xmlns:a16="http://schemas.microsoft.com/office/drawing/2014/main" id="{8BD3D579-4F54-4E7C-8799-EF7B8CA157DD}"/>
                </a:ext>
              </a:extLst>
            </p:cNvPr>
            <p:cNvSpPr/>
            <p:nvPr/>
          </p:nvSpPr>
          <p:spPr>
            <a:xfrm>
              <a:off x="8766785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44" name="Rectangle 139">
              <a:extLst>
                <a:ext uri="{FF2B5EF4-FFF2-40B4-BE49-F238E27FC236}">
                  <a16:creationId xmlns="" xmlns:a16="http://schemas.microsoft.com/office/drawing/2014/main" id="{17147B58-AB80-453F-9005-A2D9041DC180}"/>
                </a:ext>
              </a:extLst>
            </p:cNvPr>
            <p:cNvSpPr/>
            <p:nvPr/>
          </p:nvSpPr>
          <p:spPr>
            <a:xfrm>
              <a:off x="8966379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45" name="Rectangle 140">
              <a:extLst>
                <a:ext uri="{FF2B5EF4-FFF2-40B4-BE49-F238E27FC236}">
                  <a16:creationId xmlns="" xmlns:a16="http://schemas.microsoft.com/office/drawing/2014/main" id="{6410B088-D88F-4672-8935-25A6E143F995}"/>
                </a:ext>
              </a:extLst>
            </p:cNvPr>
            <p:cNvSpPr/>
            <p:nvPr/>
          </p:nvSpPr>
          <p:spPr>
            <a:xfrm>
              <a:off x="9165973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46" name="Rectangle 141">
              <a:extLst>
                <a:ext uri="{FF2B5EF4-FFF2-40B4-BE49-F238E27FC236}">
                  <a16:creationId xmlns="" xmlns:a16="http://schemas.microsoft.com/office/drawing/2014/main" id="{6F85BE17-794B-4B28-9A24-3D35B28926AD}"/>
                </a:ext>
              </a:extLst>
            </p:cNvPr>
            <p:cNvSpPr/>
            <p:nvPr/>
          </p:nvSpPr>
          <p:spPr>
            <a:xfrm>
              <a:off x="9365567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47" name="Rectangle 142">
              <a:extLst>
                <a:ext uri="{FF2B5EF4-FFF2-40B4-BE49-F238E27FC236}">
                  <a16:creationId xmlns="" xmlns:a16="http://schemas.microsoft.com/office/drawing/2014/main" id="{3DDCC66F-FC82-4022-A9B8-BCE15A6AAC7E}"/>
                </a:ext>
              </a:extLst>
            </p:cNvPr>
            <p:cNvSpPr/>
            <p:nvPr/>
          </p:nvSpPr>
          <p:spPr>
            <a:xfrm>
              <a:off x="9565161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48" name="Rectangle 143">
              <a:extLst>
                <a:ext uri="{FF2B5EF4-FFF2-40B4-BE49-F238E27FC236}">
                  <a16:creationId xmlns="" xmlns:a16="http://schemas.microsoft.com/office/drawing/2014/main" id="{CDD75D0C-DDC3-4368-8BD1-EF4D52E1460F}"/>
                </a:ext>
              </a:extLst>
            </p:cNvPr>
            <p:cNvSpPr/>
            <p:nvPr/>
          </p:nvSpPr>
          <p:spPr>
            <a:xfrm>
              <a:off x="9764755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49" name="Rectangle 144">
              <a:extLst>
                <a:ext uri="{FF2B5EF4-FFF2-40B4-BE49-F238E27FC236}">
                  <a16:creationId xmlns="" xmlns:a16="http://schemas.microsoft.com/office/drawing/2014/main" id="{E6FC275A-9863-4E66-9FA8-B57FC179C135}"/>
                </a:ext>
              </a:extLst>
            </p:cNvPr>
            <p:cNvSpPr/>
            <p:nvPr/>
          </p:nvSpPr>
          <p:spPr>
            <a:xfrm>
              <a:off x="9964349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50" name="Rectangle 145">
              <a:extLst>
                <a:ext uri="{FF2B5EF4-FFF2-40B4-BE49-F238E27FC236}">
                  <a16:creationId xmlns="" xmlns:a16="http://schemas.microsoft.com/office/drawing/2014/main" id="{127630B2-8A0D-48DD-985A-1E010A7D075B}"/>
                </a:ext>
              </a:extLst>
            </p:cNvPr>
            <p:cNvSpPr/>
            <p:nvPr/>
          </p:nvSpPr>
          <p:spPr>
            <a:xfrm>
              <a:off x="10163945" y="2660803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451" name="그룹 738">
            <a:extLst>
              <a:ext uri="{FF2B5EF4-FFF2-40B4-BE49-F238E27FC236}">
                <a16:creationId xmlns="" xmlns:a16="http://schemas.microsoft.com/office/drawing/2014/main" id="{AB3EBD99-A507-4688-A8A2-3E32190C9192}"/>
              </a:ext>
            </a:extLst>
          </p:cNvPr>
          <p:cNvGrpSpPr/>
          <p:nvPr/>
        </p:nvGrpSpPr>
        <p:grpSpPr>
          <a:xfrm>
            <a:off x="2027777" y="2493710"/>
            <a:ext cx="947639" cy="137385"/>
            <a:chOff x="9365567" y="2456284"/>
            <a:chExt cx="933749" cy="135371"/>
          </a:xfrm>
          <a:solidFill>
            <a:schemeClr val="bg1">
              <a:alpha val="30000"/>
            </a:schemeClr>
          </a:solidFill>
        </p:grpSpPr>
        <p:sp>
          <p:nvSpPr>
            <p:cNvPr id="452" name="Rectangle 131">
              <a:extLst>
                <a:ext uri="{FF2B5EF4-FFF2-40B4-BE49-F238E27FC236}">
                  <a16:creationId xmlns="" xmlns:a16="http://schemas.microsoft.com/office/drawing/2014/main" id="{46B40E8F-F668-44B4-83F9-0FAE83A0D277}"/>
                </a:ext>
              </a:extLst>
            </p:cNvPr>
            <p:cNvSpPr/>
            <p:nvPr/>
          </p:nvSpPr>
          <p:spPr>
            <a:xfrm>
              <a:off x="9365567" y="2456284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53" name="Rectangle 132">
              <a:extLst>
                <a:ext uri="{FF2B5EF4-FFF2-40B4-BE49-F238E27FC236}">
                  <a16:creationId xmlns="" xmlns:a16="http://schemas.microsoft.com/office/drawing/2014/main" id="{937BE97B-7EB2-4903-A88E-4077B30FEA98}"/>
                </a:ext>
              </a:extLst>
            </p:cNvPr>
            <p:cNvSpPr/>
            <p:nvPr/>
          </p:nvSpPr>
          <p:spPr>
            <a:xfrm>
              <a:off x="9565161" y="2456284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54" name="Rectangle 133">
              <a:extLst>
                <a:ext uri="{FF2B5EF4-FFF2-40B4-BE49-F238E27FC236}">
                  <a16:creationId xmlns="" xmlns:a16="http://schemas.microsoft.com/office/drawing/2014/main" id="{BEDFCBE9-5D62-47BC-B704-5697F73C9E63}"/>
                </a:ext>
              </a:extLst>
            </p:cNvPr>
            <p:cNvSpPr/>
            <p:nvPr/>
          </p:nvSpPr>
          <p:spPr>
            <a:xfrm>
              <a:off x="9764756" y="2456284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55" name="Rectangle 134">
              <a:extLst>
                <a:ext uri="{FF2B5EF4-FFF2-40B4-BE49-F238E27FC236}">
                  <a16:creationId xmlns="" xmlns:a16="http://schemas.microsoft.com/office/drawing/2014/main" id="{DCF6C048-447A-4B29-BC4C-8EAC093D15C5}"/>
                </a:ext>
              </a:extLst>
            </p:cNvPr>
            <p:cNvSpPr/>
            <p:nvPr/>
          </p:nvSpPr>
          <p:spPr>
            <a:xfrm>
              <a:off x="9964351" y="2456284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56" name="Rectangle 135">
              <a:extLst>
                <a:ext uri="{FF2B5EF4-FFF2-40B4-BE49-F238E27FC236}">
                  <a16:creationId xmlns="" xmlns:a16="http://schemas.microsoft.com/office/drawing/2014/main" id="{D8EF67B5-3682-4641-9BEA-49C4A926C16E}"/>
                </a:ext>
              </a:extLst>
            </p:cNvPr>
            <p:cNvSpPr/>
            <p:nvPr/>
          </p:nvSpPr>
          <p:spPr>
            <a:xfrm>
              <a:off x="10163945" y="2456284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457" name="그룹 739">
            <a:extLst>
              <a:ext uri="{FF2B5EF4-FFF2-40B4-BE49-F238E27FC236}">
                <a16:creationId xmlns="" xmlns:a16="http://schemas.microsoft.com/office/drawing/2014/main" id="{385970DB-8D23-43A9-83EE-E8D01239A2E7}"/>
              </a:ext>
            </a:extLst>
          </p:cNvPr>
          <p:cNvGrpSpPr/>
          <p:nvPr/>
        </p:nvGrpSpPr>
        <p:grpSpPr>
          <a:xfrm>
            <a:off x="2027777" y="2286148"/>
            <a:ext cx="947639" cy="137385"/>
            <a:chOff x="9365567" y="2251765"/>
            <a:chExt cx="933749" cy="135371"/>
          </a:xfrm>
          <a:solidFill>
            <a:schemeClr val="bg1">
              <a:alpha val="30000"/>
            </a:schemeClr>
          </a:solidFill>
        </p:grpSpPr>
        <p:sp>
          <p:nvSpPr>
            <p:cNvPr id="458" name="Rectangle 126">
              <a:extLst>
                <a:ext uri="{FF2B5EF4-FFF2-40B4-BE49-F238E27FC236}">
                  <a16:creationId xmlns="" xmlns:a16="http://schemas.microsoft.com/office/drawing/2014/main" id="{3E67A63C-4357-43A1-ABFE-285F152BEBD3}"/>
                </a:ext>
              </a:extLst>
            </p:cNvPr>
            <p:cNvSpPr/>
            <p:nvPr/>
          </p:nvSpPr>
          <p:spPr>
            <a:xfrm>
              <a:off x="9365567" y="2251765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59" name="Rectangle 127">
              <a:extLst>
                <a:ext uri="{FF2B5EF4-FFF2-40B4-BE49-F238E27FC236}">
                  <a16:creationId xmlns="" xmlns:a16="http://schemas.microsoft.com/office/drawing/2014/main" id="{39D00E98-94AB-47F8-8FFC-182F4A4A7BBC}"/>
                </a:ext>
              </a:extLst>
            </p:cNvPr>
            <p:cNvSpPr/>
            <p:nvPr/>
          </p:nvSpPr>
          <p:spPr>
            <a:xfrm>
              <a:off x="9565161" y="2251765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60" name="Rectangle 128">
              <a:extLst>
                <a:ext uri="{FF2B5EF4-FFF2-40B4-BE49-F238E27FC236}">
                  <a16:creationId xmlns="" xmlns:a16="http://schemas.microsoft.com/office/drawing/2014/main" id="{A1FDD5E9-BBB1-4E4A-BA13-38FEB4595A75}"/>
                </a:ext>
              </a:extLst>
            </p:cNvPr>
            <p:cNvSpPr/>
            <p:nvPr/>
          </p:nvSpPr>
          <p:spPr>
            <a:xfrm>
              <a:off x="9764756" y="2251765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61" name="Rectangle 129">
              <a:extLst>
                <a:ext uri="{FF2B5EF4-FFF2-40B4-BE49-F238E27FC236}">
                  <a16:creationId xmlns="" xmlns:a16="http://schemas.microsoft.com/office/drawing/2014/main" id="{CA986EEF-297B-4D0F-B392-E7752857E7BF}"/>
                </a:ext>
              </a:extLst>
            </p:cNvPr>
            <p:cNvSpPr/>
            <p:nvPr/>
          </p:nvSpPr>
          <p:spPr>
            <a:xfrm>
              <a:off x="9964351" y="2251765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462" name="Rectangle 130">
              <a:extLst>
                <a:ext uri="{FF2B5EF4-FFF2-40B4-BE49-F238E27FC236}">
                  <a16:creationId xmlns="" xmlns:a16="http://schemas.microsoft.com/office/drawing/2014/main" id="{9A50FF06-8FEC-48C1-BE46-776341A822FC}"/>
                </a:ext>
              </a:extLst>
            </p:cNvPr>
            <p:cNvSpPr/>
            <p:nvPr/>
          </p:nvSpPr>
          <p:spPr>
            <a:xfrm>
              <a:off x="10163945" y="2251765"/>
              <a:ext cx="135371" cy="1353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sp>
        <p:nvSpPr>
          <p:cNvPr id="463" name="TextBox 462">
            <a:extLst>
              <a:ext uri="{FF2B5EF4-FFF2-40B4-BE49-F238E27FC236}">
                <a16:creationId xmlns="" xmlns:a16="http://schemas.microsoft.com/office/drawing/2014/main" id="{AFF0E2BE-FE22-42B6-876E-9DDA7A3AC81E}"/>
              </a:ext>
            </a:extLst>
          </p:cNvPr>
          <p:cNvSpPr txBox="1"/>
          <p:nvPr/>
        </p:nvSpPr>
        <p:spPr>
          <a:xfrm>
            <a:off x="944747" y="2132180"/>
            <a:ext cx="1017852" cy="5436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933" b="1" dirty="0">
                <a:solidFill>
                  <a:schemeClr val="accent1"/>
                </a:solidFill>
                <a:cs typeface="Arial" pitchFamily="34" charset="0"/>
              </a:rPr>
              <a:t>82%</a:t>
            </a:r>
            <a:endParaRPr lang="ko-KR" altLang="en-US" sz="2933" b="1" dirty="0">
              <a:solidFill>
                <a:schemeClr val="accent1"/>
              </a:solidFill>
              <a:cs typeface="Arial" pitchFamily="34" charset="0"/>
            </a:endParaRPr>
          </a:p>
        </p:txBody>
      </p:sp>
      <p:grpSp>
        <p:nvGrpSpPr>
          <p:cNvPr id="464" name="Group 467">
            <a:extLst>
              <a:ext uri="{FF2B5EF4-FFF2-40B4-BE49-F238E27FC236}">
                <a16:creationId xmlns="" xmlns:a16="http://schemas.microsoft.com/office/drawing/2014/main" id="{E104EA5D-8C35-4861-9C83-A9021BCF0956}"/>
              </a:ext>
            </a:extLst>
          </p:cNvPr>
          <p:cNvGrpSpPr/>
          <p:nvPr/>
        </p:nvGrpSpPr>
        <p:grpSpPr>
          <a:xfrm>
            <a:off x="783693" y="4731369"/>
            <a:ext cx="2422987" cy="1294280"/>
            <a:chOff x="803640" y="3362835"/>
            <a:chExt cx="2059657" cy="1275308"/>
          </a:xfrm>
        </p:grpSpPr>
        <p:sp>
          <p:nvSpPr>
            <p:cNvPr id="465" name="TextBox 464">
              <a:extLst>
                <a:ext uri="{FF2B5EF4-FFF2-40B4-BE49-F238E27FC236}">
                  <a16:creationId xmlns="" xmlns:a16="http://schemas.microsoft.com/office/drawing/2014/main" id="{C49DCF61-C2D8-4086-87BB-2EB5F71B3B1C}"/>
                </a:ext>
              </a:extLst>
            </p:cNvPr>
            <p:cNvSpPr txBox="1"/>
            <p:nvPr/>
          </p:nvSpPr>
          <p:spPr>
            <a:xfrm>
              <a:off x="803640" y="3637368"/>
              <a:ext cx="2059657" cy="1000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Easy to change colors, photos and Text.     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466" name="TextBox 465">
              <a:extLst>
                <a:ext uri="{FF2B5EF4-FFF2-40B4-BE49-F238E27FC236}">
                  <a16:creationId xmlns="" xmlns:a16="http://schemas.microsoft.com/office/drawing/2014/main" id="{E3238E98-E9F4-4577-AB53-0627DB1DCB24}"/>
                </a:ext>
              </a:extLst>
            </p:cNvPr>
            <p:cNvSpPr txBox="1"/>
            <p:nvPr/>
          </p:nvSpPr>
          <p:spPr>
            <a:xfrm>
              <a:off x="803640" y="3362835"/>
              <a:ext cx="2059657" cy="2729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193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805C27A5-EC40-45EC-B468-4B0FB5E052CD}"/>
              </a:ext>
            </a:extLst>
          </p:cNvPr>
          <p:cNvSpPr txBox="1"/>
          <p:nvPr/>
        </p:nvSpPr>
        <p:spPr>
          <a:xfrm>
            <a:off x="551560" y="2773284"/>
            <a:ext cx="2043130" cy="3539430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cs typeface="Arial" pitchFamily="34" charset="0"/>
              </a:rPr>
              <a:t>You can simply impress your audience and add a unique zing and appeal to your Reports and Presentations with our Templates. </a:t>
            </a:r>
            <a:r>
              <a:rPr lang="en-US" altLang="ko-KR" sz="1400" dirty="0">
                <a:solidFill>
                  <a:schemeClr val="bg1"/>
                </a:solidFill>
                <a:ea typeface="HY견명조" pitchFamily="18" charset="-127"/>
                <a:cs typeface="Arial" pitchFamily="34" charset="0"/>
              </a:rPr>
              <a:t>I hope and I believe that this Template will your Time, Money and Reputation. Easy to change colors, photos and text. Get a modern PowerPoint  Presentation that is beautifully designed. </a:t>
            </a:r>
            <a:endParaRPr lang="en-US" altLang="ko-KR" sz="1400" dirty="0">
              <a:solidFill>
                <a:schemeClr val="bg1"/>
              </a:solidFill>
              <a:ea typeface="FZShuTi" pitchFamily="2" charset="-122"/>
              <a:cs typeface="Arial" pitchFamily="34" charset="0"/>
            </a:endParaRPr>
          </a:p>
        </p:txBody>
      </p:sp>
      <p:grpSp>
        <p:nvGrpSpPr>
          <p:cNvPr id="19" name="Group 3">
            <a:extLst>
              <a:ext uri="{FF2B5EF4-FFF2-40B4-BE49-F238E27FC236}">
                <a16:creationId xmlns="" xmlns:a16="http://schemas.microsoft.com/office/drawing/2014/main" id="{514FAEF4-D26D-4944-AA92-39D71C85B41F}"/>
              </a:ext>
            </a:extLst>
          </p:cNvPr>
          <p:cNvGrpSpPr/>
          <p:nvPr/>
        </p:nvGrpSpPr>
        <p:grpSpPr>
          <a:xfrm>
            <a:off x="10138683" y="2202808"/>
            <a:ext cx="1555749" cy="1696532"/>
            <a:chOff x="7533064" y="2279649"/>
            <a:chExt cx="1339200" cy="1696532"/>
          </a:xfrm>
        </p:grpSpPr>
        <p:sp>
          <p:nvSpPr>
            <p:cNvPr id="20" name="Rectangle 11">
              <a:extLst>
                <a:ext uri="{FF2B5EF4-FFF2-40B4-BE49-F238E27FC236}">
                  <a16:creationId xmlns="" xmlns:a16="http://schemas.microsoft.com/office/drawing/2014/main" id="{D1ABA657-0ECC-4575-AC27-1DA696F1159C}"/>
                </a:ext>
              </a:extLst>
            </p:cNvPr>
            <p:cNvSpPr/>
            <p:nvPr/>
          </p:nvSpPr>
          <p:spPr>
            <a:xfrm>
              <a:off x="7533064" y="2279649"/>
              <a:ext cx="1339200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Add Text 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="" xmlns:a16="http://schemas.microsoft.com/office/drawing/2014/main" id="{8EB0F177-2A58-4157-AB33-E27DB5B293FF}"/>
                </a:ext>
              </a:extLst>
            </p:cNvPr>
            <p:cNvSpPr txBox="1"/>
            <p:nvPr/>
          </p:nvSpPr>
          <p:spPr>
            <a:xfrm>
              <a:off x="7533064" y="2591186"/>
              <a:ext cx="1339200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Get a modern PowerPoint  Presentation that is beautifully designed.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HY견명조" pitchFamily="18" charset="-127"/>
                  <a:cs typeface="Arial" pitchFamily="34" charset="0"/>
                </a:rPr>
                <a:t> Easy to change colors, photos and text.</a:t>
              </a:r>
            </a:p>
          </p:txBody>
        </p:sp>
      </p:grpSp>
      <p:grpSp>
        <p:nvGrpSpPr>
          <p:cNvPr id="22" name="Group 24">
            <a:extLst>
              <a:ext uri="{FF2B5EF4-FFF2-40B4-BE49-F238E27FC236}">
                <a16:creationId xmlns="" xmlns:a16="http://schemas.microsoft.com/office/drawing/2014/main" id="{25CC7A57-B08C-47EA-A15A-B576C2AFB875}"/>
              </a:ext>
            </a:extLst>
          </p:cNvPr>
          <p:cNvGrpSpPr/>
          <p:nvPr/>
        </p:nvGrpSpPr>
        <p:grpSpPr>
          <a:xfrm>
            <a:off x="7349195" y="4438450"/>
            <a:ext cx="1576636" cy="1696532"/>
            <a:chOff x="7533064" y="2279649"/>
            <a:chExt cx="1339200" cy="1696532"/>
          </a:xfrm>
        </p:grpSpPr>
        <p:sp>
          <p:nvSpPr>
            <p:cNvPr id="23" name="Rectangle 25">
              <a:extLst>
                <a:ext uri="{FF2B5EF4-FFF2-40B4-BE49-F238E27FC236}">
                  <a16:creationId xmlns="" xmlns:a16="http://schemas.microsoft.com/office/drawing/2014/main" id="{07E8DA49-0B5E-4A0A-B884-4E57E9097B1D}"/>
                </a:ext>
              </a:extLst>
            </p:cNvPr>
            <p:cNvSpPr/>
            <p:nvPr/>
          </p:nvSpPr>
          <p:spPr>
            <a:xfrm>
              <a:off x="7533064" y="2279649"/>
              <a:ext cx="1339200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Add Text 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="" xmlns:a16="http://schemas.microsoft.com/office/drawing/2014/main" id="{E642F70C-6D80-4CB5-A9E1-15B45D6CB71D}"/>
                </a:ext>
              </a:extLst>
            </p:cNvPr>
            <p:cNvSpPr txBox="1"/>
            <p:nvPr/>
          </p:nvSpPr>
          <p:spPr>
            <a:xfrm>
              <a:off x="7533064" y="2591186"/>
              <a:ext cx="1339200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Get a modern PowerPoint  Presentation that is beautifully designed.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HY견명조" pitchFamily="18" charset="-127"/>
                  <a:cs typeface="Arial" pitchFamily="34" charset="0"/>
                </a:rPr>
                <a:t> Easy to change colors, photos and text.</a:t>
              </a:r>
            </a:p>
          </p:txBody>
        </p:sp>
      </p:grpSp>
      <p:sp>
        <p:nvSpPr>
          <p:cNvPr id="3" name="직사각형 2">
            <a:extLst>
              <a:ext uri="{FF2B5EF4-FFF2-40B4-BE49-F238E27FC236}">
                <a16:creationId xmlns="" xmlns:a16="http://schemas.microsoft.com/office/drawing/2014/main" id="{98901086-44B5-45A2-9B39-A1DF9B0B1948}"/>
              </a:ext>
            </a:extLst>
          </p:cNvPr>
          <p:cNvSpPr/>
          <p:nvPr/>
        </p:nvSpPr>
        <p:spPr>
          <a:xfrm>
            <a:off x="7330146" y="546198"/>
            <a:ext cx="356736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rPr>
              <a:t>We Create</a:t>
            </a:r>
          </a:p>
          <a:p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rPr>
              <a:t>Quality </a:t>
            </a:r>
            <a:r>
              <a:rPr lang="en-US" altLang="ko-KR" sz="2800" dirty="0">
                <a:solidFill>
                  <a:schemeClr val="accent3"/>
                </a:solidFill>
                <a:latin typeface="+mj-lt"/>
                <a:cs typeface="Arial" pitchFamily="34" charset="0"/>
              </a:rPr>
              <a:t>Professional </a:t>
            </a:r>
            <a:endParaRPr lang="ko-KR" altLang="en-US" sz="2800" dirty="0">
              <a:solidFill>
                <a:schemeClr val="accent3"/>
              </a:solidFill>
              <a:latin typeface="+mj-lt"/>
              <a:cs typeface="Arial" pitchFamily="34" charset="0"/>
            </a:endParaRPr>
          </a:p>
          <a:p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rPr>
              <a:t>PPT </a:t>
            </a:r>
            <a:r>
              <a:rPr lang="en-US" altLang="ko-KR" sz="2800" dirty="0">
                <a:solidFill>
                  <a:schemeClr val="accent3"/>
                </a:solidFill>
                <a:latin typeface="+mj-lt"/>
                <a:cs typeface="Arial" pitchFamily="34" charset="0"/>
              </a:rPr>
              <a:t>Presentation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="" xmlns:a16="http://schemas.microsoft.com/office/drawing/2014/main" id="{B161EC57-AA26-4F2A-8D4F-507509E78304}"/>
              </a:ext>
            </a:extLst>
          </p:cNvPr>
          <p:cNvSpPr/>
          <p:nvPr/>
        </p:nvSpPr>
        <p:spPr>
          <a:xfrm rot="5400000">
            <a:off x="10347445" y="3959993"/>
            <a:ext cx="1054562" cy="2634548"/>
          </a:xfrm>
          <a:custGeom>
            <a:avLst/>
            <a:gdLst>
              <a:gd name="connsiteX0" fmla="*/ 0 w 1581843"/>
              <a:gd name="connsiteY0" fmla="*/ 3951822 h 3951822"/>
              <a:gd name="connsiteX1" fmla="*/ 0 w 1581843"/>
              <a:gd name="connsiteY1" fmla="*/ 0 h 3951822"/>
              <a:gd name="connsiteX2" fmla="*/ 197730 w 1581843"/>
              <a:gd name="connsiteY2" fmla="*/ 0 h 3951822"/>
              <a:gd name="connsiteX3" fmla="*/ 197730 w 1581843"/>
              <a:gd name="connsiteY3" fmla="*/ 3754092 h 3951822"/>
              <a:gd name="connsiteX4" fmla="*/ 1384113 w 1581843"/>
              <a:gd name="connsiteY4" fmla="*/ 3754092 h 3951822"/>
              <a:gd name="connsiteX5" fmla="*/ 1384113 w 1581843"/>
              <a:gd name="connsiteY5" fmla="*/ 0 h 3951822"/>
              <a:gd name="connsiteX6" fmla="*/ 1581843 w 1581843"/>
              <a:gd name="connsiteY6" fmla="*/ 0 h 3951822"/>
              <a:gd name="connsiteX7" fmla="*/ 1581843 w 1581843"/>
              <a:gd name="connsiteY7" fmla="*/ 3951822 h 3951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81843" h="3951822">
                <a:moveTo>
                  <a:pt x="0" y="3951822"/>
                </a:moveTo>
                <a:lnTo>
                  <a:pt x="0" y="0"/>
                </a:lnTo>
                <a:lnTo>
                  <a:pt x="197730" y="0"/>
                </a:lnTo>
                <a:lnTo>
                  <a:pt x="197730" y="3754092"/>
                </a:lnTo>
                <a:lnTo>
                  <a:pt x="1384113" y="3754092"/>
                </a:lnTo>
                <a:lnTo>
                  <a:pt x="1384113" y="0"/>
                </a:lnTo>
                <a:lnTo>
                  <a:pt x="1581843" y="0"/>
                </a:lnTo>
                <a:lnTo>
                  <a:pt x="1581843" y="395182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srgbClr val="F5679D"/>
              </a:solidFill>
            </a:endParaRPr>
          </a:p>
        </p:txBody>
      </p:sp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A0FBA9C5-BC67-4F7A-A714-0CD62D7DE7C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DD400397-D0B3-4D7E-87A9-BD5911ED8CD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9" name="Picture Placeholder 8">
            <a:extLst>
              <a:ext uri="{FF2B5EF4-FFF2-40B4-BE49-F238E27FC236}">
                <a16:creationId xmlns="" xmlns:a16="http://schemas.microsoft.com/office/drawing/2014/main" id="{31D8120B-F31E-4BD5-BD97-77943762187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</p:sp>
    </p:spTree>
    <p:extLst>
      <p:ext uri="{BB962C8B-B14F-4D97-AF65-F5344CB8AC3E}">
        <p14:creationId xmlns:p14="http://schemas.microsoft.com/office/powerpoint/2010/main" val="2287086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Infographic Style</a:t>
            </a:r>
          </a:p>
        </p:txBody>
      </p:sp>
      <p:sp>
        <p:nvSpPr>
          <p:cNvPr id="57" name="Rounded Rectangle 3">
            <a:extLst>
              <a:ext uri="{FF2B5EF4-FFF2-40B4-BE49-F238E27FC236}">
                <a16:creationId xmlns="" xmlns:a16="http://schemas.microsoft.com/office/drawing/2014/main" id="{B7C2BC40-9E6E-42A7-B97C-82486029F934}"/>
              </a:ext>
            </a:extLst>
          </p:cNvPr>
          <p:cNvSpPr/>
          <p:nvPr/>
        </p:nvSpPr>
        <p:spPr>
          <a:xfrm>
            <a:off x="976647" y="1758467"/>
            <a:ext cx="1344271" cy="1344271"/>
          </a:xfrm>
          <a:prstGeom prst="roundRect">
            <a:avLst>
              <a:gd name="adj" fmla="val 10715"/>
            </a:avLst>
          </a:prstGeom>
          <a:solidFill>
            <a:schemeClr val="bg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58" name="Rounded Rectangle 8">
            <a:extLst>
              <a:ext uri="{FF2B5EF4-FFF2-40B4-BE49-F238E27FC236}">
                <a16:creationId xmlns="" xmlns:a16="http://schemas.microsoft.com/office/drawing/2014/main" id="{6BA9E6D6-CAD1-489F-A15B-2E1700B73256}"/>
              </a:ext>
            </a:extLst>
          </p:cNvPr>
          <p:cNvSpPr/>
          <p:nvPr/>
        </p:nvSpPr>
        <p:spPr>
          <a:xfrm>
            <a:off x="3985222" y="4738562"/>
            <a:ext cx="1344271" cy="1344271"/>
          </a:xfrm>
          <a:prstGeom prst="roundRect">
            <a:avLst>
              <a:gd name="adj" fmla="val 10715"/>
            </a:avLst>
          </a:prstGeom>
          <a:solidFill>
            <a:schemeClr val="bg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59" name="Rounded Rectangle 2">
            <a:extLst>
              <a:ext uri="{FF2B5EF4-FFF2-40B4-BE49-F238E27FC236}">
                <a16:creationId xmlns="" xmlns:a16="http://schemas.microsoft.com/office/drawing/2014/main" id="{BC3C015E-6C85-45F6-87B8-91CDDC1E9C54}"/>
              </a:ext>
            </a:extLst>
          </p:cNvPr>
          <p:cNvSpPr/>
          <p:nvPr/>
        </p:nvSpPr>
        <p:spPr>
          <a:xfrm>
            <a:off x="2483026" y="1758467"/>
            <a:ext cx="1344271" cy="1344271"/>
          </a:xfrm>
          <a:prstGeom prst="roundRect">
            <a:avLst>
              <a:gd name="adj" fmla="val 10715"/>
            </a:avLst>
          </a:prstGeom>
          <a:solidFill>
            <a:schemeClr val="bg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60" name="Rounded Rectangle 7">
            <a:extLst>
              <a:ext uri="{FF2B5EF4-FFF2-40B4-BE49-F238E27FC236}">
                <a16:creationId xmlns="" xmlns:a16="http://schemas.microsoft.com/office/drawing/2014/main" id="{6F8A1A31-F816-4BEC-96D9-2E4F0FC64CBA}"/>
              </a:ext>
            </a:extLst>
          </p:cNvPr>
          <p:cNvSpPr/>
          <p:nvPr/>
        </p:nvSpPr>
        <p:spPr>
          <a:xfrm>
            <a:off x="2483026" y="4738562"/>
            <a:ext cx="1344271" cy="1344271"/>
          </a:xfrm>
          <a:prstGeom prst="roundRect">
            <a:avLst>
              <a:gd name="adj" fmla="val 10715"/>
            </a:avLst>
          </a:prstGeom>
          <a:solidFill>
            <a:schemeClr val="bg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61" name="Rounded Rectangle 5">
            <a:extLst>
              <a:ext uri="{FF2B5EF4-FFF2-40B4-BE49-F238E27FC236}">
                <a16:creationId xmlns="" xmlns:a16="http://schemas.microsoft.com/office/drawing/2014/main" id="{274DA3A6-4B36-491F-8334-E3FE5370424C}"/>
              </a:ext>
            </a:extLst>
          </p:cNvPr>
          <p:cNvSpPr/>
          <p:nvPr/>
        </p:nvSpPr>
        <p:spPr>
          <a:xfrm>
            <a:off x="3985222" y="3248514"/>
            <a:ext cx="1344271" cy="1344271"/>
          </a:xfrm>
          <a:prstGeom prst="roundRect">
            <a:avLst>
              <a:gd name="adj" fmla="val 10715"/>
            </a:avLst>
          </a:prstGeom>
          <a:solidFill>
            <a:schemeClr val="bg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62" name="Rounded Rectangle 6">
            <a:extLst>
              <a:ext uri="{FF2B5EF4-FFF2-40B4-BE49-F238E27FC236}">
                <a16:creationId xmlns="" xmlns:a16="http://schemas.microsoft.com/office/drawing/2014/main" id="{89C1DCF6-A163-4DEE-97BE-A1050939AB18}"/>
              </a:ext>
            </a:extLst>
          </p:cNvPr>
          <p:cNvSpPr/>
          <p:nvPr/>
        </p:nvSpPr>
        <p:spPr>
          <a:xfrm>
            <a:off x="985016" y="3248514"/>
            <a:ext cx="1344271" cy="1344271"/>
          </a:xfrm>
          <a:prstGeom prst="roundRect">
            <a:avLst>
              <a:gd name="adj" fmla="val 10715"/>
            </a:avLst>
          </a:prstGeom>
          <a:solidFill>
            <a:schemeClr val="bg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63" name="Rounded Rectangle 4">
            <a:extLst>
              <a:ext uri="{FF2B5EF4-FFF2-40B4-BE49-F238E27FC236}">
                <a16:creationId xmlns="" xmlns:a16="http://schemas.microsoft.com/office/drawing/2014/main" id="{01734043-A50D-4F97-8AA1-0BCD7D4C9AB6}"/>
              </a:ext>
            </a:extLst>
          </p:cNvPr>
          <p:cNvSpPr/>
          <p:nvPr/>
        </p:nvSpPr>
        <p:spPr>
          <a:xfrm>
            <a:off x="2483026" y="3248514"/>
            <a:ext cx="1344271" cy="1344271"/>
          </a:xfrm>
          <a:prstGeom prst="roundRect">
            <a:avLst>
              <a:gd name="adj" fmla="val 10715"/>
            </a:avLst>
          </a:prstGeom>
          <a:solidFill>
            <a:schemeClr val="accent2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grpSp>
        <p:nvGrpSpPr>
          <p:cNvPr id="64" name="Group 63">
            <a:extLst>
              <a:ext uri="{FF2B5EF4-FFF2-40B4-BE49-F238E27FC236}">
                <a16:creationId xmlns="" xmlns:a16="http://schemas.microsoft.com/office/drawing/2014/main" id="{F2A110F8-4715-49E8-840A-A838B180ED27}"/>
              </a:ext>
            </a:extLst>
          </p:cNvPr>
          <p:cNvGrpSpPr/>
          <p:nvPr/>
        </p:nvGrpSpPr>
        <p:grpSpPr>
          <a:xfrm>
            <a:off x="1070024" y="1950421"/>
            <a:ext cx="1187957" cy="960360"/>
            <a:chOff x="3255230" y="2026427"/>
            <a:chExt cx="1352083" cy="960360"/>
          </a:xfrm>
        </p:grpSpPr>
        <p:sp>
          <p:nvSpPr>
            <p:cNvPr id="65" name="TextBox 64">
              <a:extLst>
                <a:ext uri="{FF2B5EF4-FFF2-40B4-BE49-F238E27FC236}">
                  <a16:creationId xmlns="" xmlns:a16="http://schemas.microsoft.com/office/drawing/2014/main" id="{C386A673-C1E4-4EB3-9628-34FCF0AE5703}"/>
                </a:ext>
              </a:extLst>
            </p:cNvPr>
            <p:cNvSpPr txBox="1"/>
            <p:nvPr/>
          </p:nvSpPr>
          <p:spPr>
            <a:xfrm>
              <a:off x="3255230" y="2026427"/>
              <a:ext cx="1352083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400" b="1" dirty="0">
                  <a:solidFill>
                    <a:schemeClr val="accent1"/>
                  </a:solidFill>
                  <a:cs typeface="Arial" pitchFamily="34" charset="0"/>
                </a:rPr>
                <a:t>Add Text</a:t>
              </a:r>
              <a:endParaRPr lang="ko-KR" altLang="en-US" sz="1400" b="1" dirty="0">
                <a:solidFill>
                  <a:schemeClr val="accent1"/>
                </a:solidFill>
                <a:cs typeface="Arial" pitchFamily="34" charset="0"/>
              </a:endParaRPr>
            </a:p>
          </p:txBody>
        </p:sp>
        <p:sp>
          <p:nvSpPr>
            <p:cNvPr id="66" name="TextBox 65">
              <a:extLst>
                <a:ext uri="{FF2B5EF4-FFF2-40B4-BE49-F238E27FC236}">
                  <a16:creationId xmlns="" xmlns:a16="http://schemas.microsoft.com/office/drawing/2014/main" id="{18D9916C-9AA1-43DB-8892-CFC09E280D88}"/>
                </a:ext>
              </a:extLst>
            </p:cNvPr>
            <p:cNvSpPr txBox="1"/>
            <p:nvPr/>
          </p:nvSpPr>
          <p:spPr>
            <a:xfrm>
              <a:off x="3255230" y="2340456"/>
              <a:ext cx="1352083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accent1"/>
                  </a:solidFill>
                  <a:cs typeface="Arial" pitchFamily="34" charset="0"/>
                </a:rPr>
                <a:t>Simple PowerPoint Presentation</a:t>
              </a:r>
              <a:endParaRPr lang="ko-KR" altLang="en-US" sz="1200" dirty="0">
                <a:solidFill>
                  <a:schemeClr val="accent1"/>
                </a:solidFill>
                <a:cs typeface="Arial" pitchFamily="34" charset="0"/>
              </a:endParaRPr>
            </a:p>
          </p:txBody>
        </p:sp>
      </p:grpSp>
      <p:grpSp>
        <p:nvGrpSpPr>
          <p:cNvPr id="67" name="Group 66">
            <a:extLst>
              <a:ext uri="{FF2B5EF4-FFF2-40B4-BE49-F238E27FC236}">
                <a16:creationId xmlns="" xmlns:a16="http://schemas.microsoft.com/office/drawing/2014/main" id="{848E673D-6500-410F-85AF-BF865BD684F6}"/>
              </a:ext>
            </a:extLst>
          </p:cNvPr>
          <p:cNvGrpSpPr/>
          <p:nvPr/>
        </p:nvGrpSpPr>
        <p:grpSpPr>
          <a:xfrm>
            <a:off x="4038060" y="4915297"/>
            <a:ext cx="1238594" cy="960360"/>
            <a:chOff x="3255230" y="2026427"/>
            <a:chExt cx="1352083" cy="960360"/>
          </a:xfrm>
        </p:grpSpPr>
        <p:sp>
          <p:nvSpPr>
            <p:cNvPr id="68" name="TextBox 67">
              <a:extLst>
                <a:ext uri="{FF2B5EF4-FFF2-40B4-BE49-F238E27FC236}">
                  <a16:creationId xmlns="" xmlns:a16="http://schemas.microsoft.com/office/drawing/2014/main" id="{7E6EEF05-5665-403F-A1B4-41B9DF3E0211}"/>
                </a:ext>
              </a:extLst>
            </p:cNvPr>
            <p:cNvSpPr txBox="1"/>
            <p:nvPr/>
          </p:nvSpPr>
          <p:spPr>
            <a:xfrm>
              <a:off x="3255230" y="2026427"/>
              <a:ext cx="1352083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400" b="1" dirty="0">
                  <a:solidFill>
                    <a:schemeClr val="accent1"/>
                  </a:solidFill>
                  <a:cs typeface="Arial" pitchFamily="34" charset="0"/>
                </a:rPr>
                <a:t>Add Text</a:t>
              </a:r>
              <a:endParaRPr lang="ko-KR" altLang="en-US" sz="1400" b="1" dirty="0">
                <a:solidFill>
                  <a:schemeClr val="accent1"/>
                </a:solidFill>
                <a:cs typeface="Arial" pitchFamily="34" charset="0"/>
              </a:endParaRPr>
            </a:p>
          </p:txBody>
        </p:sp>
        <p:sp>
          <p:nvSpPr>
            <p:cNvPr id="69" name="TextBox 68">
              <a:extLst>
                <a:ext uri="{FF2B5EF4-FFF2-40B4-BE49-F238E27FC236}">
                  <a16:creationId xmlns="" xmlns:a16="http://schemas.microsoft.com/office/drawing/2014/main" id="{67A833C1-3E0D-4909-B276-D7D14F1ED48F}"/>
                </a:ext>
              </a:extLst>
            </p:cNvPr>
            <p:cNvSpPr txBox="1"/>
            <p:nvPr/>
          </p:nvSpPr>
          <p:spPr>
            <a:xfrm>
              <a:off x="3255230" y="2340456"/>
              <a:ext cx="1352083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accent1"/>
                  </a:solidFill>
                  <a:cs typeface="Arial" pitchFamily="34" charset="0"/>
                </a:rPr>
                <a:t>Simple PowerPoint Presentation</a:t>
              </a:r>
              <a:endParaRPr lang="ko-KR" altLang="en-US" sz="1200" dirty="0">
                <a:solidFill>
                  <a:schemeClr val="accent1"/>
                </a:solidFill>
                <a:cs typeface="Arial" pitchFamily="34" charset="0"/>
              </a:endParaRPr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="" xmlns:a16="http://schemas.microsoft.com/office/drawing/2014/main" id="{863BED22-C53C-462A-A79C-81C64E4E7F9F}"/>
              </a:ext>
            </a:extLst>
          </p:cNvPr>
          <p:cNvGrpSpPr/>
          <p:nvPr/>
        </p:nvGrpSpPr>
        <p:grpSpPr>
          <a:xfrm>
            <a:off x="5920619" y="1816538"/>
            <a:ext cx="5348208" cy="923330"/>
            <a:chOff x="3017859" y="4283314"/>
            <a:chExt cx="2596222" cy="923330"/>
          </a:xfrm>
        </p:grpSpPr>
        <p:sp>
          <p:nvSpPr>
            <p:cNvPr id="71" name="TextBox 70">
              <a:extLst>
                <a:ext uri="{FF2B5EF4-FFF2-40B4-BE49-F238E27FC236}">
                  <a16:creationId xmlns="" xmlns:a16="http://schemas.microsoft.com/office/drawing/2014/main" id="{FFF8F5E7-68D0-4E80-8522-EDF7FA5EB5FA}"/>
                </a:ext>
              </a:extLst>
            </p:cNvPr>
            <p:cNvSpPr txBox="1"/>
            <p:nvPr/>
          </p:nvSpPr>
          <p:spPr>
            <a:xfrm>
              <a:off x="3021856" y="4560313"/>
              <a:ext cx="259222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Get a modern PowerPoint  Presentation that is beautifully designed. Easy to change colors, photos and Text.   </a:t>
              </a:r>
            </a:p>
          </p:txBody>
        </p:sp>
        <p:sp>
          <p:nvSpPr>
            <p:cNvPr id="72" name="TextBox 71">
              <a:extLst>
                <a:ext uri="{FF2B5EF4-FFF2-40B4-BE49-F238E27FC236}">
                  <a16:creationId xmlns="" xmlns:a16="http://schemas.microsoft.com/office/drawing/2014/main" id="{0D4E9F93-4628-4377-947E-1A56E0F2FCE6}"/>
                </a:ext>
              </a:extLst>
            </p:cNvPr>
            <p:cNvSpPr txBox="1"/>
            <p:nvPr/>
          </p:nvSpPr>
          <p:spPr>
            <a:xfrm>
              <a:off x="3017859" y="4283314"/>
              <a:ext cx="25962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73" name="Group 72">
            <a:extLst>
              <a:ext uri="{FF2B5EF4-FFF2-40B4-BE49-F238E27FC236}">
                <a16:creationId xmlns="" xmlns:a16="http://schemas.microsoft.com/office/drawing/2014/main" id="{D03753C7-CED1-4CAE-8C0B-767460377D60}"/>
              </a:ext>
            </a:extLst>
          </p:cNvPr>
          <p:cNvGrpSpPr/>
          <p:nvPr/>
        </p:nvGrpSpPr>
        <p:grpSpPr>
          <a:xfrm>
            <a:off x="5920619" y="2914078"/>
            <a:ext cx="5348208" cy="923330"/>
            <a:chOff x="3017859" y="4283314"/>
            <a:chExt cx="2596222" cy="923330"/>
          </a:xfrm>
        </p:grpSpPr>
        <p:sp>
          <p:nvSpPr>
            <p:cNvPr id="74" name="TextBox 73">
              <a:extLst>
                <a:ext uri="{FF2B5EF4-FFF2-40B4-BE49-F238E27FC236}">
                  <a16:creationId xmlns="" xmlns:a16="http://schemas.microsoft.com/office/drawing/2014/main" id="{38DF557B-A0D5-4499-8A40-BF99A2191449}"/>
                </a:ext>
              </a:extLst>
            </p:cNvPr>
            <p:cNvSpPr txBox="1"/>
            <p:nvPr/>
          </p:nvSpPr>
          <p:spPr>
            <a:xfrm>
              <a:off x="3021856" y="4560313"/>
              <a:ext cx="259222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Get a modern PowerPoint  Presentation that is beautifully designed. Easy to change colors, photos and Text.</a:t>
              </a:r>
            </a:p>
          </p:txBody>
        </p:sp>
        <p:sp>
          <p:nvSpPr>
            <p:cNvPr id="75" name="TextBox 74">
              <a:extLst>
                <a:ext uri="{FF2B5EF4-FFF2-40B4-BE49-F238E27FC236}">
                  <a16:creationId xmlns="" xmlns:a16="http://schemas.microsoft.com/office/drawing/2014/main" id="{B2713AD4-DA70-4474-AD90-D541052782D2}"/>
                </a:ext>
              </a:extLst>
            </p:cNvPr>
            <p:cNvSpPr txBox="1"/>
            <p:nvPr/>
          </p:nvSpPr>
          <p:spPr>
            <a:xfrm>
              <a:off x="3017859" y="4283314"/>
              <a:ext cx="257018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="" xmlns:a16="http://schemas.microsoft.com/office/drawing/2014/main" id="{4730148B-DA77-4FFA-85DB-70FF0825F811}"/>
              </a:ext>
            </a:extLst>
          </p:cNvPr>
          <p:cNvGrpSpPr/>
          <p:nvPr/>
        </p:nvGrpSpPr>
        <p:grpSpPr>
          <a:xfrm>
            <a:off x="5920619" y="4011618"/>
            <a:ext cx="5348208" cy="923330"/>
            <a:chOff x="3017859" y="4283314"/>
            <a:chExt cx="2596222" cy="923330"/>
          </a:xfrm>
        </p:grpSpPr>
        <p:sp>
          <p:nvSpPr>
            <p:cNvPr id="77" name="TextBox 76">
              <a:extLst>
                <a:ext uri="{FF2B5EF4-FFF2-40B4-BE49-F238E27FC236}">
                  <a16:creationId xmlns="" xmlns:a16="http://schemas.microsoft.com/office/drawing/2014/main" id="{091CE14C-1549-42AA-AAD9-C6FA78075E67}"/>
                </a:ext>
              </a:extLst>
            </p:cNvPr>
            <p:cNvSpPr txBox="1"/>
            <p:nvPr/>
          </p:nvSpPr>
          <p:spPr>
            <a:xfrm>
              <a:off x="3021856" y="4560313"/>
              <a:ext cx="259222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Get a modern PowerPoint  Presentation that is beautifully designed. Easy to change colors, photos and Text.</a:t>
              </a:r>
            </a:p>
          </p:txBody>
        </p:sp>
        <p:sp>
          <p:nvSpPr>
            <p:cNvPr id="78" name="TextBox 77">
              <a:extLst>
                <a:ext uri="{FF2B5EF4-FFF2-40B4-BE49-F238E27FC236}">
                  <a16:creationId xmlns="" xmlns:a16="http://schemas.microsoft.com/office/drawing/2014/main" id="{C5ED8E86-52CC-4B26-B65C-A5833A81248C}"/>
                </a:ext>
              </a:extLst>
            </p:cNvPr>
            <p:cNvSpPr txBox="1"/>
            <p:nvPr/>
          </p:nvSpPr>
          <p:spPr>
            <a:xfrm>
              <a:off x="3017859" y="4283314"/>
              <a:ext cx="25962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="" xmlns:a16="http://schemas.microsoft.com/office/drawing/2014/main" id="{F7C02A71-49A5-4484-A1C9-411E8983A67A}"/>
              </a:ext>
            </a:extLst>
          </p:cNvPr>
          <p:cNvGrpSpPr/>
          <p:nvPr/>
        </p:nvGrpSpPr>
        <p:grpSpPr>
          <a:xfrm>
            <a:off x="5920619" y="5109157"/>
            <a:ext cx="5348208" cy="923330"/>
            <a:chOff x="3017859" y="4283314"/>
            <a:chExt cx="2596222" cy="923330"/>
          </a:xfrm>
        </p:grpSpPr>
        <p:sp>
          <p:nvSpPr>
            <p:cNvPr id="80" name="TextBox 79">
              <a:extLst>
                <a:ext uri="{FF2B5EF4-FFF2-40B4-BE49-F238E27FC236}">
                  <a16:creationId xmlns="" xmlns:a16="http://schemas.microsoft.com/office/drawing/2014/main" id="{C13859DD-F341-460C-9DF8-A668FCDEF18D}"/>
                </a:ext>
              </a:extLst>
            </p:cNvPr>
            <p:cNvSpPr txBox="1"/>
            <p:nvPr/>
          </p:nvSpPr>
          <p:spPr>
            <a:xfrm>
              <a:off x="3021856" y="4560313"/>
              <a:ext cx="259222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Get a modern PowerPoint  Presentation that is beautifully designed. Easy to change colors, photos and Text.</a:t>
              </a:r>
            </a:p>
          </p:txBody>
        </p:sp>
        <p:sp>
          <p:nvSpPr>
            <p:cNvPr id="81" name="TextBox 80">
              <a:extLst>
                <a:ext uri="{FF2B5EF4-FFF2-40B4-BE49-F238E27FC236}">
                  <a16:creationId xmlns="" xmlns:a16="http://schemas.microsoft.com/office/drawing/2014/main" id="{9326F21B-9030-45A5-B1BD-71327D02C44B}"/>
                </a:ext>
              </a:extLst>
            </p:cNvPr>
            <p:cNvSpPr txBox="1"/>
            <p:nvPr/>
          </p:nvSpPr>
          <p:spPr>
            <a:xfrm>
              <a:off x="3017859" y="4283314"/>
              <a:ext cx="25962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82" name="Rectangle 130">
            <a:extLst>
              <a:ext uri="{FF2B5EF4-FFF2-40B4-BE49-F238E27FC236}">
                <a16:creationId xmlns="" xmlns:a16="http://schemas.microsoft.com/office/drawing/2014/main" id="{BB7BA05C-B448-4F33-B15F-B12B95B9D43A}"/>
              </a:ext>
            </a:extLst>
          </p:cNvPr>
          <p:cNvSpPr/>
          <p:nvPr/>
        </p:nvSpPr>
        <p:spPr>
          <a:xfrm>
            <a:off x="2919194" y="5223074"/>
            <a:ext cx="439997" cy="441994"/>
          </a:xfrm>
          <a:custGeom>
            <a:avLst/>
            <a:gdLst/>
            <a:ahLst/>
            <a:cxnLst/>
            <a:rect l="l" t="t" r="r" b="b"/>
            <a:pathLst>
              <a:path w="371900" h="373588">
                <a:moveTo>
                  <a:pt x="297080" y="129105"/>
                </a:moveTo>
                <a:lnTo>
                  <a:pt x="284273" y="219737"/>
                </a:lnTo>
                <a:lnTo>
                  <a:pt x="305496" y="219737"/>
                </a:lnTo>
                <a:lnTo>
                  <a:pt x="333001" y="129105"/>
                </a:lnTo>
                <a:close/>
                <a:moveTo>
                  <a:pt x="228265" y="129105"/>
                </a:moveTo>
                <a:lnTo>
                  <a:pt x="228265" y="219737"/>
                </a:lnTo>
                <a:lnTo>
                  <a:pt x="250807" y="219737"/>
                </a:lnTo>
                <a:lnTo>
                  <a:pt x="263614" y="129105"/>
                </a:lnTo>
                <a:close/>
                <a:moveTo>
                  <a:pt x="157021" y="129105"/>
                </a:moveTo>
                <a:lnTo>
                  <a:pt x="175826" y="219737"/>
                </a:lnTo>
                <a:lnTo>
                  <a:pt x="195129" y="219737"/>
                </a:lnTo>
                <a:lnTo>
                  <a:pt x="195129" y="129105"/>
                </a:lnTo>
                <a:close/>
                <a:moveTo>
                  <a:pt x="93087" y="129105"/>
                </a:moveTo>
                <a:lnTo>
                  <a:pt x="117372" y="219737"/>
                </a:lnTo>
                <a:lnTo>
                  <a:pt x="141984" y="219737"/>
                </a:lnTo>
                <a:lnTo>
                  <a:pt x="123179" y="129105"/>
                </a:lnTo>
                <a:close/>
                <a:moveTo>
                  <a:pt x="58494" y="0"/>
                </a:moveTo>
                <a:lnTo>
                  <a:pt x="84208" y="95969"/>
                </a:lnTo>
                <a:lnTo>
                  <a:pt x="354346" y="95969"/>
                </a:lnTo>
                <a:lnTo>
                  <a:pt x="354346" y="97437"/>
                </a:lnTo>
                <a:cubicBezTo>
                  <a:pt x="356087" y="96136"/>
                  <a:pt x="357928" y="96353"/>
                  <a:pt x="359747" y="96905"/>
                </a:cubicBezTo>
                <a:lnTo>
                  <a:pt x="360371" y="97095"/>
                </a:lnTo>
                <a:cubicBezTo>
                  <a:pt x="368954" y="99700"/>
                  <a:pt x="373801" y="108770"/>
                  <a:pt x="371196" y="117354"/>
                </a:cubicBezTo>
                <a:lnTo>
                  <a:pt x="333339" y="242097"/>
                </a:lnTo>
                <a:cubicBezTo>
                  <a:pt x="331591" y="247858"/>
                  <a:pt x="326929" y="251935"/>
                  <a:pt x="321206" y="252122"/>
                </a:cubicBezTo>
                <a:lnTo>
                  <a:pt x="321206" y="252873"/>
                </a:lnTo>
                <a:lnTo>
                  <a:pt x="313576" y="252873"/>
                </a:lnTo>
                <a:cubicBezTo>
                  <a:pt x="313378" y="253010"/>
                  <a:pt x="313229" y="252967"/>
                  <a:pt x="313080" y="252922"/>
                </a:cubicBezTo>
                <a:lnTo>
                  <a:pt x="312919" y="252873"/>
                </a:lnTo>
                <a:lnTo>
                  <a:pt x="126251" y="252873"/>
                </a:lnTo>
                <a:lnTo>
                  <a:pt x="133971" y="281687"/>
                </a:lnTo>
                <a:lnTo>
                  <a:pt x="321075" y="281687"/>
                </a:lnTo>
                <a:lnTo>
                  <a:pt x="321075" y="314823"/>
                </a:lnTo>
                <a:lnTo>
                  <a:pt x="318480" y="314823"/>
                </a:lnTo>
                <a:cubicBezTo>
                  <a:pt x="329614" y="318311"/>
                  <a:pt x="336414" y="328969"/>
                  <a:pt x="336414" y="341215"/>
                </a:cubicBezTo>
                <a:cubicBezTo>
                  <a:pt x="336414" y="359094"/>
                  <a:pt x="321920" y="373588"/>
                  <a:pt x="304041" y="373588"/>
                </a:cubicBezTo>
                <a:cubicBezTo>
                  <a:pt x="286162" y="373588"/>
                  <a:pt x="271668" y="359094"/>
                  <a:pt x="271668" y="341215"/>
                </a:cubicBezTo>
                <a:cubicBezTo>
                  <a:pt x="271668" y="328969"/>
                  <a:pt x="278468" y="318311"/>
                  <a:pt x="289602" y="314823"/>
                </a:cubicBezTo>
                <a:lnTo>
                  <a:pt x="142850" y="314823"/>
                </a:lnTo>
                <a:lnTo>
                  <a:pt x="143397" y="316865"/>
                </a:lnTo>
                <a:cubicBezTo>
                  <a:pt x="151629" y="321811"/>
                  <a:pt x="156401" y="330956"/>
                  <a:pt x="156401" y="341215"/>
                </a:cubicBezTo>
                <a:cubicBezTo>
                  <a:pt x="156401" y="359094"/>
                  <a:pt x="141907" y="373588"/>
                  <a:pt x="124028" y="373588"/>
                </a:cubicBezTo>
                <a:cubicBezTo>
                  <a:pt x="106149" y="373588"/>
                  <a:pt x="91655" y="359094"/>
                  <a:pt x="91655" y="341215"/>
                </a:cubicBezTo>
                <a:cubicBezTo>
                  <a:pt x="91655" y="329356"/>
                  <a:pt x="98032" y="318986"/>
                  <a:pt x="108649" y="315212"/>
                </a:cubicBezTo>
                <a:lnTo>
                  <a:pt x="33542" y="34909"/>
                </a:lnTo>
                <a:lnTo>
                  <a:pt x="0" y="34909"/>
                </a:lnTo>
                <a:lnTo>
                  <a:pt x="0" y="1773"/>
                </a:lnTo>
                <a:lnTo>
                  <a:pt x="51879" y="177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83" name="Round Same Side Corner Rectangle 11">
            <a:extLst>
              <a:ext uri="{FF2B5EF4-FFF2-40B4-BE49-F238E27FC236}">
                <a16:creationId xmlns="" xmlns:a16="http://schemas.microsoft.com/office/drawing/2014/main" id="{BF23EAD6-0D6F-4429-AA2D-B5A07077BECA}"/>
              </a:ext>
            </a:extLst>
          </p:cNvPr>
          <p:cNvSpPr>
            <a:spLocks noChangeAspect="1"/>
          </p:cNvSpPr>
          <p:nvPr/>
        </p:nvSpPr>
        <p:spPr>
          <a:xfrm rot="9900000">
            <a:off x="4447729" y="3736871"/>
            <a:ext cx="514894" cy="437304"/>
          </a:xfrm>
          <a:custGeom>
            <a:avLst/>
            <a:gdLst/>
            <a:ahLst/>
            <a:cxnLst/>
            <a:rect l="l" t="t" r="r" b="b"/>
            <a:pathLst>
              <a:path w="2911009" h="2472345">
                <a:moveTo>
                  <a:pt x="2219598" y="1335309"/>
                </a:moveTo>
                <a:lnTo>
                  <a:pt x="2219598" y="1222573"/>
                </a:lnTo>
                <a:cubicBezTo>
                  <a:pt x="2219598" y="1176944"/>
                  <a:pt x="2241926" y="1136530"/>
                  <a:pt x="2277694" y="1113650"/>
                </a:cubicBezTo>
                <a:lnTo>
                  <a:pt x="2277694" y="137786"/>
                </a:lnTo>
                <a:cubicBezTo>
                  <a:pt x="2277694" y="61689"/>
                  <a:pt x="2339383" y="0"/>
                  <a:pt x="2415480" y="0"/>
                </a:cubicBezTo>
                <a:lnTo>
                  <a:pt x="2545196" y="0"/>
                </a:lnTo>
                <a:cubicBezTo>
                  <a:pt x="2621293" y="0"/>
                  <a:pt x="2682982" y="61689"/>
                  <a:pt x="2682982" y="137786"/>
                </a:cubicBezTo>
                <a:lnTo>
                  <a:pt x="2682982" y="1099067"/>
                </a:lnTo>
                <a:cubicBezTo>
                  <a:pt x="2730197" y="1120049"/>
                  <a:pt x="2762708" y="1167515"/>
                  <a:pt x="2762708" y="1222573"/>
                </a:cubicBezTo>
                <a:lnTo>
                  <a:pt x="2762708" y="1480834"/>
                </a:lnTo>
                <a:close/>
                <a:moveTo>
                  <a:pt x="241900" y="1676361"/>
                </a:moveTo>
                <a:cubicBezTo>
                  <a:pt x="69371" y="1631107"/>
                  <a:pt x="-34146" y="1454930"/>
                  <a:pt x="10296" y="1282189"/>
                </a:cubicBezTo>
                <a:cubicBezTo>
                  <a:pt x="54739" y="1109449"/>
                  <a:pt x="230428" y="1005105"/>
                  <a:pt x="403375" y="1048736"/>
                </a:cubicBezTo>
                <a:cubicBezTo>
                  <a:pt x="349550" y="1257945"/>
                  <a:pt x="295726" y="1467153"/>
                  <a:pt x="241900" y="1676361"/>
                </a:cubicBezTo>
                <a:close/>
                <a:moveTo>
                  <a:pt x="2578947" y="2467929"/>
                </a:moveTo>
                <a:lnTo>
                  <a:pt x="1957545" y="2301425"/>
                </a:lnTo>
                <a:lnTo>
                  <a:pt x="2194209" y="1418183"/>
                </a:lnTo>
                <a:lnTo>
                  <a:pt x="2815611" y="1584687"/>
                </a:lnTo>
                <a:cubicBezTo>
                  <a:pt x="2884250" y="1603079"/>
                  <a:pt x="2924985" y="1673632"/>
                  <a:pt x="2906593" y="1742272"/>
                </a:cubicBezTo>
                <a:lnTo>
                  <a:pt x="2736532" y="2376947"/>
                </a:lnTo>
                <a:cubicBezTo>
                  <a:pt x="2718140" y="2445587"/>
                  <a:pt x="2647586" y="2486321"/>
                  <a:pt x="2578947" y="2467929"/>
                </a:cubicBezTo>
                <a:close/>
                <a:moveTo>
                  <a:pt x="610249" y="2287120"/>
                </a:moveTo>
                <a:lnTo>
                  <a:pt x="1020264" y="756923"/>
                </a:lnTo>
                <a:lnTo>
                  <a:pt x="2107356" y="1398691"/>
                </a:lnTo>
                <a:lnTo>
                  <a:pt x="1872582" y="2274879"/>
                </a:lnTo>
                <a:close/>
                <a:moveTo>
                  <a:pt x="426016" y="2349577"/>
                </a:moveTo>
                <a:lnTo>
                  <a:pt x="243978" y="2300800"/>
                </a:lnTo>
                <a:cubicBezTo>
                  <a:pt x="205115" y="2290387"/>
                  <a:pt x="182051" y="2250439"/>
                  <a:pt x="192464" y="2211576"/>
                </a:cubicBezTo>
                <a:lnTo>
                  <a:pt x="620679" y="613455"/>
                </a:lnTo>
                <a:cubicBezTo>
                  <a:pt x="631093" y="574592"/>
                  <a:pt x="671040" y="551528"/>
                  <a:pt x="709903" y="561941"/>
                </a:cubicBezTo>
                <a:lnTo>
                  <a:pt x="891942" y="610718"/>
                </a:lnTo>
                <a:cubicBezTo>
                  <a:pt x="930805" y="621132"/>
                  <a:pt x="953869" y="661079"/>
                  <a:pt x="943455" y="699942"/>
                </a:cubicBezTo>
                <a:lnTo>
                  <a:pt x="515240" y="2298064"/>
                </a:lnTo>
                <a:cubicBezTo>
                  <a:pt x="504827" y="2336927"/>
                  <a:pt x="464879" y="2359990"/>
                  <a:pt x="426016" y="23495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84" name="Rectangle 36">
            <a:extLst>
              <a:ext uri="{FF2B5EF4-FFF2-40B4-BE49-F238E27FC236}">
                <a16:creationId xmlns="" xmlns:a16="http://schemas.microsoft.com/office/drawing/2014/main" id="{69459DC2-9609-47A8-B733-236A9C9AD6AF}"/>
              </a:ext>
            </a:extLst>
          </p:cNvPr>
          <p:cNvSpPr/>
          <p:nvPr/>
        </p:nvSpPr>
        <p:spPr>
          <a:xfrm>
            <a:off x="1410864" y="3685711"/>
            <a:ext cx="506275" cy="423205"/>
          </a:xfrm>
          <a:custGeom>
            <a:avLst/>
            <a:gdLst/>
            <a:ahLst/>
            <a:cxnLst/>
            <a:rect l="l" t="t" r="r" b="b"/>
            <a:pathLst>
              <a:path w="3186824" h="2663936">
                <a:moveTo>
                  <a:pt x="2624444" y="2376100"/>
                </a:moveTo>
                <a:lnTo>
                  <a:pt x="2624444" y="2520100"/>
                </a:lnTo>
                <a:lnTo>
                  <a:pt x="2952463" y="2520100"/>
                </a:lnTo>
                <a:lnTo>
                  <a:pt x="2952463" y="2376100"/>
                </a:lnTo>
                <a:close/>
                <a:moveTo>
                  <a:pt x="210911" y="2376100"/>
                </a:moveTo>
                <a:lnTo>
                  <a:pt x="210911" y="2520100"/>
                </a:lnTo>
                <a:lnTo>
                  <a:pt x="538930" y="2520100"/>
                </a:lnTo>
                <a:lnTo>
                  <a:pt x="538930" y="2376100"/>
                </a:lnTo>
                <a:close/>
                <a:moveTo>
                  <a:pt x="2624444" y="2095269"/>
                </a:moveTo>
                <a:lnTo>
                  <a:pt x="2624444" y="2239269"/>
                </a:lnTo>
                <a:lnTo>
                  <a:pt x="2952463" y="2239269"/>
                </a:lnTo>
                <a:lnTo>
                  <a:pt x="2952463" y="2095269"/>
                </a:lnTo>
                <a:close/>
                <a:moveTo>
                  <a:pt x="210911" y="2095269"/>
                </a:moveTo>
                <a:lnTo>
                  <a:pt x="210911" y="2239269"/>
                </a:lnTo>
                <a:lnTo>
                  <a:pt x="538930" y="2239269"/>
                </a:lnTo>
                <a:lnTo>
                  <a:pt x="538930" y="2095269"/>
                </a:lnTo>
                <a:close/>
                <a:moveTo>
                  <a:pt x="2624444" y="1814436"/>
                </a:moveTo>
                <a:lnTo>
                  <a:pt x="2624444" y="1958436"/>
                </a:lnTo>
                <a:lnTo>
                  <a:pt x="2952463" y="1958436"/>
                </a:lnTo>
                <a:lnTo>
                  <a:pt x="2952463" y="1814436"/>
                </a:lnTo>
                <a:close/>
                <a:moveTo>
                  <a:pt x="210911" y="1814436"/>
                </a:moveTo>
                <a:lnTo>
                  <a:pt x="210911" y="1958436"/>
                </a:lnTo>
                <a:lnTo>
                  <a:pt x="538930" y="1958436"/>
                </a:lnTo>
                <a:lnTo>
                  <a:pt x="538930" y="1814436"/>
                </a:lnTo>
                <a:close/>
                <a:moveTo>
                  <a:pt x="2624444" y="1533603"/>
                </a:moveTo>
                <a:lnTo>
                  <a:pt x="2624444" y="1677603"/>
                </a:lnTo>
                <a:lnTo>
                  <a:pt x="2952463" y="1677603"/>
                </a:lnTo>
                <a:lnTo>
                  <a:pt x="2952463" y="1533603"/>
                </a:lnTo>
                <a:close/>
                <a:moveTo>
                  <a:pt x="210911" y="1533603"/>
                </a:moveTo>
                <a:lnTo>
                  <a:pt x="210911" y="1677603"/>
                </a:lnTo>
                <a:lnTo>
                  <a:pt x="538930" y="1677603"/>
                </a:lnTo>
                <a:lnTo>
                  <a:pt x="538930" y="1533603"/>
                </a:lnTo>
                <a:close/>
                <a:moveTo>
                  <a:pt x="2624444" y="1252770"/>
                </a:moveTo>
                <a:lnTo>
                  <a:pt x="2624444" y="1396770"/>
                </a:lnTo>
                <a:lnTo>
                  <a:pt x="2952463" y="1396770"/>
                </a:lnTo>
                <a:lnTo>
                  <a:pt x="2952463" y="1252770"/>
                </a:lnTo>
                <a:close/>
                <a:moveTo>
                  <a:pt x="210911" y="1252770"/>
                </a:moveTo>
                <a:lnTo>
                  <a:pt x="210911" y="1396770"/>
                </a:lnTo>
                <a:lnTo>
                  <a:pt x="538930" y="1396770"/>
                </a:lnTo>
                <a:lnTo>
                  <a:pt x="538930" y="1252770"/>
                </a:lnTo>
                <a:close/>
                <a:moveTo>
                  <a:pt x="2624444" y="971937"/>
                </a:moveTo>
                <a:lnTo>
                  <a:pt x="2624444" y="1115937"/>
                </a:lnTo>
                <a:lnTo>
                  <a:pt x="2952463" y="1115937"/>
                </a:lnTo>
                <a:lnTo>
                  <a:pt x="2952463" y="971937"/>
                </a:lnTo>
                <a:close/>
                <a:moveTo>
                  <a:pt x="210911" y="971937"/>
                </a:moveTo>
                <a:lnTo>
                  <a:pt x="210911" y="1115937"/>
                </a:lnTo>
                <a:lnTo>
                  <a:pt x="538930" y="1115937"/>
                </a:lnTo>
                <a:lnTo>
                  <a:pt x="538930" y="971937"/>
                </a:lnTo>
                <a:close/>
                <a:moveTo>
                  <a:pt x="2624444" y="691104"/>
                </a:moveTo>
                <a:lnTo>
                  <a:pt x="2624444" y="835104"/>
                </a:lnTo>
                <a:lnTo>
                  <a:pt x="2952463" y="835104"/>
                </a:lnTo>
                <a:lnTo>
                  <a:pt x="2952463" y="691104"/>
                </a:lnTo>
                <a:close/>
                <a:moveTo>
                  <a:pt x="210911" y="691104"/>
                </a:moveTo>
                <a:lnTo>
                  <a:pt x="210911" y="835104"/>
                </a:lnTo>
                <a:lnTo>
                  <a:pt x="538930" y="835104"/>
                </a:lnTo>
                <a:lnTo>
                  <a:pt x="538930" y="691104"/>
                </a:lnTo>
                <a:close/>
                <a:moveTo>
                  <a:pt x="988006" y="552354"/>
                </a:moveTo>
                <a:lnTo>
                  <a:pt x="988006" y="2111583"/>
                </a:lnTo>
                <a:lnTo>
                  <a:pt x="2332169" y="1331969"/>
                </a:lnTo>
                <a:close/>
                <a:moveTo>
                  <a:pt x="2624444" y="410271"/>
                </a:moveTo>
                <a:lnTo>
                  <a:pt x="2624444" y="554271"/>
                </a:lnTo>
                <a:lnTo>
                  <a:pt x="2952463" y="554271"/>
                </a:lnTo>
                <a:lnTo>
                  <a:pt x="2952463" y="410271"/>
                </a:lnTo>
                <a:close/>
                <a:moveTo>
                  <a:pt x="210911" y="410271"/>
                </a:moveTo>
                <a:lnTo>
                  <a:pt x="210911" y="554271"/>
                </a:lnTo>
                <a:lnTo>
                  <a:pt x="538930" y="554271"/>
                </a:lnTo>
                <a:lnTo>
                  <a:pt x="538930" y="410271"/>
                </a:lnTo>
                <a:close/>
                <a:moveTo>
                  <a:pt x="2624444" y="129438"/>
                </a:moveTo>
                <a:lnTo>
                  <a:pt x="2624444" y="273438"/>
                </a:lnTo>
                <a:lnTo>
                  <a:pt x="2952463" y="273438"/>
                </a:lnTo>
                <a:lnTo>
                  <a:pt x="2952463" y="129438"/>
                </a:lnTo>
                <a:close/>
                <a:moveTo>
                  <a:pt x="210911" y="129438"/>
                </a:moveTo>
                <a:lnTo>
                  <a:pt x="210911" y="273438"/>
                </a:lnTo>
                <a:lnTo>
                  <a:pt x="538930" y="273438"/>
                </a:lnTo>
                <a:lnTo>
                  <a:pt x="538930" y="129438"/>
                </a:lnTo>
                <a:close/>
                <a:moveTo>
                  <a:pt x="0" y="0"/>
                </a:moveTo>
                <a:lnTo>
                  <a:pt x="3186824" y="0"/>
                </a:lnTo>
                <a:lnTo>
                  <a:pt x="3186824" y="2663936"/>
                </a:lnTo>
                <a:lnTo>
                  <a:pt x="0" y="266393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85" name="Rounded Rectangle 7">
            <a:extLst>
              <a:ext uri="{FF2B5EF4-FFF2-40B4-BE49-F238E27FC236}">
                <a16:creationId xmlns="" xmlns:a16="http://schemas.microsoft.com/office/drawing/2014/main" id="{63D9AD60-D428-4FB5-8837-71C8CE10D064}"/>
              </a:ext>
            </a:extLst>
          </p:cNvPr>
          <p:cNvSpPr/>
          <p:nvPr/>
        </p:nvSpPr>
        <p:spPr>
          <a:xfrm>
            <a:off x="2930282" y="2166846"/>
            <a:ext cx="457913" cy="395174"/>
          </a:xfrm>
          <a:custGeom>
            <a:avLst/>
            <a:gdLst/>
            <a:ahLst/>
            <a:cxnLst/>
            <a:rect l="l" t="t" r="r" b="b"/>
            <a:pathLst>
              <a:path w="3240006" h="2796091">
                <a:moveTo>
                  <a:pt x="686867" y="612319"/>
                </a:moveTo>
                <a:cubicBezTo>
                  <a:pt x="611281" y="612319"/>
                  <a:pt x="550007" y="673593"/>
                  <a:pt x="550007" y="749179"/>
                </a:cubicBezTo>
                <a:cubicBezTo>
                  <a:pt x="550007" y="824765"/>
                  <a:pt x="611281" y="886039"/>
                  <a:pt x="686867" y="886039"/>
                </a:cubicBezTo>
                <a:cubicBezTo>
                  <a:pt x="762453" y="886039"/>
                  <a:pt x="823727" y="824765"/>
                  <a:pt x="823727" y="749179"/>
                </a:cubicBezTo>
                <a:cubicBezTo>
                  <a:pt x="823727" y="673593"/>
                  <a:pt x="762453" y="612319"/>
                  <a:pt x="686867" y="612319"/>
                </a:cubicBezTo>
                <a:close/>
                <a:moveTo>
                  <a:pt x="1587500" y="281447"/>
                </a:moveTo>
                <a:cubicBezTo>
                  <a:pt x="1432061" y="281447"/>
                  <a:pt x="1306053" y="407455"/>
                  <a:pt x="1306053" y="562894"/>
                </a:cubicBezTo>
                <a:cubicBezTo>
                  <a:pt x="1306053" y="718333"/>
                  <a:pt x="1432061" y="844341"/>
                  <a:pt x="1587500" y="844341"/>
                </a:cubicBezTo>
                <a:cubicBezTo>
                  <a:pt x="1742939" y="844341"/>
                  <a:pt x="1868947" y="718333"/>
                  <a:pt x="1868947" y="562894"/>
                </a:cubicBezTo>
                <a:cubicBezTo>
                  <a:pt x="1868947" y="407455"/>
                  <a:pt x="1742939" y="281447"/>
                  <a:pt x="1587500" y="281447"/>
                </a:cubicBezTo>
                <a:close/>
                <a:moveTo>
                  <a:pt x="1587500" y="0"/>
                </a:moveTo>
                <a:cubicBezTo>
                  <a:pt x="1898378" y="0"/>
                  <a:pt x="2150394" y="252016"/>
                  <a:pt x="2150394" y="562894"/>
                </a:cubicBezTo>
                <a:cubicBezTo>
                  <a:pt x="2150394" y="786167"/>
                  <a:pt x="2020401" y="979078"/>
                  <a:pt x="1831095" y="1068260"/>
                </a:cubicBezTo>
                <a:lnTo>
                  <a:pt x="2215710" y="1068260"/>
                </a:lnTo>
                <a:cubicBezTo>
                  <a:pt x="2374756" y="1068260"/>
                  <a:pt x="2503688" y="1197192"/>
                  <a:pt x="2503688" y="1356238"/>
                </a:cubicBezTo>
                <a:lnTo>
                  <a:pt x="2503688" y="1474975"/>
                </a:lnTo>
                <a:lnTo>
                  <a:pt x="2656086" y="1474975"/>
                </a:lnTo>
                <a:cubicBezTo>
                  <a:pt x="2692420" y="1474975"/>
                  <a:pt x="2722815" y="1500405"/>
                  <a:pt x="2728975" y="1534767"/>
                </a:cubicBezTo>
                <a:lnTo>
                  <a:pt x="3240006" y="1109804"/>
                </a:lnTo>
                <a:lnTo>
                  <a:pt x="3240006" y="2754548"/>
                </a:lnTo>
                <a:lnTo>
                  <a:pt x="2728975" y="2329585"/>
                </a:lnTo>
                <a:cubicBezTo>
                  <a:pt x="2722815" y="2363946"/>
                  <a:pt x="2692420" y="2389375"/>
                  <a:pt x="2656086" y="2389375"/>
                </a:cubicBezTo>
                <a:lnTo>
                  <a:pt x="2503688" y="2389375"/>
                </a:lnTo>
                <a:lnTo>
                  <a:pt x="2503688" y="2508113"/>
                </a:lnTo>
                <a:cubicBezTo>
                  <a:pt x="2503688" y="2667159"/>
                  <a:pt x="2374756" y="2796091"/>
                  <a:pt x="2215710" y="2796091"/>
                </a:cubicBezTo>
                <a:lnTo>
                  <a:pt x="287978" y="2796091"/>
                </a:lnTo>
                <a:cubicBezTo>
                  <a:pt x="128932" y="2796091"/>
                  <a:pt x="0" y="2667159"/>
                  <a:pt x="0" y="2508113"/>
                </a:cubicBezTo>
                <a:lnTo>
                  <a:pt x="0" y="1356238"/>
                </a:lnTo>
                <a:cubicBezTo>
                  <a:pt x="0" y="1197192"/>
                  <a:pt x="128932" y="1068260"/>
                  <a:pt x="287978" y="1068260"/>
                </a:cubicBezTo>
                <a:lnTo>
                  <a:pt x="544513" y="1068260"/>
                </a:lnTo>
                <a:cubicBezTo>
                  <a:pt x="422089" y="1014226"/>
                  <a:pt x="336949" y="891645"/>
                  <a:pt x="336949" y="749179"/>
                </a:cubicBezTo>
                <a:cubicBezTo>
                  <a:pt x="336949" y="555925"/>
                  <a:pt x="493613" y="399261"/>
                  <a:pt x="686867" y="399261"/>
                </a:cubicBezTo>
                <a:cubicBezTo>
                  <a:pt x="880121" y="399261"/>
                  <a:pt x="1036785" y="555925"/>
                  <a:pt x="1036785" y="749179"/>
                </a:cubicBezTo>
                <a:cubicBezTo>
                  <a:pt x="1036785" y="891645"/>
                  <a:pt x="951645" y="1014226"/>
                  <a:pt x="829222" y="1068260"/>
                </a:cubicBezTo>
                <a:lnTo>
                  <a:pt x="1343906" y="1068260"/>
                </a:lnTo>
                <a:cubicBezTo>
                  <a:pt x="1154600" y="979078"/>
                  <a:pt x="1024606" y="786167"/>
                  <a:pt x="1024606" y="562894"/>
                </a:cubicBezTo>
                <a:cubicBezTo>
                  <a:pt x="1024606" y="252016"/>
                  <a:pt x="1276622" y="0"/>
                  <a:pt x="158750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86" name="Round Same Side Corner Rectangle 36">
            <a:extLst>
              <a:ext uri="{FF2B5EF4-FFF2-40B4-BE49-F238E27FC236}">
                <a16:creationId xmlns="" xmlns:a16="http://schemas.microsoft.com/office/drawing/2014/main" id="{7E223189-7D55-45EA-B245-28AE4D8B6755}"/>
              </a:ext>
            </a:extLst>
          </p:cNvPr>
          <p:cNvSpPr>
            <a:spLocks noChangeAspect="1"/>
          </p:cNvSpPr>
          <p:nvPr/>
        </p:nvSpPr>
        <p:spPr>
          <a:xfrm>
            <a:off x="2913199" y="3701832"/>
            <a:ext cx="514895" cy="407084"/>
          </a:xfrm>
          <a:custGeom>
            <a:avLst/>
            <a:gdLst/>
            <a:ahLst/>
            <a:cxnLst/>
            <a:rect l="l" t="t" r="r" b="b"/>
            <a:pathLst>
              <a:path w="3219104" h="2545072">
                <a:moveTo>
                  <a:pt x="2779672" y="457200"/>
                </a:moveTo>
                <a:lnTo>
                  <a:pt x="2975888" y="457200"/>
                </a:lnTo>
                <a:cubicBezTo>
                  <a:pt x="3110212" y="457200"/>
                  <a:pt x="3219104" y="566092"/>
                  <a:pt x="3219104" y="700416"/>
                </a:cubicBezTo>
                <a:lnTo>
                  <a:pt x="3219104" y="2301856"/>
                </a:lnTo>
                <a:cubicBezTo>
                  <a:pt x="3219104" y="2436180"/>
                  <a:pt x="3110212" y="2545072"/>
                  <a:pt x="2975888" y="2545072"/>
                </a:cubicBezTo>
                <a:lnTo>
                  <a:pt x="2779672" y="2545072"/>
                </a:lnTo>
                <a:close/>
                <a:moveTo>
                  <a:pt x="243216" y="457200"/>
                </a:moveTo>
                <a:lnTo>
                  <a:pt x="439432" y="457200"/>
                </a:lnTo>
                <a:lnTo>
                  <a:pt x="439432" y="2545072"/>
                </a:lnTo>
                <a:lnTo>
                  <a:pt x="243216" y="2545072"/>
                </a:lnTo>
                <a:cubicBezTo>
                  <a:pt x="108892" y="2545072"/>
                  <a:pt x="0" y="2436180"/>
                  <a:pt x="0" y="2301856"/>
                </a:cubicBezTo>
                <a:lnTo>
                  <a:pt x="0" y="700416"/>
                </a:lnTo>
                <a:cubicBezTo>
                  <a:pt x="0" y="566092"/>
                  <a:pt x="108892" y="457200"/>
                  <a:pt x="243216" y="457200"/>
                </a:cubicBezTo>
                <a:close/>
                <a:moveTo>
                  <a:pt x="1428476" y="174246"/>
                </a:moveTo>
                <a:cubicBezTo>
                  <a:pt x="1372210" y="174246"/>
                  <a:pt x="1326598" y="219858"/>
                  <a:pt x="1326598" y="276124"/>
                </a:cubicBezTo>
                <a:lnTo>
                  <a:pt x="1326598" y="457200"/>
                </a:lnTo>
                <a:lnTo>
                  <a:pt x="1892506" y="457200"/>
                </a:lnTo>
                <a:lnTo>
                  <a:pt x="1892506" y="276124"/>
                </a:lnTo>
                <a:cubicBezTo>
                  <a:pt x="1892506" y="219858"/>
                  <a:pt x="1846894" y="174246"/>
                  <a:pt x="1790628" y="174246"/>
                </a:cubicBezTo>
                <a:close/>
                <a:moveTo>
                  <a:pt x="1285704" y="0"/>
                </a:moveTo>
                <a:lnTo>
                  <a:pt x="1933400" y="0"/>
                </a:lnTo>
                <a:cubicBezTo>
                  <a:pt x="2007048" y="0"/>
                  <a:pt x="2066752" y="59704"/>
                  <a:pt x="2066752" y="133352"/>
                </a:cubicBezTo>
                <a:lnTo>
                  <a:pt x="2066752" y="457200"/>
                </a:lnTo>
                <a:lnTo>
                  <a:pt x="2599672" y="457200"/>
                </a:lnTo>
                <a:lnTo>
                  <a:pt x="2599672" y="2545072"/>
                </a:lnTo>
                <a:lnTo>
                  <a:pt x="619432" y="2545072"/>
                </a:lnTo>
                <a:lnTo>
                  <a:pt x="619432" y="457200"/>
                </a:lnTo>
                <a:lnTo>
                  <a:pt x="1152352" y="457200"/>
                </a:lnTo>
                <a:lnTo>
                  <a:pt x="1152352" y="133352"/>
                </a:lnTo>
                <a:cubicBezTo>
                  <a:pt x="1152352" y="59704"/>
                  <a:pt x="1212056" y="0"/>
                  <a:pt x="128570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45688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Infographic Style</a:t>
            </a:r>
          </a:p>
        </p:txBody>
      </p:sp>
      <p:grpSp>
        <p:nvGrpSpPr>
          <p:cNvPr id="96" name="Group 95">
            <a:extLst>
              <a:ext uri="{FF2B5EF4-FFF2-40B4-BE49-F238E27FC236}">
                <a16:creationId xmlns="" xmlns:a16="http://schemas.microsoft.com/office/drawing/2014/main" id="{92B3B8D0-78E4-4E11-8385-13556D92A830}"/>
              </a:ext>
            </a:extLst>
          </p:cNvPr>
          <p:cNvGrpSpPr/>
          <p:nvPr/>
        </p:nvGrpSpPr>
        <p:grpSpPr>
          <a:xfrm rot="16200000">
            <a:off x="5721295" y="3133537"/>
            <a:ext cx="756309" cy="1306300"/>
            <a:chOff x="3937607" y="6551888"/>
            <a:chExt cx="1938418" cy="88401"/>
          </a:xfrm>
        </p:grpSpPr>
        <p:sp>
          <p:nvSpPr>
            <p:cNvPr id="111" name="Rectangle 110">
              <a:extLst>
                <a:ext uri="{FF2B5EF4-FFF2-40B4-BE49-F238E27FC236}">
                  <a16:creationId xmlns="" xmlns:a16="http://schemas.microsoft.com/office/drawing/2014/main" id="{27A7FA5A-BD0A-409B-B382-2C05DC8D8495}"/>
                </a:ext>
              </a:extLst>
            </p:cNvPr>
            <p:cNvSpPr/>
            <p:nvPr userDrawn="1"/>
          </p:nvSpPr>
          <p:spPr>
            <a:xfrm flipV="1">
              <a:off x="4316248" y="6553202"/>
              <a:ext cx="387525" cy="8708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="" xmlns:a16="http://schemas.microsoft.com/office/drawing/2014/main" id="{96F2D22A-E3FB-4CBE-8F5E-DC08CBD0355B}"/>
                </a:ext>
              </a:extLst>
            </p:cNvPr>
            <p:cNvSpPr/>
            <p:nvPr userDrawn="1"/>
          </p:nvSpPr>
          <p:spPr>
            <a:xfrm flipV="1">
              <a:off x="4707001" y="6553202"/>
              <a:ext cx="387525" cy="8708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="" xmlns:a16="http://schemas.microsoft.com/office/drawing/2014/main" id="{D92F80E8-C580-437F-B4A1-116CE23D6CEA}"/>
                </a:ext>
              </a:extLst>
            </p:cNvPr>
            <p:cNvSpPr/>
            <p:nvPr userDrawn="1"/>
          </p:nvSpPr>
          <p:spPr>
            <a:xfrm flipV="1">
              <a:off x="5097748" y="6553203"/>
              <a:ext cx="387525" cy="8708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="" xmlns:a16="http://schemas.microsoft.com/office/drawing/2014/main" id="{B3A8FAEA-639E-4679-A882-2BBC41D3245A}"/>
                </a:ext>
              </a:extLst>
            </p:cNvPr>
            <p:cNvSpPr/>
            <p:nvPr userDrawn="1"/>
          </p:nvSpPr>
          <p:spPr>
            <a:xfrm flipV="1">
              <a:off x="5488500" y="6553202"/>
              <a:ext cx="387525" cy="870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="" xmlns:a16="http://schemas.microsoft.com/office/drawing/2014/main" id="{F3E35A52-9D23-4038-8460-0B5931EBE447}"/>
                </a:ext>
              </a:extLst>
            </p:cNvPr>
            <p:cNvSpPr/>
            <p:nvPr userDrawn="1"/>
          </p:nvSpPr>
          <p:spPr>
            <a:xfrm flipV="1">
              <a:off x="3937607" y="6551888"/>
              <a:ext cx="387525" cy="8708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schemeClr val="bg1"/>
                </a:solidFill>
              </a:endParaRPr>
            </a:p>
          </p:txBody>
        </p:sp>
      </p:grpSp>
      <p:sp>
        <p:nvSpPr>
          <p:cNvPr id="98" name="TextBox 97">
            <a:extLst>
              <a:ext uri="{FF2B5EF4-FFF2-40B4-BE49-F238E27FC236}">
                <a16:creationId xmlns="" xmlns:a16="http://schemas.microsoft.com/office/drawing/2014/main" id="{854480BF-68F0-408A-A4AE-4FE55CA30272}"/>
              </a:ext>
            </a:extLst>
          </p:cNvPr>
          <p:cNvSpPr txBox="1"/>
          <p:nvPr/>
        </p:nvSpPr>
        <p:spPr>
          <a:xfrm>
            <a:off x="5016611" y="4462375"/>
            <a:ext cx="22420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cs typeface="Arial" pitchFamily="34" charset="0"/>
              </a:rPr>
              <a:t>Your Text  Here</a:t>
            </a:r>
            <a:endParaRPr lang="ko-KR" altLang="en-US" sz="120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99" name="Group 98">
            <a:extLst>
              <a:ext uri="{FF2B5EF4-FFF2-40B4-BE49-F238E27FC236}">
                <a16:creationId xmlns="" xmlns:a16="http://schemas.microsoft.com/office/drawing/2014/main" id="{9EB38B45-4E3A-452E-ACF9-F0FCDE2537DF}"/>
              </a:ext>
            </a:extLst>
          </p:cNvPr>
          <p:cNvGrpSpPr/>
          <p:nvPr/>
        </p:nvGrpSpPr>
        <p:grpSpPr>
          <a:xfrm>
            <a:off x="5255393" y="3369168"/>
            <a:ext cx="1675988" cy="927379"/>
            <a:chOff x="1835696" y="2493540"/>
            <a:chExt cx="4684858" cy="259228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07" name="Rounded Rectangle 3">
              <a:extLst>
                <a:ext uri="{FF2B5EF4-FFF2-40B4-BE49-F238E27FC236}">
                  <a16:creationId xmlns="" xmlns:a16="http://schemas.microsoft.com/office/drawing/2014/main" id="{E924F4C1-F245-45C0-8F54-2238B718D9EE}"/>
                </a:ext>
              </a:extLst>
            </p:cNvPr>
            <p:cNvSpPr/>
            <p:nvPr userDrawn="1"/>
          </p:nvSpPr>
          <p:spPr>
            <a:xfrm>
              <a:off x="2335414" y="2493540"/>
              <a:ext cx="3685422" cy="2373661"/>
            </a:xfrm>
            <a:custGeom>
              <a:avLst/>
              <a:gdLst/>
              <a:ahLst/>
              <a:cxnLst/>
              <a:rect l="l" t="t" r="r" b="b"/>
              <a:pathLst>
                <a:path w="4248472" h="2736304">
                  <a:moveTo>
                    <a:pt x="144016" y="144016"/>
                  </a:moveTo>
                  <a:lnTo>
                    <a:pt x="144016" y="2520280"/>
                  </a:lnTo>
                  <a:lnTo>
                    <a:pt x="4104456" y="2520280"/>
                  </a:lnTo>
                  <a:lnTo>
                    <a:pt x="4104456" y="144016"/>
                  </a:lnTo>
                  <a:close/>
                  <a:moveTo>
                    <a:pt x="119332" y="0"/>
                  </a:moveTo>
                  <a:lnTo>
                    <a:pt x="4129140" y="0"/>
                  </a:lnTo>
                  <a:cubicBezTo>
                    <a:pt x="4195045" y="0"/>
                    <a:pt x="4248472" y="53427"/>
                    <a:pt x="4248472" y="119332"/>
                  </a:cubicBezTo>
                  <a:lnTo>
                    <a:pt x="4248472" y="2736304"/>
                  </a:lnTo>
                  <a:lnTo>
                    <a:pt x="0" y="2736304"/>
                  </a:lnTo>
                  <a:lnTo>
                    <a:pt x="0" y="119332"/>
                  </a:lnTo>
                  <a:cubicBezTo>
                    <a:pt x="0" y="53427"/>
                    <a:pt x="53427" y="0"/>
                    <a:pt x="119332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sz="1200">
                <a:solidFill>
                  <a:schemeClr val="bg1"/>
                </a:solidFill>
              </a:endParaRP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="" xmlns:a16="http://schemas.microsoft.com/office/drawing/2014/main" id="{B3A67541-C831-4302-9FDA-00610C6CA1AC}"/>
                </a:ext>
              </a:extLst>
            </p:cNvPr>
            <p:cNvSpPr/>
            <p:nvPr userDrawn="1"/>
          </p:nvSpPr>
          <p:spPr>
            <a:xfrm>
              <a:off x="1835696" y="4867201"/>
              <a:ext cx="4684858" cy="124930"/>
            </a:xfrm>
            <a:prstGeom prst="rect">
              <a:avLst/>
            </a:prstGeom>
            <a:grpFill/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sz="1200">
                <a:solidFill>
                  <a:schemeClr val="bg1"/>
                </a:solidFill>
              </a:endParaRPr>
            </a:p>
          </p:txBody>
        </p:sp>
        <p:sp>
          <p:nvSpPr>
            <p:cNvPr id="109" name="Trapezoid 108">
              <a:extLst>
                <a:ext uri="{FF2B5EF4-FFF2-40B4-BE49-F238E27FC236}">
                  <a16:creationId xmlns="" xmlns:a16="http://schemas.microsoft.com/office/drawing/2014/main" id="{E410C7E5-B857-4702-AE49-8A192E4B6053}"/>
                </a:ext>
              </a:extLst>
            </p:cNvPr>
            <p:cNvSpPr/>
            <p:nvPr userDrawn="1"/>
          </p:nvSpPr>
          <p:spPr>
            <a:xfrm rot="10800000">
              <a:off x="1835696" y="4992131"/>
              <a:ext cx="4684858" cy="93697"/>
            </a:xfrm>
            <a:prstGeom prst="trapezoid">
              <a:avLst>
                <a:gd name="adj" fmla="val 129851"/>
              </a:avLst>
            </a:prstGeom>
            <a:grpFill/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sz="1200">
                <a:solidFill>
                  <a:schemeClr val="bg1"/>
                </a:solidFill>
              </a:endParaRP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="" xmlns:a16="http://schemas.microsoft.com/office/drawing/2014/main" id="{553B1384-F41B-4B65-9069-5409A514AC95}"/>
                </a:ext>
              </a:extLst>
            </p:cNvPr>
            <p:cNvSpPr/>
            <p:nvPr userDrawn="1"/>
          </p:nvSpPr>
          <p:spPr>
            <a:xfrm>
              <a:off x="3929549" y="4904844"/>
              <a:ext cx="497151" cy="45093"/>
            </a:xfrm>
            <a:prstGeom prst="rect">
              <a:avLst/>
            </a:prstGeom>
            <a:grpFill/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sz="1200">
                <a:solidFill>
                  <a:schemeClr val="bg1"/>
                </a:solidFill>
              </a:endParaRPr>
            </a:p>
          </p:txBody>
        </p:sp>
      </p:grpSp>
      <p:sp>
        <p:nvSpPr>
          <p:cNvPr id="100" name="Block Arc 99">
            <a:extLst>
              <a:ext uri="{FF2B5EF4-FFF2-40B4-BE49-F238E27FC236}">
                <a16:creationId xmlns="" xmlns:a16="http://schemas.microsoft.com/office/drawing/2014/main" id="{BF87A9B3-4B04-4B01-B72F-03B03AE4039B}"/>
              </a:ext>
            </a:extLst>
          </p:cNvPr>
          <p:cNvSpPr/>
          <p:nvPr/>
        </p:nvSpPr>
        <p:spPr>
          <a:xfrm>
            <a:off x="4259459" y="2196337"/>
            <a:ext cx="3667855" cy="3667855"/>
          </a:xfrm>
          <a:prstGeom prst="blockArc">
            <a:avLst>
              <a:gd name="adj1" fmla="val 5393158"/>
              <a:gd name="adj2" fmla="val 1720847"/>
              <a:gd name="adj3" fmla="val 214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101" name="Rectangle 100">
            <a:extLst>
              <a:ext uri="{FF2B5EF4-FFF2-40B4-BE49-F238E27FC236}">
                <a16:creationId xmlns="" xmlns:a16="http://schemas.microsoft.com/office/drawing/2014/main" id="{0F13D8C8-46E4-4442-BA97-E2677425BD71}"/>
              </a:ext>
            </a:extLst>
          </p:cNvPr>
          <p:cNvSpPr/>
          <p:nvPr/>
        </p:nvSpPr>
        <p:spPr>
          <a:xfrm>
            <a:off x="6045317" y="5182328"/>
            <a:ext cx="88927" cy="6818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102" name="Oval 101">
            <a:extLst>
              <a:ext uri="{FF2B5EF4-FFF2-40B4-BE49-F238E27FC236}">
                <a16:creationId xmlns="" xmlns:a16="http://schemas.microsoft.com/office/drawing/2014/main" id="{147B66A0-3002-44F2-AD9D-4359D819595F}"/>
              </a:ext>
            </a:extLst>
          </p:cNvPr>
          <p:cNvSpPr/>
          <p:nvPr/>
        </p:nvSpPr>
        <p:spPr>
          <a:xfrm>
            <a:off x="7318560" y="4656323"/>
            <a:ext cx="699516" cy="699516"/>
          </a:xfrm>
          <a:prstGeom prst="ellipse">
            <a:avLst/>
          </a:prstGeom>
          <a:solidFill>
            <a:schemeClr val="accent3"/>
          </a:solidFill>
          <a:ln w="539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="" xmlns:a16="http://schemas.microsoft.com/office/drawing/2014/main" id="{6F35F48D-31E0-4278-AE62-01F32AD52ED5}"/>
              </a:ext>
            </a:extLst>
          </p:cNvPr>
          <p:cNvSpPr/>
          <p:nvPr/>
        </p:nvSpPr>
        <p:spPr>
          <a:xfrm>
            <a:off x="5780714" y="1931081"/>
            <a:ext cx="699516" cy="699516"/>
          </a:xfrm>
          <a:prstGeom prst="ellipse">
            <a:avLst/>
          </a:prstGeom>
          <a:solidFill>
            <a:schemeClr val="accent3"/>
          </a:solidFill>
          <a:ln w="539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="" xmlns:a16="http://schemas.microsoft.com/office/drawing/2014/main" id="{21BEB88A-3CFA-415C-87B6-BA149FE5BE05}"/>
              </a:ext>
            </a:extLst>
          </p:cNvPr>
          <p:cNvSpPr/>
          <p:nvPr/>
        </p:nvSpPr>
        <p:spPr>
          <a:xfrm>
            <a:off x="4173926" y="2918472"/>
            <a:ext cx="699516" cy="699516"/>
          </a:xfrm>
          <a:prstGeom prst="ellipse">
            <a:avLst/>
          </a:prstGeom>
          <a:solidFill>
            <a:schemeClr val="accent3"/>
          </a:solidFill>
          <a:ln w="539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="" xmlns:a16="http://schemas.microsoft.com/office/drawing/2014/main" id="{E3105BB9-F184-4FE4-93D6-B7AE144DBA6A}"/>
              </a:ext>
            </a:extLst>
          </p:cNvPr>
          <p:cNvSpPr/>
          <p:nvPr/>
        </p:nvSpPr>
        <p:spPr>
          <a:xfrm>
            <a:off x="4263649" y="4656323"/>
            <a:ext cx="699516" cy="699516"/>
          </a:xfrm>
          <a:prstGeom prst="ellipse">
            <a:avLst/>
          </a:prstGeom>
          <a:solidFill>
            <a:schemeClr val="accent3"/>
          </a:solidFill>
          <a:ln w="539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106" name="Oval 105">
            <a:extLst>
              <a:ext uri="{FF2B5EF4-FFF2-40B4-BE49-F238E27FC236}">
                <a16:creationId xmlns="" xmlns:a16="http://schemas.microsoft.com/office/drawing/2014/main" id="{E00E7996-2AC8-468A-A603-B4FB16BF717F}"/>
              </a:ext>
            </a:extLst>
          </p:cNvPr>
          <p:cNvSpPr/>
          <p:nvPr/>
        </p:nvSpPr>
        <p:spPr>
          <a:xfrm>
            <a:off x="7304822" y="2918472"/>
            <a:ext cx="699516" cy="699516"/>
          </a:xfrm>
          <a:prstGeom prst="ellipse">
            <a:avLst/>
          </a:prstGeom>
          <a:solidFill>
            <a:schemeClr val="accent3"/>
          </a:solidFill>
          <a:ln w="539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chemeClr val="bg1"/>
              </a:solidFill>
            </a:endParaRPr>
          </a:p>
        </p:txBody>
      </p:sp>
      <p:grpSp>
        <p:nvGrpSpPr>
          <p:cNvPr id="116" name="Group 115">
            <a:extLst>
              <a:ext uri="{FF2B5EF4-FFF2-40B4-BE49-F238E27FC236}">
                <a16:creationId xmlns="" xmlns:a16="http://schemas.microsoft.com/office/drawing/2014/main" id="{2CDD38C8-4C34-42CA-926C-123DE7C9991C}"/>
              </a:ext>
            </a:extLst>
          </p:cNvPr>
          <p:cNvGrpSpPr/>
          <p:nvPr/>
        </p:nvGrpSpPr>
        <p:grpSpPr>
          <a:xfrm>
            <a:off x="7581472" y="1502447"/>
            <a:ext cx="2969298" cy="899548"/>
            <a:chOff x="1130190" y="4149080"/>
            <a:chExt cx="1523461" cy="899548"/>
          </a:xfrm>
        </p:grpSpPr>
        <p:sp>
          <p:nvSpPr>
            <p:cNvPr id="117" name="TextBox 116">
              <a:extLst>
                <a:ext uri="{FF2B5EF4-FFF2-40B4-BE49-F238E27FC236}">
                  <a16:creationId xmlns="" xmlns:a16="http://schemas.microsoft.com/office/drawing/2014/main" id="{8AF61C45-C7AE-4C42-B002-F2FA1325E559}"/>
                </a:ext>
              </a:extLst>
            </p:cNvPr>
            <p:cNvSpPr txBox="1"/>
            <p:nvPr/>
          </p:nvSpPr>
          <p:spPr>
            <a:xfrm>
              <a:off x="1130190" y="4149080"/>
              <a:ext cx="152346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18" name="TextBox 117">
              <a:extLst>
                <a:ext uri="{FF2B5EF4-FFF2-40B4-BE49-F238E27FC236}">
                  <a16:creationId xmlns="" xmlns:a16="http://schemas.microsoft.com/office/drawing/2014/main" id="{69B4041D-C94C-4134-85C3-6C17098B764D}"/>
                </a:ext>
              </a:extLst>
            </p:cNvPr>
            <p:cNvSpPr txBox="1"/>
            <p:nvPr/>
          </p:nvSpPr>
          <p:spPr>
            <a:xfrm>
              <a:off x="1130190" y="4402297"/>
              <a:ext cx="152346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 I hope and I believe that this Template will your Time. 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19" name="Group 118">
            <a:extLst>
              <a:ext uri="{FF2B5EF4-FFF2-40B4-BE49-F238E27FC236}">
                <a16:creationId xmlns="" xmlns:a16="http://schemas.microsoft.com/office/drawing/2014/main" id="{E89C8642-1CA3-4AF1-8B9C-5282FB78477A}"/>
              </a:ext>
            </a:extLst>
          </p:cNvPr>
          <p:cNvGrpSpPr/>
          <p:nvPr/>
        </p:nvGrpSpPr>
        <p:grpSpPr>
          <a:xfrm>
            <a:off x="8342818" y="3029377"/>
            <a:ext cx="2969298" cy="899548"/>
            <a:chOff x="1130190" y="4149080"/>
            <a:chExt cx="1523461" cy="899548"/>
          </a:xfrm>
        </p:grpSpPr>
        <p:sp>
          <p:nvSpPr>
            <p:cNvPr id="120" name="TextBox 119">
              <a:extLst>
                <a:ext uri="{FF2B5EF4-FFF2-40B4-BE49-F238E27FC236}">
                  <a16:creationId xmlns="" xmlns:a16="http://schemas.microsoft.com/office/drawing/2014/main" id="{6F2AA153-954D-4009-A23A-BEC49FEA8BD2}"/>
                </a:ext>
              </a:extLst>
            </p:cNvPr>
            <p:cNvSpPr txBox="1"/>
            <p:nvPr/>
          </p:nvSpPr>
          <p:spPr>
            <a:xfrm>
              <a:off x="1130190" y="4149080"/>
              <a:ext cx="152346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22" name="TextBox 121">
              <a:extLst>
                <a:ext uri="{FF2B5EF4-FFF2-40B4-BE49-F238E27FC236}">
                  <a16:creationId xmlns="" xmlns:a16="http://schemas.microsoft.com/office/drawing/2014/main" id="{330B13C2-1D97-4F9B-A038-686A1B6FA28E}"/>
                </a:ext>
              </a:extLst>
            </p:cNvPr>
            <p:cNvSpPr txBox="1"/>
            <p:nvPr/>
          </p:nvSpPr>
          <p:spPr>
            <a:xfrm>
              <a:off x="1130190" y="4402297"/>
              <a:ext cx="152346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 I hope and I believe that this Template will your Time. 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23" name="Group 122">
            <a:extLst>
              <a:ext uri="{FF2B5EF4-FFF2-40B4-BE49-F238E27FC236}">
                <a16:creationId xmlns="" xmlns:a16="http://schemas.microsoft.com/office/drawing/2014/main" id="{CA409F11-70D1-4422-A025-D9662A9C9744}"/>
              </a:ext>
            </a:extLst>
          </p:cNvPr>
          <p:cNvGrpSpPr/>
          <p:nvPr/>
        </p:nvGrpSpPr>
        <p:grpSpPr>
          <a:xfrm>
            <a:off x="8342818" y="4556307"/>
            <a:ext cx="2969298" cy="899548"/>
            <a:chOff x="1130190" y="4149080"/>
            <a:chExt cx="1523461" cy="899548"/>
          </a:xfrm>
        </p:grpSpPr>
        <p:sp>
          <p:nvSpPr>
            <p:cNvPr id="124" name="TextBox 123">
              <a:extLst>
                <a:ext uri="{FF2B5EF4-FFF2-40B4-BE49-F238E27FC236}">
                  <a16:creationId xmlns="" xmlns:a16="http://schemas.microsoft.com/office/drawing/2014/main" id="{4C5818C5-CFF0-41C8-869D-6E79D0EA9C13}"/>
                </a:ext>
              </a:extLst>
            </p:cNvPr>
            <p:cNvSpPr txBox="1"/>
            <p:nvPr/>
          </p:nvSpPr>
          <p:spPr>
            <a:xfrm>
              <a:off x="1130190" y="4149080"/>
              <a:ext cx="152346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25" name="TextBox 124">
              <a:extLst>
                <a:ext uri="{FF2B5EF4-FFF2-40B4-BE49-F238E27FC236}">
                  <a16:creationId xmlns="" xmlns:a16="http://schemas.microsoft.com/office/drawing/2014/main" id="{155AF1B1-57CB-46C6-9A64-19F2F3A9BAAC}"/>
                </a:ext>
              </a:extLst>
            </p:cNvPr>
            <p:cNvSpPr txBox="1"/>
            <p:nvPr/>
          </p:nvSpPr>
          <p:spPr>
            <a:xfrm>
              <a:off x="1130190" y="4402297"/>
              <a:ext cx="152346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 I hope and I believe that this Template will your Time. 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26" name="Group 125">
            <a:extLst>
              <a:ext uri="{FF2B5EF4-FFF2-40B4-BE49-F238E27FC236}">
                <a16:creationId xmlns="" xmlns:a16="http://schemas.microsoft.com/office/drawing/2014/main" id="{9B95F9EF-7807-4769-9808-AF1AD99864F8}"/>
              </a:ext>
            </a:extLst>
          </p:cNvPr>
          <p:cNvGrpSpPr/>
          <p:nvPr/>
        </p:nvGrpSpPr>
        <p:grpSpPr>
          <a:xfrm>
            <a:off x="832338" y="3029377"/>
            <a:ext cx="2977822" cy="899548"/>
            <a:chOff x="1130190" y="4149080"/>
            <a:chExt cx="1523461" cy="899548"/>
          </a:xfrm>
        </p:grpSpPr>
        <p:sp>
          <p:nvSpPr>
            <p:cNvPr id="128" name="TextBox 127">
              <a:extLst>
                <a:ext uri="{FF2B5EF4-FFF2-40B4-BE49-F238E27FC236}">
                  <a16:creationId xmlns="" xmlns:a16="http://schemas.microsoft.com/office/drawing/2014/main" id="{1DD91F06-3925-4F1A-81B8-0E206B27E1A0}"/>
                </a:ext>
              </a:extLst>
            </p:cNvPr>
            <p:cNvSpPr txBox="1"/>
            <p:nvPr/>
          </p:nvSpPr>
          <p:spPr>
            <a:xfrm>
              <a:off x="1130190" y="4149080"/>
              <a:ext cx="152346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29" name="TextBox 128">
              <a:extLst>
                <a:ext uri="{FF2B5EF4-FFF2-40B4-BE49-F238E27FC236}">
                  <a16:creationId xmlns="" xmlns:a16="http://schemas.microsoft.com/office/drawing/2014/main" id="{920973E3-1247-4C31-BABA-7D46D86B37BC}"/>
                </a:ext>
              </a:extLst>
            </p:cNvPr>
            <p:cNvSpPr txBox="1"/>
            <p:nvPr/>
          </p:nvSpPr>
          <p:spPr>
            <a:xfrm>
              <a:off x="1130190" y="4402297"/>
              <a:ext cx="152346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 I hope and I believe that this Template will your Time. 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30" name="Group 129">
            <a:extLst>
              <a:ext uri="{FF2B5EF4-FFF2-40B4-BE49-F238E27FC236}">
                <a16:creationId xmlns="" xmlns:a16="http://schemas.microsoft.com/office/drawing/2014/main" id="{DDA51536-2A12-482C-BA0F-47068491AA58}"/>
              </a:ext>
            </a:extLst>
          </p:cNvPr>
          <p:cNvGrpSpPr/>
          <p:nvPr/>
        </p:nvGrpSpPr>
        <p:grpSpPr>
          <a:xfrm>
            <a:off x="827109" y="4556307"/>
            <a:ext cx="2977822" cy="899548"/>
            <a:chOff x="1130190" y="4149080"/>
            <a:chExt cx="1523461" cy="899548"/>
          </a:xfrm>
        </p:grpSpPr>
        <p:sp>
          <p:nvSpPr>
            <p:cNvPr id="131" name="TextBox 130">
              <a:extLst>
                <a:ext uri="{FF2B5EF4-FFF2-40B4-BE49-F238E27FC236}">
                  <a16:creationId xmlns="" xmlns:a16="http://schemas.microsoft.com/office/drawing/2014/main" id="{E3264820-9F1A-47DA-8E26-8E551ED86AE1}"/>
                </a:ext>
              </a:extLst>
            </p:cNvPr>
            <p:cNvSpPr txBox="1"/>
            <p:nvPr/>
          </p:nvSpPr>
          <p:spPr>
            <a:xfrm>
              <a:off x="1130190" y="4149080"/>
              <a:ext cx="152346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32" name="TextBox 131">
              <a:extLst>
                <a:ext uri="{FF2B5EF4-FFF2-40B4-BE49-F238E27FC236}">
                  <a16:creationId xmlns="" xmlns:a16="http://schemas.microsoft.com/office/drawing/2014/main" id="{6D3F5118-E624-4AF9-8EC9-30902BF4DF7F}"/>
                </a:ext>
              </a:extLst>
            </p:cNvPr>
            <p:cNvSpPr txBox="1"/>
            <p:nvPr/>
          </p:nvSpPr>
          <p:spPr>
            <a:xfrm>
              <a:off x="1130190" y="4402297"/>
              <a:ext cx="152346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 I hope and I believe that this Template will your Time. 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133" name="Parallelogram 15">
            <a:extLst>
              <a:ext uri="{FF2B5EF4-FFF2-40B4-BE49-F238E27FC236}">
                <a16:creationId xmlns="" xmlns:a16="http://schemas.microsoft.com/office/drawing/2014/main" id="{C608A29C-25AF-43B9-B1EE-3D8917BAAC5D}"/>
              </a:ext>
            </a:extLst>
          </p:cNvPr>
          <p:cNvSpPr/>
          <p:nvPr/>
        </p:nvSpPr>
        <p:spPr>
          <a:xfrm flipH="1">
            <a:off x="4433070" y="4827245"/>
            <a:ext cx="357672" cy="357672"/>
          </a:xfrm>
          <a:custGeom>
            <a:avLst/>
            <a:gdLst/>
            <a:ahLst/>
            <a:cxnLst/>
            <a:rect l="l" t="t" r="r" b="b"/>
            <a:pathLst>
              <a:path w="3242753" h="3227814">
                <a:moveTo>
                  <a:pt x="1621376" y="1043635"/>
                </a:moveTo>
                <a:cubicBezTo>
                  <a:pt x="1557188" y="1043635"/>
                  <a:pt x="1505154" y="1095669"/>
                  <a:pt x="1505154" y="1159857"/>
                </a:cubicBezTo>
                <a:lnTo>
                  <a:pt x="1505154" y="1625483"/>
                </a:lnTo>
                <a:lnTo>
                  <a:pt x="1033577" y="1625483"/>
                </a:lnTo>
                <a:cubicBezTo>
                  <a:pt x="969389" y="1625483"/>
                  <a:pt x="917355" y="1677517"/>
                  <a:pt x="917355" y="1741705"/>
                </a:cubicBezTo>
                <a:cubicBezTo>
                  <a:pt x="917355" y="1805893"/>
                  <a:pt x="969389" y="1857927"/>
                  <a:pt x="1033577" y="1857927"/>
                </a:cubicBezTo>
                <a:lnTo>
                  <a:pt x="1614688" y="1857927"/>
                </a:lnTo>
                <a:lnTo>
                  <a:pt x="1619859" y="1856884"/>
                </a:lnTo>
                <a:cubicBezTo>
                  <a:pt x="1620361" y="1857187"/>
                  <a:pt x="1620868" y="1857190"/>
                  <a:pt x="1621376" y="1857190"/>
                </a:cubicBezTo>
                <a:cubicBezTo>
                  <a:pt x="1685564" y="1857190"/>
                  <a:pt x="1737598" y="1805156"/>
                  <a:pt x="1737598" y="1740968"/>
                </a:cubicBezTo>
                <a:lnTo>
                  <a:pt x="1737598" y="1159857"/>
                </a:lnTo>
                <a:cubicBezTo>
                  <a:pt x="1737598" y="1095669"/>
                  <a:pt x="1685564" y="1043635"/>
                  <a:pt x="1621376" y="1043635"/>
                </a:cubicBezTo>
                <a:close/>
                <a:moveTo>
                  <a:pt x="1621376" y="628818"/>
                </a:moveTo>
                <a:cubicBezTo>
                  <a:pt x="2206882" y="628818"/>
                  <a:pt x="2681529" y="1103464"/>
                  <a:pt x="2681529" y="1688970"/>
                </a:cubicBezTo>
                <a:cubicBezTo>
                  <a:pt x="2681529" y="2274476"/>
                  <a:pt x="2206882" y="2749122"/>
                  <a:pt x="1621376" y="2749122"/>
                </a:cubicBezTo>
                <a:cubicBezTo>
                  <a:pt x="1035870" y="2749122"/>
                  <a:pt x="561223" y="2274476"/>
                  <a:pt x="561223" y="1688970"/>
                </a:cubicBezTo>
                <a:cubicBezTo>
                  <a:pt x="561223" y="1103464"/>
                  <a:pt x="1035870" y="628818"/>
                  <a:pt x="1621376" y="628818"/>
                </a:cubicBezTo>
                <a:close/>
                <a:moveTo>
                  <a:pt x="1621376" y="424596"/>
                </a:moveTo>
                <a:cubicBezTo>
                  <a:pt x="923081" y="424596"/>
                  <a:pt x="357001" y="990676"/>
                  <a:pt x="357001" y="1688970"/>
                </a:cubicBezTo>
                <a:cubicBezTo>
                  <a:pt x="357001" y="2128645"/>
                  <a:pt x="581423" y="2515905"/>
                  <a:pt x="922189" y="2742109"/>
                </a:cubicBezTo>
                <a:lnTo>
                  <a:pt x="652992" y="3227814"/>
                </a:lnTo>
                <a:lnTo>
                  <a:pt x="911997" y="3227814"/>
                </a:lnTo>
                <a:lnTo>
                  <a:pt x="1121304" y="2850168"/>
                </a:lnTo>
                <a:cubicBezTo>
                  <a:pt x="1274563" y="2916691"/>
                  <a:pt x="1443689" y="2953344"/>
                  <a:pt x="1621376" y="2953344"/>
                </a:cubicBezTo>
                <a:cubicBezTo>
                  <a:pt x="1799063" y="2953344"/>
                  <a:pt x="1968189" y="2916691"/>
                  <a:pt x="2121449" y="2850168"/>
                </a:cubicBezTo>
                <a:lnTo>
                  <a:pt x="2330755" y="3227814"/>
                </a:lnTo>
                <a:lnTo>
                  <a:pt x="2589760" y="3227814"/>
                </a:lnTo>
                <a:lnTo>
                  <a:pt x="2320563" y="2742109"/>
                </a:lnTo>
                <a:cubicBezTo>
                  <a:pt x="2661329" y="2515905"/>
                  <a:pt x="2885751" y="2128645"/>
                  <a:pt x="2885751" y="1688970"/>
                </a:cubicBezTo>
                <a:cubicBezTo>
                  <a:pt x="2885751" y="990676"/>
                  <a:pt x="2319671" y="424596"/>
                  <a:pt x="1621376" y="424596"/>
                </a:cubicBezTo>
                <a:close/>
                <a:moveTo>
                  <a:pt x="2599800" y="123238"/>
                </a:moveTo>
                <a:cubicBezTo>
                  <a:pt x="2434609" y="120698"/>
                  <a:pt x="2268460" y="180476"/>
                  <a:pt x="2139563" y="303161"/>
                </a:cubicBezTo>
                <a:lnTo>
                  <a:pt x="3057258" y="1232053"/>
                </a:lnTo>
                <a:cubicBezTo>
                  <a:pt x="3305736" y="977255"/>
                  <a:pt x="3304415" y="570405"/>
                  <a:pt x="3054287" y="317226"/>
                </a:cubicBezTo>
                <a:cubicBezTo>
                  <a:pt x="2929224" y="190636"/>
                  <a:pt x="2764991" y="125778"/>
                  <a:pt x="2599800" y="123238"/>
                </a:cubicBezTo>
                <a:close/>
                <a:moveTo>
                  <a:pt x="642953" y="123238"/>
                </a:moveTo>
                <a:cubicBezTo>
                  <a:pt x="477762" y="125778"/>
                  <a:pt x="313529" y="190636"/>
                  <a:pt x="188466" y="317226"/>
                </a:cubicBezTo>
                <a:cubicBezTo>
                  <a:pt x="-61662" y="570405"/>
                  <a:pt x="-62983" y="977255"/>
                  <a:pt x="185495" y="1232053"/>
                </a:cubicBezTo>
                <a:lnTo>
                  <a:pt x="1103190" y="303161"/>
                </a:lnTo>
                <a:cubicBezTo>
                  <a:pt x="974294" y="180476"/>
                  <a:pt x="808144" y="120698"/>
                  <a:pt x="642953" y="123238"/>
                </a:cubicBezTo>
                <a:close/>
                <a:moveTo>
                  <a:pt x="1722692" y="0"/>
                </a:moveTo>
                <a:lnTo>
                  <a:pt x="1520061" y="0"/>
                </a:lnTo>
                <a:cubicBezTo>
                  <a:pt x="1440152" y="0"/>
                  <a:pt x="1375373" y="64779"/>
                  <a:pt x="1375373" y="144688"/>
                </a:cubicBezTo>
                <a:lnTo>
                  <a:pt x="1375373" y="289376"/>
                </a:lnTo>
                <a:lnTo>
                  <a:pt x="1867380" y="289376"/>
                </a:lnTo>
                <a:lnTo>
                  <a:pt x="1867380" y="144688"/>
                </a:lnTo>
                <a:cubicBezTo>
                  <a:pt x="1867380" y="64779"/>
                  <a:pt x="1802601" y="0"/>
                  <a:pt x="172269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134" name="Rounded Rectangle 32">
            <a:extLst>
              <a:ext uri="{FF2B5EF4-FFF2-40B4-BE49-F238E27FC236}">
                <a16:creationId xmlns="" xmlns:a16="http://schemas.microsoft.com/office/drawing/2014/main" id="{0D679944-580B-4FCF-933B-FC3311F3D73A}"/>
              </a:ext>
            </a:extLst>
          </p:cNvPr>
          <p:cNvSpPr/>
          <p:nvPr/>
        </p:nvSpPr>
        <p:spPr>
          <a:xfrm>
            <a:off x="4358728" y="3142333"/>
            <a:ext cx="322637" cy="322637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2019696" y="2510955"/>
                </a:moveTo>
                <a:lnTo>
                  <a:pt x="2019696" y="2797359"/>
                </a:lnTo>
                <a:lnTo>
                  <a:pt x="2914589" y="2797359"/>
                </a:lnTo>
                <a:lnTo>
                  <a:pt x="2914589" y="2510955"/>
                </a:lnTo>
                <a:close/>
                <a:moveTo>
                  <a:pt x="2019696" y="2081348"/>
                </a:moveTo>
                <a:lnTo>
                  <a:pt x="2019696" y="2367752"/>
                </a:lnTo>
                <a:lnTo>
                  <a:pt x="2914589" y="2367752"/>
                </a:lnTo>
                <a:lnTo>
                  <a:pt x="2914589" y="2081348"/>
                </a:lnTo>
                <a:close/>
                <a:moveTo>
                  <a:pt x="580710" y="2021703"/>
                </a:moveTo>
                <a:lnTo>
                  <a:pt x="378191" y="2224222"/>
                </a:lnTo>
                <a:lnTo>
                  <a:pt x="593323" y="2439354"/>
                </a:lnTo>
                <a:lnTo>
                  <a:pt x="378191" y="2654485"/>
                </a:lnTo>
                <a:lnTo>
                  <a:pt x="580710" y="2857004"/>
                </a:lnTo>
                <a:lnTo>
                  <a:pt x="795842" y="2641872"/>
                </a:lnTo>
                <a:lnTo>
                  <a:pt x="1010973" y="2857004"/>
                </a:lnTo>
                <a:lnTo>
                  <a:pt x="1213492" y="2654485"/>
                </a:lnTo>
                <a:lnTo>
                  <a:pt x="998360" y="2439354"/>
                </a:lnTo>
                <a:lnTo>
                  <a:pt x="1213492" y="2224222"/>
                </a:lnTo>
                <a:lnTo>
                  <a:pt x="1010973" y="2021703"/>
                </a:lnTo>
                <a:lnTo>
                  <a:pt x="795842" y="2236835"/>
                </a:lnTo>
                <a:close/>
                <a:moveTo>
                  <a:pt x="1656000" y="1656001"/>
                </a:moveTo>
                <a:lnTo>
                  <a:pt x="3240000" y="1656001"/>
                </a:lnTo>
                <a:lnTo>
                  <a:pt x="3240000" y="2699989"/>
                </a:lnTo>
                <a:cubicBezTo>
                  <a:pt x="3240000" y="2998229"/>
                  <a:pt x="2998229" y="3240000"/>
                  <a:pt x="2699989" y="3240000"/>
                </a:cubicBezTo>
                <a:lnTo>
                  <a:pt x="1656000" y="3240000"/>
                </a:lnTo>
                <a:close/>
                <a:moveTo>
                  <a:pt x="0" y="1656001"/>
                </a:moveTo>
                <a:lnTo>
                  <a:pt x="1584000" y="1656001"/>
                </a:lnTo>
                <a:lnTo>
                  <a:pt x="1584000" y="3240000"/>
                </a:lnTo>
                <a:lnTo>
                  <a:pt x="540011" y="3240000"/>
                </a:lnTo>
                <a:cubicBezTo>
                  <a:pt x="241771" y="3240000"/>
                  <a:pt x="0" y="2998229"/>
                  <a:pt x="0" y="2699989"/>
                </a:cubicBezTo>
                <a:close/>
                <a:moveTo>
                  <a:pt x="2467143" y="957859"/>
                </a:moveTo>
                <a:cubicBezTo>
                  <a:pt x="2388055" y="957859"/>
                  <a:pt x="2323941" y="1021973"/>
                  <a:pt x="2323941" y="1101061"/>
                </a:cubicBezTo>
                <a:cubicBezTo>
                  <a:pt x="2323941" y="1180149"/>
                  <a:pt x="2388055" y="1244263"/>
                  <a:pt x="2467143" y="1244263"/>
                </a:cubicBezTo>
                <a:cubicBezTo>
                  <a:pt x="2546231" y="1244263"/>
                  <a:pt x="2610345" y="1180149"/>
                  <a:pt x="2610345" y="1101061"/>
                </a:cubicBezTo>
                <a:cubicBezTo>
                  <a:pt x="2610345" y="1021973"/>
                  <a:pt x="2546231" y="957859"/>
                  <a:pt x="2467143" y="957859"/>
                </a:cubicBezTo>
                <a:close/>
                <a:moveTo>
                  <a:pt x="2019696" y="635775"/>
                </a:moveTo>
                <a:lnTo>
                  <a:pt x="2019696" y="922180"/>
                </a:lnTo>
                <a:lnTo>
                  <a:pt x="2914589" y="922180"/>
                </a:lnTo>
                <a:lnTo>
                  <a:pt x="2914589" y="635775"/>
                </a:lnTo>
                <a:close/>
                <a:moveTo>
                  <a:pt x="652639" y="331531"/>
                </a:moveTo>
                <a:lnTo>
                  <a:pt x="652639" y="635775"/>
                </a:lnTo>
                <a:lnTo>
                  <a:pt x="348395" y="635775"/>
                </a:lnTo>
                <a:lnTo>
                  <a:pt x="348395" y="922180"/>
                </a:lnTo>
                <a:lnTo>
                  <a:pt x="652639" y="922180"/>
                </a:lnTo>
                <a:lnTo>
                  <a:pt x="652639" y="1226424"/>
                </a:lnTo>
                <a:lnTo>
                  <a:pt x="939044" y="1226424"/>
                </a:lnTo>
                <a:lnTo>
                  <a:pt x="939044" y="922180"/>
                </a:lnTo>
                <a:lnTo>
                  <a:pt x="1243288" y="922180"/>
                </a:lnTo>
                <a:lnTo>
                  <a:pt x="1243288" y="635775"/>
                </a:lnTo>
                <a:lnTo>
                  <a:pt x="939044" y="635775"/>
                </a:lnTo>
                <a:lnTo>
                  <a:pt x="939044" y="331531"/>
                </a:lnTo>
                <a:close/>
                <a:moveTo>
                  <a:pt x="2467143" y="313692"/>
                </a:moveTo>
                <a:cubicBezTo>
                  <a:pt x="2388055" y="313692"/>
                  <a:pt x="2323941" y="377806"/>
                  <a:pt x="2323941" y="456894"/>
                </a:cubicBezTo>
                <a:cubicBezTo>
                  <a:pt x="2323941" y="535982"/>
                  <a:pt x="2388055" y="600096"/>
                  <a:pt x="2467143" y="600096"/>
                </a:cubicBezTo>
                <a:cubicBezTo>
                  <a:pt x="2546231" y="600096"/>
                  <a:pt x="2610345" y="535982"/>
                  <a:pt x="2610345" y="456894"/>
                </a:cubicBezTo>
                <a:cubicBezTo>
                  <a:pt x="2610345" y="377806"/>
                  <a:pt x="2546231" y="313692"/>
                  <a:pt x="2467143" y="313692"/>
                </a:cubicBezTo>
                <a:close/>
                <a:moveTo>
                  <a:pt x="540011" y="0"/>
                </a:moveTo>
                <a:lnTo>
                  <a:pt x="2699989" y="0"/>
                </a:lnTo>
                <a:cubicBezTo>
                  <a:pt x="2998229" y="0"/>
                  <a:pt x="3240000" y="241771"/>
                  <a:pt x="3240000" y="540011"/>
                </a:cubicBezTo>
                <a:lnTo>
                  <a:pt x="3240000" y="1584001"/>
                </a:lnTo>
                <a:lnTo>
                  <a:pt x="1656000" y="1584001"/>
                </a:lnTo>
                <a:lnTo>
                  <a:pt x="1656000" y="1"/>
                </a:lnTo>
                <a:lnTo>
                  <a:pt x="1584000" y="1"/>
                </a:lnTo>
                <a:lnTo>
                  <a:pt x="1584000" y="1584001"/>
                </a:lnTo>
                <a:lnTo>
                  <a:pt x="0" y="1584001"/>
                </a:lnTo>
                <a:lnTo>
                  <a:pt x="0" y="540011"/>
                </a:lnTo>
                <a:cubicBezTo>
                  <a:pt x="0" y="241771"/>
                  <a:pt x="241771" y="0"/>
                  <a:pt x="5400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135" name="Rectangle 9">
            <a:extLst>
              <a:ext uri="{FF2B5EF4-FFF2-40B4-BE49-F238E27FC236}">
                <a16:creationId xmlns="" xmlns:a16="http://schemas.microsoft.com/office/drawing/2014/main" id="{12C9183B-B531-4A5D-884D-E3772AEB3EA9}"/>
              </a:ext>
            </a:extLst>
          </p:cNvPr>
          <p:cNvSpPr/>
          <p:nvPr/>
        </p:nvSpPr>
        <p:spPr>
          <a:xfrm>
            <a:off x="7500684" y="4820492"/>
            <a:ext cx="371782" cy="371178"/>
          </a:xfrm>
          <a:custGeom>
            <a:avLst/>
            <a:gdLst/>
            <a:ahLst/>
            <a:cxnLst/>
            <a:rect l="l" t="t" r="r" b="b"/>
            <a:pathLst>
              <a:path w="3228210" h="3222968">
                <a:moveTo>
                  <a:pt x="1619999" y="642446"/>
                </a:moveTo>
                <a:lnTo>
                  <a:pt x="2664115" y="1686562"/>
                </a:lnTo>
                <a:lnTo>
                  <a:pt x="2664116" y="1686562"/>
                </a:lnTo>
                <a:lnTo>
                  <a:pt x="2664116" y="3222968"/>
                </a:lnTo>
                <a:lnTo>
                  <a:pt x="2015013" y="3222968"/>
                </a:lnTo>
                <a:lnTo>
                  <a:pt x="2015013" y="2511495"/>
                </a:lnTo>
                <a:cubicBezTo>
                  <a:pt x="2015013" y="2399422"/>
                  <a:pt x="1924159" y="2308568"/>
                  <a:pt x="1812086" y="2308568"/>
                </a:cubicBezTo>
                <a:lnTo>
                  <a:pt x="1427912" y="2308568"/>
                </a:lnTo>
                <a:cubicBezTo>
                  <a:pt x="1315839" y="2308568"/>
                  <a:pt x="1224985" y="2399422"/>
                  <a:pt x="1224985" y="2511495"/>
                </a:cubicBezTo>
                <a:lnTo>
                  <a:pt x="1224985" y="3222968"/>
                </a:lnTo>
                <a:lnTo>
                  <a:pt x="575882" y="3222968"/>
                </a:lnTo>
                <a:lnTo>
                  <a:pt x="575882" y="1686562"/>
                </a:lnTo>
                <a:lnTo>
                  <a:pt x="575884" y="1686562"/>
                </a:lnTo>
                <a:close/>
                <a:moveTo>
                  <a:pt x="509997" y="122689"/>
                </a:moveTo>
                <a:lnTo>
                  <a:pt x="942045" y="122689"/>
                </a:lnTo>
                <a:lnTo>
                  <a:pt x="942045" y="542556"/>
                </a:lnTo>
                <a:lnTo>
                  <a:pt x="509997" y="974604"/>
                </a:lnTo>
                <a:close/>
                <a:moveTo>
                  <a:pt x="1620001" y="7099"/>
                </a:moveTo>
                <a:lnTo>
                  <a:pt x="3228210" y="1686560"/>
                </a:lnTo>
                <a:lnTo>
                  <a:pt x="2900441" y="1686560"/>
                </a:lnTo>
                <a:lnTo>
                  <a:pt x="1620001" y="349390"/>
                </a:lnTo>
                <a:close/>
                <a:moveTo>
                  <a:pt x="1619999" y="0"/>
                </a:moveTo>
                <a:lnTo>
                  <a:pt x="1619999" y="342291"/>
                </a:lnTo>
                <a:lnTo>
                  <a:pt x="330172" y="1679462"/>
                </a:lnTo>
                <a:lnTo>
                  <a:pt x="0" y="16794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136" name="Chord 15">
            <a:extLst>
              <a:ext uri="{FF2B5EF4-FFF2-40B4-BE49-F238E27FC236}">
                <a16:creationId xmlns="" xmlns:a16="http://schemas.microsoft.com/office/drawing/2014/main" id="{58448E6C-1E02-4F4E-8EC9-A7C91F393905}"/>
              </a:ext>
            </a:extLst>
          </p:cNvPr>
          <p:cNvSpPr/>
          <p:nvPr/>
        </p:nvSpPr>
        <p:spPr>
          <a:xfrm>
            <a:off x="6031619" y="2058838"/>
            <a:ext cx="199125" cy="434146"/>
          </a:xfrm>
          <a:custGeom>
            <a:avLst/>
            <a:gdLst/>
            <a:ahLst/>
            <a:cxnLst/>
            <a:rect l="l" t="t" r="r" b="b"/>
            <a:pathLst>
              <a:path w="1492970" h="3255081">
                <a:moveTo>
                  <a:pt x="1492970" y="1569688"/>
                </a:moveTo>
                <a:cubicBezTo>
                  <a:pt x="1492970" y="1957118"/>
                  <a:pt x="1197680" y="2277765"/>
                  <a:pt x="816277" y="2310957"/>
                </a:cubicBezTo>
                <a:lnTo>
                  <a:pt x="816277" y="2787043"/>
                </a:lnTo>
                <a:cubicBezTo>
                  <a:pt x="873982" y="2789209"/>
                  <a:pt x="931009" y="2798017"/>
                  <a:pt x="986081" y="2811674"/>
                </a:cubicBezTo>
                <a:cubicBezTo>
                  <a:pt x="1252919" y="2877847"/>
                  <a:pt x="1430830" y="3046369"/>
                  <a:pt x="1433593" y="3235566"/>
                </a:cubicBezTo>
                <a:lnTo>
                  <a:pt x="57488" y="3255081"/>
                </a:lnTo>
                <a:cubicBezTo>
                  <a:pt x="47920" y="3062506"/>
                  <a:pt x="221127" y="2886615"/>
                  <a:pt x="490574" y="2815284"/>
                </a:cubicBezTo>
                <a:cubicBezTo>
                  <a:pt x="549928" y="2799571"/>
                  <a:pt x="611777" y="2789553"/>
                  <a:pt x="674460" y="2787163"/>
                </a:cubicBezTo>
                <a:lnTo>
                  <a:pt x="674460" y="2310809"/>
                </a:lnTo>
                <a:cubicBezTo>
                  <a:pt x="317470" y="2280245"/>
                  <a:pt x="28405" y="1994114"/>
                  <a:pt x="0" y="1627428"/>
                </a:cubicBezTo>
                <a:lnTo>
                  <a:pt x="142201" y="1616413"/>
                </a:lnTo>
                <a:cubicBezTo>
                  <a:pt x="167304" y="1940464"/>
                  <a:pt x="443969" y="2186771"/>
                  <a:pt x="768748" y="2174211"/>
                </a:cubicBezTo>
                <a:cubicBezTo>
                  <a:pt x="1093527" y="2161650"/>
                  <a:pt x="1350342" y="1894710"/>
                  <a:pt x="1350342" y="1569689"/>
                </a:cubicBezTo>
                <a:close/>
                <a:moveTo>
                  <a:pt x="745368" y="0"/>
                </a:moveTo>
                <a:cubicBezTo>
                  <a:pt x="989132" y="0"/>
                  <a:pt x="1186742" y="197610"/>
                  <a:pt x="1186742" y="441374"/>
                </a:cubicBezTo>
                <a:lnTo>
                  <a:pt x="1186742" y="1575353"/>
                </a:lnTo>
                <a:cubicBezTo>
                  <a:pt x="1186742" y="1819117"/>
                  <a:pt x="989132" y="2016727"/>
                  <a:pt x="745368" y="2016727"/>
                </a:cubicBezTo>
                <a:cubicBezTo>
                  <a:pt x="501604" y="2016727"/>
                  <a:pt x="303994" y="1819117"/>
                  <a:pt x="303994" y="1575353"/>
                </a:cubicBezTo>
                <a:lnTo>
                  <a:pt x="303994" y="441374"/>
                </a:lnTo>
                <a:cubicBezTo>
                  <a:pt x="303994" y="197610"/>
                  <a:pt x="501604" y="0"/>
                  <a:pt x="74536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137" name="Rectangle 16">
            <a:extLst>
              <a:ext uri="{FF2B5EF4-FFF2-40B4-BE49-F238E27FC236}">
                <a16:creationId xmlns="" xmlns:a16="http://schemas.microsoft.com/office/drawing/2014/main" id="{1E64B9F7-79AD-4AD8-82DB-3D51F53C8736}"/>
              </a:ext>
            </a:extLst>
          </p:cNvPr>
          <p:cNvSpPr/>
          <p:nvPr/>
        </p:nvSpPr>
        <p:spPr>
          <a:xfrm>
            <a:off x="7450402" y="3138720"/>
            <a:ext cx="394118" cy="259020"/>
          </a:xfrm>
          <a:custGeom>
            <a:avLst/>
            <a:gdLst/>
            <a:ahLst/>
            <a:cxnLst/>
            <a:rect l="l" t="t" r="r" b="b"/>
            <a:pathLst>
              <a:path w="3240006" h="2129375">
                <a:moveTo>
                  <a:pt x="1916836" y="454558"/>
                </a:moveTo>
                <a:cubicBezTo>
                  <a:pt x="2018418" y="454558"/>
                  <a:pt x="2100766" y="536906"/>
                  <a:pt x="2100766" y="638488"/>
                </a:cubicBezTo>
                <a:cubicBezTo>
                  <a:pt x="2100766" y="740070"/>
                  <a:pt x="2018418" y="822418"/>
                  <a:pt x="1916836" y="822418"/>
                </a:cubicBezTo>
                <a:cubicBezTo>
                  <a:pt x="1815254" y="822418"/>
                  <a:pt x="1732906" y="740070"/>
                  <a:pt x="1732906" y="638488"/>
                </a:cubicBezTo>
                <a:cubicBezTo>
                  <a:pt x="1732906" y="536906"/>
                  <a:pt x="1815254" y="454558"/>
                  <a:pt x="1916836" y="454558"/>
                </a:cubicBezTo>
                <a:close/>
                <a:moveTo>
                  <a:pt x="1197545" y="272737"/>
                </a:moveTo>
                <a:lnTo>
                  <a:pt x="1861974" y="1458536"/>
                </a:lnTo>
                <a:lnTo>
                  <a:pt x="2263096" y="848801"/>
                </a:lnTo>
                <a:lnTo>
                  <a:pt x="2919562" y="1846679"/>
                </a:lnTo>
                <a:lnTo>
                  <a:pt x="2079459" y="1846679"/>
                </a:lnTo>
                <a:lnTo>
                  <a:pt x="1606629" y="1846679"/>
                </a:lnTo>
                <a:lnTo>
                  <a:pt x="315630" y="1846679"/>
                </a:lnTo>
                <a:close/>
                <a:moveTo>
                  <a:pt x="180003" y="164687"/>
                </a:moveTo>
                <a:lnTo>
                  <a:pt x="180003" y="1964687"/>
                </a:lnTo>
                <a:lnTo>
                  <a:pt x="3060003" y="1964687"/>
                </a:lnTo>
                <a:lnTo>
                  <a:pt x="3060003" y="164687"/>
                </a:lnTo>
                <a:close/>
                <a:moveTo>
                  <a:pt x="0" y="0"/>
                </a:moveTo>
                <a:lnTo>
                  <a:pt x="3240006" y="0"/>
                </a:lnTo>
                <a:lnTo>
                  <a:pt x="3240006" y="2129375"/>
                </a:lnTo>
                <a:lnTo>
                  <a:pt x="0" y="212937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0591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="" xmlns:a16="http://schemas.microsoft.com/office/drawing/2014/main" id="{A50E20C8-139A-4770-B91C-0C1D4D6F96DC}"/>
              </a:ext>
            </a:extLst>
          </p:cNvPr>
          <p:cNvSpPr/>
          <p:nvPr/>
        </p:nvSpPr>
        <p:spPr>
          <a:xfrm>
            <a:off x="1096914" y="1826414"/>
            <a:ext cx="4583280" cy="1798005"/>
          </a:xfrm>
          <a:prstGeom prst="roundRect">
            <a:avLst>
              <a:gd name="adj" fmla="val 10715"/>
            </a:avLst>
          </a:prstGeom>
          <a:solidFill>
            <a:schemeClr val="accent2"/>
          </a:solidFill>
          <a:ln w="88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/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013A8D5D-227C-4822-BCD5-895B925289E6}"/>
              </a:ext>
            </a:extLst>
          </p:cNvPr>
          <p:cNvSpPr/>
          <p:nvPr/>
        </p:nvSpPr>
        <p:spPr>
          <a:xfrm>
            <a:off x="6490702" y="1826414"/>
            <a:ext cx="4724304" cy="1798005"/>
          </a:xfrm>
          <a:prstGeom prst="roundRect">
            <a:avLst>
              <a:gd name="adj" fmla="val 10715"/>
            </a:avLst>
          </a:prstGeom>
          <a:solidFill>
            <a:schemeClr val="accent2"/>
          </a:solidFill>
          <a:ln w="88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/>
          </a:p>
        </p:txBody>
      </p:sp>
      <p:sp>
        <p:nvSpPr>
          <p:cNvPr id="5" name="Rounded Rectangle 4">
            <a:extLst>
              <a:ext uri="{FF2B5EF4-FFF2-40B4-BE49-F238E27FC236}">
                <a16:creationId xmlns="" xmlns:a16="http://schemas.microsoft.com/office/drawing/2014/main" id="{AC5F6200-E288-4D24-86B0-8D20CF6CA146}"/>
              </a:ext>
            </a:extLst>
          </p:cNvPr>
          <p:cNvSpPr/>
          <p:nvPr/>
        </p:nvSpPr>
        <p:spPr>
          <a:xfrm>
            <a:off x="6490702" y="4046381"/>
            <a:ext cx="4724304" cy="1798005"/>
          </a:xfrm>
          <a:prstGeom prst="roundRect">
            <a:avLst>
              <a:gd name="adj" fmla="val 10715"/>
            </a:avLst>
          </a:prstGeom>
          <a:solidFill>
            <a:schemeClr val="accent2"/>
          </a:solidFill>
          <a:ln w="88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/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5ABD1E4E-1D79-48DD-989A-9C05771D82DB}"/>
              </a:ext>
            </a:extLst>
          </p:cNvPr>
          <p:cNvSpPr/>
          <p:nvPr/>
        </p:nvSpPr>
        <p:spPr>
          <a:xfrm>
            <a:off x="1096914" y="4046381"/>
            <a:ext cx="4583280" cy="1798005"/>
          </a:xfrm>
          <a:prstGeom prst="roundRect">
            <a:avLst>
              <a:gd name="adj" fmla="val 10715"/>
            </a:avLst>
          </a:prstGeom>
          <a:solidFill>
            <a:schemeClr val="accent2"/>
          </a:solidFill>
          <a:ln w="88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Infographic Style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25529935-64B1-49E7-8A59-91EDF4AB65C4}"/>
              </a:ext>
            </a:extLst>
          </p:cNvPr>
          <p:cNvGrpSpPr/>
          <p:nvPr/>
        </p:nvGrpSpPr>
        <p:grpSpPr>
          <a:xfrm>
            <a:off x="5157429" y="2904664"/>
            <a:ext cx="1892605" cy="1904279"/>
            <a:chOff x="3601392" y="2821184"/>
            <a:chExt cx="1932544" cy="1944464"/>
          </a:xfrm>
          <a:solidFill>
            <a:schemeClr val="accent1"/>
          </a:solidFill>
        </p:grpSpPr>
        <p:sp>
          <p:nvSpPr>
            <p:cNvPr id="8" name="Pie 7">
              <a:extLst>
                <a:ext uri="{FF2B5EF4-FFF2-40B4-BE49-F238E27FC236}">
                  <a16:creationId xmlns="" xmlns:a16="http://schemas.microsoft.com/office/drawing/2014/main" id="{5B3D6A33-591C-4C9F-A3EB-9070E5C2A4C4}"/>
                </a:ext>
              </a:extLst>
            </p:cNvPr>
            <p:cNvSpPr/>
            <p:nvPr/>
          </p:nvSpPr>
          <p:spPr>
            <a:xfrm>
              <a:off x="3601392" y="2821184"/>
              <a:ext cx="1872208" cy="1872208"/>
            </a:xfrm>
            <a:prstGeom prst="pie">
              <a:avLst>
                <a:gd name="adj1" fmla="val 10832722"/>
                <a:gd name="adj2" fmla="val 1620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9" name="Pie 8">
              <a:extLst>
                <a:ext uri="{FF2B5EF4-FFF2-40B4-BE49-F238E27FC236}">
                  <a16:creationId xmlns="" xmlns:a16="http://schemas.microsoft.com/office/drawing/2014/main" id="{ED02EDA0-68AB-4448-9262-F80622E8593C}"/>
                </a:ext>
              </a:extLst>
            </p:cNvPr>
            <p:cNvSpPr/>
            <p:nvPr/>
          </p:nvSpPr>
          <p:spPr>
            <a:xfrm rot="16200000">
              <a:off x="3601392" y="2893440"/>
              <a:ext cx="1872208" cy="1872208"/>
            </a:xfrm>
            <a:prstGeom prst="pie">
              <a:avLst>
                <a:gd name="adj1" fmla="val 10832722"/>
                <a:gd name="adj2" fmla="val 1620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10" name="Pie 9">
              <a:extLst>
                <a:ext uri="{FF2B5EF4-FFF2-40B4-BE49-F238E27FC236}">
                  <a16:creationId xmlns="" xmlns:a16="http://schemas.microsoft.com/office/drawing/2014/main" id="{7EC6814E-DCC1-4999-B378-F6EC69541C51}"/>
                </a:ext>
              </a:extLst>
            </p:cNvPr>
            <p:cNvSpPr/>
            <p:nvPr/>
          </p:nvSpPr>
          <p:spPr>
            <a:xfrm flipH="1">
              <a:off x="3661728" y="2821184"/>
              <a:ext cx="1872208" cy="1872208"/>
            </a:xfrm>
            <a:prstGeom prst="pie">
              <a:avLst>
                <a:gd name="adj1" fmla="val 10832722"/>
                <a:gd name="adj2" fmla="val 1620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11" name="Pie 10">
              <a:extLst>
                <a:ext uri="{FF2B5EF4-FFF2-40B4-BE49-F238E27FC236}">
                  <a16:creationId xmlns="" xmlns:a16="http://schemas.microsoft.com/office/drawing/2014/main" id="{DF5DBB64-5740-4429-8A6C-250ED5E186FF}"/>
                </a:ext>
              </a:extLst>
            </p:cNvPr>
            <p:cNvSpPr/>
            <p:nvPr/>
          </p:nvSpPr>
          <p:spPr>
            <a:xfrm rot="5400000" flipH="1">
              <a:off x="3661728" y="2893440"/>
              <a:ext cx="1872208" cy="1872208"/>
            </a:xfrm>
            <a:prstGeom prst="pie">
              <a:avLst>
                <a:gd name="adj1" fmla="val 10832722"/>
                <a:gd name="adj2" fmla="val 1620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="" xmlns:a16="http://schemas.microsoft.com/office/drawing/2014/main" id="{EB309DDC-D31F-4617-94D6-EF3F966F9DEC}"/>
              </a:ext>
            </a:extLst>
          </p:cNvPr>
          <p:cNvGrpSpPr/>
          <p:nvPr/>
        </p:nvGrpSpPr>
        <p:grpSpPr>
          <a:xfrm>
            <a:off x="1506560" y="2002017"/>
            <a:ext cx="3596112" cy="1471604"/>
            <a:chOff x="5600058" y="1433695"/>
            <a:chExt cx="2840830" cy="1069027"/>
          </a:xfrm>
        </p:grpSpPr>
        <p:sp>
          <p:nvSpPr>
            <p:cNvPr id="13" name="TextBox 12">
              <a:extLst>
                <a:ext uri="{FF2B5EF4-FFF2-40B4-BE49-F238E27FC236}">
                  <a16:creationId xmlns="" xmlns:a16="http://schemas.microsoft.com/office/drawing/2014/main" id="{89CA2503-C155-46B3-8919-28701A613D89}"/>
                </a:ext>
              </a:extLst>
            </p:cNvPr>
            <p:cNvSpPr txBox="1"/>
            <p:nvPr/>
          </p:nvSpPr>
          <p:spPr>
            <a:xfrm>
              <a:off x="5600060" y="1433695"/>
              <a:ext cx="2840828" cy="201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="" xmlns:a16="http://schemas.microsoft.com/office/drawing/2014/main" id="{B164FDF7-96D3-4AAE-BF52-7D85CAB5667B}"/>
                </a:ext>
              </a:extLst>
            </p:cNvPr>
            <p:cNvSpPr txBox="1"/>
            <p:nvPr/>
          </p:nvSpPr>
          <p:spPr>
            <a:xfrm>
              <a:off x="5600058" y="1630759"/>
              <a:ext cx="2840828" cy="8719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14306" indent="-114306">
                <a:buFont typeface="Arial" pitchFamily="34" charset="0"/>
                <a:buChar char="•"/>
              </a:pPr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</a:t>
              </a:r>
            </a:p>
            <a:p>
              <a:pPr marL="114306" indent="-114306">
                <a:buFont typeface="Arial" pitchFamily="34" charset="0"/>
                <a:buChar char="•"/>
              </a:pPr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 I hope and I believe that this Template will your Time, Money and Reputation.      </a:t>
              </a:r>
            </a:p>
            <a:p>
              <a:pPr marL="114306" indent="-114306">
                <a:buFont typeface="Arial" pitchFamily="34" charset="0"/>
                <a:buChar char="•"/>
              </a:pPr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="" xmlns:a16="http://schemas.microsoft.com/office/drawing/2014/main" id="{F0E4653F-23B1-4829-938C-63F12A87E5A0}"/>
              </a:ext>
            </a:extLst>
          </p:cNvPr>
          <p:cNvGrpSpPr/>
          <p:nvPr/>
        </p:nvGrpSpPr>
        <p:grpSpPr>
          <a:xfrm>
            <a:off x="1506560" y="4221985"/>
            <a:ext cx="3596112" cy="1471604"/>
            <a:chOff x="5600058" y="1433695"/>
            <a:chExt cx="2840830" cy="1069027"/>
          </a:xfrm>
        </p:grpSpPr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95C5D81C-32D8-4F61-97D2-E3A3ED95B5ED}"/>
                </a:ext>
              </a:extLst>
            </p:cNvPr>
            <p:cNvSpPr txBox="1"/>
            <p:nvPr/>
          </p:nvSpPr>
          <p:spPr>
            <a:xfrm>
              <a:off x="5600060" y="1433695"/>
              <a:ext cx="2840828" cy="201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EE30120F-5A31-4350-89D0-D282196E1DE6}"/>
                </a:ext>
              </a:extLst>
            </p:cNvPr>
            <p:cNvSpPr txBox="1"/>
            <p:nvPr/>
          </p:nvSpPr>
          <p:spPr>
            <a:xfrm>
              <a:off x="5600058" y="1630759"/>
              <a:ext cx="2840828" cy="8719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14306" indent="-114306">
                <a:buFont typeface="Arial" pitchFamily="34" charset="0"/>
                <a:buChar char="•"/>
              </a:pPr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</a:t>
              </a:r>
            </a:p>
            <a:p>
              <a:pPr marL="114306" indent="-114306">
                <a:buFont typeface="Arial" pitchFamily="34" charset="0"/>
                <a:buChar char="•"/>
              </a:pPr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 I hope and I believe that this Template will your Time, Money and Reputation. </a:t>
              </a:r>
            </a:p>
            <a:p>
              <a:pPr marL="114306" indent="-114306">
                <a:buFont typeface="Arial" pitchFamily="34" charset="0"/>
                <a:buChar char="•"/>
              </a:pPr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     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="" xmlns:a16="http://schemas.microsoft.com/office/drawing/2014/main" id="{82E16B7C-A678-4B22-8F79-9E24C4523F92}"/>
              </a:ext>
            </a:extLst>
          </p:cNvPr>
          <p:cNvGrpSpPr/>
          <p:nvPr/>
        </p:nvGrpSpPr>
        <p:grpSpPr>
          <a:xfrm>
            <a:off x="7122512" y="4221985"/>
            <a:ext cx="3596112" cy="1471604"/>
            <a:chOff x="5600058" y="1433695"/>
            <a:chExt cx="2840830" cy="1069027"/>
          </a:xfrm>
        </p:grpSpPr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131FCAAE-4355-4A4C-8780-1C27FFEFC826}"/>
                </a:ext>
              </a:extLst>
            </p:cNvPr>
            <p:cNvSpPr txBox="1"/>
            <p:nvPr/>
          </p:nvSpPr>
          <p:spPr>
            <a:xfrm>
              <a:off x="5600060" y="1433695"/>
              <a:ext cx="2840828" cy="201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="" xmlns:a16="http://schemas.microsoft.com/office/drawing/2014/main" id="{6D43A7BC-3F06-4BA4-B273-DAC10AEA65F7}"/>
                </a:ext>
              </a:extLst>
            </p:cNvPr>
            <p:cNvSpPr txBox="1"/>
            <p:nvPr/>
          </p:nvSpPr>
          <p:spPr>
            <a:xfrm>
              <a:off x="5600058" y="1630759"/>
              <a:ext cx="2840828" cy="8719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14306" indent="-114306">
                <a:buFont typeface="Arial" pitchFamily="34" charset="0"/>
                <a:buChar char="•"/>
              </a:pPr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</a:t>
              </a:r>
            </a:p>
            <a:p>
              <a:pPr marL="114306" indent="-114306">
                <a:buFont typeface="Arial" pitchFamily="34" charset="0"/>
                <a:buChar char="•"/>
              </a:pPr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 I hope and I believe that this Template will your Time, Money and Reputation.  </a:t>
              </a:r>
            </a:p>
            <a:p>
              <a:pPr marL="114306" indent="-114306">
                <a:buFont typeface="Arial" pitchFamily="34" charset="0"/>
                <a:buChar char="•"/>
              </a:pPr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    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="" xmlns:a16="http://schemas.microsoft.com/office/drawing/2014/main" id="{3CCD2F8E-B960-4DD0-B03D-A81D6E75D723}"/>
              </a:ext>
            </a:extLst>
          </p:cNvPr>
          <p:cNvGrpSpPr/>
          <p:nvPr/>
        </p:nvGrpSpPr>
        <p:grpSpPr>
          <a:xfrm>
            <a:off x="7122512" y="2002017"/>
            <a:ext cx="3596112" cy="1471604"/>
            <a:chOff x="5600058" y="1433695"/>
            <a:chExt cx="2840830" cy="1069027"/>
          </a:xfrm>
        </p:grpSpPr>
        <p:sp>
          <p:nvSpPr>
            <p:cNvPr id="22" name="TextBox 21">
              <a:extLst>
                <a:ext uri="{FF2B5EF4-FFF2-40B4-BE49-F238E27FC236}">
                  <a16:creationId xmlns="" xmlns:a16="http://schemas.microsoft.com/office/drawing/2014/main" id="{729F0FCE-8659-4478-9DF4-D4E2DBAD4FDF}"/>
                </a:ext>
              </a:extLst>
            </p:cNvPr>
            <p:cNvSpPr txBox="1"/>
            <p:nvPr/>
          </p:nvSpPr>
          <p:spPr>
            <a:xfrm>
              <a:off x="5600060" y="1433695"/>
              <a:ext cx="2840828" cy="201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="" xmlns:a16="http://schemas.microsoft.com/office/drawing/2014/main" id="{918E7797-0488-4F7B-B502-B00F2D0D2E7B}"/>
                </a:ext>
              </a:extLst>
            </p:cNvPr>
            <p:cNvSpPr txBox="1"/>
            <p:nvPr/>
          </p:nvSpPr>
          <p:spPr>
            <a:xfrm>
              <a:off x="5600058" y="1630759"/>
              <a:ext cx="2840828" cy="8719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14306" indent="-114306">
                <a:buFont typeface="Arial" pitchFamily="34" charset="0"/>
                <a:buChar char="•"/>
              </a:pPr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</a:t>
              </a:r>
            </a:p>
            <a:p>
              <a:pPr marL="114306" indent="-114306">
                <a:buFont typeface="Arial" pitchFamily="34" charset="0"/>
                <a:buChar char="•"/>
              </a:pPr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 I hope and I believe that this Template will your Time, Money and Reputation.      </a:t>
              </a:r>
            </a:p>
            <a:p>
              <a:pPr marL="114306" indent="-114306">
                <a:buFont typeface="Arial" pitchFamily="34" charset="0"/>
                <a:buChar char="•"/>
              </a:pPr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24" name="Rectangle 16">
            <a:extLst>
              <a:ext uri="{FF2B5EF4-FFF2-40B4-BE49-F238E27FC236}">
                <a16:creationId xmlns="" xmlns:a16="http://schemas.microsoft.com/office/drawing/2014/main" id="{9607CC8D-E8A6-4295-8AD6-48BD959689C4}"/>
              </a:ext>
            </a:extLst>
          </p:cNvPr>
          <p:cNvSpPr/>
          <p:nvPr/>
        </p:nvSpPr>
        <p:spPr>
          <a:xfrm rot="2700000">
            <a:off x="5604267" y="3229499"/>
            <a:ext cx="260424" cy="466892"/>
          </a:xfrm>
          <a:custGeom>
            <a:avLst/>
            <a:gdLst/>
            <a:ahLst/>
            <a:cxnLst/>
            <a:rect l="l" t="t" r="r" b="b"/>
            <a:pathLst>
              <a:path w="2232248" h="4001999">
                <a:moveTo>
                  <a:pt x="1116887" y="0"/>
                </a:moveTo>
                <a:cubicBezTo>
                  <a:pt x="1270748" y="4762"/>
                  <a:pt x="1433283" y="120651"/>
                  <a:pt x="1447291" y="308459"/>
                </a:cubicBezTo>
                <a:cubicBezTo>
                  <a:pt x="1483174" y="544979"/>
                  <a:pt x="1283237" y="603082"/>
                  <a:pt x="1339988" y="887363"/>
                </a:cubicBezTo>
                <a:lnTo>
                  <a:pt x="2232248" y="887363"/>
                </a:lnTo>
                <a:lnTo>
                  <a:pt x="2232248" y="1778237"/>
                </a:lnTo>
                <a:cubicBezTo>
                  <a:pt x="1956566" y="1829261"/>
                  <a:pt x="1897086" y="1634366"/>
                  <a:pt x="1663321" y="1669832"/>
                </a:cubicBezTo>
                <a:cubicBezTo>
                  <a:pt x="1475513" y="1683840"/>
                  <a:pt x="1359624" y="1846375"/>
                  <a:pt x="1354862" y="2000236"/>
                </a:cubicBezTo>
                <a:cubicBezTo>
                  <a:pt x="1358037" y="2135389"/>
                  <a:pt x="1477787" y="2334920"/>
                  <a:pt x="1701420" y="2336507"/>
                </a:cubicBezTo>
                <a:cubicBezTo>
                  <a:pt x="1972077" y="2308709"/>
                  <a:pt x="1932339" y="2176007"/>
                  <a:pt x="2232248" y="2187989"/>
                </a:cubicBezTo>
                <a:lnTo>
                  <a:pt x="2232248" y="3119611"/>
                </a:lnTo>
                <a:lnTo>
                  <a:pt x="1303259" y="3119611"/>
                </a:lnTo>
                <a:cubicBezTo>
                  <a:pt x="1289664" y="3424971"/>
                  <a:pt x="1423682" y="3383289"/>
                  <a:pt x="1451633" y="3655441"/>
                </a:cubicBezTo>
                <a:cubicBezTo>
                  <a:pt x="1450046" y="3879074"/>
                  <a:pt x="1250515" y="3998824"/>
                  <a:pt x="1115362" y="4001999"/>
                </a:cubicBezTo>
                <a:cubicBezTo>
                  <a:pt x="961501" y="3997237"/>
                  <a:pt x="798966" y="3881348"/>
                  <a:pt x="784958" y="3693540"/>
                </a:cubicBezTo>
                <a:cubicBezTo>
                  <a:pt x="749282" y="3458385"/>
                  <a:pt x="946712" y="3399594"/>
                  <a:pt x="892811" y="3119611"/>
                </a:cubicBezTo>
                <a:lnTo>
                  <a:pt x="0" y="3119611"/>
                </a:lnTo>
                <a:lnTo>
                  <a:pt x="0" y="2203607"/>
                </a:lnTo>
                <a:cubicBezTo>
                  <a:pt x="285884" y="2145799"/>
                  <a:pt x="343730" y="2346665"/>
                  <a:pt x="580754" y="2310706"/>
                </a:cubicBezTo>
                <a:cubicBezTo>
                  <a:pt x="768562" y="2296698"/>
                  <a:pt x="884451" y="2134163"/>
                  <a:pt x="889213" y="1980302"/>
                </a:cubicBezTo>
                <a:cubicBezTo>
                  <a:pt x="886038" y="1845149"/>
                  <a:pt x="766288" y="1645618"/>
                  <a:pt x="542655" y="1644031"/>
                </a:cubicBezTo>
                <a:cubicBezTo>
                  <a:pt x="268493" y="1672188"/>
                  <a:pt x="312817" y="1807984"/>
                  <a:pt x="0" y="1792208"/>
                </a:cubicBezTo>
                <a:lnTo>
                  <a:pt x="0" y="887363"/>
                </a:lnTo>
                <a:lnTo>
                  <a:pt x="928847" y="887363"/>
                </a:lnTo>
                <a:cubicBezTo>
                  <a:pt x="944034" y="576570"/>
                  <a:pt x="808718" y="620178"/>
                  <a:pt x="780616" y="346558"/>
                </a:cubicBezTo>
                <a:cubicBezTo>
                  <a:pt x="782203" y="122925"/>
                  <a:pt x="981734" y="3175"/>
                  <a:pt x="111688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/>
          </a:p>
        </p:txBody>
      </p:sp>
      <p:sp>
        <p:nvSpPr>
          <p:cNvPr id="25" name="Rectangle 9">
            <a:extLst>
              <a:ext uri="{FF2B5EF4-FFF2-40B4-BE49-F238E27FC236}">
                <a16:creationId xmlns="" xmlns:a16="http://schemas.microsoft.com/office/drawing/2014/main" id="{57544279-783A-4C85-8A0A-61FA7D2CB3F4}"/>
              </a:ext>
            </a:extLst>
          </p:cNvPr>
          <p:cNvSpPr/>
          <p:nvPr/>
        </p:nvSpPr>
        <p:spPr>
          <a:xfrm>
            <a:off x="5541582" y="4123153"/>
            <a:ext cx="322654" cy="302033"/>
          </a:xfrm>
          <a:custGeom>
            <a:avLst/>
            <a:gdLst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2991331 w 3239999"/>
              <a:gd name="connsiteY3" fmla="*/ 2709748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239999" h="3032924">
                <a:moveTo>
                  <a:pt x="1576606" y="2778202"/>
                </a:moveTo>
                <a:cubicBezTo>
                  <a:pt x="1576606" y="2778795"/>
                  <a:pt x="1663394" y="2792670"/>
                  <a:pt x="1663394" y="2778202"/>
                </a:cubicBezTo>
                <a:lnTo>
                  <a:pt x="1663394" y="2776423"/>
                </a:lnTo>
                <a:cubicBezTo>
                  <a:pt x="2185083" y="2605634"/>
                  <a:pt x="2444552" y="2500589"/>
                  <a:pt x="2991331" y="2709748"/>
                </a:cubicBezTo>
                <a:lnTo>
                  <a:pt x="3000856" y="526981"/>
                </a:lnTo>
                <a:lnTo>
                  <a:pt x="2855082" y="526981"/>
                </a:lnTo>
                <a:cubicBezTo>
                  <a:pt x="2857178" y="1175360"/>
                  <a:pt x="2859273" y="1823738"/>
                  <a:pt x="2861369" y="2472117"/>
                </a:cubicBezTo>
                <a:cubicBezTo>
                  <a:pt x="2483869" y="2318121"/>
                  <a:pt x="2052449" y="2439541"/>
                  <a:pt x="1663394" y="2765302"/>
                </a:cubicBezTo>
                <a:lnTo>
                  <a:pt x="1663394" y="526981"/>
                </a:lnTo>
                <a:lnTo>
                  <a:pt x="1663394" y="430441"/>
                </a:lnTo>
                <a:lnTo>
                  <a:pt x="1663394" y="402054"/>
                </a:lnTo>
                <a:cubicBezTo>
                  <a:pt x="1896442" y="149589"/>
                  <a:pt x="2115835" y="2106"/>
                  <a:pt x="2406065" y="22"/>
                </a:cubicBezTo>
                <a:cubicBezTo>
                  <a:pt x="2537987" y="-925"/>
                  <a:pt x="2684544" y="28169"/>
                  <a:pt x="2853673" y="91100"/>
                </a:cubicBezTo>
                <a:cubicBezTo>
                  <a:pt x="2854039" y="204214"/>
                  <a:pt x="2854404" y="317327"/>
                  <a:pt x="2854770" y="430441"/>
                </a:cubicBezTo>
                <a:lnTo>
                  <a:pt x="3120669" y="428517"/>
                </a:lnTo>
                <a:lnTo>
                  <a:pt x="3120669" y="738345"/>
                </a:lnTo>
                <a:lnTo>
                  <a:pt x="3239999" y="738345"/>
                </a:lnTo>
                <a:lnTo>
                  <a:pt x="3239999" y="3032924"/>
                </a:lnTo>
                <a:lnTo>
                  <a:pt x="0" y="3032924"/>
                </a:lnTo>
                <a:lnTo>
                  <a:pt x="0" y="738345"/>
                </a:lnTo>
                <a:lnTo>
                  <a:pt x="102477" y="738345"/>
                </a:lnTo>
                <a:lnTo>
                  <a:pt x="102477" y="428517"/>
                </a:lnTo>
                <a:lnTo>
                  <a:pt x="385229" y="430441"/>
                </a:lnTo>
                <a:cubicBezTo>
                  <a:pt x="385595" y="317327"/>
                  <a:pt x="385960" y="204214"/>
                  <a:pt x="386326" y="91100"/>
                </a:cubicBezTo>
                <a:cubicBezTo>
                  <a:pt x="555455" y="28169"/>
                  <a:pt x="702013" y="-925"/>
                  <a:pt x="833935" y="22"/>
                </a:cubicBezTo>
                <a:cubicBezTo>
                  <a:pt x="1124164" y="2106"/>
                  <a:pt x="1343558" y="149589"/>
                  <a:pt x="1576606" y="402054"/>
                </a:cubicBezTo>
                <a:lnTo>
                  <a:pt x="1576606" y="430441"/>
                </a:lnTo>
                <a:lnTo>
                  <a:pt x="1576606" y="526981"/>
                </a:lnTo>
                <a:lnTo>
                  <a:pt x="1576606" y="2765302"/>
                </a:lnTo>
                <a:cubicBezTo>
                  <a:pt x="1187550" y="2439541"/>
                  <a:pt x="756130" y="2318121"/>
                  <a:pt x="378630" y="2472117"/>
                </a:cubicBezTo>
                <a:lnTo>
                  <a:pt x="384918" y="526981"/>
                </a:lnTo>
                <a:lnTo>
                  <a:pt x="239143" y="526981"/>
                </a:lnTo>
                <a:lnTo>
                  <a:pt x="229618" y="2690698"/>
                </a:lnTo>
                <a:cubicBezTo>
                  <a:pt x="773243" y="2466244"/>
                  <a:pt x="1081748" y="2626096"/>
                  <a:pt x="1576606" y="2776423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/>
          </a:p>
        </p:txBody>
      </p:sp>
      <p:sp>
        <p:nvSpPr>
          <p:cNvPr id="26" name="Rounded Rectangle 5">
            <a:extLst>
              <a:ext uri="{FF2B5EF4-FFF2-40B4-BE49-F238E27FC236}">
                <a16:creationId xmlns="" xmlns:a16="http://schemas.microsoft.com/office/drawing/2014/main" id="{EA111B99-F6F0-40AC-9BBB-3D888CA9F88F}"/>
              </a:ext>
            </a:extLst>
          </p:cNvPr>
          <p:cNvSpPr/>
          <p:nvPr/>
        </p:nvSpPr>
        <p:spPr>
          <a:xfrm flipH="1">
            <a:off x="6317441" y="3290596"/>
            <a:ext cx="383587" cy="316436"/>
          </a:xfrm>
          <a:custGeom>
            <a:avLst/>
            <a:gdLst>
              <a:gd name="connsiteX0" fmla="*/ 1384251 w 3217557"/>
              <a:gd name="connsiteY0" fmla="*/ 661544 h 2702049"/>
              <a:gd name="connsiteX1" fmla="*/ 1574067 w 3217557"/>
              <a:gd name="connsiteY1" fmla="*/ 851360 h 2702049"/>
              <a:gd name="connsiteX2" fmla="*/ 1384251 w 3217557"/>
              <a:gd name="connsiteY2" fmla="*/ 1041176 h 2702049"/>
              <a:gd name="connsiteX3" fmla="*/ 1194435 w 3217557"/>
              <a:gd name="connsiteY3" fmla="*/ 851360 h 2702049"/>
              <a:gd name="connsiteX4" fmla="*/ 1384251 w 3217557"/>
              <a:gd name="connsiteY4" fmla="*/ 661544 h 2702049"/>
              <a:gd name="connsiteX5" fmla="*/ 1993421 w 3217557"/>
              <a:gd name="connsiteY5" fmla="*/ 661544 h 2702049"/>
              <a:gd name="connsiteX6" fmla="*/ 2183237 w 3217557"/>
              <a:gd name="connsiteY6" fmla="*/ 851360 h 2702049"/>
              <a:gd name="connsiteX7" fmla="*/ 1993421 w 3217557"/>
              <a:gd name="connsiteY7" fmla="*/ 1041176 h 2702049"/>
              <a:gd name="connsiteX8" fmla="*/ 1803605 w 3217557"/>
              <a:gd name="connsiteY8" fmla="*/ 851360 h 2702049"/>
              <a:gd name="connsiteX9" fmla="*/ 1993421 w 3217557"/>
              <a:gd name="connsiteY9" fmla="*/ 661544 h 2702049"/>
              <a:gd name="connsiteX10" fmla="*/ 2602591 w 3217557"/>
              <a:gd name="connsiteY10" fmla="*/ 661544 h 2702049"/>
              <a:gd name="connsiteX11" fmla="*/ 2792407 w 3217557"/>
              <a:gd name="connsiteY11" fmla="*/ 851360 h 2702049"/>
              <a:gd name="connsiteX12" fmla="*/ 2602591 w 3217557"/>
              <a:gd name="connsiteY12" fmla="*/ 1041176 h 2702049"/>
              <a:gd name="connsiteX13" fmla="*/ 2412775 w 3217557"/>
              <a:gd name="connsiteY13" fmla="*/ 851360 h 2702049"/>
              <a:gd name="connsiteX14" fmla="*/ 2602591 w 3217557"/>
              <a:gd name="connsiteY14" fmla="*/ 661544 h 2702049"/>
              <a:gd name="connsiteX15" fmla="*/ 677114 w 3217557"/>
              <a:gd name="connsiteY15" fmla="*/ 569491 h 2702049"/>
              <a:gd name="connsiteX16" fmla="*/ 330916 w 3217557"/>
              <a:gd name="connsiteY16" fmla="*/ 569491 h 2702049"/>
              <a:gd name="connsiteX17" fmla="*/ 0 w 3217557"/>
              <a:gd name="connsiteY17" fmla="*/ 900407 h 2702049"/>
              <a:gd name="connsiteX18" fmla="*/ 0 w 3217557"/>
              <a:gd name="connsiteY18" fmla="*/ 1952009 h 2702049"/>
              <a:gd name="connsiteX19" fmla="*/ 330916 w 3217557"/>
              <a:gd name="connsiteY19" fmla="*/ 2282925 h 2702049"/>
              <a:gd name="connsiteX20" fmla="*/ 711670 w 3217557"/>
              <a:gd name="connsiteY20" fmla="*/ 2282925 h 2702049"/>
              <a:gd name="connsiteX21" fmla="*/ 15770 w 3217557"/>
              <a:gd name="connsiteY21" fmla="*/ 2702049 h 2702049"/>
              <a:gd name="connsiteX22" fmla="*/ 1294529 w 3217557"/>
              <a:gd name="connsiteY22" fmla="*/ 2282925 h 2702049"/>
              <a:gd name="connsiteX23" fmla="*/ 2117356 w 3217557"/>
              <a:gd name="connsiteY23" fmla="*/ 2282925 h 2702049"/>
              <a:gd name="connsiteX24" fmla="*/ 2418395 w 3217557"/>
              <a:gd name="connsiteY24" fmla="*/ 2087951 h 2702049"/>
              <a:gd name="connsiteX25" fmla="*/ 1830857 w 3217557"/>
              <a:gd name="connsiteY25" fmla="*/ 1799347 h 2702049"/>
              <a:gd name="connsiteX26" fmla="*/ 1008030 w 3217557"/>
              <a:gd name="connsiteY26" fmla="*/ 1799347 h 2702049"/>
              <a:gd name="connsiteX27" fmla="*/ 677114 w 3217557"/>
              <a:gd name="connsiteY27" fmla="*/ 1468431 h 2702049"/>
              <a:gd name="connsiteX28" fmla="*/ 677114 w 3217557"/>
              <a:gd name="connsiteY28" fmla="*/ 569491 h 2702049"/>
              <a:gd name="connsiteX29" fmla="*/ 2886641 w 3217557"/>
              <a:gd name="connsiteY29" fmla="*/ 0 h 2702049"/>
              <a:gd name="connsiteX30" fmla="*/ 1100201 w 3217557"/>
              <a:gd name="connsiteY30" fmla="*/ 0 h 2702049"/>
              <a:gd name="connsiteX31" fmla="*/ 769285 w 3217557"/>
              <a:gd name="connsiteY31" fmla="*/ 330916 h 2702049"/>
              <a:gd name="connsiteX32" fmla="*/ 769285 w 3217557"/>
              <a:gd name="connsiteY32" fmla="*/ 1382518 h 2702049"/>
              <a:gd name="connsiteX33" fmla="*/ 1100201 w 3217557"/>
              <a:gd name="connsiteY33" fmla="*/ 1713434 h 2702049"/>
              <a:gd name="connsiteX34" fmla="*/ 1923028 w 3217557"/>
              <a:gd name="connsiteY34" fmla="*/ 1713434 h 2702049"/>
              <a:gd name="connsiteX35" fmla="*/ 3078958 w 3217557"/>
              <a:gd name="connsiteY35" fmla="*/ 2077967 h 2702049"/>
              <a:gd name="connsiteX36" fmla="*/ 2505887 w 3217557"/>
              <a:gd name="connsiteY36" fmla="*/ 1713434 h 2702049"/>
              <a:gd name="connsiteX37" fmla="*/ 2886641 w 3217557"/>
              <a:gd name="connsiteY37" fmla="*/ 1713434 h 2702049"/>
              <a:gd name="connsiteX38" fmla="*/ 3217557 w 3217557"/>
              <a:gd name="connsiteY38" fmla="*/ 1382518 h 2702049"/>
              <a:gd name="connsiteX39" fmla="*/ 3217557 w 3217557"/>
              <a:gd name="connsiteY39" fmla="*/ 330916 h 2702049"/>
              <a:gd name="connsiteX40" fmla="*/ 2886641 w 3217557"/>
              <a:gd name="connsiteY40" fmla="*/ 0 h 2702049"/>
              <a:gd name="connsiteX0" fmla="*/ 1384251 w 3217557"/>
              <a:gd name="connsiteY0" fmla="*/ 661544 h 2702049"/>
              <a:gd name="connsiteX1" fmla="*/ 1574067 w 3217557"/>
              <a:gd name="connsiteY1" fmla="*/ 851360 h 2702049"/>
              <a:gd name="connsiteX2" fmla="*/ 1384251 w 3217557"/>
              <a:gd name="connsiteY2" fmla="*/ 1041176 h 2702049"/>
              <a:gd name="connsiteX3" fmla="*/ 1194435 w 3217557"/>
              <a:gd name="connsiteY3" fmla="*/ 851360 h 2702049"/>
              <a:gd name="connsiteX4" fmla="*/ 1384251 w 3217557"/>
              <a:gd name="connsiteY4" fmla="*/ 661544 h 2702049"/>
              <a:gd name="connsiteX5" fmla="*/ 1993421 w 3217557"/>
              <a:gd name="connsiteY5" fmla="*/ 661544 h 2702049"/>
              <a:gd name="connsiteX6" fmla="*/ 2183237 w 3217557"/>
              <a:gd name="connsiteY6" fmla="*/ 851360 h 2702049"/>
              <a:gd name="connsiteX7" fmla="*/ 1993421 w 3217557"/>
              <a:gd name="connsiteY7" fmla="*/ 1041176 h 2702049"/>
              <a:gd name="connsiteX8" fmla="*/ 1803605 w 3217557"/>
              <a:gd name="connsiteY8" fmla="*/ 851360 h 2702049"/>
              <a:gd name="connsiteX9" fmla="*/ 1993421 w 3217557"/>
              <a:gd name="connsiteY9" fmla="*/ 661544 h 2702049"/>
              <a:gd name="connsiteX10" fmla="*/ 2602591 w 3217557"/>
              <a:gd name="connsiteY10" fmla="*/ 661544 h 2702049"/>
              <a:gd name="connsiteX11" fmla="*/ 2792407 w 3217557"/>
              <a:gd name="connsiteY11" fmla="*/ 851360 h 2702049"/>
              <a:gd name="connsiteX12" fmla="*/ 2602591 w 3217557"/>
              <a:gd name="connsiteY12" fmla="*/ 1041176 h 2702049"/>
              <a:gd name="connsiteX13" fmla="*/ 2412775 w 3217557"/>
              <a:gd name="connsiteY13" fmla="*/ 851360 h 2702049"/>
              <a:gd name="connsiteX14" fmla="*/ 2602591 w 3217557"/>
              <a:gd name="connsiteY14" fmla="*/ 661544 h 2702049"/>
              <a:gd name="connsiteX15" fmla="*/ 677114 w 3217557"/>
              <a:gd name="connsiteY15" fmla="*/ 569491 h 2702049"/>
              <a:gd name="connsiteX16" fmla="*/ 330916 w 3217557"/>
              <a:gd name="connsiteY16" fmla="*/ 569491 h 2702049"/>
              <a:gd name="connsiteX17" fmla="*/ 0 w 3217557"/>
              <a:gd name="connsiteY17" fmla="*/ 900407 h 2702049"/>
              <a:gd name="connsiteX18" fmla="*/ 0 w 3217557"/>
              <a:gd name="connsiteY18" fmla="*/ 1952009 h 2702049"/>
              <a:gd name="connsiteX19" fmla="*/ 330916 w 3217557"/>
              <a:gd name="connsiteY19" fmla="*/ 2282925 h 2702049"/>
              <a:gd name="connsiteX20" fmla="*/ 711670 w 3217557"/>
              <a:gd name="connsiteY20" fmla="*/ 2282925 h 2702049"/>
              <a:gd name="connsiteX21" fmla="*/ 15770 w 3217557"/>
              <a:gd name="connsiteY21" fmla="*/ 2702049 h 2702049"/>
              <a:gd name="connsiteX22" fmla="*/ 1294529 w 3217557"/>
              <a:gd name="connsiteY22" fmla="*/ 2282925 h 2702049"/>
              <a:gd name="connsiteX23" fmla="*/ 2117356 w 3217557"/>
              <a:gd name="connsiteY23" fmla="*/ 2282925 h 2702049"/>
              <a:gd name="connsiteX24" fmla="*/ 2418395 w 3217557"/>
              <a:gd name="connsiteY24" fmla="*/ 2087951 h 2702049"/>
              <a:gd name="connsiteX25" fmla="*/ 1830857 w 3217557"/>
              <a:gd name="connsiteY25" fmla="*/ 1799347 h 2702049"/>
              <a:gd name="connsiteX26" fmla="*/ 1008030 w 3217557"/>
              <a:gd name="connsiteY26" fmla="*/ 1799347 h 2702049"/>
              <a:gd name="connsiteX27" fmla="*/ 677114 w 3217557"/>
              <a:gd name="connsiteY27" fmla="*/ 1468431 h 2702049"/>
              <a:gd name="connsiteX28" fmla="*/ 677114 w 3217557"/>
              <a:gd name="connsiteY28" fmla="*/ 569491 h 2702049"/>
              <a:gd name="connsiteX29" fmla="*/ 2886641 w 3217557"/>
              <a:gd name="connsiteY29" fmla="*/ 0 h 2702049"/>
              <a:gd name="connsiteX30" fmla="*/ 1100201 w 3217557"/>
              <a:gd name="connsiteY30" fmla="*/ 0 h 2702049"/>
              <a:gd name="connsiteX31" fmla="*/ 769285 w 3217557"/>
              <a:gd name="connsiteY31" fmla="*/ 330916 h 2702049"/>
              <a:gd name="connsiteX32" fmla="*/ 769285 w 3217557"/>
              <a:gd name="connsiteY32" fmla="*/ 1382518 h 2702049"/>
              <a:gd name="connsiteX33" fmla="*/ 1100201 w 3217557"/>
              <a:gd name="connsiteY33" fmla="*/ 1713434 h 2702049"/>
              <a:gd name="connsiteX34" fmla="*/ 1923028 w 3217557"/>
              <a:gd name="connsiteY34" fmla="*/ 1713434 h 2702049"/>
              <a:gd name="connsiteX35" fmla="*/ 3078958 w 3217557"/>
              <a:gd name="connsiteY35" fmla="*/ 2077967 h 2702049"/>
              <a:gd name="connsiteX36" fmla="*/ 2505887 w 3217557"/>
              <a:gd name="connsiteY36" fmla="*/ 1713434 h 2702049"/>
              <a:gd name="connsiteX37" fmla="*/ 2886641 w 3217557"/>
              <a:gd name="connsiteY37" fmla="*/ 1713434 h 2702049"/>
              <a:gd name="connsiteX38" fmla="*/ 3217557 w 3217557"/>
              <a:gd name="connsiteY38" fmla="*/ 1382518 h 2702049"/>
              <a:gd name="connsiteX39" fmla="*/ 3217557 w 3217557"/>
              <a:gd name="connsiteY39" fmla="*/ 330916 h 2702049"/>
              <a:gd name="connsiteX40" fmla="*/ 2886641 w 3217557"/>
              <a:gd name="connsiteY40" fmla="*/ 0 h 2702049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17557" h="2654282">
                <a:moveTo>
                  <a:pt x="1384251" y="661544"/>
                </a:moveTo>
                <a:cubicBezTo>
                  <a:pt x="1489083" y="661544"/>
                  <a:pt x="1574067" y="746528"/>
                  <a:pt x="1574067" y="851360"/>
                </a:cubicBezTo>
                <a:cubicBezTo>
                  <a:pt x="1574067" y="956192"/>
                  <a:pt x="1489083" y="1041176"/>
                  <a:pt x="1384251" y="1041176"/>
                </a:cubicBezTo>
                <a:cubicBezTo>
                  <a:pt x="1279419" y="1041176"/>
                  <a:pt x="1194435" y="956192"/>
                  <a:pt x="1194435" y="851360"/>
                </a:cubicBezTo>
                <a:cubicBezTo>
                  <a:pt x="1194435" y="746528"/>
                  <a:pt x="1279419" y="661544"/>
                  <a:pt x="1384251" y="661544"/>
                </a:cubicBezTo>
                <a:close/>
                <a:moveTo>
                  <a:pt x="1993421" y="661544"/>
                </a:moveTo>
                <a:cubicBezTo>
                  <a:pt x="2098253" y="661544"/>
                  <a:pt x="2183237" y="746528"/>
                  <a:pt x="2183237" y="851360"/>
                </a:cubicBezTo>
                <a:cubicBezTo>
                  <a:pt x="2183237" y="956192"/>
                  <a:pt x="2098253" y="1041176"/>
                  <a:pt x="1993421" y="1041176"/>
                </a:cubicBezTo>
                <a:cubicBezTo>
                  <a:pt x="1888589" y="1041176"/>
                  <a:pt x="1803605" y="956192"/>
                  <a:pt x="1803605" y="851360"/>
                </a:cubicBezTo>
                <a:cubicBezTo>
                  <a:pt x="1803605" y="746528"/>
                  <a:pt x="1888589" y="661544"/>
                  <a:pt x="1993421" y="661544"/>
                </a:cubicBezTo>
                <a:close/>
                <a:moveTo>
                  <a:pt x="2602591" y="661544"/>
                </a:moveTo>
                <a:cubicBezTo>
                  <a:pt x="2707423" y="661544"/>
                  <a:pt x="2792407" y="746528"/>
                  <a:pt x="2792407" y="851360"/>
                </a:cubicBezTo>
                <a:cubicBezTo>
                  <a:pt x="2792407" y="956192"/>
                  <a:pt x="2707423" y="1041176"/>
                  <a:pt x="2602591" y="1041176"/>
                </a:cubicBezTo>
                <a:cubicBezTo>
                  <a:pt x="2497759" y="1041176"/>
                  <a:pt x="2412775" y="956192"/>
                  <a:pt x="2412775" y="851360"/>
                </a:cubicBezTo>
                <a:cubicBezTo>
                  <a:pt x="2412775" y="746528"/>
                  <a:pt x="2497759" y="661544"/>
                  <a:pt x="2602591" y="661544"/>
                </a:cubicBezTo>
                <a:close/>
                <a:moveTo>
                  <a:pt x="677114" y="569491"/>
                </a:moveTo>
                <a:lnTo>
                  <a:pt x="330916" y="569491"/>
                </a:lnTo>
                <a:cubicBezTo>
                  <a:pt x="148156" y="569491"/>
                  <a:pt x="0" y="717647"/>
                  <a:pt x="0" y="900407"/>
                </a:cubicBezTo>
                <a:lnTo>
                  <a:pt x="0" y="1952009"/>
                </a:lnTo>
                <a:cubicBezTo>
                  <a:pt x="0" y="2134769"/>
                  <a:pt x="148156" y="2282925"/>
                  <a:pt x="330916" y="2282925"/>
                </a:cubicBezTo>
                <a:lnTo>
                  <a:pt x="711670" y="2282925"/>
                </a:lnTo>
                <a:cubicBezTo>
                  <a:pt x="639726" y="2394386"/>
                  <a:pt x="647101" y="2475544"/>
                  <a:pt x="275077" y="2654282"/>
                </a:cubicBezTo>
                <a:cubicBezTo>
                  <a:pt x="900998" y="2583693"/>
                  <a:pt x="998412" y="2552618"/>
                  <a:pt x="1294529" y="2282925"/>
                </a:cubicBezTo>
                <a:lnTo>
                  <a:pt x="2117356" y="2282925"/>
                </a:lnTo>
                <a:cubicBezTo>
                  <a:pt x="2251554" y="2282925"/>
                  <a:pt x="2367095" y="2203043"/>
                  <a:pt x="2418395" y="2087951"/>
                </a:cubicBezTo>
                <a:cubicBezTo>
                  <a:pt x="2205538" y="2022975"/>
                  <a:pt x="2032941" y="1932583"/>
                  <a:pt x="1830857" y="1799347"/>
                </a:cubicBezTo>
                <a:lnTo>
                  <a:pt x="1008030" y="1799347"/>
                </a:lnTo>
                <a:cubicBezTo>
                  <a:pt x="825270" y="1799347"/>
                  <a:pt x="677114" y="1651191"/>
                  <a:pt x="677114" y="1468431"/>
                </a:cubicBezTo>
                <a:lnTo>
                  <a:pt x="677114" y="569491"/>
                </a:lnTo>
                <a:close/>
                <a:moveTo>
                  <a:pt x="2886641" y="0"/>
                </a:moveTo>
                <a:lnTo>
                  <a:pt x="1100201" y="0"/>
                </a:lnTo>
                <a:cubicBezTo>
                  <a:pt x="917441" y="0"/>
                  <a:pt x="769285" y="148156"/>
                  <a:pt x="769285" y="330916"/>
                </a:cubicBezTo>
                <a:lnTo>
                  <a:pt x="769285" y="1382518"/>
                </a:lnTo>
                <a:cubicBezTo>
                  <a:pt x="769285" y="1565278"/>
                  <a:pt x="917441" y="1713434"/>
                  <a:pt x="1100201" y="1713434"/>
                </a:cubicBezTo>
                <a:lnTo>
                  <a:pt x="1923028" y="1713434"/>
                </a:lnTo>
                <a:cubicBezTo>
                  <a:pt x="2301032" y="1962656"/>
                  <a:pt x="2453037" y="2007378"/>
                  <a:pt x="3078958" y="2077967"/>
                </a:cubicBezTo>
                <a:cubicBezTo>
                  <a:pt x="2713759" y="1878758"/>
                  <a:pt x="2673367" y="1899957"/>
                  <a:pt x="2505887" y="1713434"/>
                </a:cubicBezTo>
                <a:lnTo>
                  <a:pt x="2886641" y="1713434"/>
                </a:lnTo>
                <a:cubicBezTo>
                  <a:pt x="3069401" y="1713434"/>
                  <a:pt x="3217557" y="1565278"/>
                  <a:pt x="3217557" y="1382518"/>
                </a:cubicBezTo>
                <a:lnTo>
                  <a:pt x="3217557" y="330916"/>
                </a:lnTo>
                <a:cubicBezTo>
                  <a:pt x="3217557" y="148156"/>
                  <a:pt x="3069401" y="0"/>
                  <a:pt x="288664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/>
          </a:p>
        </p:txBody>
      </p:sp>
      <p:sp>
        <p:nvSpPr>
          <p:cNvPr id="27" name="Block Arc 10">
            <a:extLst>
              <a:ext uri="{FF2B5EF4-FFF2-40B4-BE49-F238E27FC236}">
                <a16:creationId xmlns="" xmlns:a16="http://schemas.microsoft.com/office/drawing/2014/main" id="{699C2FE2-C641-4EDA-BCF8-0F5E3ECEE62B}"/>
              </a:ext>
            </a:extLst>
          </p:cNvPr>
          <p:cNvSpPr/>
          <p:nvPr/>
        </p:nvSpPr>
        <p:spPr>
          <a:xfrm>
            <a:off x="6306661" y="4131048"/>
            <a:ext cx="422591" cy="286241"/>
          </a:xfrm>
          <a:custGeom>
            <a:avLst/>
            <a:gdLst/>
            <a:ahLst/>
            <a:cxnLst/>
            <a:rect l="l" t="t" r="r" b="b"/>
            <a:pathLst>
              <a:path w="3219104" h="2180445">
                <a:moveTo>
                  <a:pt x="631935" y="660566"/>
                </a:moveTo>
                <a:cubicBezTo>
                  <a:pt x="582229" y="660566"/>
                  <a:pt x="541935" y="700860"/>
                  <a:pt x="541935" y="750566"/>
                </a:cubicBezTo>
                <a:cubicBezTo>
                  <a:pt x="541935" y="800272"/>
                  <a:pt x="582229" y="840566"/>
                  <a:pt x="631935" y="840566"/>
                </a:cubicBezTo>
                <a:cubicBezTo>
                  <a:pt x="681641" y="840566"/>
                  <a:pt x="721935" y="800272"/>
                  <a:pt x="721935" y="750566"/>
                </a:cubicBezTo>
                <a:cubicBezTo>
                  <a:pt x="721935" y="700860"/>
                  <a:pt x="681641" y="660566"/>
                  <a:pt x="631935" y="660566"/>
                </a:cubicBezTo>
                <a:close/>
                <a:moveTo>
                  <a:pt x="2920524" y="132986"/>
                </a:moveTo>
                <a:cubicBezTo>
                  <a:pt x="2884582" y="132986"/>
                  <a:pt x="2855445" y="171564"/>
                  <a:pt x="2855445" y="219152"/>
                </a:cubicBezTo>
                <a:cubicBezTo>
                  <a:pt x="2855445" y="266740"/>
                  <a:pt x="2884582" y="305318"/>
                  <a:pt x="2920524" y="305318"/>
                </a:cubicBezTo>
                <a:cubicBezTo>
                  <a:pt x="2956466" y="305318"/>
                  <a:pt x="2985603" y="266740"/>
                  <a:pt x="2985603" y="219152"/>
                </a:cubicBezTo>
                <a:cubicBezTo>
                  <a:pt x="2985603" y="171564"/>
                  <a:pt x="2956466" y="132986"/>
                  <a:pt x="2920524" y="132986"/>
                </a:cubicBezTo>
                <a:close/>
                <a:moveTo>
                  <a:pt x="1840097" y="123357"/>
                </a:moveTo>
                <a:cubicBezTo>
                  <a:pt x="1690593" y="125267"/>
                  <a:pt x="1541569" y="163386"/>
                  <a:pt x="1407089" y="237534"/>
                </a:cubicBezTo>
                <a:lnTo>
                  <a:pt x="1442443" y="299445"/>
                </a:lnTo>
                <a:cubicBezTo>
                  <a:pt x="1690026" y="162934"/>
                  <a:pt x="1991162" y="159087"/>
                  <a:pt x="2242273" y="289227"/>
                </a:cubicBezTo>
                <a:lnTo>
                  <a:pt x="2275978" y="226435"/>
                </a:lnTo>
                <a:cubicBezTo>
                  <a:pt x="2139582" y="155746"/>
                  <a:pt x="1989600" y="121447"/>
                  <a:pt x="1840097" y="123357"/>
                </a:cubicBezTo>
                <a:close/>
                <a:moveTo>
                  <a:pt x="1808744" y="1233"/>
                </a:moveTo>
                <a:cubicBezTo>
                  <a:pt x="2156106" y="-14520"/>
                  <a:pt x="2554236" y="122009"/>
                  <a:pt x="2727916" y="332053"/>
                </a:cubicBezTo>
                <a:lnTo>
                  <a:pt x="2797407" y="426906"/>
                </a:lnTo>
                <a:cubicBezTo>
                  <a:pt x="2816730" y="407744"/>
                  <a:pt x="2822914" y="396798"/>
                  <a:pt x="2848347" y="374270"/>
                </a:cubicBezTo>
                <a:cubicBezTo>
                  <a:pt x="2789714" y="335227"/>
                  <a:pt x="2770554" y="301522"/>
                  <a:pt x="2770554" y="211287"/>
                </a:cubicBezTo>
                <a:cubicBezTo>
                  <a:pt x="2770554" y="109060"/>
                  <a:pt x="2826850" y="34523"/>
                  <a:pt x="2918697" y="33333"/>
                </a:cubicBezTo>
                <a:cubicBezTo>
                  <a:pt x="3010544" y="32143"/>
                  <a:pt x="3068737" y="122977"/>
                  <a:pt x="3064459" y="218431"/>
                </a:cubicBezTo>
                <a:cubicBezTo>
                  <a:pt x="3062319" y="266188"/>
                  <a:pt x="3063213" y="242475"/>
                  <a:pt x="3054577" y="285936"/>
                </a:cubicBezTo>
                <a:cubicBezTo>
                  <a:pt x="3088600" y="260795"/>
                  <a:pt x="3146396" y="297212"/>
                  <a:pt x="3198377" y="27802"/>
                </a:cubicBezTo>
                <a:cubicBezTo>
                  <a:pt x="3270974" y="270322"/>
                  <a:pt x="3142267" y="378871"/>
                  <a:pt x="2977023" y="405424"/>
                </a:cubicBezTo>
                <a:cubicBezTo>
                  <a:pt x="2937650" y="455263"/>
                  <a:pt x="2906651" y="507366"/>
                  <a:pt x="2854455" y="531728"/>
                </a:cubicBezTo>
                <a:cubicBezTo>
                  <a:pt x="2854593" y="531917"/>
                  <a:pt x="2854687" y="532126"/>
                  <a:pt x="2854781" y="532336"/>
                </a:cubicBezTo>
                <a:lnTo>
                  <a:pt x="2914835" y="719911"/>
                </a:lnTo>
                <a:cubicBezTo>
                  <a:pt x="2982387" y="1030651"/>
                  <a:pt x="2875068" y="1334999"/>
                  <a:pt x="2751965" y="1458417"/>
                </a:cubicBezTo>
                <a:cubicBezTo>
                  <a:pt x="2718119" y="1752479"/>
                  <a:pt x="2636178" y="1904762"/>
                  <a:pt x="2564924" y="2133185"/>
                </a:cubicBezTo>
                <a:cubicBezTo>
                  <a:pt x="2548001" y="2174319"/>
                  <a:pt x="2290597" y="2162941"/>
                  <a:pt x="2284362" y="2130560"/>
                </a:cubicBezTo>
                <a:cubicBezTo>
                  <a:pt x="2253189" y="1989654"/>
                  <a:pt x="2205984" y="1832997"/>
                  <a:pt x="2190842" y="1681589"/>
                </a:cubicBezTo>
                <a:cubicBezTo>
                  <a:pt x="1937891" y="1727975"/>
                  <a:pt x="1628829" y="1727099"/>
                  <a:pt x="1429318" y="1710471"/>
                </a:cubicBezTo>
                <a:cubicBezTo>
                  <a:pt x="1387456" y="1891634"/>
                  <a:pt x="1268107" y="2057044"/>
                  <a:pt x="1143413" y="2180445"/>
                </a:cubicBezTo>
                <a:lnTo>
                  <a:pt x="943012" y="2180445"/>
                </a:lnTo>
                <a:cubicBezTo>
                  <a:pt x="894916" y="2170818"/>
                  <a:pt x="902932" y="1825120"/>
                  <a:pt x="910948" y="1650083"/>
                </a:cubicBezTo>
                <a:cubicBezTo>
                  <a:pt x="600994" y="1508303"/>
                  <a:pt x="-80369" y="1319263"/>
                  <a:pt x="7807" y="838786"/>
                </a:cubicBezTo>
                <a:cubicBezTo>
                  <a:pt x="13151" y="796777"/>
                  <a:pt x="184160" y="802028"/>
                  <a:pt x="275009" y="799402"/>
                </a:cubicBezTo>
                <a:cubicBezTo>
                  <a:pt x="369419" y="659373"/>
                  <a:pt x="418407" y="582356"/>
                  <a:pt x="555570" y="465957"/>
                </a:cubicBezTo>
                <a:cubicBezTo>
                  <a:pt x="547554" y="374062"/>
                  <a:pt x="496786" y="206026"/>
                  <a:pt x="531522" y="190273"/>
                </a:cubicBezTo>
                <a:cubicBezTo>
                  <a:pt x="764877" y="64246"/>
                  <a:pt x="803177" y="250661"/>
                  <a:pt x="924308" y="355683"/>
                </a:cubicBezTo>
                <a:cubicBezTo>
                  <a:pt x="1130053" y="143013"/>
                  <a:pt x="1554903" y="11735"/>
                  <a:pt x="1808744" y="12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7483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Infographic Style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="" xmlns:a16="http://schemas.microsoft.com/office/drawing/2014/main" id="{4FA75B74-0F2E-461C-A5FB-129EDE657C53}"/>
              </a:ext>
            </a:extLst>
          </p:cNvPr>
          <p:cNvSpPr txBox="1"/>
          <p:nvPr/>
        </p:nvSpPr>
        <p:spPr>
          <a:xfrm>
            <a:off x="5389692" y="4009876"/>
            <a:ext cx="1434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cs typeface="Arial" pitchFamily="34" charset="0"/>
              </a:rPr>
              <a:t>Simple </a:t>
            </a:r>
          </a:p>
          <a:p>
            <a:pPr algn="ctr"/>
            <a:r>
              <a:rPr lang="en-US" altLang="ko-KR" sz="1200" b="1" dirty="0">
                <a:solidFill>
                  <a:schemeClr val="bg1"/>
                </a:solidFill>
                <a:cs typeface="Arial" pitchFamily="34" charset="0"/>
              </a:rPr>
              <a:t>PowerPoint</a:t>
            </a:r>
            <a:endParaRPr lang="ko-KR" altLang="en-US" sz="120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110" name="Group 109">
            <a:extLst>
              <a:ext uri="{FF2B5EF4-FFF2-40B4-BE49-F238E27FC236}">
                <a16:creationId xmlns="" xmlns:a16="http://schemas.microsoft.com/office/drawing/2014/main" id="{25F05CED-2309-4570-9540-65A77AB71988}"/>
              </a:ext>
            </a:extLst>
          </p:cNvPr>
          <p:cNvGrpSpPr/>
          <p:nvPr/>
        </p:nvGrpSpPr>
        <p:grpSpPr>
          <a:xfrm>
            <a:off x="4665742" y="2429274"/>
            <a:ext cx="2864364" cy="3059485"/>
            <a:chOff x="3160792" y="2295922"/>
            <a:chExt cx="2864364" cy="3059485"/>
          </a:xfrm>
          <a:solidFill>
            <a:schemeClr val="accent2"/>
          </a:solidFill>
        </p:grpSpPr>
        <p:grpSp>
          <p:nvGrpSpPr>
            <p:cNvPr id="111" name="Group 110">
              <a:extLst>
                <a:ext uri="{FF2B5EF4-FFF2-40B4-BE49-F238E27FC236}">
                  <a16:creationId xmlns="" xmlns:a16="http://schemas.microsoft.com/office/drawing/2014/main" id="{C4E51C57-70B5-49F7-8A9D-ECBD35EA913E}"/>
                </a:ext>
              </a:extLst>
            </p:cNvPr>
            <p:cNvGrpSpPr/>
            <p:nvPr/>
          </p:nvGrpSpPr>
          <p:grpSpPr>
            <a:xfrm>
              <a:off x="3160792" y="2525391"/>
              <a:ext cx="2645289" cy="2830016"/>
              <a:chOff x="2585991" y="2445792"/>
              <a:chExt cx="2830016" cy="3027643"/>
            </a:xfrm>
            <a:grpFill/>
          </p:grpSpPr>
          <p:sp>
            <p:nvSpPr>
              <p:cNvPr id="115" name="Block Arc 114">
                <a:extLst>
                  <a:ext uri="{FF2B5EF4-FFF2-40B4-BE49-F238E27FC236}">
                    <a16:creationId xmlns="" xmlns:a16="http://schemas.microsoft.com/office/drawing/2014/main" id="{7B7C0F5E-C3C0-4417-B9F4-1317B96222A0}"/>
                  </a:ext>
                </a:extLst>
              </p:cNvPr>
              <p:cNvSpPr/>
              <p:nvPr/>
            </p:nvSpPr>
            <p:spPr>
              <a:xfrm>
                <a:off x="2585991" y="2445792"/>
                <a:ext cx="2830016" cy="2830016"/>
              </a:xfrm>
              <a:prstGeom prst="blockArc">
                <a:avLst>
                  <a:gd name="adj1" fmla="val 6082924"/>
                  <a:gd name="adj2" fmla="val 16070483"/>
                  <a:gd name="adj3" fmla="val 1378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16" name="Isosceles Triangle 115">
                <a:extLst>
                  <a:ext uri="{FF2B5EF4-FFF2-40B4-BE49-F238E27FC236}">
                    <a16:creationId xmlns="" xmlns:a16="http://schemas.microsoft.com/office/drawing/2014/main" id="{0D00C7AA-6FEE-4C99-968E-A337F5828BAE}"/>
                  </a:ext>
                </a:extLst>
              </p:cNvPr>
              <p:cNvSpPr/>
              <p:nvPr/>
            </p:nvSpPr>
            <p:spPr>
              <a:xfrm rot="5400000">
                <a:off x="3469434" y="4744130"/>
                <a:ext cx="887611" cy="570999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2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12" name="Group 111">
              <a:extLst>
                <a:ext uri="{FF2B5EF4-FFF2-40B4-BE49-F238E27FC236}">
                  <a16:creationId xmlns="" xmlns:a16="http://schemas.microsoft.com/office/drawing/2014/main" id="{8E6B5C5C-3738-4E36-BE8A-4CF592756076}"/>
                </a:ext>
              </a:extLst>
            </p:cNvPr>
            <p:cNvGrpSpPr/>
            <p:nvPr/>
          </p:nvGrpSpPr>
          <p:grpSpPr>
            <a:xfrm rot="10800000">
              <a:off x="3379867" y="2295922"/>
              <a:ext cx="2645289" cy="2830016"/>
              <a:chOff x="2585991" y="2445792"/>
              <a:chExt cx="2830016" cy="3027643"/>
            </a:xfrm>
            <a:grpFill/>
          </p:grpSpPr>
          <p:sp>
            <p:nvSpPr>
              <p:cNvPr id="113" name="Block Arc 112">
                <a:extLst>
                  <a:ext uri="{FF2B5EF4-FFF2-40B4-BE49-F238E27FC236}">
                    <a16:creationId xmlns="" xmlns:a16="http://schemas.microsoft.com/office/drawing/2014/main" id="{8916B730-D1DE-4610-9BFD-C9377F1D30E7}"/>
                  </a:ext>
                </a:extLst>
              </p:cNvPr>
              <p:cNvSpPr/>
              <p:nvPr/>
            </p:nvSpPr>
            <p:spPr>
              <a:xfrm>
                <a:off x="2585991" y="2445792"/>
                <a:ext cx="2830016" cy="2830016"/>
              </a:xfrm>
              <a:prstGeom prst="blockArc">
                <a:avLst>
                  <a:gd name="adj1" fmla="val 6082924"/>
                  <a:gd name="adj2" fmla="val 16070483"/>
                  <a:gd name="adj3" fmla="val 13781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14" name="Isosceles Triangle 113">
                <a:extLst>
                  <a:ext uri="{FF2B5EF4-FFF2-40B4-BE49-F238E27FC236}">
                    <a16:creationId xmlns="" xmlns:a16="http://schemas.microsoft.com/office/drawing/2014/main" id="{CC38BB21-E542-4475-8B07-D1A6656FC2BA}"/>
                  </a:ext>
                </a:extLst>
              </p:cNvPr>
              <p:cNvSpPr/>
              <p:nvPr/>
            </p:nvSpPr>
            <p:spPr>
              <a:xfrm rot="5400000">
                <a:off x="3469434" y="4744130"/>
                <a:ext cx="887611" cy="570999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20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17" name="Group 116">
            <a:extLst>
              <a:ext uri="{FF2B5EF4-FFF2-40B4-BE49-F238E27FC236}">
                <a16:creationId xmlns="" xmlns:a16="http://schemas.microsoft.com/office/drawing/2014/main" id="{373BE18C-ABA2-4DB2-B812-19C2873632BD}"/>
              </a:ext>
            </a:extLst>
          </p:cNvPr>
          <p:cNvGrpSpPr/>
          <p:nvPr/>
        </p:nvGrpSpPr>
        <p:grpSpPr>
          <a:xfrm>
            <a:off x="7543528" y="1747179"/>
            <a:ext cx="3611958" cy="1107996"/>
            <a:chOff x="3017859" y="4283314"/>
            <a:chExt cx="1890849" cy="1107996"/>
          </a:xfrm>
        </p:grpSpPr>
        <p:sp>
          <p:nvSpPr>
            <p:cNvPr id="118" name="TextBox 117">
              <a:extLst>
                <a:ext uri="{FF2B5EF4-FFF2-40B4-BE49-F238E27FC236}">
                  <a16:creationId xmlns="" xmlns:a16="http://schemas.microsoft.com/office/drawing/2014/main" id="{034770FC-91D3-4AF1-8A16-BC7188D328E1}"/>
                </a:ext>
              </a:extLst>
            </p:cNvPr>
            <p:cNvSpPr txBox="1"/>
            <p:nvPr/>
          </p:nvSpPr>
          <p:spPr>
            <a:xfrm>
              <a:off x="3021856" y="4560313"/>
              <a:ext cx="188685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Get a modern PowerPoint  Presentation that is beautifully designed.  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19" name="TextBox 118">
              <a:extLst>
                <a:ext uri="{FF2B5EF4-FFF2-40B4-BE49-F238E27FC236}">
                  <a16:creationId xmlns="" xmlns:a16="http://schemas.microsoft.com/office/drawing/2014/main" id="{A10634DC-94C2-40D1-9A26-A6F296055DD8}"/>
                </a:ext>
              </a:extLst>
            </p:cNvPr>
            <p:cNvSpPr txBox="1"/>
            <p:nvPr/>
          </p:nvSpPr>
          <p:spPr>
            <a:xfrm>
              <a:off x="3017859" y="4283314"/>
              <a:ext cx="187081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20" name="Group 119">
            <a:extLst>
              <a:ext uri="{FF2B5EF4-FFF2-40B4-BE49-F238E27FC236}">
                <a16:creationId xmlns="" xmlns:a16="http://schemas.microsoft.com/office/drawing/2014/main" id="{626CC840-ED02-4C02-A3F5-F2C0D468D424}"/>
              </a:ext>
            </a:extLst>
          </p:cNvPr>
          <p:cNvGrpSpPr/>
          <p:nvPr/>
        </p:nvGrpSpPr>
        <p:grpSpPr>
          <a:xfrm>
            <a:off x="1259438" y="1747179"/>
            <a:ext cx="3398561" cy="1107996"/>
            <a:chOff x="3017859" y="4283314"/>
            <a:chExt cx="1890849" cy="1107996"/>
          </a:xfrm>
        </p:grpSpPr>
        <p:sp>
          <p:nvSpPr>
            <p:cNvPr id="121" name="TextBox 120">
              <a:extLst>
                <a:ext uri="{FF2B5EF4-FFF2-40B4-BE49-F238E27FC236}">
                  <a16:creationId xmlns="" xmlns:a16="http://schemas.microsoft.com/office/drawing/2014/main" id="{B14B552E-C451-467F-B049-91A6D9CF809A}"/>
                </a:ext>
              </a:extLst>
            </p:cNvPr>
            <p:cNvSpPr txBox="1"/>
            <p:nvPr/>
          </p:nvSpPr>
          <p:spPr>
            <a:xfrm>
              <a:off x="3021856" y="4560313"/>
              <a:ext cx="188685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Get a modern PowerPoint  Presentation that is beautifully designed.  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22" name="TextBox 121">
              <a:extLst>
                <a:ext uri="{FF2B5EF4-FFF2-40B4-BE49-F238E27FC236}">
                  <a16:creationId xmlns="" xmlns:a16="http://schemas.microsoft.com/office/drawing/2014/main" id="{7A2D8AE9-2F18-4831-8907-17EF7F8CBCF3}"/>
                </a:ext>
              </a:extLst>
            </p:cNvPr>
            <p:cNvSpPr txBox="1"/>
            <p:nvPr/>
          </p:nvSpPr>
          <p:spPr>
            <a:xfrm>
              <a:off x="3017859" y="4283314"/>
              <a:ext cx="187081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23" name="Group 122">
            <a:extLst>
              <a:ext uri="{FF2B5EF4-FFF2-40B4-BE49-F238E27FC236}">
                <a16:creationId xmlns="" xmlns:a16="http://schemas.microsoft.com/office/drawing/2014/main" id="{C90046FC-9B6D-48B2-968F-AC6E9F9D7B53}"/>
              </a:ext>
            </a:extLst>
          </p:cNvPr>
          <p:cNvGrpSpPr/>
          <p:nvPr/>
        </p:nvGrpSpPr>
        <p:grpSpPr>
          <a:xfrm>
            <a:off x="702409" y="3849074"/>
            <a:ext cx="2973071" cy="678649"/>
            <a:chOff x="3233964" y="1954419"/>
            <a:chExt cx="1410044" cy="678649"/>
          </a:xfrm>
        </p:grpSpPr>
        <p:sp>
          <p:nvSpPr>
            <p:cNvPr id="124" name="TextBox 123">
              <a:extLst>
                <a:ext uri="{FF2B5EF4-FFF2-40B4-BE49-F238E27FC236}">
                  <a16:creationId xmlns="" xmlns:a16="http://schemas.microsoft.com/office/drawing/2014/main" id="{941D189A-BCE2-4655-A43D-DAD789CF0D17}"/>
                </a:ext>
              </a:extLst>
            </p:cNvPr>
            <p:cNvSpPr txBox="1"/>
            <p:nvPr/>
          </p:nvSpPr>
          <p:spPr>
            <a:xfrm>
              <a:off x="3233964" y="1954419"/>
              <a:ext cx="140051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Add Text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25" name="TextBox 124">
              <a:extLst>
                <a:ext uri="{FF2B5EF4-FFF2-40B4-BE49-F238E27FC236}">
                  <a16:creationId xmlns="" xmlns:a16="http://schemas.microsoft.com/office/drawing/2014/main" id="{33CC7AD7-AEFE-44CD-8102-708DBC227F44}"/>
                </a:ext>
              </a:extLst>
            </p:cNvPr>
            <p:cNvSpPr txBox="1"/>
            <p:nvPr/>
          </p:nvSpPr>
          <p:spPr>
            <a:xfrm>
              <a:off x="3243489" y="2171403"/>
              <a:ext cx="140051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26" name="Group 125">
            <a:extLst>
              <a:ext uri="{FF2B5EF4-FFF2-40B4-BE49-F238E27FC236}">
                <a16:creationId xmlns="" xmlns:a16="http://schemas.microsoft.com/office/drawing/2014/main" id="{59DE8B09-FA2E-4399-86B5-1E7B6E78C6DA}"/>
              </a:ext>
            </a:extLst>
          </p:cNvPr>
          <p:cNvGrpSpPr/>
          <p:nvPr/>
        </p:nvGrpSpPr>
        <p:grpSpPr>
          <a:xfrm>
            <a:off x="8529832" y="3849074"/>
            <a:ext cx="2959760" cy="678649"/>
            <a:chOff x="3233964" y="1954419"/>
            <a:chExt cx="1410044" cy="678649"/>
          </a:xfrm>
        </p:grpSpPr>
        <p:sp>
          <p:nvSpPr>
            <p:cNvPr id="127" name="TextBox 126">
              <a:extLst>
                <a:ext uri="{FF2B5EF4-FFF2-40B4-BE49-F238E27FC236}">
                  <a16:creationId xmlns="" xmlns:a16="http://schemas.microsoft.com/office/drawing/2014/main" id="{2B1557ED-032A-45AC-BD7A-030FC50A9FBD}"/>
                </a:ext>
              </a:extLst>
            </p:cNvPr>
            <p:cNvSpPr txBox="1"/>
            <p:nvPr/>
          </p:nvSpPr>
          <p:spPr>
            <a:xfrm>
              <a:off x="3233964" y="1954419"/>
              <a:ext cx="140051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Add Text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28" name="TextBox 127">
              <a:extLst>
                <a:ext uri="{FF2B5EF4-FFF2-40B4-BE49-F238E27FC236}">
                  <a16:creationId xmlns="" xmlns:a16="http://schemas.microsoft.com/office/drawing/2014/main" id="{0F55494B-F3BA-47F1-A656-004353528EB6}"/>
                </a:ext>
              </a:extLst>
            </p:cNvPr>
            <p:cNvSpPr txBox="1"/>
            <p:nvPr/>
          </p:nvSpPr>
          <p:spPr>
            <a:xfrm>
              <a:off x="3243489" y="2171403"/>
              <a:ext cx="140051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29" name="Group 128">
            <a:extLst>
              <a:ext uri="{FF2B5EF4-FFF2-40B4-BE49-F238E27FC236}">
                <a16:creationId xmlns="" xmlns:a16="http://schemas.microsoft.com/office/drawing/2014/main" id="{1DAA6712-1DF1-496A-B418-B945816C7371}"/>
              </a:ext>
            </a:extLst>
          </p:cNvPr>
          <p:cNvGrpSpPr/>
          <p:nvPr/>
        </p:nvGrpSpPr>
        <p:grpSpPr>
          <a:xfrm>
            <a:off x="702409" y="4634794"/>
            <a:ext cx="2973071" cy="678649"/>
            <a:chOff x="3233964" y="1954419"/>
            <a:chExt cx="1410044" cy="678649"/>
          </a:xfrm>
        </p:grpSpPr>
        <p:sp>
          <p:nvSpPr>
            <p:cNvPr id="130" name="TextBox 129">
              <a:extLst>
                <a:ext uri="{FF2B5EF4-FFF2-40B4-BE49-F238E27FC236}">
                  <a16:creationId xmlns="" xmlns:a16="http://schemas.microsoft.com/office/drawing/2014/main" id="{6DD3AEE6-02A3-47F2-8829-44A6606A7F40}"/>
                </a:ext>
              </a:extLst>
            </p:cNvPr>
            <p:cNvSpPr txBox="1"/>
            <p:nvPr/>
          </p:nvSpPr>
          <p:spPr>
            <a:xfrm>
              <a:off x="3233964" y="1954419"/>
              <a:ext cx="140051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Add Text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31" name="TextBox 130">
              <a:extLst>
                <a:ext uri="{FF2B5EF4-FFF2-40B4-BE49-F238E27FC236}">
                  <a16:creationId xmlns="" xmlns:a16="http://schemas.microsoft.com/office/drawing/2014/main" id="{0BBED3AD-BD70-4C63-A20B-ADC43105A65D}"/>
                </a:ext>
              </a:extLst>
            </p:cNvPr>
            <p:cNvSpPr txBox="1"/>
            <p:nvPr/>
          </p:nvSpPr>
          <p:spPr>
            <a:xfrm>
              <a:off x="3243489" y="2171403"/>
              <a:ext cx="140051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32" name="Group 131">
            <a:extLst>
              <a:ext uri="{FF2B5EF4-FFF2-40B4-BE49-F238E27FC236}">
                <a16:creationId xmlns="" xmlns:a16="http://schemas.microsoft.com/office/drawing/2014/main" id="{BF38F024-4EF2-4D3C-BCA7-58833563E2AD}"/>
              </a:ext>
            </a:extLst>
          </p:cNvPr>
          <p:cNvGrpSpPr/>
          <p:nvPr/>
        </p:nvGrpSpPr>
        <p:grpSpPr>
          <a:xfrm>
            <a:off x="8529832" y="4634794"/>
            <a:ext cx="2959760" cy="678649"/>
            <a:chOff x="3233964" y="1954419"/>
            <a:chExt cx="1410044" cy="678649"/>
          </a:xfrm>
        </p:grpSpPr>
        <p:sp>
          <p:nvSpPr>
            <p:cNvPr id="133" name="TextBox 132">
              <a:extLst>
                <a:ext uri="{FF2B5EF4-FFF2-40B4-BE49-F238E27FC236}">
                  <a16:creationId xmlns="" xmlns:a16="http://schemas.microsoft.com/office/drawing/2014/main" id="{E0876673-23D5-4C37-8DD7-7A2A5E404FD1}"/>
                </a:ext>
              </a:extLst>
            </p:cNvPr>
            <p:cNvSpPr txBox="1"/>
            <p:nvPr/>
          </p:nvSpPr>
          <p:spPr>
            <a:xfrm>
              <a:off x="3233964" y="1954419"/>
              <a:ext cx="140051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Add Text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34" name="TextBox 133">
              <a:extLst>
                <a:ext uri="{FF2B5EF4-FFF2-40B4-BE49-F238E27FC236}">
                  <a16:creationId xmlns="" xmlns:a16="http://schemas.microsoft.com/office/drawing/2014/main" id="{A3DDE184-6340-4376-BB61-A312E05DBB63}"/>
                </a:ext>
              </a:extLst>
            </p:cNvPr>
            <p:cNvSpPr txBox="1"/>
            <p:nvPr/>
          </p:nvSpPr>
          <p:spPr>
            <a:xfrm>
              <a:off x="3243489" y="2171403"/>
              <a:ext cx="140051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35" name="Group 134">
            <a:extLst>
              <a:ext uri="{FF2B5EF4-FFF2-40B4-BE49-F238E27FC236}">
                <a16:creationId xmlns="" xmlns:a16="http://schemas.microsoft.com/office/drawing/2014/main" id="{8DD2FF90-46C5-4CDB-A359-F0AE61362FCC}"/>
              </a:ext>
            </a:extLst>
          </p:cNvPr>
          <p:cNvGrpSpPr/>
          <p:nvPr/>
        </p:nvGrpSpPr>
        <p:grpSpPr>
          <a:xfrm>
            <a:off x="702409" y="5420512"/>
            <a:ext cx="2973071" cy="678649"/>
            <a:chOff x="3233964" y="1954419"/>
            <a:chExt cx="1410044" cy="678649"/>
          </a:xfrm>
        </p:grpSpPr>
        <p:sp>
          <p:nvSpPr>
            <p:cNvPr id="136" name="TextBox 135">
              <a:extLst>
                <a:ext uri="{FF2B5EF4-FFF2-40B4-BE49-F238E27FC236}">
                  <a16:creationId xmlns="" xmlns:a16="http://schemas.microsoft.com/office/drawing/2014/main" id="{D086CE11-B7D7-47FC-89B9-2B0FCEF8424F}"/>
                </a:ext>
              </a:extLst>
            </p:cNvPr>
            <p:cNvSpPr txBox="1"/>
            <p:nvPr/>
          </p:nvSpPr>
          <p:spPr>
            <a:xfrm>
              <a:off x="3233964" y="1954419"/>
              <a:ext cx="140051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Add Text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37" name="TextBox 136">
              <a:extLst>
                <a:ext uri="{FF2B5EF4-FFF2-40B4-BE49-F238E27FC236}">
                  <a16:creationId xmlns="" xmlns:a16="http://schemas.microsoft.com/office/drawing/2014/main" id="{AAFA3D46-B5EC-4661-8DF8-4B5A99021899}"/>
                </a:ext>
              </a:extLst>
            </p:cNvPr>
            <p:cNvSpPr txBox="1"/>
            <p:nvPr/>
          </p:nvSpPr>
          <p:spPr>
            <a:xfrm>
              <a:off x="3243489" y="2171403"/>
              <a:ext cx="140051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38" name="Group 137">
            <a:extLst>
              <a:ext uri="{FF2B5EF4-FFF2-40B4-BE49-F238E27FC236}">
                <a16:creationId xmlns="" xmlns:a16="http://schemas.microsoft.com/office/drawing/2014/main" id="{7756673A-77D5-4E9D-A563-320E23562294}"/>
              </a:ext>
            </a:extLst>
          </p:cNvPr>
          <p:cNvGrpSpPr/>
          <p:nvPr/>
        </p:nvGrpSpPr>
        <p:grpSpPr>
          <a:xfrm>
            <a:off x="8529832" y="5420512"/>
            <a:ext cx="2959760" cy="678649"/>
            <a:chOff x="3233964" y="1954419"/>
            <a:chExt cx="1410044" cy="678649"/>
          </a:xfrm>
        </p:grpSpPr>
        <p:sp>
          <p:nvSpPr>
            <p:cNvPr id="139" name="TextBox 138">
              <a:extLst>
                <a:ext uri="{FF2B5EF4-FFF2-40B4-BE49-F238E27FC236}">
                  <a16:creationId xmlns="" xmlns:a16="http://schemas.microsoft.com/office/drawing/2014/main" id="{37547746-ACCC-451C-8471-CE3E0681EAFE}"/>
                </a:ext>
              </a:extLst>
            </p:cNvPr>
            <p:cNvSpPr txBox="1"/>
            <p:nvPr/>
          </p:nvSpPr>
          <p:spPr>
            <a:xfrm>
              <a:off x="3233964" y="1954419"/>
              <a:ext cx="140051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Add Text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40" name="TextBox 139">
              <a:extLst>
                <a:ext uri="{FF2B5EF4-FFF2-40B4-BE49-F238E27FC236}">
                  <a16:creationId xmlns="" xmlns:a16="http://schemas.microsoft.com/office/drawing/2014/main" id="{57F06023-8DFB-43BB-90A6-8A43C9A32BF3}"/>
                </a:ext>
              </a:extLst>
            </p:cNvPr>
            <p:cNvSpPr txBox="1"/>
            <p:nvPr/>
          </p:nvSpPr>
          <p:spPr>
            <a:xfrm>
              <a:off x="3243489" y="2171403"/>
              <a:ext cx="140051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141" name="Rounded Rectangle 5">
            <a:extLst>
              <a:ext uri="{FF2B5EF4-FFF2-40B4-BE49-F238E27FC236}">
                <a16:creationId xmlns="" xmlns:a16="http://schemas.microsoft.com/office/drawing/2014/main" id="{F75BC31F-3894-4FB3-B42E-E05362FDF061}"/>
              </a:ext>
            </a:extLst>
          </p:cNvPr>
          <p:cNvSpPr/>
          <p:nvPr/>
        </p:nvSpPr>
        <p:spPr>
          <a:xfrm flipH="1">
            <a:off x="3806516" y="5637496"/>
            <a:ext cx="391682" cy="323114"/>
          </a:xfrm>
          <a:custGeom>
            <a:avLst/>
            <a:gdLst>
              <a:gd name="connsiteX0" fmla="*/ 1384251 w 3217557"/>
              <a:gd name="connsiteY0" fmla="*/ 661544 h 2702049"/>
              <a:gd name="connsiteX1" fmla="*/ 1574067 w 3217557"/>
              <a:gd name="connsiteY1" fmla="*/ 851360 h 2702049"/>
              <a:gd name="connsiteX2" fmla="*/ 1384251 w 3217557"/>
              <a:gd name="connsiteY2" fmla="*/ 1041176 h 2702049"/>
              <a:gd name="connsiteX3" fmla="*/ 1194435 w 3217557"/>
              <a:gd name="connsiteY3" fmla="*/ 851360 h 2702049"/>
              <a:gd name="connsiteX4" fmla="*/ 1384251 w 3217557"/>
              <a:gd name="connsiteY4" fmla="*/ 661544 h 2702049"/>
              <a:gd name="connsiteX5" fmla="*/ 1993421 w 3217557"/>
              <a:gd name="connsiteY5" fmla="*/ 661544 h 2702049"/>
              <a:gd name="connsiteX6" fmla="*/ 2183237 w 3217557"/>
              <a:gd name="connsiteY6" fmla="*/ 851360 h 2702049"/>
              <a:gd name="connsiteX7" fmla="*/ 1993421 w 3217557"/>
              <a:gd name="connsiteY7" fmla="*/ 1041176 h 2702049"/>
              <a:gd name="connsiteX8" fmla="*/ 1803605 w 3217557"/>
              <a:gd name="connsiteY8" fmla="*/ 851360 h 2702049"/>
              <a:gd name="connsiteX9" fmla="*/ 1993421 w 3217557"/>
              <a:gd name="connsiteY9" fmla="*/ 661544 h 2702049"/>
              <a:gd name="connsiteX10" fmla="*/ 2602591 w 3217557"/>
              <a:gd name="connsiteY10" fmla="*/ 661544 h 2702049"/>
              <a:gd name="connsiteX11" fmla="*/ 2792407 w 3217557"/>
              <a:gd name="connsiteY11" fmla="*/ 851360 h 2702049"/>
              <a:gd name="connsiteX12" fmla="*/ 2602591 w 3217557"/>
              <a:gd name="connsiteY12" fmla="*/ 1041176 h 2702049"/>
              <a:gd name="connsiteX13" fmla="*/ 2412775 w 3217557"/>
              <a:gd name="connsiteY13" fmla="*/ 851360 h 2702049"/>
              <a:gd name="connsiteX14" fmla="*/ 2602591 w 3217557"/>
              <a:gd name="connsiteY14" fmla="*/ 661544 h 2702049"/>
              <a:gd name="connsiteX15" fmla="*/ 677114 w 3217557"/>
              <a:gd name="connsiteY15" fmla="*/ 569491 h 2702049"/>
              <a:gd name="connsiteX16" fmla="*/ 330916 w 3217557"/>
              <a:gd name="connsiteY16" fmla="*/ 569491 h 2702049"/>
              <a:gd name="connsiteX17" fmla="*/ 0 w 3217557"/>
              <a:gd name="connsiteY17" fmla="*/ 900407 h 2702049"/>
              <a:gd name="connsiteX18" fmla="*/ 0 w 3217557"/>
              <a:gd name="connsiteY18" fmla="*/ 1952009 h 2702049"/>
              <a:gd name="connsiteX19" fmla="*/ 330916 w 3217557"/>
              <a:gd name="connsiteY19" fmla="*/ 2282925 h 2702049"/>
              <a:gd name="connsiteX20" fmla="*/ 711670 w 3217557"/>
              <a:gd name="connsiteY20" fmla="*/ 2282925 h 2702049"/>
              <a:gd name="connsiteX21" fmla="*/ 15770 w 3217557"/>
              <a:gd name="connsiteY21" fmla="*/ 2702049 h 2702049"/>
              <a:gd name="connsiteX22" fmla="*/ 1294529 w 3217557"/>
              <a:gd name="connsiteY22" fmla="*/ 2282925 h 2702049"/>
              <a:gd name="connsiteX23" fmla="*/ 2117356 w 3217557"/>
              <a:gd name="connsiteY23" fmla="*/ 2282925 h 2702049"/>
              <a:gd name="connsiteX24" fmla="*/ 2418395 w 3217557"/>
              <a:gd name="connsiteY24" fmla="*/ 2087951 h 2702049"/>
              <a:gd name="connsiteX25" fmla="*/ 1830857 w 3217557"/>
              <a:gd name="connsiteY25" fmla="*/ 1799347 h 2702049"/>
              <a:gd name="connsiteX26" fmla="*/ 1008030 w 3217557"/>
              <a:gd name="connsiteY26" fmla="*/ 1799347 h 2702049"/>
              <a:gd name="connsiteX27" fmla="*/ 677114 w 3217557"/>
              <a:gd name="connsiteY27" fmla="*/ 1468431 h 2702049"/>
              <a:gd name="connsiteX28" fmla="*/ 677114 w 3217557"/>
              <a:gd name="connsiteY28" fmla="*/ 569491 h 2702049"/>
              <a:gd name="connsiteX29" fmla="*/ 2886641 w 3217557"/>
              <a:gd name="connsiteY29" fmla="*/ 0 h 2702049"/>
              <a:gd name="connsiteX30" fmla="*/ 1100201 w 3217557"/>
              <a:gd name="connsiteY30" fmla="*/ 0 h 2702049"/>
              <a:gd name="connsiteX31" fmla="*/ 769285 w 3217557"/>
              <a:gd name="connsiteY31" fmla="*/ 330916 h 2702049"/>
              <a:gd name="connsiteX32" fmla="*/ 769285 w 3217557"/>
              <a:gd name="connsiteY32" fmla="*/ 1382518 h 2702049"/>
              <a:gd name="connsiteX33" fmla="*/ 1100201 w 3217557"/>
              <a:gd name="connsiteY33" fmla="*/ 1713434 h 2702049"/>
              <a:gd name="connsiteX34" fmla="*/ 1923028 w 3217557"/>
              <a:gd name="connsiteY34" fmla="*/ 1713434 h 2702049"/>
              <a:gd name="connsiteX35" fmla="*/ 3078958 w 3217557"/>
              <a:gd name="connsiteY35" fmla="*/ 2077967 h 2702049"/>
              <a:gd name="connsiteX36" fmla="*/ 2505887 w 3217557"/>
              <a:gd name="connsiteY36" fmla="*/ 1713434 h 2702049"/>
              <a:gd name="connsiteX37" fmla="*/ 2886641 w 3217557"/>
              <a:gd name="connsiteY37" fmla="*/ 1713434 h 2702049"/>
              <a:gd name="connsiteX38" fmla="*/ 3217557 w 3217557"/>
              <a:gd name="connsiteY38" fmla="*/ 1382518 h 2702049"/>
              <a:gd name="connsiteX39" fmla="*/ 3217557 w 3217557"/>
              <a:gd name="connsiteY39" fmla="*/ 330916 h 2702049"/>
              <a:gd name="connsiteX40" fmla="*/ 2886641 w 3217557"/>
              <a:gd name="connsiteY40" fmla="*/ 0 h 2702049"/>
              <a:gd name="connsiteX0" fmla="*/ 1384251 w 3217557"/>
              <a:gd name="connsiteY0" fmla="*/ 661544 h 2702049"/>
              <a:gd name="connsiteX1" fmla="*/ 1574067 w 3217557"/>
              <a:gd name="connsiteY1" fmla="*/ 851360 h 2702049"/>
              <a:gd name="connsiteX2" fmla="*/ 1384251 w 3217557"/>
              <a:gd name="connsiteY2" fmla="*/ 1041176 h 2702049"/>
              <a:gd name="connsiteX3" fmla="*/ 1194435 w 3217557"/>
              <a:gd name="connsiteY3" fmla="*/ 851360 h 2702049"/>
              <a:gd name="connsiteX4" fmla="*/ 1384251 w 3217557"/>
              <a:gd name="connsiteY4" fmla="*/ 661544 h 2702049"/>
              <a:gd name="connsiteX5" fmla="*/ 1993421 w 3217557"/>
              <a:gd name="connsiteY5" fmla="*/ 661544 h 2702049"/>
              <a:gd name="connsiteX6" fmla="*/ 2183237 w 3217557"/>
              <a:gd name="connsiteY6" fmla="*/ 851360 h 2702049"/>
              <a:gd name="connsiteX7" fmla="*/ 1993421 w 3217557"/>
              <a:gd name="connsiteY7" fmla="*/ 1041176 h 2702049"/>
              <a:gd name="connsiteX8" fmla="*/ 1803605 w 3217557"/>
              <a:gd name="connsiteY8" fmla="*/ 851360 h 2702049"/>
              <a:gd name="connsiteX9" fmla="*/ 1993421 w 3217557"/>
              <a:gd name="connsiteY9" fmla="*/ 661544 h 2702049"/>
              <a:gd name="connsiteX10" fmla="*/ 2602591 w 3217557"/>
              <a:gd name="connsiteY10" fmla="*/ 661544 h 2702049"/>
              <a:gd name="connsiteX11" fmla="*/ 2792407 w 3217557"/>
              <a:gd name="connsiteY11" fmla="*/ 851360 h 2702049"/>
              <a:gd name="connsiteX12" fmla="*/ 2602591 w 3217557"/>
              <a:gd name="connsiteY12" fmla="*/ 1041176 h 2702049"/>
              <a:gd name="connsiteX13" fmla="*/ 2412775 w 3217557"/>
              <a:gd name="connsiteY13" fmla="*/ 851360 h 2702049"/>
              <a:gd name="connsiteX14" fmla="*/ 2602591 w 3217557"/>
              <a:gd name="connsiteY14" fmla="*/ 661544 h 2702049"/>
              <a:gd name="connsiteX15" fmla="*/ 677114 w 3217557"/>
              <a:gd name="connsiteY15" fmla="*/ 569491 h 2702049"/>
              <a:gd name="connsiteX16" fmla="*/ 330916 w 3217557"/>
              <a:gd name="connsiteY16" fmla="*/ 569491 h 2702049"/>
              <a:gd name="connsiteX17" fmla="*/ 0 w 3217557"/>
              <a:gd name="connsiteY17" fmla="*/ 900407 h 2702049"/>
              <a:gd name="connsiteX18" fmla="*/ 0 w 3217557"/>
              <a:gd name="connsiteY18" fmla="*/ 1952009 h 2702049"/>
              <a:gd name="connsiteX19" fmla="*/ 330916 w 3217557"/>
              <a:gd name="connsiteY19" fmla="*/ 2282925 h 2702049"/>
              <a:gd name="connsiteX20" fmla="*/ 711670 w 3217557"/>
              <a:gd name="connsiteY20" fmla="*/ 2282925 h 2702049"/>
              <a:gd name="connsiteX21" fmla="*/ 15770 w 3217557"/>
              <a:gd name="connsiteY21" fmla="*/ 2702049 h 2702049"/>
              <a:gd name="connsiteX22" fmla="*/ 1294529 w 3217557"/>
              <a:gd name="connsiteY22" fmla="*/ 2282925 h 2702049"/>
              <a:gd name="connsiteX23" fmla="*/ 2117356 w 3217557"/>
              <a:gd name="connsiteY23" fmla="*/ 2282925 h 2702049"/>
              <a:gd name="connsiteX24" fmla="*/ 2418395 w 3217557"/>
              <a:gd name="connsiteY24" fmla="*/ 2087951 h 2702049"/>
              <a:gd name="connsiteX25" fmla="*/ 1830857 w 3217557"/>
              <a:gd name="connsiteY25" fmla="*/ 1799347 h 2702049"/>
              <a:gd name="connsiteX26" fmla="*/ 1008030 w 3217557"/>
              <a:gd name="connsiteY26" fmla="*/ 1799347 h 2702049"/>
              <a:gd name="connsiteX27" fmla="*/ 677114 w 3217557"/>
              <a:gd name="connsiteY27" fmla="*/ 1468431 h 2702049"/>
              <a:gd name="connsiteX28" fmla="*/ 677114 w 3217557"/>
              <a:gd name="connsiteY28" fmla="*/ 569491 h 2702049"/>
              <a:gd name="connsiteX29" fmla="*/ 2886641 w 3217557"/>
              <a:gd name="connsiteY29" fmla="*/ 0 h 2702049"/>
              <a:gd name="connsiteX30" fmla="*/ 1100201 w 3217557"/>
              <a:gd name="connsiteY30" fmla="*/ 0 h 2702049"/>
              <a:gd name="connsiteX31" fmla="*/ 769285 w 3217557"/>
              <a:gd name="connsiteY31" fmla="*/ 330916 h 2702049"/>
              <a:gd name="connsiteX32" fmla="*/ 769285 w 3217557"/>
              <a:gd name="connsiteY32" fmla="*/ 1382518 h 2702049"/>
              <a:gd name="connsiteX33" fmla="*/ 1100201 w 3217557"/>
              <a:gd name="connsiteY33" fmla="*/ 1713434 h 2702049"/>
              <a:gd name="connsiteX34" fmla="*/ 1923028 w 3217557"/>
              <a:gd name="connsiteY34" fmla="*/ 1713434 h 2702049"/>
              <a:gd name="connsiteX35" fmla="*/ 3078958 w 3217557"/>
              <a:gd name="connsiteY35" fmla="*/ 2077967 h 2702049"/>
              <a:gd name="connsiteX36" fmla="*/ 2505887 w 3217557"/>
              <a:gd name="connsiteY36" fmla="*/ 1713434 h 2702049"/>
              <a:gd name="connsiteX37" fmla="*/ 2886641 w 3217557"/>
              <a:gd name="connsiteY37" fmla="*/ 1713434 h 2702049"/>
              <a:gd name="connsiteX38" fmla="*/ 3217557 w 3217557"/>
              <a:gd name="connsiteY38" fmla="*/ 1382518 h 2702049"/>
              <a:gd name="connsiteX39" fmla="*/ 3217557 w 3217557"/>
              <a:gd name="connsiteY39" fmla="*/ 330916 h 2702049"/>
              <a:gd name="connsiteX40" fmla="*/ 2886641 w 3217557"/>
              <a:gd name="connsiteY40" fmla="*/ 0 h 2702049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17557" h="2654282">
                <a:moveTo>
                  <a:pt x="1384251" y="661544"/>
                </a:moveTo>
                <a:cubicBezTo>
                  <a:pt x="1489083" y="661544"/>
                  <a:pt x="1574067" y="746528"/>
                  <a:pt x="1574067" y="851360"/>
                </a:cubicBezTo>
                <a:cubicBezTo>
                  <a:pt x="1574067" y="956192"/>
                  <a:pt x="1489083" y="1041176"/>
                  <a:pt x="1384251" y="1041176"/>
                </a:cubicBezTo>
                <a:cubicBezTo>
                  <a:pt x="1279419" y="1041176"/>
                  <a:pt x="1194435" y="956192"/>
                  <a:pt x="1194435" y="851360"/>
                </a:cubicBezTo>
                <a:cubicBezTo>
                  <a:pt x="1194435" y="746528"/>
                  <a:pt x="1279419" y="661544"/>
                  <a:pt x="1384251" y="661544"/>
                </a:cubicBezTo>
                <a:close/>
                <a:moveTo>
                  <a:pt x="1993421" y="661544"/>
                </a:moveTo>
                <a:cubicBezTo>
                  <a:pt x="2098253" y="661544"/>
                  <a:pt x="2183237" y="746528"/>
                  <a:pt x="2183237" y="851360"/>
                </a:cubicBezTo>
                <a:cubicBezTo>
                  <a:pt x="2183237" y="956192"/>
                  <a:pt x="2098253" y="1041176"/>
                  <a:pt x="1993421" y="1041176"/>
                </a:cubicBezTo>
                <a:cubicBezTo>
                  <a:pt x="1888589" y="1041176"/>
                  <a:pt x="1803605" y="956192"/>
                  <a:pt x="1803605" y="851360"/>
                </a:cubicBezTo>
                <a:cubicBezTo>
                  <a:pt x="1803605" y="746528"/>
                  <a:pt x="1888589" y="661544"/>
                  <a:pt x="1993421" y="661544"/>
                </a:cubicBezTo>
                <a:close/>
                <a:moveTo>
                  <a:pt x="2602591" y="661544"/>
                </a:moveTo>
                <a:cubicBezTo>
                  <a:pt x="2707423" y="661544"/>
                  <a:pt x="2792407" y="746528"/>
                  <a:pt x="2792407" y="851360"/>
                </a:cubicBezTo>
                <a:cubicBezTo>
                  <a:pt x="2792407" y="956192"/>
                  <a:pt x="2707423" y="1041176"/>
                  <a:pt x="2602591" y="1041176"/>
                </a:cubicBezTo>
                <a:cubicBezTo>
                  <a:pt x="2497759" y="1041176"/>
                  <a:pt x="2412775" y="956192"/>
                  <a:pt x="2412775" y="851360"/>
                </a:cubicBezTo>
                <a:cubicBezTo>
                  <a:pt x="2412775" y="746528"/>
                  <a:pt x="2497759" y="661544"/>
                  <a:pt x="2602591" y="661544"/>
                </a:cubicBezTo>
                <a:close/>
                <a:moveTo>
                  <a:pt x="677114" y="569491"/>
                </a:moveTo>
                <a:lnTo>
                  <a:pt x="330916" y="569491"/>
                </a:lnTo>
                <a:cubicBezTo>
                  <a:pt x="148156" y="569491"/>
                  <a:pt x="0" y="717647"/>
                  <a:pt x="0" y="900407"/>
                </a:cubicBezTo>
                <a:lnTo>
                  <a:pt x="0" y="1952009"/>
                </a:lnTo>
                <a:cubicBezTo>
                  <a:pt x="0" y="2134769"/>
                  <a:pt x="148156" y="2282925"/>
                  <a:pt x="330916" y="2282925"/>
                </a:cubicBezTo>
                <a:lnTo>
                  <a:pt x="711670" y="2282925"/>
                </a:lnTo>
                <a:cubicBezTo>
                  <a:pt x="639726" y="2394386"/>
                  <a:pt x="647101" y="2475544"/>
                  <a:pt x="275077" y="2654282"/>
                </a:cubicBezTo>
                <a:cubicBezTo>
                  <a:pt x="900998" y="2583693"/>
                  <a:pt x="998412" y="2552618"/>
                  <a:pt x="1294529" y="2282925"/>
                </a:cubicBezTo>
                <a:lnTo>
                  <a:pt x="2117356" y="2282925"/>
                </a:lnTo>
                <a:cubicBezTo>
                  <a:pt x="2251554" y="2282925"/>
                  <a:pt x="2367095" y="2203043"/>
                  <a:pt x="2418395" y="2087951"/>
                </a:cubicBezTo>
                <a:cubicBezTo>
                  <a:pt x="2205538" y="2022975"/>
                  <a:pt x="2032941" y="1932583"/>
                  <a:pt x="1830857" y="1799347"/>
                </a:cubicBezTo>
                <a:lnTo>
                  <a:pt x="1008030" y="1799347"/>
                </a:lnTo>
                <a:cubicBezTo>
                  <a:pt x="825270" y="1799347"/>
                  <a:pt x="677114" y="1651191"/>
                  <a:pt x="677114" y="1468431"/>
                </a:cubicBezTo>
                <a:lnTo>
                  <a:pt x="677114" y="569491"/>
                </a:lnTo>
                <a:close/>
                <a:moveTo>
                  <a:pt x="2886641" y="0"/>
                </a:moveTo>
                <a:lnTo>
                  <a:pt x="1100201" y="0"/>
                </a:lnTo>
                <a:cubicBezTo>
                  <a:pt x="917441" y="0"/>
                  <a:pt x="769285" y="148156"/>
                  <a:pt x="769285" y="330916"/>
                </a:cubicBezTo>
                <a:lnTo>
                  <a:pt x="769285" y="1382518"/>
                </a:lnTo>
                <a:cubicBezTo>
                  <a:pt x="769285" y="1565278"/>
                  <a:pt x="917441" y="1713434"/>
                  <a:pt x="1100201" y="1713434"/>
                </a:cubicBezTo>
                <a:lnTo>
                  <a:pt x="1923028" y="1713434"/>
                </a:lnTo>
                <a:cubicBezTo>
                  <a:pt x="2301032" y="1962656"/>
                  <a:pt x="2453037" y="2007378"/>
                  <a:pt x="3078958" y="2077967"/>
                </a:cubicBezTo>
                <a:cubicBezTo>
                  <a:pt x="2713759" y="1878758"/>
                  <a:pt x="2673367" y="1899957"/>
                  <a:pt x="2505887" y="1713434"/>
                </a:cubicBezTo>
                <a:lnTo>
                  <a:pt x="2886641" y="1713434"/>
                </a:lnTo>
                <a:cubicBezTo>
                  <a:pt x="3069401" y="1713434"/>
                  <a:pt x="3217557" y="1565278"/>
                  <a:pt x="3217557" y="1382518"/>
                </a:cubicBezTo>
                <a:lnTo>
                  <a:pt x="3217557" y="330916"/>
                </a:lnTo>
                <a:cubicBezTo>
                  <a:pt x="3217557" y="148156"/>
                  <a:pt x="3069401" y="0"/>
                  <a:pt x="288664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142" name="Teardrop 1">
            <a:extLst>
              <a:ext uri="{FF2B5EF4-FFF2-40B4-BE49-F238E27FC236}">
                <a16:creationId xmlns="" xmlns:a16="http://schemas.microsoft.com/office/drawing/2014/main" id="{F254436C-602E-44A8-91BC-9388C0ACA85F}"/>
              </a:ext>
            </a:extLst>
          </p:cNvPr>
          <p:cNvSpPr/>
          <p:nvPr/>
        </p:nvSpPr>
        <p:spPr>
          <a:xfrm rot="18805991">
            <a:off x="7954582" y="5625746"/>
            <a:ext cx="376862" cy="372930"/>
          </a:xfrm>
          <a:custGeom>
            <a:avLst/>
            <a:gdLst/>
            <a:ahLst/>
            <a:cxnLst/>
            <a:rect l="l" t="t" r="r" b="b"/>
            <a:pathLst>
              <a:path w="1807241" h="1788383">
                <a:moveTo>
                  <a:pt x="712876" y="1117592"/>
                </a:moveTo>
                <a:cubicBezTo>
                  <a:pt x="771173" y="1181828"/>
                  <a:pt x="811089" y="1255910"/>
                  <a:pt x="847925" y="1348018"/>
                </a:cubicBezTo>
                <a:cubicBezTo>
                  <a:pt x="814544" y="1418896"/>
                  <a:pt x="753893" y="1474052"/>
                  <a:pt x="679064" y="1498332"/>
                </a:cubicBezTo>
                <a:lnTo>
                  <a:pt x="308226" y="1106637"/>
                </a:lnTo>
                <a:cubicBezTo>
                  <a:pt x="336560" y="1033247"/>
                  <a:pt x="394949" y="975701"/>
                  <a:pt x="467546" y="946245"/>
                </a:cubicBezTo>
                <a:cubicBezTo>
                  <a:pt x="577903" y="998968"/>
                  <a:pt x="654580" y="1053357"/>
                  <a:pt x="712876" y="1117592"/>
                </a:cubicBezTo>
                <a:close/>
                <a:moveTo>
                  <a:pt x="1038527" y="398886"/>
                </a:moveTo>
                <a:lnTo>
                  <a:pt x="1405560" y="786562"/>
                </a:lnTo>
                <a:cubicBezTo>
                  <a:pt x="1374476" y="799049"/>
                  <a:pt x="1340402" y="804299"/>
                  <a:pt x="1305054" y="803332"/>
                </a:cubicBezTo>
                <a:lnTo>
                  <a:pt x="1008167" y="795212"/>
                </a:lnTo>
                <a:lnTo>
                  <a:pt x="1016288" y="498325"/>
                </a:lnTo>
                <a:cubicBezTo>
                  <a:pt x="1017255" y="462976"/>
                  <a:pt x="1024360" y="429240"/>
                  <a:pt x="1038527" y="398886"/>
                </a:cubicBezTo>
                <a:close/>
                <a:moveTo>
                  <a:pt x="1097925" y="218888"/>
                </a:moveTo>
                <a:cubicBezTo>
                  <a:pt x="992582" y="279303"/>
                  <a:pt x="921871" y="392886"/>
                  <a:pt x="921053" y="523256"/>
                </a:cubicBezTo>
                <a:lnTo>
                  <a:pt x="919136" y="828763"/>
                </a:lnTo>
                <a:lnTo>
                  <a:pt x="830924" y="915875"/>
                </a:lnTo>
                <a:lnTo>
                  <a:pt x="525417" y="913958"/>
                </a:lnTo>
                <a:cubicBezTo>
                  <a:pt x="403891" y="913196"/>
                  <a:pt x="296188" y="973343"/>
                  <a:pt x="234366" y="1067831"/>
                </a:cubicBezTo>
                <a:lnTo>
                  <a:pt x="710285" y="1570519"/>
                </a:lnTo>
                <a:cubicBezTo>
                  <a:pt x="811872" y="1510375"/>
                  <a:pt x="878808" y="1399439"/>
                  <a:pt x="879603" y="1272618"/>
                </a:cubicBezTo>
                <a:lnTo>
                  <a:pt x="881520" y="967111"/>
                </a:lnTo>
                <a:lnTo>
                  <a:pt x="969732" y="879999"/>
                </a:lnTo>
                <a:lnTo>
                  <a:pt x="1275239" y="881916"/>
                </a:lnTo>
                <a:cubicBezTo>
                  <a:pt x="1400271" y="882701"/>
                  <a:pt x="1510670" y="819011"/>
                  <a:pt x="1573529" y="721242"/>
                </a:cubicBezTo>
                <a:close/>
                <a:moveTo>
                  <a:pt x="1162945" y="27894"/>
                </a:moveTo>
                <a:lnTo>
                  <a:pt x="1782798" y="682611"/>
                </a:lnTo>
                <a:cubicBezTo>
                  <a:pt x="1816692" y="718411"/>
                  <a:pt x="1815147" y="774907"/>
                  <a:pt x="1779347" y="808801"/>
                </a:cubicBezTo>
                <a:cubicBezTo>
                  <a:pt x="1743547" y="842694"/>
                  <a:pt x="1687050" y="841149"/>
                  <a:pt x="1653157" y="805349"/>
                </a:cubicBezTo>
                <a:lnTo>
                  <a:pt x="1644015" y="795693"/>
                </a:lnTo>
                <a:cubicBezTo>
                  <a:pt x="1561789" y="910282"/>
                  <a:pt x="1426630" y="983636"/>
                  <a:pt x="1274606" y="982683"/>
                </a:cubicBezTo>
                <a:lnTo>
                  <a:pt x="980378" y="980836"/>
                </a:lnTo>
                <a:lnTo>
                  <a:pt x="980378" y="1270380"/>
                </a:lnTo>
                <a:cubicBezTo>
                  <a:pt x="980378" y="1427425"/>
                  <a:pt x="901198" y="1565976"/>
                  <a:pt x="779756" y="1647056"/>
                </a:cubicBezTo>
                <a:cubicBezTo>
                  <a:pt x="807405" y="1681913"/>
                  <a:pt x="803595" y="1732594"/>
                  <a:pt x="770486" y="1763941"/>
                </a:cubicBezTo>
                <a:cubicBezTo>
                  <a:pt x="734686" y="1797834"/>
                  <a:pt x="678189" y="1796289"/>
                  <a:pt x="644296" y="1760489"/>
                </a:cubicBezTo>
                <a:lnTo>
                  <a:pt x="24442" y="1105772"/>
                </a:lnTo>
                <a:cubicBezTo>
                  <a:pt x="-9451" y="1069973"/>
                  <a:pt x="-7906" y="1013476"/>
                  <a:pt x="27894" y="979583"/>
                </a:cubicBezTo>
                <a:cubicBezTo>
                  <a:pt x="63694" y="945689"/>
                  <a:pt x="120190" y="947235"/>
                  <a:pt x="154084" y="983034"/>
                </a:cubicBezTo>
                <a:lnTo>
                  <a:pt x="163237" y="992702"/>
                </a:lnTo>
                <a:cubicBezTo>
                  <a:pt x="244774" y="882877"/>
                  <a:pt x="375836" y="813180"/>
                  <a:pt x="523178" y="813180"/>
                </a:cubicBezTo>
                <a:lnTo>
                  <a:pt x="818460" y="813180"/>
                </a:lnTo>
                <a:lnTo>
                  <a:pt x="820284" y="522622"/>
                </a:lnTo>
                <a:cubicBezTo>
                  <a:pt x="821285" y="363119"/>
                  <a:pt x="903845" y="223207"/>
                  <a:pt x="1028952" y="143673"/>
                </a:cubicBezTo>
                <a:cubicBezTo>
                  <a:pt x="999689" y="108599"/>
                  <a:pt x="1002953" y="56445"/>
                  <a:pt x="1036755" y="24443"/>
                </a:cubicBezTo>
                <a:cubicBezTo>
                  <a:pt x="1072555" y="-9451"/>
                  <a:pt x="1129052" y="-7906"/>
                  <a:pt x="1162945" y="278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143" name="Round Same Side Corner Rectangle 11">
            <a:extLst>
              <a:ext uri="{FF2B5EF4-FFF2-40B4-BE49-F238E27FC236}">
                <a16:creationId xmlns="" xmlns:a16="http://schemas.microsoft.com/office/drawing/2014/main" id="{36C2B433-785D-4305-B9AD-9E0D5F25089E}"/>
              </a:ext>
            </a:extLst>
          </p:cNvPr>
          <p:cNvSpPr>
            <a:spLocks noChangeAspect="1"/>
          </p:cNvSpPr>
          <p:nvPr/>
        </p:nvSpPr>
        <p:spPr>
          <a:xfrm rot="9900000">
            <a:off x="7914836" y="4834198"/>
            <a:ext cx="396000" cy="336326"/>
          </a:xfrm>
          <a:custGeom>
            <a:avLst/>
            <a:gdLst/>
            <a:ahLst/>
            <a:cxnLst/>
            <a:rect l="l" t="t" r="r" b="b"/>
            <a:pathLst>
              <a:path w="2911009" h="2472345">
                <a:moveTo>
                  <a:pt x="2219598" y="1335309"/>
                </a:moveTo>
                <a:lnTo>
                  <a:pt x="2219598" y="1222573"/>
                </a:lnTo>
                <a:cubicBezTo>
                  <a:pt x="2219598" y="1176944"/>
                  <a:pt x="2241926" y="1136530"/>
                  <a:pt x="2277694" y="1113650"/>
                </a:cubicBezTo>
                <a:lnTo>
                  <a:pt x="2277694" y="137786"/>
                </a:lnTo>
                <a:cubicBezTo>
                  <a:pt x="2277694" y="61689"/>
                  <a:pt x="2339383" y="0"/>
                  <a:pt x="2415480" y="0"/>
                </a:cubicBezTo>
                <a:lnTo>
                  <a:pt x="2545196" y="0"/>
                </a:lnTo>
                <a:cubicBezTo>
                  <a:pt x="2621293" y="0"/>
                  <a:pt x="2682982" y="61689"/>
                  <a:pt x="2682982" y="137786"/>
                </a:cubicBezTo>
                <a:lnTo>
                  <a:pt x="2682982" y="1099067"/>
                </a:lnTo>
                <a:cubicBezTo>
                  <a:pt x="2730197" y="1120049"/>
                  <a:pt x="2762708" y="1167515"/>
                  <a:pt x="2762708" y="1222573"/>
                </a:cubicBezTo>
                <a:lnTo>
                  <a:pt x="2762708" y="1480834"/>
                </a:lnTo>
                <a:close/>
                <a:moveTo>
                  <a:pt x="241900" y="1676361"/>
                </a:moveTo>
                <a:cubicBezTo>
                  <a:pt x="69371" y="1631107"/>
                  <a:pt x="-34146" y="1454930"/>
                  <a:pt x="10296" y="1282189"/>
                </a:cubicBezTo>
                <a:cubicBezTo>
                  <a:pt x="54739" y="1109449"/>
                  <a:pt x="230428" y="1005105"/>
                  <a:pt x="403375" y="1048736"/>
                </a:cubicBezTo>
                <a:cubicBezTo>
                  <a:pt x="349550" y="1257945"/>
                  <a:pt x="295726" y="1467153"/>
                  <a:pt x="241900" y="1676361"/>
                </a:cubicBezTo>
                <a:close/>
                <a:moveTo>
                  <a:pt x="2578947" y="2467929"/>
                </a:moveTo>
                <a:lnTo>
                  <a:pt x="1957545" y="2301425"/>
                </a:lnTo>
                <a:lnTo>
                  <a:pt x="2194209" y="1418183"/>
                </a:lnTo>
                <a:lnTo>
                  <a:pt x="2815611" y="1584687"/>
                </a:lnTo>
                <a:cubicBezTo>
                  <a:pt x="2884250" y="1603079"/>
                  <a:pt x="2924985" y="1673632"/>
                  <a:pt x="2906593" y="1742272"/>
                </a:cubicBezTo>
                <a:lnTo>
                  <a:pt x="2736532" y="2376947"/>
                </a:lnTo>
                <a:cubicBezTo>
                  <a:pt x="2718140" y="2445587"/>
                  <a:pt x="2647586" y="2486321"/>
                  <a:pt x="2578947" y="2467929"/>
                </a:cubicBezTo>
                <a:close/>
                <a:moveTo>
                  <a:pt x="610249" y="2287120"/>
                </a:moveTo>
                <a:lnTo>
                  <a:pt x="1020264" y="756923"/>
                </a:lnTo>
                <a:lnTo>
                  <a:pt x="2107356" y="1398691"/>
                </a:lnTo>
                <a:lnTo>
                  <a:pt x="1872582" y="2274879"/>
                </a:lnTo>
                <a:close/>
                <a:moveTo>
                  <a:pt x="426016" y="2349577"/>
                </a:moveTo>
                <a:lnTo>
                  <a:pt x="243978" y="2300800"/>
                </a:lnTo>
                <a:cubicBezTo>
                  <a:pt x="205115" y="2290387"/>
                  <a:pt x="182051" y="2250439"/>
                  <a:pt x="192464" y="2211576"/>
                </a:cubicBezTo>
                <a:lnTo>
                  <a:pt x="620679" y="613455"/>
                </a:lnTo>
                <a:cubicBezTo>
                  <a:pt x="631093" y="574592"/>
                  <a:pt x="671040" y="551528"/>
                  <a:pt x="709903" y="561941"/>
                </a:cubicBezTo>
                <a:lnTo>
                  <a:pt x="891942" y="610718"/>
                </a:lnTo>
                <a:cubicBezTo>
                  <a:pt x="930805" y="621132"/>
                  <a:pt x="953869" y="661079"/>
                  <a:pt x="943455" y="699942"/>
                </a:cubicBezTo>
                <a:lnTo>
                  <a:pt x="515240" y="2298064"/>
                </a:lnTo>
                <a:cubicBezTo>
                  <a:pt x="504827" y="2336927"/>
                  <a:pt x="464879" y="2359990"/>
                  <a:pt x="426016" y="23495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144" name="Rounded Rectangle 27">
            <a:extLst>
              <a:ext uri="{FF2B5EF4-FFF2-40B4-BE49-F238E27FC236}">
                <a16:creationId xmlns="" xmlns:a16="http://schemas.microsoft.com/office/drawing/2014/main" id="{621A332E-4B83-4052-B7AC-03016376A142}"/>
              </a:ext>
            </a:extLst>
          </p:cNvPr>
          <p:cNvSpPr/>
          <p:nvPr/>
        </p:nvSpPr>
        <p:spPr>
          <a:xfrm>
            <a:off x="3851802" y="4851778"/>
            <a:ext cx="346396" cy="266079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145" name="Oval 21">
            <a:extLst>
              <a:ext uri="{FF2B5EF4-FFF2-40B4-BE49-F238E27FC236}">
                <a16:creationId xmlns="" xmlns:a16="http://schemas.microsoft.com/office/drawing/2014/main" id="{70CC77D9-A30A-4302-B901-0A3FE8C49E02}"/>
              </a:ext>
            </a:extLst>
          </p:cNvPr>
          <p:cNvSpPr>
            <a:spLocks noChangeAspect="1"/>
          </p:cNvSpPr>
          <p:nvPr/>
        </p:nvSpPr>
        <p:spPr>
          <a:xfrm>
            <a:off x="5817052" y="3360746"/>
            <a:ext cx="557896" cy="562555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146" name="Oval 7">
            <a:extLst>
              <a:ext uri="{FF2B5EF4-FFF2-40B4-BE49-F238E27FC236}">
                <a16:creationId xmlns="" xmlns:a16="http://schemas.microsoft.com/office/drawing/2014/main" id="{D3948496-D899-4F9F-85B7-0E7815E0F95C}"/>
              </a:ext>
            </a:extLst>
          </p:cNvPr>
          <p:cNvSpPr/>
          <p:nvPr/>
        </p:nvSpPr>
        <p:spPr>
          <a:xfrm>
            <a:off x="3831414" y="4020073"/>
            <a:ext cx="387172" cy="387172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415334" y="1947658"/>
                </a:moveTo>
                <a:lnTo>
                  <a:pt x="838053" y="2871852"/>
                </a:lnTo>
                <a:cubicBezTo>
                  <a:pt x="1312591" y="3168264"/>
                  <a:pt x="1913932" y="3170879"/>
                  <a:pt x="2391030" y="2878606"/>
                </a:cubicBezTo>
                <a:lnTo>
                  <a:pt x="1821709" y="1949263"/>
                </a:lnTo>
                <a:cubicBezTo>
                  <a:pt x="1763478" y="1986502"/>
                  <a:pt x="1694174" y="2007350"/>
                  <a:pt x="1620000" y="2007350"/>
                </a:cubicBezTo>
                <a:cubicBezTo>
                  <a:pt x="1544621" y="2007350"/>
                  <a:pt x="1474270" y="1985818"/>
                  <a:pt x="1415334" y="1947658"/>
                </a:cubicBezTo>
                <a:close/>
                <a:moveTo>
                  <a:pt x="1620001" y="1350973"/>
                </a:moveTo>
                <a:cubicBezTo>
                  <a:pt x="1471421" y="1350973"/>
                  <a:pt x="1350973" y="1471421"/>
                  <a:pt x="1350973" y="1620001"/>
                </a:cubicBezTo>
                <a:cubicBezTo>
                  <a:pt x="1350973" y="1768581"/>
                  <a:pt x="1471421" y="1889029"/>
                  <a:pt x="1620001" y="1889029"/>
                </a:cubicBezTo>
                <a:cubicBezTo>
                  <a:pt x="1768581" y="1889029"/>
                  <a:pt x="1889029" y="1768581"/>
                  <a:pt x="1889029" y="1620001"/>
                </a:cubicBezTo>
                <a:cubicBezTo>
                  <a:pt x="1889029" y="1471421"/>
                  <a:pt x="1768581" y="1350973"/>
                  <a:pt x="1620001" y="1350973"/>
                </a:cubicBezTo>
                <a:close/>
                <a:moveTo>
                  <a:pt x="2324470" y="322965"/>
                </a:moveTo>
                <a:lnTo>
                  <a:pt x="1804044" y="1281148"/>
                </a:lnTo>
                <a:cubicBezTo>
                  <a:pt x="1925507" y="1345192"/>
                  <a:pt x="2007350" y="1473038"/>
                  <a:pt x="2007350" y="1620000"/>
                </a:cubicBezTo>
                <a:lnTo>
                  <a:pt x="2005998" y="1633413"/>
                </a:lnTo>
                <a:lnTo>
                  <a:pt x="3095109" y="1671260"/>
                </a:lnTo>
                <a:cubicBezTo>
                  <a:pt x="3114541" y="1112092"/>
                  <a:pt x="2816135" y="590008"/>
                  <a:pt x="2324470" y="322965"/>
                </a:cubicBezTo>
                <a:close/>
                <a:moveTo>
                  <a:pt x="926838" y="316888"/>
                </a:moveTo>
                <a:cubicBezTo>
                  <a:pt x="432869" y="579644"/>
                  <a:pt x="129933" y="1099113"/>
                  <a:pt x="144500" y="1658429"/>
                </a:cubicBezTo>
                <a:lnTo>
                  <a:pt x="1233664" y="1630062"/>
                </a:lnTo>
                <a:cubicBezTo>
                  <a:pt x="1232693" y="1626734"/>
                  <a:pt x="1232650" y="1623372"/>
                  <a:pt x="1232650" y="1620000"/>
                </a:cubicBezTo>
                <a:cubicBezTo>
                  <a:pt x="1232650" y="1471836"/>
                  <a:pt x="1315838" y="1343102"/>
                  <a:pt x="1438904" y="1279548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147" name="Block Arc 10">
            <a:extLst>
              <a:ext uri="{FF2B5EF4-FFF2-40B4-BE49-F238E27FC236}">
                <a16:creationId xmlns="" xmlns:a16="http://schemas.microsoft.com/office/drawing/2014/main" id="{9B4A597F-D112-47CE-9BAC-5A3B149C1489}"/>
              </a:ext>
            </a:extLst>
          </p:cNvPr>
          <p:cNvSpPr/>
          <p:nvPr/>
        </p:nvSpPr>
        <p:spPr>
          <a:xfrm>
            <a:off x="7894924" y="4066058"/>
            <a:ext cx="435826" cy="295205"/>
          </a:xfrm>
          <a:custGeom>
            <a:avLst/>
            <a:gdLst/>
            <a:ahLst/>
            <a:cxnLst/>
            <a:rect l="l" t="t" r="r" b="b"/>
            <a:pathLst>
              <a:path w="3219104" h="2180445">
                <a:moveTo>
                  <a:pt x="631935" y="660566"/>
                </a:moveTo>
                <a:cubicBezTo>
                  <a:pt x="582229" y="660566"/>
                  <a:pt x="541935" y="700860"/>
                  <a:pt x="541935" y="750566"/>
                </a:cubicBezTo>
                <a:cubicBezTo>
                  <a:pt x="541935" y="800272"/>
                  <a:pt x="582229" y="840566"/>
                  <a:pt x="631935" y="840566"/>
                </a:cubicBezTo>
                <a:cubicBezTo>
                  <a:pt x="681641" y="840566"/>
                  <a:pt x="721935" y="800272"/>
                  <a:pt x="721935" y="750566"/>
                </a:cubicBezTo>
                <a:cubicBezTo>
                  <a:pt x="721935" y="700860"/>
                  <a:pt x="681641" y="660566"/>
                  <a:pt x="631935" y="660566"/>
                </a:cubicBezTo>
                <a:close/>
                <a:moveTo>
                  <a:pt x="2920524" y="132986"/>
                </a:moveTo>
                <a:cubicBezTo>
                  <a:pt x="2884582" y="132986"/>
                  <a:pt x="2855445" y="171564"/>
                  <a:pt x="2855445" y="219152"/>
                </a:cubicBezTo>
                <a:cubicBezTo>
                  <a:pt x="2855445" y="266740"/>
                  <a:pt x="2884582" y="305318"/>
                  <a:pt x="2920524" y="305318"/>
                </a:cubicBezTo>
                <a:cubicBezTo>
                  <a:pt x="2956466" y="305318"/>
                  <a:pt x="2985603" y="266740"/>
                  <a:pt x="2985603" y="219152"/>
                </a:cubicBezTo>
                <a:cubicBezTo>
                  <a:pt x="2985603" y="171564"/>
                  <a:pt x="2956466" y="132986"/>
                  <a:pt x="2920524" y="132986"/>
                </a:cubicBezTo>
                <a:close/>
                <a:moveTo>
                  <a:pt x="1840097" y="123357"/>
                </a:moveTo>
                <a:cubicBezTo>
                  <a:pt x="1690593" y="125267"/>
                  <a:pt x="1541569" y="163386"/>
                  <a:pt x="1407089" y="237534"/>
                </a:cubicBezTo>
                <a:lnTo>
                  <a:pt x="1442443" y="299445"/>
                </a:lnTo>
                <a:cubicBezTo>
                  <a:pt x="1690026" y="162934"/>
                  <a:pt x="1991162" y="159087"/>
                  <a:pt x="2242273" y="289227"/>
                </a:cubicBezTo>
                <a:lnTo>
                  <a:pt x="2275978" y="226435"/>
                </a:lnTo>
                <a:cubicBezTo>
                  <a:pt x="2139582" y="155746"/>
                  <a:pt x="1989600" y="121447"/>
                  <a:pt x="1840097" y="123357"/>
                </a:cubicBezTo>
                <a:close/>
                <a:moveTo>
                  <a:pt x="1808744" y="1233"/>
                </a:moveTo>
                <a:cubicBezTo>
                  <a:pt x="2156106" y="-14520"/>
                  <a:pt x="2554236" y="122009"/>
                  <a:pt x="2727916" y="332053"/>
                </a:cubicBezTo>
                <a:lnTo>
                  <a:pt x="2797407" y="426906"/>
                </a:lnTo>
                <a:cubicBezTo>
                  <a:pt x="2816730" y="407744"/>
                  <a:pt x="2822914" y="396798"/>
                  <a:pt x="2848347" y="374270"/>
                </a:cubicBezTo>
                <a:cubicBezTo>
                  <a:pt x="2789714" y="335227"/>
                  <a:pt x="2770554" y="301522"/>
                  <a:pt x="2770554" y="211287"/>
                </a:cubicBezTo>
                <a:cubicBezTo>
                  <a:pt x="2770554" y="109060"/>
                  <a:pt x="2826850" y="34523"/>
                  <a:pt x="2918697" y="33333"/>
                </a:cubicBezTo>
                <a:cubicBezTo>
                  <a:pt x="3010544" y="32143"/>
                  <a:pt x="3068737" y="122977"/>
                  <a:pt x="3064459" y="218431"/>
                </a:cubicBezTo>
                <a:cubicBezTo>
                  <a:pt x="3062319" y="266188"/>
                  <a:pt x="3063213" y="242475"/>
                  <a:pt x="3054577" y="285936"/>
                </a:cubicBezTo>
                <a:cubicBezTo>
                  <a:pt x="3088600" y="260795"/>
                  <a:pt x="3146396" y="297212"/>
                  <a:pt x="3198377" y="27802"/>
                </a:cubicBezTo>
                <a:cubicBezTo>
                  <a:pt x="3270974" y="270322"/>
                  <a:pt x="3142267" y="378871"/>
                  <a:pt x="2977023" y="405424"/>
                </a:cubicBezTo>
                <a:cubicBezTo>
                  <a:pt x="2937650" y="455263"/>
                  <a:pt x="2906651" y="507366"/>
                  <a:pt x="2854455" y="531728"/>
                </a:cubicBezTo>
                <a:cubicBezTo>
                  <a:pt x="2854593" y="531917"/>
                  <a:pt x="2854687" y="532126"/>
                  <a:pt x="2854781" y="532336"/>
                </a:cubicBezTo>
                <a:lnTo>
                  <a:pt x="2914835" y="719911"/>
                </a:lnTo>
                <a:cubicBezTo>
                  <a:pt x="2982387" y="1030651"/>
                  <a:pt x="2875068" y="1334999"/>
                  <a:pt x="2751965" y="1458417"/>
                </a:cubicBezTo>
                <a:cubicBezTo>
                  <a:pt x="2718119" y="1752479"/>
                  <a:pt x="2636178" y="1904762"/>
                  <a:pt x="2564924" y="2133185"/>
                </a:cubicBezTo>
                <a:cubicBezTo>
                  <a:pt x="2548001" y="2174319"/>
                  <a:pt x="2290597" y="2162941"/>
                  <a:pt x="2284362" y="2130560"/>
                </a:cubicBezTo>
                <a:cubicBezTo>
                  <a:pt x="2253189" y="1989654"/>
                  <a:pt x="2205984" y="1832997"/>
                  <a:pt x="2190842" y="1681589"/>
                </a:cubicBezTo>
                <a:cubicBezTo>
                  <a:pt x="1937891" y="1727975"/>
                  <a:pt x="1628829" y="1727099"/>
                  <a:pt x="1429318" y="1710471"/>
                </a:cubicBezTo>
                <a:cubicBezTo>
                  <a:pt x="1387456" y="1891634"/>
                  <a:pt x="1268107" y="2057044"/>
                  <a:pt x="1143413" y="2180445"/>
                </a:cubicBezTo>
                <a:lnTo>
                  <a:pt x="943012" y="2180445"/>
                </a:lnTo>
                <a:cubicBezTo>
                  <a:pt x="894916" y="2170818"/>
                  <a:pt x="902932" y="1825120"/>
                  <a:pt x="910948" y="1650083"/>
                </a:cubicBezTo>
                <a:cubicBezTo>
                  <a:pt x="600994" y="1508303"/>
                  <a:pt x="-80369" y="1319263"/>
                  <a:pt x="7807" y="838786"/>
                </a:cubicBezTo>
                <a:cubicBezTo>
                  <a:pt x="13151" y="796777"/>
                  <a:pt x="184160" y="802028"/>
                  <a:pt x="275009" y="799402"/>
                </a:cubicBezTo>
                <a:cubicBezTo>
                  <a:pt x="369419" y="659373"/>
                  <a:pt x="418407" y="582356"/>
                  <a:pt x="555570" y="465957"/>
                </a:cubicBezTo>
                <a:cubicBezTo>
                  <a:pt x="547554" y="374062"/>
                  <a:pt x="496786" y="206026"/>
                  <a:pt x="531522" y="190273"/>
                </a:cubicBezTo>
                <a:cubicBezTo>
                  <a:pt x="764877" y="64246"/>
                  <a:pt x="803177" y="250661"/>
                  <a:pt x="924308" y="355683"/>
                </a:cubicBezTo>
                <a:cubicBezTo>
                  <a:pt x="1130053" y="143013"/>
                  <a:pt x="1554903" y="11735"/>
                  <a:pt x="1808744" y="12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641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27">
            <a:extLst>
              <a:ext uri="{FF2B5EF4-FFF2-40B4-BE49-F238E27FC236}">
                <a16:creationId xmlns="" xmlns:a16="http://schemas.microsoft.com/office/drawing/2014/main" id="{9B2DDCA0-7924-4466-953D-B1BFFEC4F6B0}"/>
              </a:ext>
            </a:extLst>
          </p:cNvPr>
          <p:cNvSpPr>
            <a:spLocks noChangeAspect="1"/>
          </p:cNvSpPr>
          <p:nvPr/>
        </p:nvSpPr>
        <p:spPr>
          <a:xfrm flipH="1">
            <a:off x="879107" y="5414238"/>
            <a:ext cx="1164623" cy="627480"/>
          </a:xfrm>
          <a:custGeom>
            <a:avLst/>
            <a:gdLst/>
            <a:ahLst/>
            <a:cxnLst/>
            <a:rect l="l" t="t" r="r" b="b"/>
            <a:pathLst>
              <a:path w="1872168" h="1008693">
                <a:moveTo>
                  <a:pt x="699542" y="162"/>
                </a:moveTo>
                <a:cubicBezTo>
                  <a:pt x="683169" y="534"/>
                  <a:pt x="666273" y="1556"/>
                  <a:pt x="648845" y="3291"/>
                </a:cubicBezTo>
                <a:cubicBezTo>
                  <a:pt x="357120" y="49686"/>
                  <a:pt x="273885" y="284789"/>
                  <a:pt x="274981" y="413694"/>
                </a:cubicBezTo>
                <a:cubicBezTo>
                  <a:pt x="4451" y="471904"/>
                  <a:pt x="-11347" y="662854"/>
                  <a:pt x="4101" y="753457"/>
                </a:cubicBezTo>
                <a:cubicBezTo>
                  <a:pt x="42383" y="946818"/>
                  <a:pt x="296257" y="1004273"/>
                  <a:pt x="384912" y="1005378"/>
                </a:cubicBezTo>
                <a:lnTo>
                  <a:pt x="1507196" y="1008693"/>
                </a:lnTo>
                <a:cubicBezTo>
                  <a:pt x="1646895" y="1000406"/>
                  <a:pt x="1746295" y="947371"/>
                  <a:pt x="1825546" y="854557"/>
                </a:cubicBezTo>
                <a:cubicBezTo>
                  <a:pt x="1897410" y="760086"/>
                  <a:pt x="1873973" y="626012"/>
                  <a:pt x="1836613" y="558208"/>
                </a:cubicBezTo>
                <a:cubicBezTo>
                  <a:pt x="1808089" y="509360"/>
                  <a:pt x="1675919" y="402617"/>
                  <a:pt x="1507617" y="430504"/>
                </a:cubicBezTo>
                <a:cubicBezTo>
                  <a:pt x="1525469" y="335682"/>
                  <a:pt x="1477961" y="244522"/>
                  <a:pt x="1398003" y="206286"/>
                </a:cubicBezTo>
                <a:cubicBezTo>
                  <a:pt x="1299806" y="153261"/>
                  <a:pt x="1182195" y="177294"/>
                  <a:pt x="1108176" y="215068"/>
                </a:cubicBezTo>
                <a:cubicBezTo>
                  <a:pt x="1072916" y="135306"/>
                  <a:pt x="945134" y="-5422"/>
                  <a:pt x="699542" y="16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182" name="Freeform 11">
            <a:extLst>
              <a:ext uri="{FF2B5EF4-FFF2-40B4-BE49-F238E27FC236}">
                <a16:creationId xmlns="" xmlns:a16="http://schemas.microsoft.com/office/drawing/2014/main" id="{AD4EF9A4-E98E-45CB-8E89-BF7DFA2C4C02}"/>
              </a:ext>
            </a:extLst>
          </p:cNvPr>
          <p:cNvSpPr/>
          <p:nvPr/>
        </p:nvSpPr>
        <p:spPr>
          <a:xfrm>
            <a:off x="1722544" y="1823381"/>
            <a:ext cx="815636" cy="489969"/>
          </a:xfrm>
          <a:custGeom>
            <a:avLst/>
            <a:gdLst>
              <a:gd name="connsiteX0" fmla="*/ 590550 w 2305050"/>
              <a:gd name="connsiteY0" fmla="*/ 1571625 h 1571625"/>
              <a:gd name="connsiteX1" fmla="*/ 1952625 w 2305050"/>
              <a:gd name="connsiteY1" fmla="*/ 1504950 h 1571625"/>
              <a:gd name="connsiteX2" fmla="*/ 2305050 w 2305050"/>
              <a:gd name="connsiteY2" fmla="*/ 876300 h 1571625"/>
              <a:gd name="connsiteX3" fmla="*/ 1762125 w 2305050"/>
              <a:gd name="connsiteY3" fmla="*/ 885825 h 1571625"/>
              <a:gd name="connsiteX4" fmla="*/ 2047875 w 2305050"/>
              <a:gd name="connsiteY4" fmla="*/ 409575 h 1571625"/>
              <a:gd name="connsiteX5" fmla="*/ 1581150 w 2305050"/>
              <a:gd name="connsiteY5" fmla="*/ 390525 h 1571625"/>
              <a:gd name="connsiteX6" fmla="*/ 1495425 w 2305050"/>
              <a:gd name="connsiteY6" fmla="*/ 1019175 h 1571625"/>
              <a:gd name="connsiteX7" fmla="*/ 1190625 w 2305050"/>
              <a:gd name="connsiteY7" fmla="*/ 0 h 1571625"/>
              <a:gd name="connsiteX8" fmla="*/ 542925 w 2305050"/>
              <a:gd name="connsiteY8" fmla="*/ 352425 h 1571625"/>
              <a:gd name="connsiteX9" fmla="*/ 1028700 w 2305050"/>
              <a:gd name="connsiteY9" fmla="*/ 923925 h 1571625"/>
              <a:gd name="connsiteX10" fmla="*/ 0 w 2305050"/>
              <a:gd name="connsiteY10" fmla="*/ 695325 h 1571625"/>
              <a:gd name="connsiteX11" fmla="*/ 590550 w 2305050"/>
              <a:gd name="connsiteY11" fmla="*/ 1571625 h 1571625"/>
              <a:gd name="connsiteX0" fmla="*/ 590550 w 2305050"/>
              <a:gd name="connsiteY0" fmla="*/ 1571625 h 1571625"/>
              <a:gd name="connsiteX1" fmla="*/ 1952625 w 2305050"/>
              <a:gd name="connsiteY1" fmla="*/ 1504950 h 1571625"/>
              <a:gd name="connsiteX2" fmla="*/ 2305050 w 2305050"/>
              <a:gd name="connsiteY2" fmla="*/ 876300 h 1571625"/>
              <a:gd name="connsiteX3" fmla="*/ 1762125 w 2305050"/>
              <a:gd name="connsiteY3" fmla="*/ 885825 h 1571625"/>
              <a:gd name="connsiteX4" fmla="*/ 2047875 w 2305050"/>
              <a:gd name="connsiteY4" fmla="*/ 409575 h 1571625"/>
              <a:gd name="connsiteX5" fmla="*/ 1581150 w 2305050"/>
              <a:gd name="connsiteY5" fmla="*/ 390525 h 1571625"/>
              <a:gd name="connsiteX6" fmla="*/ 1495425 w 2305050"/>
              <a:gd name="connsiteY6" fmla="*/ 1019175 h 1571625"/>
              <a:gd name="connsiteX7" fmla="*/ 1190625 w 2305050"/>
              <a:gd name="connsiteY7" fmla="*/ 0 h 1571625"/>
              <a:gd name="connsiteX8" fmla="*/ 542925 w 2305050"/>
              <a:gd name="connsiteY8" fmla="*/ 378853 h 1571625"/>
              <a:gd name="connsiteX9" fmla="*/ 1028700 w 2305050"/>
              <a:gd name="connsiteY9" fmla="*/ 923925 h 1571625"/>
              <a:gd name="connsiteX10" fmla="*/ 0 w 2305050"/>
              <a:gd name="connsiteY10" fmla="*/ 695325 h 1571625"/>
              <a:gd name="connsiteX11" fmla="*/ 590550 w 2305050"/>
              <a:gd name="connsiteY11" fmla="*/ 1571625 h 1571625"/>
              <a:gd name="connsiteX0" fmla="*/ 590550 w 2305050"/>
              <a:gd name="connsiteY0" fmla="*/ 1571625 h 1571625"/>
              <a:gd name="connsiteX1" fmla="*/ 1952625 w 2305050"/>
              <a:gd name="connsiteY1" fmla="*/ 1504950 h 1571625"/>
              <a:gd name="connsiteX2" fmla="*/ 2305050 w 2305050"/>
              <a:gd name="connsiteY2" fmla="*/ 876300 h 1571625"/>
              <a:gd name="connsiteX3" fmla="*/ 1762125 w 2305050"/>
              <a:gd name="connsiteY3" fmla="*/ 885825 h 1571625"/>
              <a:gd name="connsiteX4" fmla="*/ 2047875 w 2305050"/>
              <a:gd name="connsiteY4" fmla="*/ 409575 h 1571625"/>
              <a:gd name="connsiteX5" fmla="*/ 1581150 w 2305050"/>
              <a:gd name="connsiteY5" fmla="*/ 390525 h 1571625"/>
              <a:gd name="connsiteX6" fmla="*/ 1495425 w 2305050"/>
              <a:gd name="connsiteY6" fmla="*/ 1019175 h 1571625"/>
              <a:gd name="connsiteX7" fmla="*/ 1190625 w 2305050"/>
              <a:gd name="connsiteY7" fmla="*/ 0 h 1571625"/>
              <a:gd name="connsiteX8" fmla="*/ 542925 w 2305050"/>
              <a:gd name="connsiteY8" fmla="*/ 378853 h 1571625"/>
              <a:gd name="connsiteX9" fmla="*/ 1028700 w 2305050"/>
              <a:gd name="connsiteY9" fmla="*/ 923925 h 1571625"/>
              <a:gd name="connsiteX10" fmla="*/ 0 w 2305050"/>
              <a:gd name="connsiteY10" fmla="*/ 695325 h 1571625"/>
              <a:gd name="connsiteX11" fmla="*/ 590550 w 2305050"/>
              <a:gd name="connsiteY11" fmla="*/ 1571625 h 1571625"/>
              <a:gd name="connsiteX0" fmla="*/ 590550 w 2305050"/>
              <a:gd name="connsiteY0" fmla="*/ 1539911 h 1539911"/>
              <a:gd name="connsiteX1" fmla="*/ 1952625 w 2305050"/>
              <a:gd name="connsiteY1" fmla="*/ 1473236 h 1539911"/>
              <a:gd name="connsiteX2" fmla="*/ 2305050 w 2305050"/>
              <a:gd name="connsiteY2" fmla="*/ 844586 h 1539911"/>
              <a:gd name="connsiteX3" fmla="*/ 1762125 w 2305050"/>
              <a:gd name="connsiteY3" fmla="*/ 854111 h 1539911"/>
              <a:gd name="connsiteX4" fmla="*/ 2047875 w 2305050"/>
              <a:gd name="connsiteY4" fmla="*/ 377861 h 1539911"/>
              <a:gd name="connsiteX5" fmla="*/ 1581150 w 2305050"/>
              <a:gd name="connsiteY5" fmla="*/ 358811 h 1539911"/>
              <a:gd name="connsiteX6" fmla="*/ 1495425 w 2305050"/>
              <a:gd name="connsiteY6" fmla="*/ 987461 h 1539911"/>
              <a:gd name="connsiteX7" fmla="*/ 1195910 w 2305050"/>
              <a:gd name="connsiteY7" fmla="*/ 0 h 1539911"/>
              <a:gd name="connsiteX8" fmla="*/ 542925 w 2305050"/>
              <a:gd name="connsiteY8" fmla="*/ 347139 h 1539911"/>
              <a:gd name="connsiteX9" fmla="*/ 1028700 w 2305050"/>
              <a:gd name="connsiteY9" fmla="*/ 892211 h 1539911"/>
              <a:gd name="connsiteX10" fmla="*/ 0 w 2305050"/>
              <a:gd name="connsiteY10" fmla="*/ 663611 h 1539911"/>
              <a:gd name="connsiteX11" fmla="*/ 590550 w 2305050"/>
              <a:gd name="connsiteY11" fmla="*/ 1539911 h 1539911"/>
              <a:gd name="connsiteX0" fmla="*/ 590550 w 2305050"/>
              <a:gd name="connsiteY0" fmla="*/ 1565699 h 1565699"/>
              <a:gd name="connsiteX1" fmla="*/ 1952625 w 2305050"/>
              <a:gd name="connsiteY1" fmla="*/ 1499024 h 1565699"/>
              <a:gd name="connsiteX2" fmla="*/ 2305050 w 2305050"/>
              <a:gd name="connsiteY2" fmla="*/ 870374 h 1565699"/>
              <a:gd name="connsiteX3" fmla="*/ 1762125 w 2305050"/>
              <a:gd name="connsiteY3" fmla="*/ 879899 h 1565699"/>
              <a:gd name="connsiteX4" fmla="*/ 2047875 w 2305050"/>
              <a:gd name="connsiteY4" fmla="*/ 403649 h 1565699"/>
              <a:gd name="connsiteX5" fmla="*/ 1581150 w 2305050"/>
              <a:gd name="connsiteY5" fmla="*/ 384599 h 1565699"/>
              <a:gd name="connsiteX6" fmla="*/ 1495425 w 2305050"/>
              <a:gd name="connsiteY6" fmla="*/ 1013249 h 1565699"/>
              <a:gd name="connsiteX7" fmla="*/ 1195910 w 2305050"/>
              <a:gd name="connsiteY7" fmla="*/ 25788 h 1565699"/>
              <a:gd name="connsiteX8" fmla="*/ 542925 w 2305050"/>
              <a:gd name="connsiteY8" fmla="*/ 372927 h 1565699"/>
              <a:gd name="connsiteX9" fmla="*/ 1028700 w 2305050"/>
              <a:gd name="connsiteY9" fmla="*/ 917999 h 1565699"/>
              <a:gd name="connsiteX10" fmla="*/ 0 w 2305050"/>
              <a:gd name="connsiteY10" fmla="*/ 689399 h 1565699"/>
              <a:gd name="connsiteX11" fmla="*/ 590550 w 2305050"/>
              <a:gd name="connsiteY11" fmla="*/ 1565699 h 1565699"/>
              <a:gd name="connsiteX0" fmla="*/ 590550 w 2305050"/>
              <a:gd name="connsiteY0" fmla="*/ 1565699 h 1565699"/>
              <a:gd name="connsiteX1" fmla="*/ 1952625 w 2305050"/>
              <a:gd name="connsiteY1" fmla="*/ 1499024 h 1565699"/>
              <a:gd name="connsiteX2" fmla="*/ 2305050 w 2305050"/>
              <a:gd name="connsiteY2" fmla="*/ 870374 h 1565699"/>
              <a:gd name="connsiteX3" fmla="*/ 1762125 w 2305050"/>
              <a:gd name="connsiteY3" fmla="*/ 879899 h 1565699"/>
              <a:gd name="connsiteX4" fmla="*/ 2047875 w 2305050"/>
              <a:gd name="connsiteY4" fmla="*/ 403649 h 1565699"/>
              <a:gd name="connsiteX5" fmla="*/ 1581150 w 2305050"/>
              <a:gd name="connsiteY5" fmla="*/ 384599 h 1565699"/>
              <a:gd name="connsiteX6" fmla="*/ 1495425 w 2305050"/>
              <a:gd name="connsiteY6" fmla="*/ 1013249 h 1565699"/>
              <a:gd name="connsiteX7" fmla="*/ 1195910 w 2305050"/>
              <a:gd name="connsiteY7" fmla="*/ 25788 h 1565699"/>
              <a:gd name="connsiteX8" fmla="*/ 521783 w 2305050"/>
              <a:gd name="connsiteY8" fmla="*/ 372927 h 1565699"/>
              <a:gd name="connsiteX9" fmla="*/ 1028700 w 2305050"/>
              <a:gd name="connsiteY9" fmla="*/ 917999 h 1565699"/>
              <a:gd name="connsiteX10" fmla="*/ 0 w 2305050"/>
              <a:gd name="connsiteY10" fmla="*/ 689399 h 1565699"/>
              <a:gd name="connsiteX11" fmla="*/ 590550 w 2305050"/>
              <a:gd name="connsiteY11" fmla="*/ 1565699 h 1565699"/>
              <a:gd name="connsiteX0" fmla="*/ 590550 w 2305050"/>
              <a:gd name="connsiteY0" fmla="*/ 1556076 h 1556076"/>
              <a:gd name="connsiteX1" fmla="*/ 1952625 w 2305050"/>
              <a:gd name="connsiteY1" fmla="*/ 1489401 h 1556076"/>
              <a:gd name="connsiteX2" fmla="*/ 2305050 w 2305050"/>
              <a:gd name="connsiteY2" fmla="*/ 860751 h 1556076"/>
              <a:gd name="connsiteX3" fmla="*/ 1762125 w 2305050"/>
              <a:gd name="connsiteY3" fmla="*/ 870276 h 1556076"/>
              <a:gd name="connsiteX4" fmla="*/ 2047875 w 2305050"/>
              <a:gd name="connsiteY4" fmla="*/ 394026 h 1556076"/>
              <a:gd name="connsiteX5" fmla="*/ 1581150 w 2305050"/>
              <a:gd name="connsiteY5" fmla="*/ 374976 h 1556076"/>
              <a:gd name="connsiteX6" fmla="*/ 1495425 w 2305050"/>
              <a:gd name="connsiteY6" fmla="*/ 1003626 h 1556076"/>
              <a:gd name="connsiteX7" fmla="*/ 1195910 w 2305050"/>
              <a:gd name="connsiteY7" fmla="*/ 16165 h 1556076"/>
              <a:gd name="connsiteX8" fmla="*/ 521783 w 2305050"/>
              <a:gd name="connsiteY8" fmla="*/ 363304 h 1556076"/>
              <a:gd name="connsiteX9" fmla="*/ 1028700 w 2305050"/>
              <a:gd name="connsiteY9" fmla="*/ 908376 h 1556076"/>
              <a:gd name="connsiteX10" fmla="*/ 0 w 2305050"/>
              <a:gd name="connsiteY10" fmla="*/ 679776 h 1556076"/>
              <a:gd name="connsiteX11" fmla="*/ 590550 w 2305050"/>
              <a:gd name="connsiteY11" fmla="*/ 1556076 h 1556076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81150 w 2305050"/>
              <a:gd name="connsiteY5" fmla="*/ 376239 h 1557339"/>
              <a:gd name="connsiteX6" fmla="*/ 1495425 w 2305050"/>
              <a:gd name="connsiteY6" fmla="*/ 1004889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81150 w 2305050"/>
              <a:gd name="connsiteY5" fmla="*/ 376239 h 1557339"/>
              <a:gd name="connsiteX6" fmla="*/ 1542995 w 2305050"/>
              <a:gd name="connsiteY6" fmla="*/ 904463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81150 w 2305050"/>
              <a:gd name="connsiteY5" fmla="*/ 376239 h 1557339"/>
              <a:gd name="connsiteX6" fmla="*/ 1542995 w 2305050"/>
              <a:gd name="connsiteY6" fmla="*/ 904463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81150 w 2305050"/>
              <a:gd name="connsiteY5" fmla="*/ 376239 h 1557339"/>
              <a:gd name="connsiteX6" fmla="*/ 1542995 w 2305050"/>
              <a:gd name="connsiteY6" fmla="*/ 904463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42995 w 2305050"/>
              <a:gd name="connsiteY6" fmla="*/ 904463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42995 w 2305050"/>
              <a:gd name="connsiteY6" fmla="*/ 904463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144446 w 2305050"/>
              <a:gd name="connsiteY4" fmla="*/ 775628 h 1557339"/>
              <a:gd name="connsiteX5" fmla="*/ 2047875 w 2305050"/>
              <a:gd name="connsiteY5" fmla="*/ 395289 h 1557339"/>
              <a:gd name="connsiteX6" fmla="*/ 1597007 w 2305050"/>
              <a:gd name="connsiteY6" fmla="*/ 370953 h 1557339"/>
              <a:gd name="connsiteX7" fmla="*/ 1537710 w 2305050"/>
              <a:gd name="connsiteY7" fmla="*/ 878035 h 1557339"/>
              <a:gd name="connsiteX8" fmla="*/ 1195910 w 2305050"/>
              <a:gd name="connsiteY8" fmla="*/ 17428 h 1557339"/>
              <a:gd name="connsiteX9" fmla="*/ 521783 w 2305050"/>
              <a:gd name="connsiteY9" fmla="*/ 364567 h 1557339"/>
              <a:gd name="connsiteX10" fmla="*/ 1028700 w 2305050"/>
              <a:gd name="connsiteY10" fmla="*/ 909639 h 1557339"/>
              <a:gd name="connsiteX11" fmla="*/ 0 w 2305050"/>
              <a:gd name="connsiteY11" fmla="*/ 681039 h 1557339"/>
              <a:gd name="connsiteX12" fmla="*/ 590550 w 2305050"/>
              <a:gd name="connsiteY12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144446 w 2305050"/>
              <a:gd name="connsiteY4" fmla="*/ 775628 h 1557339"/>
              <a:gd name="connsiteX5" fmla="*/ 2047875 w 2305050"/>
              <a:gd name="connsiteY5" fmla="*/ 395289 h 1557339"/>
              <a:gd name="connsiteX6" fmla="*/ 1597007 w 2305050"/>
              <a:gd name="connsiteY6" fmla="*/ 370953 h 1557339"/>
              <a:gd name="connsiteX7" fmla="*/ 1537710 w 2305050"/>
              <a:gd name="connsiteY7" fmla="*/ 878035 h 1557339"/>
              <a:gd name="connsiteX8" fmla="*/ 1195910 w 2305050"/>
              <a:gd name="connsiteY8" fmla="*/ 17428 h 1557339"/>
              <a:gd name="connsiteX9" fmla="*/ 521783 w 2305050"/>
              <a:gd name="connsiteY9" fmla="*/ 364567 h 1557339"/>
              <a:gd name="connsiteX10" fmla="*/ 1028700 w 2305050"/>
              <a:gd name="connsiteY10" fmla="*/ 909639 h 1557339"/>
              <a:gd name="connsiteX11" fmla="*/ 0 w 2305050"/>
              <a:gd name="connsiteY11" fmla="*/ 681039 h 1557339"/>
              <a:gd name="connsiteX12" fmla="*/ 590550 w 2305050"/>
              <a:gd name="connsiteY12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144446 w 2305050"/>
              <a:gd name="connsiteY4" fmla="*/ 775628 h 1557339"/>
              <a:gd name="connsiteX5" fmla="*/ 2047875 w 2305050"/>
              <a:gd name="connsiteY5" fmla="*/ 395289 h 1557339"/>
              <a:gd name="connsiteX6" fmla="*/ 1597007 w 2305050"/>
              <a:gd name="connsiteY6" fmla="*/ 370953 h 1557339"/>
              <a:gd name="connsiteX7" fmla="*/ 1537710 w 2305050"/>
              <a:gd name="connsiteY7" fmla="*/ 878035 h 1557339"/>
              <a:gd name="connsiteX8" fmla="*/ 1195910 w 2305050"/>
              <a:gd name="connsiteY8" fmla="*/ 17428 h 1557339"/>
              <a:gd name="connsiteX9" fmla="*/ 521783 w 2305050"/>
              <a:gd name="connsiteY9" fmla="*/ 364567 h 1557339"/>
              <a:gd name="connsiteX10" fmla="*/ 1028700 w 2305050"/>
              <a:gd name="connsiteY10" fmla="*/ 909639 h 1557339"/>
              <a:gd name="connsiteX11" fmla="*/ 0 w 2305050"/>
              <a:gd name="connsiteY11" fmla="*/ 681039 h 1557339"/>
              <a:gd name="connsiteX12" fmla="*/ 590550 w 2305050"/>
              <a:gd name="connsiteY12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144446 w 2305050"/>
              <a:gd name="connsiteY4" fmla="*/ 775628 h 1557339"/>
              <a:gd name="connsiteX5" fmla="*/ 2047875 w 2305050"/>
              <a:gd name="connsiteY5" fmla="*/ 395289 h 1557339"/>
              <a:gd name="connsiteX6" fmla="*/ 1597007 w 2305050"/>
              <a:gd name="connsiteY6" fmla="*/ 370953 h 1557339"/>
              <a:gd name="connsiteX7" fmla="*/ 1537710 w 2305050"/>
              <a:gd name="connsiteY7" fmla="*/ 878035 h 1557339"/>
              <a:gd name="connsiteX8" fmla="*/ 1195910 w 2305050"/>
              <a:gd name="connsiteY8" fmla="*/ 17428 h 1557339"/>
              <a:gd name="connsiteX9" fmla="*/ 521783 w 2305050"/>
              <a:gd name="connsiteY9" fmla="*/ 364567 h 1557339"/>
              <a:gd name="connsiteX10" fmla="*/ 1028700 w 2305050"/>
              <a:gd name="connsiteY10" fmla="*/ 909639 h 1557339"/>
              <a:gd name="connsiteX11" fmla="*/ 0 w 2305050"/>
              <a:gd name="connsiteY11" fmla="*/ 681039 h 1557339"/>
              <a:gd name="connsiteX12" fmla="*/ 590550 w 2305050"/>
              <a:gd name="connsiteY12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144446 w 2305050"/>
              <a:gd name="connsiteY4" fmla="*/ 775628 h 1557339"/>
              <a:gd name="connsiteX5" fmla="*/ 2047875 w 2305050"/>
              <a:gd name="connsiteY5" fmla="*/ 395289 h 1557339"/>
              <a:gd name="connsiteX6" fmla="*/ 1597007 w 2305050"/>
              <a:gd name="connsiteY6" fmla="*/ 370953 h 1557339"/>
              <a:gd name="connsiteX7" fmla="*/ 1537710 w 2305050"/>
              <a:gd name="connsiteY7" fmla="*/ 878035 h 1557339"/>
              <a:gd name="connsiteX8" fmla="*/ 1195910 w 2305050"/>
              <a:gd name="connsiteY8" fmla="*/ 17428 h 1557339"/>
              <a:gd name="connsiteX9" fmla="*/ 521783 w 2305050"/>
              <a:gd name="connsiteY9" fmla="*/ 364567 h 1557339"/>
              <a:gd name="connsiteX10" fmla="*/ 1028700 w 2305050"/>
              <a:gd name="connsiteY10" fmla="*/ 909639 h 1557339"/>
              <a:gd name="connsiteX11" fmla="*/ 0 w 2305050"/>
              <a:gd name="connsiteY11" fmla="*/ 681039 h 1557339"/>
              <a:gd name="connsiteX12" fmla="*/ 590550 w 2305050"/>
              <a:gd name="connsiteY12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144446 w 2305050"/>
              <a:gd name="connsiteY4" fmla="*/ 775628 h 1557339"/>
              <a:gd name="connsiteX5" fmla="*/ 2047875 w 2305050"/>
              <a:gd name="connsiteY5" fmla="*/ 395289 h 1557339"/>
              <a:gd name="connsiteX6" fmla="*/ 1597007 w 2305050"/>
              <a:gd name="connsiteY6" fmla="*/ 370953 h 1557339"/>
              <a:gd name="connsiteX7" fmla="*/ 1537710 w 2305050"/>
              <a:gd name="connsiteY7" fmla="*/ 878035 h 1557339"/>
              <a:gd name="connsiteX8" fmla="*/ 1195910 w 2305050"/>
              <a:gd name="connsiteY8" fmla="*/ 17428 h 1557339"/>
              <a:gd name="connsiteX9" fmla="*/ 521783 w 2305050"/>
              <a:gd name="connsiteY9" fmla="*/ 364567 h 1557339"/>
              <a:gd name="connsiteX10" fmla="*/ 1028700 w 2305050"/>
              <a:gd name="connsiteY10" fmla="*/ 909639 h 1557339"/>
              <a:gd name="connsiteX11" fmla="*/ 0 w 2305050"/>
              <a:gd name="connsiteY11" fmla="*/ 681039 h 1557339"/>
              <a:gd name="connsiteX12" fmla="*/ 590550 w 2305050"/>
              <a:gd name="connsiteY12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144446 w 2305050"/>
              <a:gd name="connsiteY4" fmla="*/ 775628 h 1557339"/>
              <a:gd name="connsiteX5" fmla="*/ 2047875 w 2305050"/>
              <a:gd name="connsiteY5" fmla="*/ 395289 h 1557339"/>
              <a:gd name="connsiteX6" fmla="*/ 1597007 w 2305050"/>
              <a:gd name="connsiteY6" fmla="*/ 370953 h 1557339"/>
              <a:gd name="connsiteX7" fmla="*/ 1537710 w 2305050"/>
              <a:gd name="connsiteY7" fmla="*/ 878035 h 1557339"/>
              <a:gd name="connsiteX8" fmla="*/ 1195910 w 2305050"/>
              <a:gd name="connsiteY8" fmla="*/ 17428 h 1557339"/>
              <a:gd name="connsiteX9" fmla="*/ 521783 w 2305050"/>
              <a:gd name="connsiteY9" fmla="*/ 364567 h 1557339"/>
              <a:gd name="connsiteX10" fmla="*/ 1028700 w 2305050"/>
              <a:gd name="connsiteY10" fmla="*/ 909639 h 1557339"/>
              <a:gd name="connsiteX11" fmla="*/ 0 w 2305050"/>
              <a:gd name="connsiteY11" fmla="*/ 681039 h 1557339"/>
              <a:gd name="connsiteX12" fmla="*/ 590550 w 2305050"/>
              <a:gd name="connsiteY12" fmla="*/ 1557339 h 1557339"/>
              <a:gd name="connsiteX0" fmla="*/ 590550 w 2388539"/>
              <a:gd name="connsiteY0" fmla="*/ 1557339 h 1557339"/>
              <a:gd name="connsiteX1" fmla="*/ 1952625 w 2388539"/>
              <a:gd name="connsiteY1" fmla="*/ 1490664 h 1557339"/>
              <a:gd name="connsiteX2" fmla="*/ 2388539 w 2388539"/>
              <a:gd name="connsiteY2" fmla="*/ 1017065 h 1557339"/>
              <a:gd name="connsiteX3" fmla="*/ 1846694 w 2388539"/>
              <a:gd name="connsiteY3" fmla="*/ 818683 h 1557339"/>
              <a:gd name="connsiteX4" fmla="*/ 2144446 w 2388539"/>
              <a:gd name="connsiteY4" fmla="*/ 775628 h 1557339"/>
              <a:gd name="connsiteX5" fmla="*/ 2047875 w 2388539"/>
              <a:gd name="connsiteY5" fmla="*/ 395289 h 1557339"/>
              <a:gd name="connsiteX6" fmla="*/ 1597007 w 2388539"/>
              <a:gd name="connsiteY6" fmla="*/ 370953 h 1557339"/>
              <a:gd name="connsiteX7" fmla="*/ 1537710 w 2388539"/>
              <a:gd name="connsiteY7" fmla="*/ 878035 h 1557339"/>
              <a:gd name="connsiteX8" fmla="*/ 1195910 w 2388539"/>
              <a:gd name="connsiteY8" fmla="*/ 17428 h 1557339"/>
              <a:gd name="connsiteX9" fmla="*/ 521783 w 2388539"/>
              <a:gd name="connsiteY9" fmla="*/ 364567 h 1557339"/>
              <a:gd name="connsiteX10" fmla="*/ 1028700 w 2388539"/>
              <a:gd name="connsiteY10" fmla="*/ 909639 h 1557339"/>
              <a:gd name="connsiteX11" fmla="*/ 0 w 2388539"/>
              <a:gd name="connsiteY11" fmla="*/ 681039 h 1557339"/>
              <a:gd name="connsiteX12" fmla="*/ 590550 w 2388539"/>
              <a:gd name="connsiteY12" fmla="*/ 1557339 h 1557339"/>
              <a:gd name="connsiteX0" fmla="*/ 590550 w 2388539"/>
              <a:gd name="connsiteY0" fmla="*/ 1557339 h 1557339"/>
              <a:gd name="connsiteX1" fmla="*/ 1952625 w 2388539"/>
              <a:gd name="connsiteY1" fmla="*/ 1490664 h 1557339"/>
              <a:gd name="connsiteX2" fmla="*/ 2388539 w 2388539"/>
              <a:gd name="connsiteY2" fmla="*/ 1017065 h 1557339"/>
              <a:gd name="connsiteX3" fmla="*/ 1846694 w 2388539"/>
              <a:gd name="connsiteY3" fmla="*/ 818683 h 1557339"/>
              <a:gd name="connsiteX4" fmla="*/ 2144446 w 2388539"/>
              <a:gd name="connsiteY4" fmla="*/ 775628 h 1557339"/>
              <a:gd name="connsiteX5" fmla="*/ 2047875 w 2388539"/>
              <a:gd name="connsiteY5" fmla="*/ 395289 h 1557339"/>
              <a:gd name="connsiteX6" fmla="*/ 1597007 w 2388539"/>
              <a:gd name="connsiteY6" fmla="*/ 370953 h 1557339"/>
              <a:gd name="connsiteX7" fmla="*/ 1537710 w 2388539"/>
              <a:gd name="connsiteY7" fmla="*/ 878035 h 1557339"/>
              <a:gd name="connsiteX8" fmla="*/ 1195910 w 2388539"/>
              <a:gd name="connsiteY8" fmla="*/ 17428 h 1557339"/>
              <a:gd name="connsiteX9" fmla="*/ 521783 w 2388539"/>
              <a:gd name="connsiteY9" fmla="*/ 364567 h 1557339"/>
              <a:gd name="connsiteX10" fmla="*/ 1028700 w 2388539"/>
              <a:gd name="connsiteY10" fmla="*/ 909639 h 1557339"/>
              <a:gd name="connsiteX11" fmla="*/ 0 w 2388539"/>
              <a:gd name="connsiteY11" fmla="*/ 681039 h 1557339"/>
              <a:gd name="connsiteX12" fmla="*/ 590550 w 2388539"/>
              <a:gd name="connsiteY12" fmla="*/ 1557339 h 1557339"/>
              <a:gd name="connsiteX0" fmla="*/ 590550 w 2384564"/>
              <a:gd name="connsiteY0" fmla="*/ 1557339 h 1557339"/>
              <a:gd name="connsiteX1" fmla="*/ 1952625 w 2384564"/>
              <a:gd name="connsiteY1" fmla="*/ 1490664 h 1557339"/>
              <a:gd name="connsiteX2" fmla="*/ 2384564 w 2384564"/>
              <a:gd name="connsiteY2" fmla="*/ 1040919 h 1557339"/>
              <a:gd name="connsiteX3" fmla="*/ 1846694 w 2384564"/>
              <a:gd name="connsiteY3" fmla="*/ 818683 h 1557339"/>
              <a:gd name="connsiteX4" fmla="*/ 2144446 w 2384564"/>
              <a:gd name="connsiteY4" fmla="*/ 775628 h 1557339"/>
              <a:gd name="connsiteX5" fmla="*/ 2047875 w 2384564"/>
              <a:gd name="connsiteY5" fmla="*/ 395289 h 1557339"/>
              <a:gd name="connsiteX6" fmla="*/ 1597007 w 2384564"/>
              <a:gd name="connsiteY6" fmla="*/ 370953 h 1557339"/>
              <a:gd name="connsiteX7" fmla="*/ 1537710 w 2384564"/>
              <a:gd name="connsiteY7" fmla="*/ 878035 h 1557339"/>
              <a:gd name="connsiteX8" fmla="*/ 1195910 w 2384564"/>
              <a:gd name="connsiteY8" fmla="*/ 17428 h 1557339"/>
              <a:gd name="connsiteX9" fmla="*/ 521783 w 2384564"/>
              <a:gd name="connsiteY9" fmla="*/ 364567 h 1557339"/>
              <a:gd name="connsiteX10" fmla="*/ 1028700 w 2384564"/>
              <a:gd name="connsiteY10" fmla="*/ 909639 h 1557339"/>
              <a:gd name="connsiteX11" fmla="*/ 0 w 2384564"/>
              <a:gd name="connsiteY11" fmla="*/ 681039 h 1557339"/>
              <a:gd name="connsiteX12" fmla="*/ 590550 w 2384564"/>
              <a:gd name="connsiteY12" fmla="*/ 1557339 h 1557339"/>
              <a:gd name="connsiteX0" fmla="*/ 590550 w 2384564"/>
              <a:gd name="connsiteY0" fmla="*/ 1557339 h 1557339"/>
              <a:gd name="connsiteX1" fmla="*/ 1952625 w 2384564"/>
              <a:gd name="connsiteY1" fmla="*/ 1490664 h 1557339"/>
              <a:gd name="connsiteX2" fmla="*/ 2384564 w 2384564"/>
              <a:gd name="connsiteY2" fmla="*/ 1040919 h 1557339"/>
              <a:gd name="connsiteX3" fmla="*/ 1846694 w 2384564"/>
              <a:gd name="connsiteY3" fmla="*/ 818683 h 1557339"/>
              <a:gd name="connsiteX4" fmla="*/ 2144446 w 2384564"/>
              <a:gd name="connsiteY4" fmla="*/ 775628 h 1557339"/>
              <a:gd name="connsiteX5" fmla="*/ 2047875 w 2384564"/>
              <a:gd name="connsiteY5" fmla="*/ 395289 h 1557339"/>
              <a:gd name="connsiteX6" fmla="*/ 1597007 w 2384564"/>
              <a:gd name="connsiteY6" fmla="*/ 370953 h 1557339"/>
              <a:gd name="connsiteX7" fmla="*/ 1537710 w 2384564"/>
              <a:gd name="connsiteY7" fmla="*/ 878035 h 1557339"/>
              <a:gd name="connsiteX8" fmla="*/ 1195910 w 2384564"/>
              <a:gd name="connsiteY8" fmla="*/ 17428 h 1557339"/>
              <a:gd name="connsiteX9" fmla="*/ 521783 w 2384564"/>
              <a:gd name="connsiteY9" fmla="*/ 364567 h 1557339"/>
              <a:gd name="connsiteX10" fmla="*/ 1028700 w 2384564"/>
              <a:gd name="connsiteY10" fmla="*/ 909639 h 1557339"/>
              <a:gd name="connsiteX11" fmla="*/ 0 w 2384564"/>
              <a:gd name="connsiteY11" fmla="*/ 681039 h 1557339"/>
              <a:gd name="connsiteX12" fmla="*/ 590550 w 2384564"/>
              <a:gd name="connsiteY12" fmla="*/ 1557339 h 1557339"/>
              <a:gd name="connsiteX0" fmla="*/ 590550 w 2384564"/>
              <a:gd name="connsiteY0" fmla="*/ 1557339 h 1557339"/>
              <a:gd name="connsiteX1" fmla="*/ 1952625 w 2384564"/>
              <a:gd name="connsiteY1" fmla="*/ 1490664 h 1557339"/>
              <a:gd name="connsiteX2" fmla="*/ 2384564 w 2384564"/>
              <a:gd name="connsiteY2" fmla="*/ 1040919 h 1557339"/>
              <a:gd name="connsiteX3" fmla="*/ 1846694 w 2384564"/>
              <a:gd name="connsiteY3" fmla="*/ 818683 h 1557339"/>
              <a:gd name="connsiteX4" fmla="*/ 2144446 w 2384564"/>
              <a:gd name="connsiteY4" fmla="*/ 775628 h 1557339"/>
              <a:gd name="connsiteX5" fmla="*/ 2047875 w 2384564"/>
              <a:gd name="connsiteY5" fmla="*/ 395289 h 1557339"/>
              <a:gd name="connsiteX6" fmla="*/ 1597007 w 2384564"/>
              <a:gd name="connsiteY6" fmla="*/ 370953 h 1557339"/>
              <a:gd name="connsiteX7" fmla="*/ 1537710 w 2384564"/>
              <a:gd name="connsiteY7" fmla="*/ 878035 h 1557339"/>
              <a:gd name="connsiteX8" fmla="*/ 1195910 w 2384564"/>
              <a:gd name="connsiteY8" fmla="*/ 17428 h 1557339"/>
              <a:gd name="connsiteX9" fmla="*/ 521783 w 2384564"/>
              <a:gd name="connsiteY9" fmla="*/ 364567 h 1557339"/>
              <a:gd name="connsiteX10" fmla="*/ 1028700 w 2384564"/>
              <a:gd name="connsiteY10" fmla="*/ 909639 h 1557339"/>
              <a:gd name="connsiteX11" fmla="*/ 0 w 2384564"/>
              <a:gd name="connsiteY11" fmla="*/ 681039 h 1557339"/>
              <a:gd name="connsiteX12" fmla="*/ 590550 w 2384564"/>
              <a:gd name="connsiteY12" fmla="*/ 1557339 h 1557339"/>
              <a:gd name="connsiteX0" fmla="*/ 590550 w 2389712"/>
              <a:gd name="connsiteY0" fmla="*/ 1557339 h 1557339"/>
              <a:gd name="connsiteX1" fmla="*/ 1952625 w 2389712"/>
              <a:gd name="connsiteY1" fmla="*/ 1490664 h 1557339"/>
              <a:gd name="connsiteX2" fmla="*/ 2384564 w 2389712"/>
              <a:gd name="connsiteY2" fmla="*/ 1040919 h 1557339"/>
              <a:gd name="connsiteX3" fmla="*/ 1846694 w 2389712"/>
              <a:gd name="connsiteY3" fmla="*/ 818683 h 1557339"/>
              <a:gd name="connsiteX4" fmla="*/ 2144446 w 2389712"/>
              <a:gd name="connsiteY4" fmla="*/ 775628 h 1557339"/>
              <a:gd name="connsiteX5" fmla="*/ 2047875 w 2389712"/>
              <a:gd name="connsiteY5" fmla="*/ 395289 h 1557339"/>
              <a:gd name="connsiteX6" fmla="*/ 1597007 w 2389712"/>
              <a:gd name="connsiteY6" fmla="*/ 370953 h 1557339"/>
              <a:gd name="connsiteX7" fmla="*/ 1537710 w 2389712"/>
              <a:gd name="connsiteY7" fmla="*/ 878035 h 1557339"/>
              <a:gd name="connsiteX8" fmla="*/ 1195910 w 2389712"/>
              <a:gd name="connsiteY8" fmla="*/ 17428 h 1557339"/>
              <a:gd name="connsiteX9" fmla="*/ 521783 w 2389712"/>
              <a:gd name="connsiteY9" fmla="*/ 364567 h 1557339"/>
              <a:gd name="connsiteX10" fmla="*/ 1028700 w 2389712"/>
              <a:gd name="connsiteY10" fmla="*/ 909639 h 1557339"/>
              <a:gd name="connsiteX11" fmla="*/ 0 w 2389712"/>
              <a:gd name="connsiteY11" fmla="*/ 681039 h 1557339"/>
              <a:gd name="connsiteX12" fmla="*/ 590550 w 2389712"/>
              <a:gd name="connsiteY12" fmla="*/ 1557339 h 1557339"/>
              <a:gd name="connsiteX0" fmla="*/ 590550 w 2389712"/>
              <a:gd name="connsiteY0" fmla="*/ 1557339 h 1557339"/>
              <a:gd name="connsiteX1" fmla="*/ 1952625 w 2389712"/>
              <a:gd name="connsiteY1" fmla="*/ 1490664 h 1557339"/>
              <a:gd name="connsiteX2" fmla="*/ 2384564 w 2389712"/>
              <a:gd name="connsiteY2" fmla="*/ 1040919 h 1557339"/>
              <a:gd name="connsiteX3" fmla="*/ 1846694 w 2389712"/>
              <a:gd name="connsiteY3" fmla="*/ 818683 h 1557339"/>
              <a:gd name="connsiteX4" fmla="*/ 2144446 w 2389712"/>
              <a:gd name="connsiteY4" fmla="*/ 775628 h 1557339"/>
              <a:gd name="connsiteX5" fmla="*/ 2047875 w 2389712"/>
              <a:gd name="connsiteY5" fmla="*/ 395289 h 1557339"/>
              <a:gd name="connsiteX6" fmla="*/ 1597007 w 2389712"/>
              <a:gd name="connsiteY6" fmla="*/ 370953 h 1557339"/>
              <a:gd name="connsiteX7" fmla="*/ 1537710 w 2389712"/>
              <a:gd name="connsiteY7" fmla="*/ 878035 h 1557339"/>
              <a:gd name="connsiteX8" fmla="*/ 1195910 w 2389712"/>
              <a:gd name="connsiteY8" fmla="*/ 17428 h 1557339"/>
              <a:gd name="connsiteX9" fmla="*/ 521783 w 2389712"/>
              <a:gd name="connsiteY9" fmla="*/ 364567 h 1557339"/>
              <a:gd name="connsiteX10" fmla="*/ 1028700 w 2389712"/>
              <a:gd name="connsiteY10" fmla="*/ 909639 h 1557339"/>
              <a:gd name="connsiteX11" fmla="*/ 0 w 2389712"/>
              <a:gd name="connsiteY11" fmla="*/ 681039 h 1557339"/>
              <a:gd name="connsiteX12" fmla="*/ 590550 w 2389712"/>
              <a:gd name="connsiteY12" fmla="*/ 1557339 h 1557339"/>
              <a:gd name="connsiteX0" fmla="*/ 590550 w 2389712"/>
              <a:gd name="connsiteY0" fmla="*/ 1557339 h 1557339"/>
              <a:gd name="connsiteX1" fmla="*/ 1952625 w 2389712"/>
              <a:gd name="connsiteY1" fmla="*/ 1490664 h 1557339"/>
              <a:gd name="connsiteX2" fmla="*/ 2384564 w 2389712"/>
              <a:gd name="connsiteY2" fmla="*/ 1040919 h 1557339"/>
              <a:gd name="connsiteX3" fmla="*/ 1846694 w 2389712"/>
              <a:gd name="connsiteY3" fmla="*/ 818683 h 1557339"/>
              <a:gd name="connsiteX4" fmla="*/ 2144446 w 2389712"/>
              <a:gd name="connsiteY4" fmla="*/ 775628 h 1557339"/>
              <a:gd name="connsiteX5" fmla="*/ 2047875 w 2389712"/>
              <a:gd name="connsiteY5" fmla="*/ 395289 h 1557339"/>
              <a:gd name="connsiteX6" fmla="*/ 1597007 w 2389712"/>
              <a:gd name="connsiteY6" fmla="*/ 370953 h 1557339"/>
              <a:gd name="connsiteX7" fmla="*/ 1537710 w 2389712"/>
              <a:gd name="connsiteY7" fmla="*/ 878035 h 1557339"/>
              <a:gd name="connsiteX8" fmla="*/ 1195910 w 2389712"/>
              <a:gd name="connsiteY8" fmla="*/ 17428 h 1557339"/>
              <a:gd name="connsiteX9" fmla="*/ 521783 w 2389712"/>
              <a:gd name="connsiteY9" fmla="*/ 364567 h 1557339"/>
              <a:gd name="connsiteX10" fmla="*/ 1028700 w 2389712"/>
              <a:gd name="connsiteY10" fmla="*/ 909639 h 1557339"/>
              <a:gd name="connsiteX11" fmla="*/ 0 w 2389712"/>
              <a:gd name="connsiteY11" fmla="*/ 681039 h 1557339"/>
              <a:gd name="connsiteX12" fmla="*/ 590550 w 2389712"/>
              <a:gd name="connsiteY12" fmla="*/ 1557339 h 1557339"/>
              <a:gd name="connsiteX0" fmla="*/ 590550 w 2389712"/>
              <a:gd name="connsiteY0" fmla="*/ 1557339 h 1557339"/>
              <a:gd name="connsiteX1" fmla="*/ 1952625 w 2389712"/>
              <a:gd name="connsiteY1" fmla="*/ 1490664 h 1557339"/>
              <a:gd name="connsiteX2" fmla="*/ 2384564 w 2389712"/>
              <a:gd name="connsiteY2" fmla="*/ 1040919 h 1557339"/>
              <a:gd name="connsiteX3" fmla="*/ 1846694 w 2389712"/>
              <a:gd name="connsiteY3" fmla="*/ 818683 h 1557339"/>
              <a:gd name="connsiteX4" fmla="*/ 2144446 w 2389712"/>
              <a:gd name="connsiteY4" fmla="*/ 775628 h 1557339"/>
              <a:gd name="connsiteX5" fmla="*/ 2047875 w 2389712"/>
              <a:gd name="connsiteY5" fmla="*/ 395289 h 1557339"/>
              <a:gd name="connsiteX6" fmla="*/ 1597007 w 2389712"/>
              <a:gd name="connsiteY6" fmla="*/ 370953 h 1557339"/>
              <a:gd name="connsiteX7" fmla="*/ 1537710 w 2389712"/>
              <a:gd name="connsiteY7" fmla="*/ 878035 h 1557339"/>
              <a:gd name="connsiteX8" fmla="*/ 1195910 w 2389712"/>
              <a:gd name="connsiteY8" fmla="*/ 17428 h 1557339"/>
              <a:gd name="connsiteX9" fmla="*/ 521783 w 2389712"/>
              <a:gd name="connsiteY9" fmla="*/ 364567 h 1557339"/>
              <a:gd name="connsiteX10" fmla="*/ 1028700 w 2389712"/>
              <a:gd name="connsiteY10" fmla="*/ 909639 h 1557339"/>
              <a:gd name="connsiteX11" fmla="*/ 0 w 2389712"/>
              <a:gd name="connsiteY11" fmla="*/ 681039 h 1557339"/>
              <a:gd name="connsiteX12" fmla="*/ 590550 w 2389712"/>
              <a:gd name="connsiteY12" fmla="*/ 1557339 h 1557339"/>
              <a:gd name="connsiteX0" fmla="*/ 590550 w 2389822"/>
              <a:gd name="connsiteY0" fmla="*/ 1557339 h 1557339"/>
              <a:gd name="connsiteX1" fmla="*/ 1960576 w 2389822"/>
              <a:gd name="connsiteY1" fmla="*/ 1510542 h 1557339"/>
              <a:gd name="connsiteX2" fmla="*/ 2384564 w 2389822"/>
              <a:gd name="connsiteY2" fmla="*/ 1040919 h 1557339"/>
              <a:gd name="connsiteX3" fmla="*/ 1846694 w 2389822"/>
              <a:gd name="connsiteY3" fmla="*/ 818683 h 1557339"/>
              <a:gd name="connsiteX4" fmla="*/ 2144446 w 2389822"/>
              <a:gd name="connsiteY4" fmla="*/ 775628 h 1557339"/>
              <a:gd name="connsiteX5" fmla="*/ 2047875 w 2389822"/>
              <a:gd name="connsiteY5" fmla="*/ 395289 h 1557339"/>
              <a:gd name="connsiteX6" fmla="*/ 1597007 w 2389822"/>
              <a:gd name="connsiteY6" fmla="*/ 370953 h 1557339"/>
              <a:gd name="connsiteX7" fmla="*/ 1537710 w 2389822"/>
              <a:gd name="connsiteY7" fmla="*/ 878035 h 1557339"/>
              <a:gd name="connsiteX8" fmla="*/ 1195910 w 2389822"/>
              <a:gd name="connsiteY8" fmla="*/ 17428 h 1557339"/>
              <a:gd name="connsiteX9" fmla="*/ 521783 w 2389822"/>
              <a:gd name="connsiteY9" fmla="*/ 364567 h 1557339"/>
              <a:gd name="connsiteX10" fmla="*/ 1028700 w 2389822"/>
              <a:gd name="connsiteY10" fmla="*/ 909639 h 1557339"/>
              <a:gd name="connsiteX11" fmla="*/ 0 w 2389822"/>
              <a:gd name="connsiteY11" fmla="*/ 681039 h 1557339"/>
              <a:gd name="connsiteX12" fmla="*/ 590550 w 2389822"/>
              <a:gd name="connsiteY12" fmla="*/ 1557339 h 1557339"/>
              <a:gd name="connsiteX0" fmla="*/ 590550 w 2396855"/>
              <a:gd name="connsiteY0" fmla="*/ 1557339 h 1557339"/>
              <a:gd name="connsiteX1" fmla="*/ 1960576 w 2396855"/>
              <a:gd name="connsiteY1" fmla="*/ 1510542 h 1557339"/>
              <a:gd name="connsiteX2" fmla="*/ 2384564 w 2396855"/>
              <a:gd name="connsiteY2" fmla="*/ 1040919 h 1557339"/>
              <a:gd name="connsiteX3" fmla="*/ 1846694 w 2396855"/>
              <a:gd name="connsiteY3" fmla="*/ 818683 h 1557339"/>
              <a:gd name="connsiteX4" fmla="*/ 2144446 w 2396855"/>
              <a:gd name="connsiteY4" fmla="*/ 775628 h 1557339"/>
              <a:gd name="connsiteX5" fmla="*/ 2047875 w 2396855"/>
              <a:gd name="connsiteY5" fmla="*/ 395289 h 1557339"/>
              <a:gd name="connsiteX6" fmla="*/ 1597007 w 2396855"/>
              <a:gd name="connsiteY6" fmla="*/ 370953 h 1557339"/>
              <a:gd name="connsiteX7" fmla="*/ 1537710 w 2396855"/>
              <a:gd name="connsiteY7" fmla="*/ 878035 h 1557339"/>
              <a:gd name="connsiteX8" fmla="*/ 1195910 w 2396855"/>
              <a:gd name="connsiteY8" fmla="*/ 17428 h 1557339"/>
              <a:gd name="connsiteX9" fmla="*/ 521783 w 2396855"/>
              <a:gd name="connsiteY9" fmla="*/ 364567 h 1557339"/>
              <a:gd name="connsiteX10" fmla="*/ 1028700 w 2396855"/>
              <a:gd name="connsiteY10" fmla="*/ 909639 h 1557339"/>
              <a:gd name="connsiteX11" fmla="*/ 0 w 2396855"/>
              <a:gd name="connsiteY11" fmla="*/ 681039 h 1557339"/>
              <a:gd name="connsiteX12" fmla="*/ 590550 w 2396855"/>
              <a:gd name="connsiteY12" fmla="*/ 1557339 h 1557339"/>
              <a:gd name="connsiteX0" fmla="*/ 590550 w 2396855"/>
              <a:gd name="connsiteY0" fmla="*/ 1513607 h 1513607"/>
              <a:gd name="connsiteX1" fmla="*/ 1960576 w 2396855"/>
              <a:gd name="connsiteY1" fmla="*/ 1510542 h 1513607"/>
              <a:gd name="connsiteX2" fmla="*/ 2384564 w 2396855"/>
              <a:gd name="connsiteY2" fmla="*/ 1040919 h 1513607"/>
              <a:gd name="connsiteX3" fmla="*/ 1846694 w 2396855"/>
              <a:gd name="connsiteY3" fmla="*/ 818683 h 1513607"/>
              <a:gd name="connsiteX4" fmla="*/ 2144446 w 2396855"/>
              <a:gd name="connsiteY4" fmla="*/ 775628 h 1513607"/>
              <a:gd name="connsiteX5" fmla="*/ 2047875 w 2396855"/>
              <a:gd name="connsiteY5" fmla="*/ 395289 h 1513607"/>
              <a:gd name="connsiteX6" fmla="*/ 1597007 w 2396855"/>
              <a:gd name="connsiteY6" fmla="*/ 370953 h 1513607"/>
              <a:gd name="connsiteX7" fmla="*/ 1537710 w 2396855"/>
              <a:gd name="connsiteY7" fmla="*/ 878035 h 1513607"/>
              <a:gd name="connsiteX8" fmla="*/ 1195910 w 2396855"/>
              <a:gd name="connsiteY8" fmla="*/ 17428 h 1513607"/>
              <a:gd name="connsiteX9" fmla="*/ 521783 w 2396855"/>
              <a:gd name="connsiteY9" fmla="*/ 364567 h 1513607"/>
              <a:gd name="connsiteX10" fmla="*/ 1028700 w 2396855"/>
              <a:gd name="connsiteY10" fmla="*/ 909639 h 1513607"/>
              <a:gd name="connsiteX11" fmla="*/ 0 w 2396855"/>
              <a:gd name="connsiteY11" fmla="*/ 681039 h 1513607"/>
              <a:gd name="connsiteX12" fmla="*/ 590550 w 2396855"/>
              <a:gd name="connsiteY12" fmla="*/ 1513607 h 1513607"/>
              <a:gd name="connsiteX0" fmla="*/ 602477 w 2396855"/>
              <a:gd name="connsiteY0" fmla="*/ 1517583 h 1517583"/>
              <a:gd name="connsiteX1" fmla="*/ 1960576 w 2396855"/>
              <a:gd name="connsiteY1" fmla="*/ 1510542 h 1517583"/>
              <a:gd name="connsiteX2" fmla="*/ 2384564 w 2396855"/>
              <a:gd name="connsiteY2" fmla="*/ 1040919 h 1517583"/>
              <a:gd name="connsiteX3" fmla="*/ 1846694 w 2396855"/>
              <a:gd name="connsiteY3" fmla="*/ 818683 h 1517583"/>
              <a:gd name="connsiteX4" fmla="*/ 2144446 w 2396855"/>
              <a:gd name="connsiteY4" fmla="*/ 775628 h 1517583"/>
              <a:gd name="connsiteX5" fmla="*/ 2047875 w 2396855"/>
              <a:gd name="connsiteY5" fmla="*/ 395289 h 1517583"/>
              <a:gd name="connsiteX6" fmla="*/ 1597007 w 2396855"/>
              <a:gd name="connsiteY6" fmla="*/ 370953 h 1517583"/>
              <a:gd name="connsiteX7" fmla="*/ 1537710 w 2396855"/>
              <a:gd name="connsiteY7" fmla="*/ 878035 h 1517583"/>
              <a:gd name="connsiteX8" fmla="*/ 1195910 w 2396855"/>
              <a:gd name="connsiteY8" fmla="*/ 17428 h 1517583"/>
              <a:gd name="connsiteX9" fmla="*/ 521783 w 2396855"/>
              <a:gd name="connsiteY9" fmla="*/ 364567 h 1517583"/>
              <a:gd name="connsiteX10" fmla="*/ 1028700 w 2396855"/>
              <a:gd name="connsiteY10" fmla="*/ 909639 h 1517583"/>
              <a:gd name="connsiteX11" fmla="*/ 0 w 2396855"/>
              <a:gd name="connsiteY11" fmla="*/ 681039 h 1517583"/>
              <a:gd name="connsiteX12" fmla="*/ 602477 w 2396855"/>
              <a:gd name="connsiteY12" fmla="*/ 1517583 h 1517583"/>
              <a:gd name="connsiteX0" fmla="*/ 602477 w 2396855"/>
              <a:gd name="connsiteY0" fmla="*/ 1517583 h 1517583"/>
              <a:gd name="connsiteX1" fmla="*/ 1960576 w 2396855"/>
              <a:gd name="connsiteY1" fmla="*/ 1510542 h 1517583"/>
              <a:gd name="connsiteX2" fmla="*/ 2384564 w 2396855"/>
              <a:gd name="connsiteY2" fmla="*/ 1040919 h 1517583"/>
              <a:gd name="connsiteX3" fmla="*/ 1846694 w 2396855"/>
              <a:gd name="connsiteY3" fmla="*/ 818683 h 1517583"/>
              <a:gd name="connsiteX4" fmla="*/ 2144446 w 2396855"/>
              <a:gd name="connsiteY4" fmla="*/ 775628 h 1517583"/>
              <a:gd name="connsiteX5" fmla="*/ 2047875 w 2396855"/>
              <a:gd name="connsiteY5" fmla="*/ 395289 h 1517583"/>
              <a:gd name="connsiteX6" fmla="*/ 1597007 w 2396855"/>
              <a:gd name="connsiteY6" fmla="*/ 370953 h 1517583"/>
              <a:gd name="connsiteX7" fmla="*/ 1537710 w 2396855"/>
              <a:gd name="connsiteY7" fmla="*/ 878035 h 1517583"/>
              <a:gd name="connsiteX8" fmla="*/ 1195910 w 2396855"/>
              <a:gd name="connsiteY8" fmla="*/ 17428 h 1517583"/>
              <a:gd name="connsiteX9" fmla="*/ 521783 w 2396855"/>
              <a:gd name="connsiteY9" fmla="*/ 364567 h 1517583"/>
              <a:gd name="connsiteX10" fmla="*/ 1028700 w 2396855"/>
              <a:gd name="connsiteY10" fmla="*/ 909639 h 1517583"/>
              <a:gd name="connsiteX11" fmla="*/ 0 w 2396855"/>
              <a:gd name="connsiteY11" fmla="*/ 681039 h 1517583"/>
              <a:gd name="connsiteX12" fmla="*/ 602477 w 2396855"/>
              <a:gd name="connsiteY12" fmla="*/ 1517583 h 1517583"/>
              <a:gd name="connsiteX0" fmla="*/ 622355 w 2416733"/>
              <a:gd name="connsiteY0" fmla="*/ 1517583 h 1517583"/>
              <a:gd name="connsiteX1" fmla="*/ 1980454 w 2416733"/>
              <a:gd name="connsiteY1" fmla="*/ 1510542 h 1517583"/>
              <a:gd name="connsiteX2" fmla="*/ 2404442 w 2416733"/>
              <a:gd name="connsiteY2" fmla="*/ 1040919 h 1517583"/>
              <a:gd name="connsiteX3" fmla="*/ 1866572 w 2416733"/>
              <a:gd name="connsiteY3" fmla="*/ 818683 h 1517583"/>
              <a:gd name="connsiteX4" fmla="*/ 2164324 w 2416733"/>
              <a:gd name="connsiteY4" fmla="*/ 775628 h 1517583"/>
              <a:gd name="connsiteX5" fmla="*/ 2067753 w 2416733"/>
              <a:gd name="connsiteY5" fmla="*/ 395289 h 1517583"/>
              <a:gd name="connsiteX6" fmla="*/ 1616885 w 2416733"/>
              <a:gd name="connsiteY6" fmla="*/ 370953 h 1517583"/>
              <a:gd name="connsiteX7" fmla="*/ 1557588 w 2416733"/>
              <a:gd name="connsiteY7" fmla="*/ 878035 h 1517583"/>
              <a:gd name="connsiteX8" fmla="*/ 1215788 w 2416733"/>
              <a:gd name="connsiteY8" fmla="*/ 17428 h 1517583"/>
              <a:gd name="connsiteX9" fmla="*/ 541661 w 2416733"/>
              <a:gd name="connsiteY9" fmla="*/ 364567 h 1517583"/>
              <a:gd name="connsiteX10" fmla="*/ 1048578 w 2416733"/>
              <a:gd name="connsiteY10" fmla="*/ 909639 h 1517583"/>
              <a:gd name="connsiteX11" fmla="*/ 0 w 2416733"/>
              <a:gd name="connsiteY11" fmla="*/ 681039 h 1517583"/>
              <a:gd name="connsiteX12" fmla="*/ 622355 w 2416733"/>
              <a:gd name="connsiteY12" fmla="*/ 1517583 h 1517583"/>
              <a:gd name="connsiteX0" fmla="*/ 695331 w 2489709"/>
              <a:gd name="connsiteY0" fmla="*/ 1517583 h 1517583"/>
              <a:gd name="connsiteX1" fmla="*/ 2053430 w 2489709"/>
              <a:gd name="connsiteY1" fmla="*/ 1510542 h 1517583"/>
              <a:gd name="connsiteX2" fmla="*/ 2477418 w 2489709"/>
              <a:gd name="connsiteY2" fmla="*/ 1040919 h 1517583"/>
              <a:gd name="connsiteX3" fmla="*/ 1939548 w 2489709"/>
              <a:gd name="connsiteY3" fmla="*/ 818683 h 1517583"/>
              <a:gd name="connsiteX4" fmla="*/ 2237300 w 2489709"/>
              <a:gd name="connsiteY4" fmla="*/ 775628 h 1517583"/>
              <a:gd name="connsiteX5" fmla="*/ 2140729 w 2489709"/>
              <a:gd name="connsiteY5" fmla="*/ 395289 h 1517583"/>
              <a:gd name="connsiteX6" fmla="*/ 1689861 w 2489709"/>
              <a:gd name="connsiteY6" fmla="*/ 370953 h 1517583"/>
              <a:gd name="connsiteX7" fmla="*/ 1630564 w 2489709"/>
              <a:gd name="connsiteY7" fmla="*/ 878035 h 1517583"/>
              <a:gd name="connsiteX8" fmla="*/ 1288764 w 2489709"/>
              <a:gd name="connsiteY8" fmla="*/ 17428 h 1517583"/>
              <a:gd name="connsiteX9" fmla="*/ 614637 w 2489709"/>
              <a:gd name="connsiteY9" fmla="*/ 364567 h 1517583"/>
              <a:gd name="connsiteX10" fmla="*/ 1121554 w 2489709"/>
              <a:gd name="connsiteY10" fmla="*/ 909639 h 1517583"/>
              <a:gd name="connsiteX11" fmla="*/ 72976 w 2489709"/>
              <a:gd name="connsiteY11" fmla="*/ 681039 h 1517583"/>
              <a:gd name="connsiteX12" fmla="*/ 695331 w 2489709"/>
              <a:gd name="connsiteY12" fmla="*/ 1517583 h 1517583"/>
              <a:gd name="connsiteX0" fmla="*/ 690276 w 2484654"/>
              <a:gd name="connsiteY0" fmla="*/ 1517583 h 1517676"/>
              <a:gd name="connsiteX1" fmla="*/ 2048375 w 2484654"/>
              <a:gd name="connsiteY1" fmla="*/ 1510542 h 1517676"/>
              <a:gd name="connsiteX2" fmla="*/ 2472363 w 2484654"/>
              <a:gd name="connsiteY2" fmla="*/ 1040919 h 1517676"/>
              <a:gd name="connsiteX3" fmla="*/ 1934493 w 2484654"/>
              <a:gd name="connsiteY3" fmla="*/ 818683 h 1517676"/>
              <a:gd name="connsiteX4" fmla="*/ 2232245 w 2484654"/>
              <a:gd name="connsiteY4" fmla="*/ 775628 h 1517676"/>
              <a:gd name="connsiteX5" fmla="*/ 2135674 w 2484654"/>
              <a:gd name="connsiteY5" fmla="*/ 395289 h 1517676"/>
              <a:gd name="connsiteX6" fmla="*/ 1684806 w 2484654"/>
              <a:gd name="connsiteY6" fmla="*/ 370953 h 1517676"/>
              <a:gd name="connsiteX7" fmla="*/ 1625509 w 2484654"/>
              <a:gd name="connsiteY7" fmla="*/ 878035 h 1517676"/>
              <a:gd name="connsiteX8" fmla="*/ 1283709 w 2484654"/>
              <a:gd name="connsiteY8" fmla="*/ 17428 h 1517676"/>
              <a:gd name="connsiteX9" fmla="*/ 609582 w 2484654"/>
              <a:gd name="connsiteY9" fmla="*/ 364567 h 1517676"/>
              <a:gd name="connsiteX10" fmla="*/ 1116499 w 2484654"/>
              <a:gd name="connsiteY10" fmla="*/ 909639 h 1517676"/>
              <a:gd name="connsiteX11" fmla="*/ 67921 w 2484654"/>
              <a:gd name="connsiteY11" fmla="*/ 681039 h 1517676"/>
              <a:gd name="connsiteX12" fmla="*/ 690276 w 2484654"/>
              <a:gd name="connsiteY12" fmla="*/ 1517583 h 1517676"/>
              <a:gd name="connsiteX0" fmla="*/ 711626 w 2506004"/>
              <a:gd name="connsiteY0" fmla="*/ 1517583 h 1517690"/>
              <a:gd name="connsiteX1" fmla="*/ 2069725 w 2506004"/>
              <a:gd name="connsiteY1" fmla="*/ 1510542 h 1517690"/>
              <a:gd name="connsiteX2" fmla="*/ 2493713 w 2506004"/>
              <a:gd name="connsiteY2" fmla="*/ 1040919 h 1517690"/>
              <a:gd name="connsiteX3" fmla="*/ 1955843 w 2506004"/>
              <a:gd name="connsiteY3" fmla="*/ 818683 h 1517690"/>
              <a:gd name="connsiteX4" fmla="*/ 2253595 w 2506004"/>
              <a:gd name="connsiteY4" fmla="*/ 775628 h 1517690"/>
              <a:gd name="connsiteX5" fmla="*/ 2157024 w 2506004"/>
              <a:gd name="connsiteY5" fmla="*/ 395289 h 1517690"/>
              <a:gd name="connsiteX6" fmla="*/ 1706156 w 2506004"/>
              <a:gd name="connsiteY6" fmla="*/ 370953 h 1517690"/>
              <a:gd name="connsiteX7" fmla="*/ 1646859 w 2506004"/>
              <a:gd name="connsiteY7" fmla="*/ 878035 h 1517690"/>
              <a:gd name="connsiteX8" fmla="*/ 1305059 w 2506004"/>
              <a:gd name="connsiteY8" fmla="*/ 17428 h 1517690"/>
              <a:gd name="connsiteX9" fmla="*/ 630932 w 2506004"/>
              <a:gd name="connsiteY9" fmla="*/ 364567 h 1517690"/>
              <a:gd name="connsiteX10" fmla="*/ 1137849 w 2506004"/>
              <a:gd name="connsiteY10" fmla="*/ 909639 h 1517690"/>
              <a:gd name="connsiteX11" fmla="*/ 65417 w 2506004"/>
              <a:gd name="connsiteY11" fmla="*/ 740674 h 1517690"/>
              <a:gd name="connsiteX12" fmla="*/ 711626 w 2506004"/>
              <a:gd name="connsiteY12" fmla="*/ 1517583 h 1517690"/>
              <a:gd name="connsiteX0" fmla="*/ 677110 w 2471488"/>
              <a:gd name="connsiteY0" fmla="*/ 1517583 h 1517661"/>
              <a:gd name="connsiteX1" fmla="*/ 2035209 w 2471488"/>
              <a:gd name="connsiteY1" fmla="*/ 1510542 h 1517661"/>
              <a:gd name="connsiteX2" fmla="*/ 2459197 w 2471488"/>
              <a:gd name="connsiteY2" fmla="*/ 1040919 h 1517661"/>
              <a:gd name="connsiteX3" fmla="*/ 1921327 w 2471488"/>
              <a:gd name="connsiteY3" fmla="*/ 818683 h 1517661"/>
              <a:gd name="connsiteX4" fmla="*/ 2219079 w 2471488"/>
              <a:gd name="connsiteY4" fmla="*/ 775628 h 1517661"/>
              <a:gd name="connsiteX5" fmla="*/ 2122508 w 2471488"/>
              <a:gd name="connsiteY5" fmla="*/ 395289 h 1517661"/>
              <a:gd name="connsiteX6" fmla="*/ 1671640 w 2471488"/>
              <a:gd name="connsiteY6" fmla="*/ 370953 h 1517661"/>
              <a:gd name="connsiteX7" fmla="*/ 1612343 w 2471488"/>
              <a:gd name="connsiteY7" fmla="*/ 878035 h 1517661"/>
              <a:gd name="connsiteX8" fmla="*/ 1270543 w 2471488"/>
              <a:gd name="connsiteY8" fmla="*/ 17428 h 1517661"/>
              <a:gd name="connsiteX9" fmla="*/ 596416 w 2471488"/>
              <a:gd name="connsiteY9" fmla="*/ 364567 h 1517661"/>
              <a:gd name="connsiteX10" fmla="*/ 1103333 w 2471488"/>
              <a:gd name="connsiteY10" fmla="*/ 909639 h 1517661"/>
              <a:gd name="connsiteX11" fmla="*/ 30901 w 2471488"/>
              <a:gd name="connsiteY11" fmla="*/ 740674 h 1517661"/>
              <a:gd name="connsiteX12" fmla="*/ 677110 w 2471488"/>
              <a:gd name="connsiteY12" fmla="*/ 1517583 h 1517661"/>
              <a:gd name="connsiteX0" fmla="*/ 693833 w 2488211"/>
              <a:gd name="connsiteY0" fmla="*/ 1517583 h 1517698"/>
              <a:gd name="connsiteX1" fmla="*/ 2051932 w 2488211"/>
              <a:gd name="connsiteY1" fmla="*/ 1510542 h 1517698"/>
              <a:gd name="connsiteX2" fmla="*/ 2475920 w 2488211"/>
              <a:gd name="connsiteY2" fmla="*/ 1040919 h 1517698"/>
              <a:gd name="connsiteX3" fmla="*/ 1938050 w 2488211"/>
              <a:gd name="connsiteY3" fmla="*/ 818683 h 1517698"/>
              <a:gd name="connsiteX4" fmla="*/ 2235802 w 2488211"/>
              <a:gd name="connsiteY4" fmla="*/ 775628 h 1517698"/>
              <a:gd name="connsiteX5" fmla="*/ 2139231 w 2488211"/>
              <a:gd name="connsiteY5" fmla="*/ 395289 h 1517698"/>
              <a:gd name="connsiteX6" fmla="*/ 1688363 w 2488211"/>
              <a:gd name="connsiteY6" fmla="*/ 370953 h 1517698"/>
              <a:gd name="connsiteX7" fmla="*/ 1629066 w 2488211"/>
              <a:gd name="connsiteY7" fmla="*/ 878035 h 1517698"/>
              <a:gd name="connsiteX8" fmla="*/ 1287266 w 2488211"/>
              <a:gd name="connsiteY8" fmla="*/ 17428 h 1517698"/>
              <a:gd name="connsiteX9" fmla="*/ 613139 w 2488211"/>
              <a:gd name="connsiteY9" fmla="*/ 364567 h 1517698"/>
              <a:gd name="connsiteX10" fmla="*/ 1120056 w 2488211"/>
              <a:gd name="connsiteY10" fmla="*/ 909639 h 1517698"/>
              <a:gd name="connsiteX11" fmla="*/ 47624 w 2488211"/>
              <a:gd name="connsiteY11" fmla="*/ 740674 h 1517698"/>
              <a:gd name="connsiteX12" fmla="*/ 693833 w 2488211"/>
              <a:gd name="connsiteY12" fmla="*/ 1517583 h 1517698"/>
              <a:gd name="connsiteX0" fmla="*/ 715719 w 2510097"/>
              <a:gd name="connsiteY0" fmla="*/ 1517583 h 1517698"/>
              <a:gd name="connsiteX1" fmla="*/ 2073818 w 2510097"/>
              <a:gd name="connsiteY1" fmla="*/ 1510542 h 1517698"/>
              <a:gd name="connsiteX2" fmla="*/ 2497806 w 2510097"/>
              <a:gd name="connsiteY2" fmla="*/ 1040919 h 1517698"/>
              <a:gd name="connsiteX3" fmla="*/ 1959936 w 2510097"/>
              <a:gd name="connsiteY3" fmla="*/ 818683 h 1517698"/>
              <a:gd name="connsiteX4" fmla="*/ 2257688 w 2510097"/>
              <a:gd name="connsiteY4" fmla="*/ 775628 h 1517698"/>
              <a:gd name="connsiteX5" fmla="*/ 2161117 w 2510097"/>
              <a:gd name="connsiteY5" fmla="*/ 395289 h 1517698"/>
              <a:gd name="connsiteX6" fmla="*/ 1710249 w 2510097"/>
              <a:gd name="connsiteY6" fmla="*/ 370953 h 1517698"/>
              <a:gd name="connsiteX7" fmla="*/ 1650952 w 2510097"/>
              <a:gd name="connsiteY7" fmla="*/ 878035 h 1517698"/>
              <a:gd name="connsiteX8" fmla="*/ 1309152 w 2510097"/>
              <a:gd name="connsiteY8" fmla="*/ 17428 h 1517698"/>
              <a:gd name="connsiteX9" fmla="*/ 635025 w 2510097"/>
              <a:gd name="connsiteY9" fmla="*/ 364567 h 1517698"/>
              <a:gd name="connsiteX10" fmla="*/ 1141942 w 2510097"/>
              <a:gd name="connsiteY10" fmla="*/ 909639 h 1517698"/>
              <a:gd name="connsiteX11" fmla="*/ 45656 w 2510097"/>
              <a:gd name="connsiteY11" fmla="*/ 740674 h 1517698"/>
              <a:gd name="connsiteX12" fmla="*/ 715719 w 2510097"/>
              <a:gd name="connsiteY12" fmla="*/ 1517583 h 1517698"/>
              <a:gd name="connsiteX0" fmla="*/ 693150 w 2487528"/>
              <a:gd name="connsiteY0" fmla="*/ 1517583 h 1517683"/>
              <a:gd name="connsiteX1" fmla="*/ 2051249 w 2487528"/>
              <a:gd name="connsiteY1" fmla="*/ 1510542 h 1517683"/>
              <a:gd name="connsiteX2" fmla="*/ 2475237 w 2487528"/>
              <a:gd name="connsiteY2" fmla="*/ 1040919 h 1517683"/>
              <a:gd name="connsiteX3" fmla="*/ 1937367 w 2487528"/>
              <a:gd name="connsiteY3" fmla="*/ 818683 h 1517683"/>
              <a:gd name="connsiteX4" fmla="*/ 2235119 w 2487528"/>
              <a:gd name="connsiteY4" fmla="*/ 775628 h 1517683"/>
              <a:gd name="connsiteX5" fmla="*/ 2138548 w 2487528"/>
              <a:gd name="connsiteY5" fmla="*/ 395289 h 1517683"/>
              <a:gd name="connsiteX6" fmla="*/ 1687680 w 2487528"/>
              <a:gd name="connsiteY6" fmla="*/ 370953 h 1517683"/>
              <a:gd name="connsiteX7" fmla="*/ 1628383 w 2487528"/>
              <a:gd name="connsiteY7" fmla="*/ 878035 h 1517683"/>
              <a:gd name="connsiteX8" fmla="*/ 1286583 w 2487528"/>
              <a:gd name="connsiteY8" fmla="*/ 17428 h 1517683"/>
              <a:gd name="connsiteX9" fmla="*/ 612456 w 2487528"/>
              <a:gd name="connsiteY9" fmla="*/ 364567 h 1517683"/>
              <a:gd name="connsiteX10" fmla="*/ 1119373 w 2487528"/>
              <a:gd name="connsiteY10" fmla="*/ 909639 h 1517683"/>
              <a:gd name="connsiteX11" fmla="*/ 23087 w 2487528"/>
              <a:gd name="connsiteY11" fmla="*/ 740674 h 1517683"/>
              <a:gd name="connsiteX12" fmla="*/ 693150 w 2487528"/>
              <a:gd name="connsiteY12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3171 w 2491326"/>
              <a:gd name="connsiteY10" fmla="*/ 909639 h 1517683"/>
              <a:gd name="connsiteX11" fmla="*/ 26885 w 2491326"/>
              <a:gd name="connsiteY11" fmla="*/ 740674 h 1517683"/>
              <a:gd name="connsiteX12" fmla="*/ 696948 w 2491326"/>
              <a:gd name="connsiteY12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3171 w 2491326"/>
              <a:gd name="connsiteY10" fmla="*/ 909639 h 1517683"/>
              <a:gd name="connsiteX11" fmla="*/ 26885 w 2491326"/>
              <a:gd name="connsiteY11" fmla="*/ 740674 h 1517683"/>
              <a:gd name="connsiteX12" fmla="*/ 696948 w 2491326"/>
              <a:gd name="connsiteY12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3171 w 2491326"/>
              <a:gd name="connsiteY10" fmla="*/ 909639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3171 w 2491326"/>
              <a:gd name="connsiteY10" fmla="*/ 909639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3171 w 2491326"/>
              <a:gd name="connsiteY10" fmla="*/ 909639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3171 w 2491326"/>
              <a:gd name="connsiteY10" fmla="*/ 909639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3171 w 2491326"/>
              <a:gd name="connsiteY10" fmla="*/ 909639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3171 w 2491326"/>
              <a:gd name="connsiteY10" fmla="*/ 909639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07268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07268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07268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07268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07268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07268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019940 w 2491326"/>
              <a:gd name="connsiteY3" fmla="*/ 794445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147193 w 2491326"/>
              <a:gd name="connsiteY3" fmla="*/ 99441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129014 w 2491326"/>
              <a:gd name="connsiteY3" fmla="*/ 842922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092656 w 2491326"/>
              <a:gd name="connsiteY3" fmla="*/ 800504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092656 w 2491326"/>
              <a:gd name="connsiteY3" fmla="*/ 800504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74599 w 2491326"/>
              <a:gd name="connsiteY7" fmla="*/ 787140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092656 w 2491326"/>
              <a:gd name="connsiteY3" fmla="*/ 800504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721776 w 2491326"/>
              <a:gd name="connsiteY6" fmla="*/ 358834 h 1517683"/>
              <a:gd name="connsiteX7" fmla="*/ 1674599 w 2491326"/>
              <a:gd name="connsiteY7" fmla="*/ 787140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092656 w 2491326"/>
              <a:gd name="connsiteY3" fmla="*/ 800504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721776 w 2491326"/>
              <a:gd name="connsiteY6" fmla="*/ 358834 h 1517683"/>
              <a:gd name="connsiteX7" fmla="*/ 1656420 w 2491326"/>
              <a:gd name="connsiteY7" fmla="*/ 659888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092656 w 2491326"/>
              <a:gd name="connsiteY3" fmla="*/ 800504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721776 w 2491326"/>
              <a:gd name="connsiteY6" fmla="*/ 358834 h 1517683"/>
              <a:gd name="connsiteX7" fmla="*/ 1692778 w 2491326"/>
              <a:gd name="connsiteY7" fmla="*/ 70836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092656 w 2491326"/>
              <a:gd name="connsiteY3" fmla="*/ 800504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721776 w 2491326"/>
              <a:gd name="connsiteY6" fmla="*/ 358834 h 1517683"/>
              <a:gd name="connsiteX7" fmla="*/ 1674599 w 2491326"/>
              <a:gd name="connsiteY7" fmla="*/ 726544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135074 w 2491326"/>
              <a:gd name="connsiteY3" fmla="*/ 800504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721776 w 2491326"/>
              <a:gd name="connsiteY6" fmla="*/ 358834 h 1517683"/>
              <a:gd name="connsiteX7" fmla="*/ 1674599 w 2491326"/>
              <a:gd name="connsiteY7" fmla="*/ 726544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262326 w 2491326"/>
              <a:gd name="connsiteY3" fmla="*/ 721729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721776 w 2491326"/>
              <a:gd name="connsiteY6" fmla="*/ 358834 h 1517683"/>
              <a:gd name="connsiteX7" fmla="*/ 1674599 w 2491326"/>
              <a:gd name="connsiteY7" fmla="*/ 726544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262326 w 2491326"/>
              <a:gd name="connsiteY3" fmla="*/ 721729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721776 w 2491326"/>
              <a:gd name="connsiteY6" fmla="*/ 358834 h 1517683"/>
              <a:gd name="connsiteX7" fmla="*/ 1674599 w 2491326"/>
              <a:gd name="connsiteY7" fmla="*/ 726544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262326 w 2491326"/>
              <a:gd name="connsiteY3" fmla="*/ 721729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721776 w 2491326"/>
              <a:gd name="connsiteY6" fmla="*/ 358834 h 1517683"/>
              <a:gd name="connsiteX7" fmla="*/ 1674599 w 2491326"/>
              <a:gd name="connsiteY7" fmla="*/ 726544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262326 w 2491326"/>
              <a:gd name="connsiteY3" fmla="*/ 721729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721776 w 2491326"/>
              <a:gd name="connsiteY6" fmla="*/ 358834 h 1517683"/>
              <a:gd name="connsiteX7" fmla="*/ 1674599 w 2491326"/>
              <a:gd name="connsiteY7" fmla="*/ 726544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262326 w 2491326"/>
              <a:gd name="connsiteY3" fmla="*/ 721729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721776 w 2491326"/>
              <a:gd name="connsiteY6" fmla="*/ 358834 h 1517683"/>
              <a:gd name="connsiteX7" fmla="*/ 1674599 w 2491326"/>
              <a:gd name="connsiteY7" fmla="*/ 726544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85561"/>
              <a:gd name="connsiteY0" fmla="*/ 1517583 h 1517683"/>
              <a:gd name="connsiteX1" fmla="*/ 2055047 w 2485561"/>
              <a:gd name="connsiteY1" fmla="*/ 1510542 h 1517683"/>
              <a:gd name="connsiteX2" fmla="*/ 2479035 w 2485561"/>
              <a:gd name="connsiteY2" fmla="*/ 1040919 h 1517683"/>
              <a:gd name="connsiteX3" fmla="*/ 2262326 w 2485561"/>
              <a:gd name="connsiteY3" fmla="*/ 721729 h 1517683"/>
              <a:gd name="connsiteX4" fmla="*/ 2238917 w 2485561"/>
              <a:gd name="connsiteY4" fmla="*/ 775628 h 1517683"/>
              <a:gd name="connsiteX5" fmla="*/ 2142346 w 2485561"/>
              <a:gd name="connsiteY5" fmla="*/ 395289 h 1517683"/>
              <a:gd name="connsiteX6" fmla="*/ 1721776 w 2485561"/>
              <a:gd name="connsiteY6" fmla="*/ 358834 h 1517683"/>
              <a:gd name="connsiteX7" fmla="*/ 1674599 w 2485561"/>
              <a:gd name="connsiteY7" fmla="*/ 726544 h 1517683"/>
              <a:gd name="connsiteX8" fmla="*/ 1290381 w 2485561"/>
              <a:gd name="connsiteY8" fmla="*/ 17428 h 1517683"/>
              <a:gd name="connsiteX9" fmla="*/ 616254 w 2485561"/>
              <a:gd name="connsiteY9" fmla="*/ 364567 h 1517683"/>
              <a:gd name="connsiteX10" fmla="*/ 1127147 w 2485561"/>
              <a:gd name="connsiteY10" fmla="*/ 794345 h 1517683"/>
              <a:gd name="connsiteX11" fmla="*/ 609565 w 2485561"/>
              <a:gd name="connsiteY11" fmla="*/ 367791 h 1517683"/>
              <a:gd name="connsiteX12" fmla="*/ 26885 w 2485561"/>
              <a:gd name="connsiteY12" fmla="*/ 740674 h 1517683"/>
              <a:gd name="connsiteX13" fmla="*/ 696948 w 2485561"/>
              <a:gd name="connsiteY13" fmla="*/ 1517583 h 1517683"/>
              <a:gd name="connsiteX0" fmla="*/ 696948 w 2485561"/>
              <a:gd name="connsiteY0" fmla="*/ 1517583 h 1517683"/>
              <a:gd name="connsiteX1" fmla="*/ 2055047 w 2485561"/>
              <a:gd name="connsiteY1" fmla="*/ 1510542 h 1517683"/>
              <a:gd name="connsiteX2" fmla="*/ 2479035 w 2485561"/>
              <a:gd name="connsiteY2" fmla="*/ 1040919 h 1517683"/>
              <a:gd name="connsiteX3" fmla="*/ 2262326 w 2485561"/>
              <a:gd name="connsiteY3" fmla="*/ 721729 h 1517683"/>
              <a:gd name="connsiteX4" fmla="*/ 2238917 w 2485561"/>
              <a:gd name="connsiteY4" fmla="*/ 775628 h 1517683"/>
              <a:gd name="connsiteX5" fmla="*/ 2142346 w 2485561"/>
              <a:gd name="connsiteY5" fmla="*/ 395289 h 1517683"/>
              <a:gd name="connsiteX6" fmla="*/ 1721776 w 2485561"/>
              <a:gd name="connsiteY6" fmla="*/ 358834 h 1517683"/>
              <a:gd name="connsiteX7" fmla="*/ 1674599 w 2485561"/>
              <a:gd name="connsiteY7" fmla="*/ 726544 h 1517683"/>
              <a:gd name="connsiteX8" fmla="*/ 1290381 w 2485561"/>
              <a:gd name="connsiteY8" fmla="*/ 17428 h 1517683"/>
              <a:gd name="connsiteX9" fmla="*/ 616254 w 2485561"/>
              <a:gd name="connsiteY9" fmla="*/ 364567 h 1517683"/>
              <a:gd name="connsiteX10" fmla="*/ 1127147 w 2485561"/>
              <a:gd name="connsiteY10" fmla="*/ 794345 h 1517683"/>
              <a:gd name="connsiteX11" fmla="*/ 609565 w 2485561"/>
              <a:gd name="connsiteY11" fmla="*/ 367791 h 1517683"/>
              <a:gd name="connsiteX12" fmla="*/ 26885 w 2485561"/>
              <a:gd name="connsiteY12" fmla="*/ 740674 h 1517683"/>
              <a:gd name="connsiteX13" fmla="*/ 696948 w 2485561"/>
              <a:gd name="connsiteY13" fmla="*/ 1517583 h 1517683"/>
              <a:gd name="connsiteX0" fmla="*/ 696948 w 2485561"/>
              <a:gd name="connsiteY0" fmla="*/ 1517583 h 1517683"/>
              <a:gd name="connsiteX1" fmla="*/ 2055047 w 2485561"/>
              <a:gd name="connsiteY1" fmla="*/ 1510542 h 1517683"/>
              <a:gd name="connsiteX2" fmla="*/ 2479035 w 2485561"/>
              <a:gd name="connsiteY2" fmla="*/ 1040919 h 1517683"/>
              <a:gd name="connsiteX3" fmla="*/ 2262326 w 2485561"/>
              <a:gd name="connsiteY3" fmla="*/ 721729 h 1517683"/>
              <a:gd name="connsiteX4" fmla="*/ 2238917 w 2485561"/>
              <a:gd name="connsiteY4" fmla="*/ 775628 h 1517683"/>
              <a:gd name="connsiteX5" fmla="*/ 2142346 w 2485561"/>
              <a:gd name="connsiteY5" fmla="*/ 395289 h 1517683"/>
              <a:gd name="connsiteX6" fmla="*/ 1721776 w 2485561"/>
              <a:gd name="connsiteY6" fmla="*/ 358834 h 1517683"/>
              <a:gd name="connsiteX7" fmla="*/ 1674599 w 2485561"/>
              <a:gd name="connsiteY7" fmla="*/ 726544 h 1517683"/>
              <a:gd name="connsiteX8" fmla="*/ 1290381 w 2485561"/>
              <a:gd name="connsiteY8" fmla="*/ 17428 h 1517683"/>
              <a:gd name="connsiteX9" fmla="*/ 616254 w 2485561"/>
              <a:gd name="connsiteY9" fmla="*/ 364567 h 1517683"/>
              <a:gd name="connsiteX10" fmla="*/ 1127147 w 2485561"/>
              <a:gd name="connsiteY10" fmla="*/ 794345 h 1517683"/>
              <a:gd name="connsiteX11" fmla="*/ 609565 w 2485561"/>
              <a:gd name="connsiteY11" fmla="*/ 367791 h 1517683"/>
              <a:gd name="connsiteX12" fmla="*/ 26885 w 2485561"/>
              <a:gd name="connsiteY12" fmla="*/ 740674 h 1517683"/>
              <a:gd name="connsiteX13" fmla="*/ 696948 w 2485561"/>
              <a:gd name="connsiteY13" fmla="*/ 1517583 h 1517683"/>
              <a:gd name="connsiteX0" fmla="*/ 696948 w 2485561"/>
              <a:gd name="connsiteY0" fmla="*/ 1517583 h 1517683"/>
              <a:gd name="connsiteX1" fmla="*/ 2055047 w 2485561"/>
              <a:gd name="connsiteY1" fmla="*/ 1510542 h 1517683"/>
              <a:gd name="connsiteX2" fmla="*/ 2479035 w 2485561"/>
              <a:gd name="connsiteY2" fmla="*/ 1040919 h 1517683"/>
              <a:gd name="connsiteX3" fmla="*/ 2262326 w 2485561"/>
              <a:gd name="connsiteY3" fmla="*/ 721729 h 1517683"/>
              <a:gd name="connsiteX4" fmla="*/ 2238917 w 2485561"/>
              <a:gd name="connsiteY4" fmla="*/ 775628 h 1517683"/>
              <a:gd name="connsiteX5" fmla="*/ 2142346 w 2485561"/>
              <a:gd name="connsiteY5" fmla="*/ 395289 h 1517683"/>
              <a:gd name="connsiteX6" fmla="*/ 1721776 w 2485561"/>
              <a:gd name="connsiteY6" fmla="*/ 358834 h 1517683"/>
              <a:gd name="connsiteX7" fmla="*/ 1674599 w 2485561"/>
              <a:gd name="connsiteY7" fmla="*/ 726544 h 1517683"/>
              <a:gd name="connsiteX8" fmla="*/ 1290381 w 2485561"/>
              <a:gd name="connsiteY8" fmla="*/ 17428 h 1517683"/>
              <a:gd name="connsiteX9" fmla="*/ 616254 w 2485561"/>
              <a:gd name="connsiteY9" fmla="*/ 364567 h 1517683"/>
              <a:gd name="connsiteX10" fmla="*/ 1127147 w 2485561"/>
              <a:gd name="connsiteY10" fmla="*/ 794345 h 1517683"/>
              <a:gd name="connsiteX11" fmla="*/ 609565 w 2485561"/>
              <a:gd name="connsiteY11" fmla="*/ 367791 h 1517683"/>
              <a:gd name="connsiteX12" fmla="*/ 26885 w 2485561"/>
              <a:gd name="connsiteY12" fmla="*/ 740674 h 1517683"/>
              <a:gd name="connsiteX13" fmla="*/ 696948 w 2485561"/>
              <a:gd name="connsiteY13" fmla="*/ 1517583 h 1517683"/>
              <a:gd name="connsiteX0" fmla="*/ 696948 w 2485561"/>
              <a:gd name="connsiteY0" fmla="*/ 1517583 h 1517683"/>
              <a:gd name="connsiteX1" fmla="*/ 2055047 w 2485561"/>
              <a:gd name="connsiteY1" fmla="*/ 1510542 h 1517683"/>
              <a:gd name="connsiteX2" fmla="*/ 2479035 w 2485561"/>
              <a:gd name="connsiteY2" fmla="*/ 1040919 h 1517683"/>
              <a:gd name="connsiteX3" fmla="*/ 2262326 w 2485561"/>
              <a:gd name="connsiteY3" fmla="*/ 691431 h 1517683"/>
              <a:gd name="connsiteX4" fmla="*/ 2238917 w 2485561"/>
              <a:gd name="connsiteY4" fmla="*/ 775628 h 1517683"/>
              <a:gd name="connsiteX5" fmla="*/ 2142346 w 2485561"/>
              <a:gd name="connsiteY5" fmla="*/ 395289 h 1517683"/>
              <a:gd name="connsiteX6" fmla="*/ 1721776 w 2485561"/>
              <a:gd name="connsiteY6" fmla="*/ 358834 h 1517683"/>
              <a:gd name="connsiteX7" fmla="*/ 1674599 w 2485561"/>
              <a:gd name="connsiteY7" fmla="*/ 726544 h 1517683"/>
              <a:gd name="connsiteX8" fmla="*/ 1290381 w 2485561"/>
              <a:gd name="connsiteY8" fmla="*/ 17428 h 1517683"/>
              <a:gd name="connsiteX9" fmla="*/ 616254 w 2485561"/>
              <a:gd name="connsiteY9" fmla="*/ 364567 h 1517683"/>
              <a:gd name="connsiteX10" fmla="*/ 1127147 w 2485561"/>
              <a:gd name="connsiteY10" fmla="*/ 794345 h 1517683"/>
              <a:gd name="connsiteX11" fmla="*/ 609565 w 2485561"/>
              <a:gd name="connsiteY11" fmla="*/ 367791 h 1517683"/>
              <a:gd name="connsiteX12" fmla="*/ 26885 w 2485561"/>
              <a:gd name="connsiteY12" fmla="*/ 740674 h 1517683"/>
              <a:gd name="connsiteX13" fmla="*/ 696948 w 2485561"/>
              <a:gd name="connsiteY13" fmla="*/ 1517583 h 1517683"/>
              <a:gd name="connsiteX0" fmla="*/ 696948 w 2485561"/>
              <a:gd name="connsiteY0" fmla="*/ 1517583 h 1517683"/>
              <a:gd name="connsiteX1" fmla="*/ 2055047 w 2485561"/>
              <a:gd name="connsiteY1" fmla="*/ 1510542 h 1517683"/>
              <a:gd name="connsiteX2" fmla="*/ 2479035 w 2485561"/>
              <a:gd name="connsiteY2" fmla="*/ 1040919 h 1517683"/>
              <a:gd name="connsiteX3" fmla="*/ 2262326 w 2485561"/>
              <a:gd name="connsiteY3" fmla="*/ 691431 h 1517683"/>
              <a:gd name="connsiteX4" fmla="*/ 2220738 w 2485561"/>
              <a:gd name="connsiteY4" fmla="*/ 781688 h 1517683"/>
              <a:gd name="connsiteX5" fmla="*/ 2142346 w 2485561"/>
              <a:gd name="connsiteY5" fmla="*/ 395289 h 1517683"/>
              <a:gd name="connsiteX6" fmla="*/ 1721776 w 2485561"/>
              <a:gd name="connsiteY6" fmla="*/ 358834 h 1517683"/>
              <a:gd name="connsiteX7" fmla="*/ 1674599 w 2485561"/>
              <a:gd name="connsiteY7" fmla="*/ 726544 h 1517683"/>
              <a:gd name="connsiteX8" fmla="*/ 1290381 w 2485561"/>
              <a:gd name="connsiteY8" fmla="*/ 17428 h 1517683"/>
              <a:gd name="connsiteX9" fmla="*/ 616254 w 2485561"/>
              <a:gd name="connsiteY9" fmla="*/ 364567 h 1517683"/>
              <a:gd name="connsiteX10" fmla="*/ 1127147 w 2485561"/>
              <a:gd name="connsiteY10" fmla="*/ 794345 h 1517683"/>
              <a:gd name="connsiteX11" fmla="*/ 609565 w 2485561"/>
              <a:gd name="connsiteY11" fmla="*/ 367791 h 1517683"/>
              <a:gd name="connsiteX12" fmla="*/ 26885 w 2485561"/>
              <a:gd name="connsiteY12" fmla="*/ 740674 h 1517683"/>
              <a:gd name="connsiteX13" fmla="*/ 696948 w 2485561"/>
              <a:gd name="connsiteY13" fmla="*/ 1517583 h 1517683"/>
              <a:gd name="connsiteX0" fmla="*/ 696948 w 2485561"/>
              <a:gd name="connsiteY0" fmla="*/ 1517583 h 1517683"/>
              <a:gd name="connsiteX1" fmla="*/ 2055047 w 2485561"/>
              <a:gd name="connsiteY1" fmla="*/ 1510542 h 1517683"/>
              <a:gd name="connsiteX2" fmla="*/ 2479035 w 2485561"/>
              <a:gd name="connsiteY2" fmla="*/ 1040919 h 1517683"/>
              <a:gd name="connsiteX3" fmla="*/ 2262326 w 2485561"/>
              <a:gd name="connsiteY3" fmla="*/ 691431 h 1517683"/>
              <a:gd name="connsiteX4" fmla="*/ 2220738 w 2485561"/>
              <a:gd name="connsiteY4" fmla="*/ 781688 h 1517683"/>
              <a:gd name="connsiteX5" fmla="*/ 2142346 w 2485561"/>
              <a:gd name="connsiteY5" fmla="*/ 395289 h 1517683"/>
              <a:gd name="connsiteX6" fmla="*/ 1721776 w 2485561"/>
              <a:gd name="connsiteY6" fmla="*/ 358834 h 1517683"/>
              <a:gd name="connsiteX7" fmla="*/ 1674599 w 2485561"/>
              <a:gd name="connsiteY7" fmla="*/ 726544 h 1517683"/>
              <a:gd name="connsiteX8" fmla="*/ 1290381 w 2485561"/>
              <a:gd name="connsiteY8" fmla="*/ 17428 h 1517683"/>
              <a:gd name="connsiteX9" fmla="*/ 616254 w 2485561"/>
              <a:gd name="connsiteY9" fmla="*/ 364567 h 1517683"/>
              <a:gd name="connsiteX10" fmla="*/ 1127147 w 2485561"/>
              <a:gd name="connsiteY10" fmla="*/ 794345 h 1517683"/>
              <a:gd name="connsiteX11" fmla="*/ 609565 w 2485561"/>
              <a:gd name="connsiteY11" fmla="*/ 367791 h 1517683"/>
              <a:gd name="connsiteX12" fmla="*/ 26885 w 2485561"/>
              <a:gd name="connsiteY12" fmla="*/ 740674 h 1517683"/>
              <a:gd name="connsiteX13" fmla="*/ 696948 w 2485561"/>
              <a:gd name="connsiteY13" fmla="*/ 1517583 h 1517683"/>
              <a:gd name="connsiteX0" fmla="*/ 696948 w 2485561"/>
              <a:gd name="connsiteY0" fmla="*/ 1517583 h 1517683"/>
              <a:gd name="connsiteX1" fmla="*/ 2055047 w 2485561"/>
              <a:gd name="connsiteY1" fmla="*/ 1510542 h 1517683"/>
              <a:gd name="connsiteX2" fmla="*/ 2479035 w 2485561"/>
              <a:gd name="connsiteY2" fmla="*/ 1040919 h 1517683"/>
              <a:gd name="connsiteX3" fmla="*/ 2262326 w 2485561"/>
              <a:gd name="connsiteY3" fmla="*/ 691431 h 1517683"/>
              <a:gd name="connsiteX4" fmla="*/ 2220738 w 2485561"/>
              <a:gd name="connsiteY4" fmla="*/ 781688 h 1517683"/>
              <a:gd name="connsiteX5" fmla="*/ 2142346 w 2485561"/>
              <a:gd name="connsiteY5" fmla="*/ 395289 h 1517683"/>
              <a:gd name="connsiteX6" fmla="*/ 1721776 w 2485561"/>
              <a:gd name="connsiteY6" fmla="*/ 358834 h 1517683"/>
              <a:gd name="connsiteX7" fmla="*/ 1674599 w 2485561"/>
              <a:gd name="connsiteY7" fmla="*/ 726544 h 1517683"/>
              <a:gd name="connsiteX8" fmla="*/ 1290381 w 2485561"/>
              <a:gd name="connsiteY8" fmla="*/ 17428 h 1517683"/>
              <a:gd name="connsiteX9" fmla="*/ 616254 w 2485561"/>
              <a:gd name="connsiteY9" fmla="*/ 364567 h 1517683"/>
              <a:gd name="connsiteX10" fmla="*/ 1127147 w 2485561"/>
              <a:gd name="connsiteY10" fmla="*/ 794345 h 1517683"/>
              <a:gd name="connsiteX11" fmla="*/ 609565 w 2485561"/>
              <a:gd name="connsiteY11" fmla="*/ 367791 h 1517683"/>
              <a:gd name="connsiteX12" fmla="*/ 26885 w 2485561"/>
              <a:gd name="connsiteY12" fmla="*/ 740674 h 1517683"/>
              <a:gd name="connsiteX13" fmla="*/ 696948 w 2485561"/>
              <a:gd name="connsiteY13" fmla="*/ 1517583 h 1517683"/>
              <a:gd name="connsiteX0" fmla="*/ 696948 w 2485561"/>
              <a:gd name="connsiteY0" fmla="*/ 1517583 h 1517683"/>
              <a:gd name="connsiteX1" fmla="*/ 2055047 w 2485561"/>
              <a:gd name="connsiteY1" fmla="*/ 1510542 h 1517683"/>
              <a:gd name="connsiteX2" fmla="*/ 2479035 w 2485561"/>
              <a:gd name="connsiteY2" fmla="*/ 1040919 h 1517683"/>
              <a:gd name="connsiteX3" fmla="*/ 2262326 w 2485561"/>
              <a:gd name="connsiteY3" fmla="*/ 691431 h 1517683"/>
              <a:gd name="connsiteX4" fmla="*/ 2190440 w 2485561"/>
              <a:gd name="connsiteY4" fmla="*/ 799867 h 1517683"/>
              <a:gd name="connsiteX5" fmla="*/ 2142346 w 2485561"/>
              <a:gd name="connsiteY5" fmla="*/ 395289 h 1517683"/>
              <a:gd name="connsiteX6" fmla="*/ 1721776 w 2485561"/>
              <a:gd name="connsiteY6" fmla="*/ 358834 h 1517683"/>
              <a:gd name="connsiteX7" fmla="*/ 1674599 w 2485561"/>
              <a:gd name="connsiteY7" fmla="*/ 726544 h 1517683"/>
              <a:gd name="connsiteX8" fmla="*/ 1290381 w 2485561"/>
              <a:gd name="connsiteY8" fmla="*/ 17428 h 1517683"/>
              <a:gd name="connsiteX9" fmla="*/ 616254 w 2485561"/>
              <a:gd name="connsiteY9" fmla="*/ 364567 h 1517683"/>
              <a:gd name="connsiteX10" fmla="*/ 1127147 w 2485561"/>
              <a:gd name="connsiteY10" fmla="*/ 794345 h 1517683"/>
              <a:gd name="connsiteX11" fmla="*/ 609565 w 2485561"/>
              <a:gd name="connsiteY11" fmla="*/ 367791 h 1517683"/>
              <a:gd name="connsiteX12" fmla="*/ 26885 w 2485561"/>
              <a:gd name="connsiteY12" fmla="*/ 740674 h 1517683"/>
              <a:gd name="connsiteX13" fmla="*/ 696948 w 2485561"/>
              <a:gd name="connsiteY13" fmla="*/ 1517583 h 1517683"/>
              <a:gd name="connsiteX0" fmla="*/ 696948 w 2485561"/>
              <a:gd name="connsiteY0" fmla="*/ 1517583 h 1517683"/>
              <a:gd name="connsiteX1" fmla="*/ 2055047 w 2485561"/>
              <a:gd name="connsiteY1" fmla="*/ 1510542 h 1517683"/>
              <a:gd name="connsiteX2" fmla="*/ 2479035 w 2485561"/>
              <a:gd name="connsiteY2" fmla="*/ 1040919 h 1517683"/>
              <a:gd name="connsiteX3" fmla="*/ 2341101 w 2485561"/>
              <a:gd name="connsiteY3" fmla="*/ 697491 h 1517683"/>
              <a:gd name="connsiteX4" fmla="*/ 2190440 w 2485561"/>
              <a:gd name="connsiteY4" fmla="*/ 799867 h 1517683"/>
              <a:gd name="connsiteX5" fmla="*/ 2142346 w 2485561"/>
              <a:gd name="connsiteY5" fmla="*/ 395289 h 1517683"/>
              <a:gd name="connsiteX6" fmla="*/ 1721776 w 2485561"/>
              <a:gd name="connsiteY6" fmla="*/ 358834 h 1517683"/>
              <a:gd name="connsiteX7" fmla="*/ 1674599 w 2485561"/>
              <a:gd name="connsiteY7" fmla="*/ 726544 h 1517683"/>
              <a:gd name="connsiteX8" fmla="*/ 1290381 w 2485561"/>
              <a:gd name="connsiteY8" fmla="*/ 17428 h 1517683"/>
              <a:gd name="connsiteX9" fmla="*/ 616254 w 2485561"/>
              <a:gd name="connsiteY9" fmla="*/ 364567 h 1517683"/>
              <a:gd name="connsiteX10" fmla="*/ 1127147 w 2485561"/>
              <a:gd name="connsiteY10" fmla="*/ 794345 h 1517683"/>
              <a:gd name="connsiteX11" fmla="*/ 609565 w 2485561"/>
              <a:gd name="connsiteY11" fmla="*/ 367791 h 1517683"/>
              <a:gd name="connsiteX12" fmla="*/ 26885 w 2485561"/>
              <a:gd name="connsiteY12" fmla="*/ 740674 h 1517683"/>
              <a:gd name="connsiteX13" fmla="*/ 696948 w 2485561"/>
              <a:gd name="connsiteY13" fmla="*/ 1517583 h 1517683"/>
              <a:gd name="connsiteX0" fmla="*/ 696948 w 2485561"/>
              <a:gd name="connsiteY0" fmla="*/ 1517583 h 1517683"/>
              <a:gd name="connsiteX1" fmla="*/ 2055047 w 2485561"/>
              <a:gd name="connsiteY1" fmla="*/ 1510542 h 1517683"/>
              <a:gd name="connsiteX2" fmla="*/ 2479035 w 2485561"/>
              <a:gd name="connsiteY2" fmla="*/ 1040919 h 1517683"/>
              <a:gd name="connsiteX3" fmla="*/ 2341101 w 2485561"/>
              <a:gd name="connsiteY3" fmla="*/ 697491 h 1517683"/>
              <a:gd name="connsiteX4" fmla="*/ 2190440 w 2485561"/>
              <a:gd name="connsiteY4" fmla="*/ 799867 h 1517683"/>
              <a:gd name="connsiteX5" fmla="*/ 2142346 w 2485561"/>
              <a:gd name="connsiteY5" fmla="*/ 395289 h 1517683"/>
              <a:gd name="connsiteX6" fmla="*/ 1721776 w 2485561"/>
              <a:gd name="connsiteY6" fmla="*/ 358834 h 1517683"/>
              <a:gd name="connsiteX7" fmla="*/ 1674599 w 2485561"/>
              <a:gd name="connsiteY7" fmla="*/ 726544 h 1517683"/>
              <a:gd name="connsiteX8" fmla="*/ 1290381 w 2485561"/>
              <a:gd name="connsiteY8" fmla="*/ 17428 h 1517683"/>
              <a:gd name="connsiteX9" fmla="*/ 616254 w 2485561"/>
              <a:gd name="connsiteY9" fmla="*/ 364567 h 1517683"/>
              <a:gd name="connsiteX10" fmla="*/ 1127147 w 2485561"/>
              <a:gd name="connsiteY10" fmla="*/ 794345 h 1517683"/>
              <a:gd name="connsiteX11" fmla="*/ 609565 w 2485561"/>
              <a:gd name="connsiteY11" fmla="*/ 367791 h 1517683"/>
              <a:gd name="connsiteX12" fmla="*/ 26885 w 2485561"/>
              <a:gd name="connsiteY12" fmla="*/ 740674 h 1517683"/>
              <a:gd name="connsiteX13" fmla="*/ 696948 w 2485561"/>
              <a:gd name="connsiteY13" fmla="*/ 1517583 h 1517683"/>
              <a:gd name="connsiteX0" fmla="*/ 696948 w 2485561"/>
              <a:gd name="connsiteY0" fmla="*/ 1517583 h 1517683"/>
              <a:gd name="connsiteX1" fmla="*/ 2055047 w 2485561"/>
              <a:gd name="connsiteY1" fmla="*/ 1510542 h 1517683"/>
              <a:gd name="connsiteX2" fmla="*/ 2479035 w 2485561"/>
              <a:gd name="connsiteY2" fmla="*/ 1040919 h 1517683"/>
              <a:gd name="connsiteX3" fmla="*/ 2341101 w 2485561"/>
              <a:gd name="connsiteY3" fmla="*/ 697491 h 1517683"/>
              <a:gd name="connsiteX4" fmla="*/ 2190440 w 2485561"/>
              <a:gd name="connsiteY4" fmla="*/ 799867 h 1517683"/>
              <a:gd name="connsiteX5" fmla="*/ 2142346 w 2485561"/>
              <a:gd name="connsiteY5" fmla="*/ 395289 h 1517683"/>
              <a:gd name="connsiteX6" fmla="*/ 1721776 w 2485561"/>
              <a:gd name="connsiteY6" fmla="*/ 358834 h 1517683"/>
              <a:gd name="connsiteX7" fmla="*/ 1674599 w 2485561"/>
              <a:gd name="connsiteY7" fmla="*/ 726544 h 1517683"/>
              <a:gd name="connsiteX8" fmla="*/ 1290381 w 2485561"/>
              <a:gd name="connsiteY8" fmla="*/ 17428 h 1517683"/>
              <a:gd name="connsiteX9" fmla="*/ 616254 w 2485561"/>
              <a:gd name="connsiteY9" fmla="*/ 364567 h 1517683"/>
              <a:gd name="connsiteX10" fmla="*/ 1127147 w 2485561"/>
              <a:gd name="connsiteY10" fmla="*/ 794345 h 1517683"/>
              <a:gd name="connsiteX11" fmla="*/ 609565 w 2485561"/>
              <a:gd name="connsiteY11" fmla="*/ 367791 h 1517683"/>
              <a:gd name="connsiteX12" fmla="*/ 26885 w 2485561"/>
              <a:gd name="connsiteY12" fmla="*/ 740674 h 1517683"/>
              <a:gd name="connsiteX13" fmla="*/ 696948 w 2485561"/>
              <a:gd name="connsiteY13" fmla="*/ 1517583 h 1517683"/>
              <a:gd name="connsiteX0" fmla="*/ 696948 w 2526440"/>
              <a:gd name="connsiteY0" fmla="*/ 1517583 h 1517683"/>
              <a:gd name="connsiteX1" fmla="*/ 2055047 w 2526440"/>
              <a:gd name="connsiteY1" fmla="*/ 1510542 h 1517683"/>
              <a:gd name="connsiteX2" fmla="*/ 2521453 w 2526440"/>
              <a:gd name="connsiteY2" fmla="*/ 1028800 h 1517683"/>
              <a:gd name="connsiteX3" fmla="*/ 2341101 w 2526440"/>
              <a:gd name="connsiteY3" fmla="*/ 697491 h 1517683"/>
              <a:gd name="connsiteX4" fmla="*/ 2190440 w 2526440"/>
              <a:gd name="connsiteY4" fmla="*/ 799867 h 1517683"/>
              <a:gd name="connsiteX5" fmla="*/ 2142346 w 2526440"/>
              <a:gd name="connsiteY5" fmla="*/ 395289 h 1517683"/>
              <a:gd name="connsiteX6" fmla="*/ 1721776 w 2526440"/>
              <a:gd name="connsiteY6" fmla="*/ 358834 h 1517683"/>
              <a:gd name="connsiteX7" fmla="*/ 1674599 w 2526440"/>
              <a:gd name="connsiteY7" fmla="*/ 726544 h 1517683"/>
              <a:gd name="connsiteX8" fmla="*/ 1290381 w 2526440"/>
              <a:gd name="connsiteY8" fmla="*/ 17428 h 1517683"/>
              <a:gd name="connsiteX9" fmla="*/ 616254 w 2526440"/>
              <a:gd name="connsiteY9" fmla="*/ 364567 h 1517683"/>
              <a:gd name="connsiteX10" fmla="*/ 1127147 w 2526440"/>
              <a:gd name="connsiteY10" fmla="*/ 794345 h 1517683"/>
              <a:gd name="connsiteX11" fmla="*/ 609565 w 2526440"/>
              <a:gd name="connsiteY11" fmla="*/ 367791 h 1517683"/>
              <a:gd name="connsiteX12" fmla="*/ 26885 w 2526440"/>
              <a:gd name="connsiteY12" fmla="*/ 740674 h 1517683"/>
              <a:gd name="connsiteX13" fmla="*/ 696948 w 2526440"/>
              <a:gd name="connsiteY13" fmla="*/ 1517583 h 1517683"/>
              <a:gd name="connsiteX0" fmla="*/ 696948 w 2526440"/>
              <a:gd name="connsiteY0" fmla="*/ 1517583 h 1517683"/>
              <a:gd name="connsiteX1" fmla="*/ 2055047 w 2526440"/>
              <a:gd name="connsiteY1" fmla="*/ 1510542 h 1517683"/>
              <a:gd name="connsiteX2" fmla="*/ 2521453 w 2526440"/>
              <a:gd name="connsiteY2" fmla="*/ 1028800 h 1517683"/>
              <a:gd name="connsiteX3" fmla="*/ 2347161 w 2526440"/>
              <a:gd name="connsiteY3" fmla="*/ 770207 h 1517683"/>
              <a:gd name="connsiteX4" fmla="*/ 2190440 w 2526440"/>
              <a:gd name="connsiteY4" fmla="*/ 799867 h 1517683"/>
              <a:gd name="connsiteX5" fmla="*/ 2142346 w 2526440"/>
              <a:gd name="connsiteY5" fmla="*/ 395289 h 1517683"/>
              <a:gd name="connsiteX6" fmla="*/ 1721776 w 2526440"/>
              <a:gd name="connsiteY6" fmla="*/ 358834 h 1517683"/>
              <a:gd name="connsiteX7" fmla="*/ 1674599 w 2526440"/>
              <a:gd name="connsiteY7" fmla="*/ 726544 h 1517683"/>
              <a:gd name="connsiteX8" fmla="*/ 1290381 w 2526440"/>
              <a:gd name="connsiteY8" fmla="*/ 17428 h 1517683"/>
              <a:gd name="connsiteX9" fmla="*/ 616254 w 2526440"/>
              <a:gd name="connsiteY9" fmla="*/ 364567 h 1517683"/>
              <a:gd name="connsiteX10" fmla="*/ 1127147 w 2526440"/>
              <a:gd name="connsiteY10" fmla="*/ 794345 h 1517683"/>
              <a:gd name="connsiteX11" fmla="*/ 609565 w 2526440"/>
              <a:gd name="connsiteY11" fmla="*/ 367791 h 1517683"/>
              <a:gd name="connsiteX12" fmla="*/ 26885 w 2526440"/>
              <a:gd name="connsiteY12" fmla="*/ 740674 h 1517683"/>
              <a:gd name="connsiteX13" fmla="*/ 696948 w 2526440"/>
              <a:gd name="connsiteY13" fmla="*/ 1517583 h 1517683"/>
              <a:gd name="connsiteX0" fmla="*/ 696948 w 2526440"/>
              <a:gd name="connsiteY0" fmla="*/ 1517583 h 1517683"/>
              <a:gd name="connsiteX1" fmla="*/ 2055047 w 2526440"/>
              <a:gd name="connsiteY1" fmla="*/ 1510542 h 1517683"/>
              <a:gd name="connsiteX2" fmla="*/ 2521453 w 2526440"/>
              <a:gd name="connsiteY2" fmla="*/ 1028800 h 1517683"/>
              <a:gd name="connsiteX3" fmla="*/ 2347161 w 2526440"/>
              <a:gd name="connsiteY3" fmla="*/ 770207 h 1517683"/>
              <a:gd name="connsiteX4" fmla="*/ 2190440 w 2526440"/>
              <a:gd name="connsiteY4" fmla="*/ 799867 h 1517683"/>
              <a:gd name="connsiteX5" fmla="*/ 2142346 w 2526440"/>
              <a:gd name="connsiteY5" fmla="*/ 395289 h 1517683"/>
              <a:gd name="connsiteX6" fmla="*/ 1721776 w 2526440"/>
              <a:gd name="connsiteY6" fmla="*/ 358834 h 1517683"/>
              <a:gd name="connsiteX7" fmla="*/ 1674599 w 2526440"/>
              <a:gd name="connsiteY7" fmla="*/ 726544 h 1517683"/>
              <a:gd name="connsiteX8" fmla="*/ 1290381 w 2526440"/>
              <a:gd name="connsiteY8" fmla="*/ 17428 h 1517683"/>
              <a:gd name="connsiteX9" fmla="*/ 616254 w 2526440"/>
              <a:gd name="connsiteY9" fmla="*/ 364567 h 1517683"/>
              <a:gd name="connsiteX10" fmla="*/ 1127147 w 2526440"/>
              <a:gd name="connsiteY10" fmla="*/ 794345 h 1517683"/>
              <a:gd name="connsiteX11" fmla="*/ 609565 w 2526440"/>
              <a:gd name="connsiteY11" fmla="*/ 367791 h 1517683"/>
              <a:gd name="connsiteX12" fmla="*/ 26885 w 2526440"/>
              <a:gd name="connsiteY12" fmla="*/ 740674 h 1517683"/>
              <a:gd name="connsiteX13" fmla="*/ 696948 w 2526440"/>
              <a:gd name="connsiteY13" fmla="*/ 1517583 h 1517683"/>
              <a:gd name="connsiteX0" fmla="*/ 696948 w 2526440"/>
              <a:gd name="connsiteY0" fmla="*/ 1517583 h 1517683"/>
              <a:gd name="connsiteX1" fmla="*/ 2055047 w 2526440"/>
              <a:gd name="connsiteY1" fmla="*/ 1510542 h 1517683"/>
              <a:gd name="connsiteX2" fmla="*/ 2521453 w 2526440"/>
              <a:gd name="connsiteY2" fmla="*/ 1028800 h 1517683"/>
              <a:gd name="connsiteX3" fmla="*/ 2347161 w 2526440"/>
              <a:gd name="connsiteY3" fmla="*/ 770207 h 1517683"/>
              <a:gd name="connsiteX4" fmla="*/ 2190440 w 2526440"/>
              <a:gd name="connsiteY4" fmla="*/ 799867 h 1517683"/>
              <a:gd name="connsiteX5" fmla="*/ 2142346 w 2526440"/>
              <a:gd name="connsiteY5" fmla="*/ 395289 h 1517683"/>
              <a:gd name="connsiteX6" fmla="*/ 1721776 w 2526440"/>
              <a:gd name="connsiteY6" fmla="*/ 358834 h 1517683"/>
              <a:gd name="connsiteX7" fmla="*/ 1674599 w 2526440"/>
              <a:gd name="connsiteY7" fmla="*/ 726544 h 1517683"/>
              <a:gd name="connsiteX8" fmla="*/ 1290381 w 2526440"/>
              <a:gd name="connsiteY8" fmla="*/ 17428 h 1517683"/>
              <a:gd name="connsiteX9" fmla="*/ 616254 w 2526440"/>
              <a:gd name="connsiteY9" fmla="*/ 364567 h 1517683"/>
              <a:gd name="connsiteX10" fmla="*/ 1127147 w 2526440"/>
              <a:gd name="connsiteY10" fmla="*/ 794345 h 1517683"/>
              <a:gd name="connsiteX11" fmla="*/ 609565 w 2526440"/>
              <a:gd name="connsiteY11" fmla="*/ 367791 h 1517683"/>
              <a:gd name="connsiteX12" fmla="*/ 26885 w 2526440"/>
              <a:gd name="connsiteY12" fmla="*/ 740674 h 1517683"/>
              <a:gd name="connsiteX13" fmla="*/ 696948 w 2526440"/>
              <a:gd name="connsiteY13" fmla="*/ 1517583 h 1517683"/>
              <a:gd name="connsiteX0" fmla="*/ 696948 w 2526440"/>
              <a:gd name="connsiteY0" fmla="*/ 1517583 h 1517683"/>
              <a:gd name="connsiteX1" fmla="*/ 2055047 w 2526440"/>
              <a:gd name="connsiteY1" fmla="*/ 1510542 h 1517683"/>
              <a:gd name="connsiteX2" fmla="*/ 2521453 w 2526440"/>
              <a:gd name="connsiteY2" fmla="*/ 1028800 h 1517683"/>
              <a:gd name="connsiteX3" fmla="*/ 2347161 w 2526440"/>
              <a:gd name="connsiteY3" fmla="*/ 770207 h 1517683"/>
              <a:gd name="connsiteX4" fmla="*/ 2190440 w 2526440"/>
              <a:gd name="connsiteY4" fmla="*/ 799867 h 1517683"/>
              <a:gd name="connsiteX5" fmla="*/ 2142346 w 2526440"/>
              <a:gd name="connsiteY5" fmla="*/ 395289 h 1517683"/>
              <a:gd name="connsiteX6" fmla="*/ 1721776 w 2526440"/>
              <a:gd name="connsiteY6" fmla="*/ 358834 h 1517683"/>
              <a:gd name="connsiteX7" fmla="*/ 1674599 w 2526440"/>
              <a:gd name="connsiteY7" fmla="*/ 726544 h 1517683"/>
              <a:gd name="connsiteX8" fmla="*/ 1290381 w 2526440"/>
              <a:gd name="connsiteY8" fmla="*/ 17428 h 1517683"/>
              <a:gd name="connsiteX9" fmla="*/ 616254 w 2526440"/>
              <a:gd name="connsiteY9" fmla="*/ 364567 h 1517683"/>
              <a:gd name="connsiteX10" fmla="*/ 1127147 w 2526440"/>
              <a:gd name="connsiteY10" fmla="*/ 794345 h 1517683"/>
              <a:gd name="connsiteX11" fmla="*/ 609565 w 2526440"/>
              <a:gd name="connsiteY11" fmla="*/ 367791 h 1517683"/>
              <a:gd name="connsiteX12" fmla="*/ 26885 w 2526440"/>
              <a:gd name="connsiteY12" fmla="*/ 740674 h 1517683"/>
              <a:gd name="connsiteX13" fmla="*/ 696948 w 2526440"/>
              <a:gd name="connsiteY13" fmla="*/ 1517583 h 1517683"/>
              <a:gd name="connsiteX0" fmla="*/ 696948 w 2526440"/>
              <a:gd name="connsiteY0" fmla="*/ 1517583 h 1517683"/>
              <a:gd name="connsiteX1" fmla="*/ 2055047 w 2526440"/>
              <a:gd name="connsiteY1" fmla="*/ 1510542 h 1517683"/>
              <a:gd name="connsiteX2" fmla="*/ 2521453 w 2526440"/>
              <a:gd name="connsiteY2" fmla="*/ 1028800 h 1517683"/>
              <a:gd name="connsiteX3" fmla="*/ 2347161 w 2526440"/>
              <a:gd name="connsiteY3" fmla="*/ 770207 h 1517683"/>
              <a:gd name="connsiteX4" fmla="*/ 2190440 w 2526440"/>
              <a:gd name="connsiteY4" fmla="*/ 799867 h 1517683"/>
              <a:gd name="connsiteX5" fmla="*/ 2142346 w 2526440"/>
              <a:gd name="connsiteY5" fmla="*/ 395289 h 1517683"/>
              <a:gd name="connsiteX6" fmla="*/ 1721776 w 2526440"/>
              <a:gd name="connsiteY6" fmla="*/ 358834 h 1517683"/>
              <a:gd name="connsiteX7" fmla="*/ 1674599 w 2526440"/>
              <a:gd name="connsiteY7" fmla="*/ 726544 h 1517683"/>
              <a:gd name="connsiteX8" fmla="*/ 1290381 w 2526440"/>
              <a:gd name="connsiteY8" fmla="*/ 17428 h 1517683"/>
              <a:gd name="connsiteX9" fmla="*/ 616254 w 2526440"/>
              <a:gd name="connsiteY9" fmla="*/ 364567 h 1517683"/>
              <a:gd name="connsiteX10" fmla="*/ 1127147 w 2526440"/>
              <a:gd name="connsiteY10" fmla="*/ 794345 h 1517683"/>
              <a:gd name="connsiteX11" fmla="*/ 609565 w 2526440"/>
              <a:gd name="connsiteY11" fmla="*/ 367791 h 1517683"/>
              <a:gd name="connsiteX12" fmla="*/ 26885 w 2526440"/>
              <a:gd name="connsiteY12" fmla="*/ 740674 h 1517683"/>
              <a:gd name="connsiteX13" fmla="*/ 696948 w 2526440"/>
              <a:gd name="connsiteY13" fmla="*/ 1517583 h 1517683"/>
              <a:gd name="connsiteX0" fmla="*/ 696948 w 2526440"/>
              <a:gd name="connsiteY0" fmla="*/ 1517583 h 1517683"/>
              <a:gd name="connsiteX1" fmla="*/ 2055047 w 2526440"/>
              <a:gd name="connsiteY1" fmla="*/ 1510542 h 1517683"/>
              <a:gd name="connsiteX2" fmla="*/ 2521453 w 2526440"/>
              <a:gd name="connsiteY2" fmla="*/ 1028800 h 1517683"/>
              <a:gd name="connsiteX3" fmla="*/ 2347161 w 2526440"/>
              <a:gd name="connsiteY3" fmla="*/ 770207 h 1517683"/>
              <a:gd name="connsiteX4" fmla="*/ 2190440 w 2526440"/>
              <a:gd name="connsiteY4" fmla="*/ 799867 h 1517683"/>
              <a:gd name="connsiteX5" fmla="*/ 2142346 w 2526440"/>
              <a:gd name="connsiteY5" fmla="*/ 395289 h 1517683"/>
              <a:gd name="connsiteX6" fmla="*/ 1721776 w 2526440"/>
              <a:gd name="connsiteY6" fmla="*/ 358834 h 1517683"/>
              <a:gd name="connsiteX7" fmla="*/ 1674599 w 2526440"/>
              <a:gd name="connsiteY7" fmla="*/ 726544 h 1517683"/>
              <a:gd name="connsiteX8" fmla="*/ 1290381 w 2526440"/>
              <a:gd name="connsiteY8" fmla="*/ 17428 h 1517683"/>
              <a:gd name="connsiteX9" fmla="*/ 616254 w 2526440"/>
              <a:gd name="connsiteY9" fmla="*/ 364567 h 1517683"/>
              <a:gd name="connsiteX10" fmla="*/ 1127147 w 2526440"/>
              <a:gd name="connsiteY10" fmla="*/ 794345 h 1517683"/>
              <a:gd name="connsiteX11" fmla="*/ 609565 w 2526440"/>
              <a:gd name="connsiteY11" fmla="*/ 367791 h 1517683"/>
              <a:gd name="connsiteX12" fmla="*/ 26885 w 2526440"/>
              <a:gd name="connsiteY12" fmla="*/ 740674 h 1517683"/>
              <a:gd name="connsiteX13" fmla="*/ 696948 w 2526440"/>
              <a:gd name="connsiteY13" fmla="*/ 1517583 h 1517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526440" h="1517683">
                <a:moveTo>
                  <a:pt x="696948" y="1517583"/>
                </a:moveTo>
                <a:lnTo>
                  <a:pt x="2055047" y="1510542"/>
                </a:lnTo>
                <a:cubicBezTo>
                  <a:pt x="2429615" y="1503751"/>
                  <a:pt x="2554101" y="1207859"/>
                  <a:pt x="2521453" y="1028800"/>
                </a:cubicBezTo>
                <a:cubicBezTo>
                  <a:pt x="2506695" y="843051"/>
                  <a:pt x="2449201" y="801959"/>
                  <a:pt x="2347161" y="770207"/>
                </a:cubicBezTo>
                <a:cubicBezTo>
                  <a:pt x="2197270" y="723566"/>
                  <a:pt x="2124856" y="935464"/>
                  <a:pt x="2190440" y="799867"/>
                </a:cubicBezTo>
                <a:cubicBezTo>
                  <a:pt x="2234542" y="734587"/>
                  <a:pt x="2245581" y="472540"/>
                  <a:pt x="2142346" y="395289"/>
                </a:cubicBezTo>
                <a:cubicBezTo>
                  <a:pt x="2044729" y="314397"/>
                  <a:pt x="1898493" y="240092"/>
                  <a:pt x="1721776" y="358834"/>
                </a:cubicBezTo>
                <a:cubicBezTo>
                  <a:pt x="1756627" y="497910"/>
                  <a:pt x="1771885" y="555755"/>
                  <a:pt x="1674599" y="726544"/>
                </a:cubicBezTo>
                <a:cubicBezTo>
                  <a:pt x="1824943" y="476673"/>
                  <a:pt x="1779588" y="188015"/>
                  <a:pt x="1290381" y="17428"/>
                </a:cubicBezTo>
                <a:cubicBezTo>
                  <a:pt x="1048053" y="-57138"/>
                  <a:pt x="678873" y="116715"/>
                  <a:pt x="616254" y="364567"/>
                </a:cubicBezTo>
                <a:cubicBezTo>
                  <a:pt x="801129" y="403135"/>
                  <a:pt x="1029735" y="461579"/>
                  <a:pt x="1127147" y="794345"/>
                </a:cubicBezTo>
                <a:cubicBezTo>
                  <a:pt x="1070372" y="588809"/>
                  <a:pt x="907572" y="395952"/>
                  <a:pt x="609565" y="367791"/>
                </a:cubicBezTo>
                <a:cubicBezTo>
                  <a:pt x="363240" y="347581"/>
                  <a:pt x="99786" y="553680"/>
                  <a:pt x="26885" y="740674"/>
                </a:cubicBezTo>
                <a:cubicBezTo>
                  <a:pt x="-86365" y="1122891"/>
                  <a:pt x="162167" y="1524982"/>
                  <a:pt x="696948" y="1517583"/>
                </a:cubicBezTo>
                <a:close/>
              </a:path>
            </a:pathLst>
          </a:custGeom>
          <a:noFill/>
          <a:ln w="50800">
            <a:solidFill>
              <a:schemeClr val="bg1">
                <a:alpha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 dirty="0"/>
          </a:p>
        </p:txBody>
      </p:sp>
      <p:sp>
        <p:nvSpPr>
          <p:cNvPr id="5" name="Text Placeholder 1">
            <a:extLst>
              <a:ext uri="{FF2B5EF4-FFF2-40B4-BE49-F238E27FC236}">
                <a16:creationId xmlns="" xmlns:a16="http://schemas.microsoft.com/office/drawing/2014/main" id="{BBCDE17C-780B-4DF7-B395-E81C60286920}"/>
              </a:ext>
            </a:extLst>
          </p:cNvPr>
          <p:cNvSpPr txBox="1">
            <a:spLocks/>
          </p:cNvSpPr>
          <p:nvPr/>
        </p:nvSpPr>
        <p:spPr>
          <a:xfrm>
            <a:off x="323529" y="287255"/>
            <a:ext cx="11573197" cy="724247"/>
          </a:xfrm>
          <a:prstGeom prst="rect">
            <a:avLst/>
          </a:prstGeom>
        </p:spPr>
        <p:txBody>
          <a:bodyPr>
            <a:noAutofit/>
          </a:bodyPr>
          <a:lstStyle>
            <a:lvl1pPr marL="342891" indent="-342891" algn="l" defTabSz="1371566" rtl="0" eaLnBrk="1" latinLnBrk="0" hangingPunct="1">
              <a:lnSpc>
                <a:spcPct val="90000"/>
              </a:lnSpc>
              <a:spcBef>
                <a:spcPts val="1500"/>
              </a:spcBef>
              <a:buFont typeface="Arial" panose="020B0604020202020204" pitchFamily="34" charset="0"/>
              <a:buChar char="•"/>
              <a:defRPr sz="4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28675" indent="-342891" algn="l" defTabSz="1371566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714457" indent="-342891" algn="l" defTabSz="1371566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400240" indent="-342891" algn="l" defTabSz="1371566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086024" indent="-342891" algn="l" defTabSz="1371566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771806" indent="-342891" algn="l" defTabSz="1371566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457589" indent="-342891" algn="l" defTabSz="1371566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143371" indent="-342891" algn="l" defTabSz="1371566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829155" indent="-342891" algn="l" defTabSz="1371566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5000" dirty="0">
                <a:solidFill>
                  <a:schemeClr val="bg1"/>
                </a:solidFill>
                <a:latin typeface="+mj-lt"/>
              </a:rPr>
              <a:t>Infographic Style</a:t>
            </a:r>
          </a:p>
        </p:txBody>
      </p:sp>
      <p:sp>
        <p:nvSpPr>
          <p:cNvPr id="190" name="Freeform: Shape 189">
            <a:extLst>
              <a:ext uri="{FF2B5EF4-FFF2-40B4-BE49-F238E27FC236}">
                <a16:creationId xmlns="" xmlns:a16="http://schemas.microsoft.com/office/drawing/2014/main" id="{5C4B7512-EF8D-419B-8BD9-BE236A10D0D9}"/>
              </a:ext>
            </a:extLst>
          </p:cNvPr>
          <p:cNvSpPr/>
          <p:nvPr/>
        </p:nvSpPr>
        <p:spPr>
          <a:xfrm rot="20400000">
            <a:off x="-249122" y="2794384"/>
            <a:ext cx="4408992" cy="645805"/>
          </a:xfrm>
          <a:custGeom>
            <a:avLst/>
            <a:gdLst>
              <a:gd name="connsiteX0" fmla="*/ 6762406 w 6762406"/>
              <a:gd name="connsiteY0" fmla="*/ 0 h 1396040"/>
              <a:gd name="connsiteX1" fmla="*/ 6762406 w 6762406"/>
              <a:gd name="connsiteY1" fmla="*/ 1396040 h 1396040"/>
              <a:gd name="connsiteX2" fmla="*/ 0 w 6762406"/>
              <a:gd name="connsiteY2" fmla="*/ 1396040 h 1396040"/>
              <a:gd name="connsiteX3" fmla="*/ 508117 w 6762406"/>
              <a:gd name="connsiteY3" fmla="*/ 1 h 1396040"/>
              <a:gd name="connsiteX0" fmla="*/ 6568324 w 6568324"/>
              <a:gd name="connsiteY0" fmla="*/ 0 h 1410321"/>
              <a:gd name="connsiteX1" fmla="*/ 6568324 w 6568324"/>
              <a:gd name="connsiteY1" fmla="*/ 1396040 h 1410321"/>
              <a:gd name="connsiteX2" fmla="*/ 0 w 6568324"/>
              <a:gd name="connsiteY2" fmla="*/ 1410322 h 1410321"/>
              <a:gd name="connsiteX3" fmla="*/ 314035 w 6568324"/>
              <a:gd name="connsiteY3" fmla="*/ 1 h 1410321"/>
              <a:gd name="connsiteX4" fmla="*/ 6568324 w 6568324"/>
              <a:gd name="connsiteY4" fmla="*/ 0 h 1410321"/>
              <a:gd name="connsiteX0" fmla="*/ 6613487 w 6613487"/>
              <a:gd name="connsiteY0" fmla="*/ 0 h 1408526"/>
              <a:gd name="connsiteX1" fmla="*/ 6613487 w 6613487"/>
              <a:gd name="connsiteY1" fmla="*/ 1396040 h 1408526"/>
              <a:gd name="connsiteX2" fmla="*/ 0 w 6613487"/>
              <a:gd name="connsiteY2" fmla="*/ 1408527 h 1408526"/>
              <a:gd name="connsiteX3" fmla="*/ 359198 w 6613487"/>
              <a:gd name="connsiteY3" fmla="*/ 1 h 1408526"/>
              <a:gd name="connsiteX4" fmla="*/ 6613487 w 6613487"/>
              <a:gd name="connsiteY4" fmla="*/ 0 h 14085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13487" h="1408526">
                <a:moveTo>
                  <a:pt x="6613487" y="0"/>
                </a:moveTo>
                <a:lnTo>
                  <a:pt x="6613487" y="1396040"/>
                </a:lnTo>
                <a:lnTo>
                  <a:pt x="0" y="1408527"/>
                </a:lnTo>
                <a:lnTo>
                  <a:pt x="359198" y="1"/>
                </a:lnTo>
                <a:lnTo>
                  <a:pt x="66134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192" name="Freeform: Shape 191">
            <a:extLst>
              <a:ext uri="{FF2B5EF4-FFF2-40B4-BE49-F238E27FC236}">
                <a16:creationId xmlns="" xmlns:a16="http://schemas.microsoft.com/office/drawing/2014/main" id="{0C36A924-89AF-49E8-AB9F-D6E25C81F147}"/>
              </a:ext>
            </a:extLst>
          </p:cNvPr>
          <p:cNvSpPr/>
          <p:nvPr/>
        </p:nvSpPr>
        <p:spPr>
          <a:xfrm rot="20400000">
            <a:off x="-182357" y="5314769"/>
            <a:ext cx="8441278" cy="640080"/>
          </a:xfrm>
          <a:custGeom>
            <a:avLst/>
            <a:gdLst>
              <a:gd name="connsiteX0" fmla="*/ 12785260 w 12785260"/>
              <a:gd name="connsiteY0" fmla="*/ 0 h 1396040"/>
              <a:gd name="connsiteX1" fmla="*/ 12785260 w 12785260"/>
              <a:gd name="connsiteY1" fmla="*/ 1396040 h 1396040"/>
              <a:gd name="connsiteX2" fmla="*/ 2474427 w 12785260"/>
              <a:gd name="connsiteY2" fmla="*/ 1396040 h 1396040"/>
              <a:gd name="connsiteX3" fmla="*/ 0 w 12785260"/>
              <a:gd name="connsiteY3" fmla="*/ 495422 h 1396040"/>
              <a:gd name="connsiteX4" fmla="*/ 180319 w 12785260"/>
              <a:gd name="connsiteY4" fmla="*/ 1 h 1396040"/>
              <a:gd name="connsiteX0" fmla="*/ 12665613 w 12665613"/>
              <a:gd name="connsiteY0" fmla="*/ 0 h 1396040"/>
              <a:gd name="connsiteX1" fmla="*/ 12665613 w 12665613"/>
              <a:gd name="connsiteY1" fmla="*/ 1396040 h 1396040"/>
              <a:gd name="connsiteX2" fmla="*/ 2354780 w 12665613"/>
              <a:gd name="connsiteY2" fmla="*/ 1396040 h 1396040"/>
              <a:gd name="connsiteX3" fmla="*/ 0 w 12665613"/>
              <a:gd name="connsiteY3" fmla="*/ 381881 h 1396040"/>
              <a:gd name="connsiteX4" fmla="*/ 60672 w 12665613"/>
              <a:gd name="connsiteY4" fmla="*/ 1 h 1396040"/>
              <a:gd name="connsiteX5" fmla="*/ 12665613 w 12665613"/>
              <a:gd name="connsiteY5" fmla="*/ 0 h 1396040"/>
              <a:gd name="connsiteX0" fmla="*/ 12655840 w 12655841"/>
              <a:gd name="connsiteY0" fmla="*/ 0 h 1396040"/>
              <a:gd name="connsiteX1" fmla="*/ 12655840 w 12655841"/>
              <a:gd name="connsiteY1" fmla="*/ 1396040 h 1396040"/>
              <a:gd name="connsiteX2" fmla="*/ 2345007 w 12655841"/>
              <a:gd name="connsiteY2" fmla="*/ 1396040 h 1396040"/>
              <a:gd name="connsiteX3" fmla="*/ -1 w 12655841"/>
              <a:gd name="connsiteY3" fmla="*/ 342838 h 1396040"/>
              <a:gd name="connsiteX4" fmla="*/ 50899 w 12655841"/>
              <a:gd name="connsiteY4" fmla="*/ 1 h 1396040"/>
              <a:gd name="connsiteX5" fmla="*/ 12655840 w 12655841"/>
              <a:gd name="connsiteY5" fmla="*/ 0 h 1396040"/>
              <a:gd name="connsiteX0" fmla="*/ 12650954 w 12650954"/>
              <a:gd name="connsiteY0" fmla="*/ 0 h 1396040"/>
              <a:gd name="connsiteX1" fmla="*/ 12650954 w 12650954"/>
              <a:gd name="connsiteY1" fmla="*/ 1396040 h 1396040"/>
              <a:gd name="connsiteX2" fmla="*/ 2340121 w 12650954"/>
              <a:gd name="connsiteY2" fmla="*/ 1396040 h 1396040"/>
              <a:gd name="connsiteX3" fmla="*/ -1 w 12650954"/>
              <a:gd name="connsiteY3" fmla="*/ 323318 h 1396040"/>
              <a:gd name="connsiteX4" fmla="*/ 46013 w 12650954"/>
              <a:gd name="connsiteY4" fmla="*/ 1 h 1396040"/>
              <a:gd name="connsiteX5" fmla="*/ 12650954 w 12650954"/>
              <a:gd name="connsiteY5" fmla="*/ 0 h 1396040"/>
              <a:gd name="connsiteX0" fmla="*/ 12641183 w 12641183"/>
              <a:gd name="connsiteY0" fmla="*/ 0 h 1396040"/>
              <a:gd name="connsiteX1" fmla="*/ 12641183 w 12641183"/>
              <a:gd name="connsiteY1" fmla="*/ 1396040 h 1396040"/>
              <a:gd name="connsiteX2" fmla="*/ 2330350 w 12641183"/>
              <a:gd name="connsiteY2" fmla="*/ 1396040 h 1396040"/>
              <a:gd name="connsiteX3" fmla="*/ 0 w 12641183"/>
              <a:gd name="connsiteY3" fmla="*/ 284274 h 1396040"/>
              <a:gd name="connsiteX4" fmla="*/ 36242 w 12641183"/>
              <a:gd name="connsiteY4" fmla="*/ 1 h 1396040"/>
              <a:gd name="connsiteX5" fmla="*/ 12641183 w 12641183"/>
              <a:gd name="connsiteY5" fmla="*/ 0 h 1396040"/>
              <a:gd name="connsiteX0" fmla="*/ 12644836 w 12644836"/>
              <a:gd name="connsiteY0" fmla="*/ 0 h 1396040"/>
              <a:gd name="connsiteX1" fmla="*/ 12644836 w 12644836"/>
              <a:gd name="connsiteY1" fmla="*/ 1396040 h 1396040"/>
              <a:gd name="connsiteX2" fmla="*/ 2334003 w 12644836"/>
              <a:gd name="connsiteY2" fmla="*/ 1396040 h 1396040"/>
              <a:gd name="connsiteX3" fmla="*/ 0 w 12644836"/>
              <a:gd name="connsiteY3" fmla="*/ 238126 h 1396040"/>
              <a:gd name="connsiteX4" fmla="*/ 39895 w 12644836"/>
              <a:gd name="connsiteY4" fmla="*/ 1 h 1396040"/>
              <a:gd name="connsiteX5" fmla="*/ 12644836 w 12644836"/>
              <a:gd name="connsiteY5" fmla="*/ 0 h 1396040"/>
              <a:gd name="connsiteX0" fmla="*/ 12671689 w 12671689"/>
              <a:gd name="connsiteY0" fmla="*/ 0 h 1396040"/>
              <a:gd name="connsiteX1" fmla="*/ 12671689 w 12671689"/>
              <a:gd name="connsiteY1" fmla="*/ 1396040 h 1396040"/>
              <a:gd name="connsiteX2" fmla="*/ 2360856 w 12671689"/>
              <a:gd name="connsiteY2" fmla="*/ 1396040 h 1396040"/>
              <a:gd name="connsiteX3" fmla="*/ 0 w 12671689"/>
              <a:gd name="connsiteY3" fmla="*/ 223916 h 1396040"/>
              <a:gd name="connsiteX4" fmla="*/ 66748 w 12671689"/>
              <a:gd name="connsiteY4" fmla="*/ 1 h 1396040"/>
              <a:gd name="connsiteX5" fmla="*/ 12671689 w 12671689"/>
              <a:gd name="connsiteY5" fmla="*/ 0 h 1396040"/>
              <a:gd name="connsiteX0" fmla="*/ 12661916 w 12661916"/>
              <a:gd name="connsiteY0" fmla="*/ 0 h 1396040"/>
              <a:gd name="connsiteX1" fmla="*/ 12661916 w 12661916"/>
              <a:gd name="connsiteY1" fmla="*/ 1396040 h 1396040"/>
              <a:gd name="connsiteX2" fmla="*/ 2351083 w 12661916"/>
              <a:gd name="connsiteY2" fmla="*/ 1396040 h 1396040"/>
              <a:gd name="connsiteX3" fmla="*/ -1 w 12661916"/>
              <a:gd name="connsiteY3" fmla="*/ 184873 h 1396040"/>
              <a:gd name="connsiteX4" fmla="*/ 56975 w 12661916"/>
              <a:gd name="connsiteY4" fmla="*/ 1 h 1396040"/>
              <a:gd name="connsiteX5" fmla="*/ 12661916 w 12661916"/>
              <a:gd name="connsiteY5" fmla="*/ 0 h 1396040"/>
              <a:gd name="connsiteX0" fmla="*/ 12661918 w 12661918"/>
              <a:gd name="connsiteY0" fmla="*/ 0 h 1396040"/>
              <a:gd name="connsiteX1" fmla="*/ 12661918 w 12661918"/>
              <a:gd name="connsiteY1" fmla="*/ 1396040 h 1396040"/>
              <a:gd name="connsiteX2" fmla="*/ 2305920 w 12661918"/>
              <a:gd name="connsiteY2" fmla="*/ 1394245 h 1396040"/>
              <a:gd name="connsiteX3" fmla="*/ 1 w 12661918"/>
              <a:gd name="connsiteY3" fmla="*/ 184873 h 1396040"/>
              <a:gd name="connsiteX4" fmla="*/ 56977 w 12661918"/>
              <a:gd name="connsiteY4" fmla="*/ 1 h 1396040"/>
              <a:gd name="connsiteX5" fmla="*/ 12661918 w 12661918"/>
              <a:gd name="connsiteY5" fmla="*/ 0 h 1396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661918" h="1396040">
                <a:moveTo>
                  <a:pt x="12661918" y="0"/>
                </a:moveTo>
                <a:lnTo>
                  <a:pt x="12661918" y="1396040"/>
                </a:lnTo>
                <a:lnTo>
                  <a:pt x="2305920" y="1394245"/>
                </a:lnTo>
                <a:lnTo>
                  <a:pt x="1" y="184873"/>
                </a:lnTo>
                <a:lnTo>
                  <a:pt x="56977" y="1"/>
                </a:lnTo>
                <a:lnTo>
                  <a:pt x="1266191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191" name="Freeform: Shape 190">
            <a:extLst>
              <a:ext uri="{FF2B5EF4-FFF2-40B4-BE49-F238E27FC236}">
                <a16:creationId xmlns="" xmlns:a16="http://schemas.microsoft.com/office/drawing/2014/main" id="{119C06F7-C281-4D24-A94C-77D8570518A2}"/>
              </a:ext>
            </a:extLst>
          </p:cNvPr>
          <p:cNvSpPr/>
          <p:nvPr/>
        </p:nvSpPr>
        <p:spPr>
          <a:xfrm rot="20400000">
            <a:off x="-387612" y="3667348"/>
            <a:ext cx="8900339" cy="663706"/>
          </a:xfrm>
          <a:custGeom>
            <a:avLst/>
            <a:gdLst>
              <a:gd name="connsiteX0" fmla="*/ 14240466 w 14240466"/>
              <a:gd name="connsiteY0" fmla="*/ 0 h 1396040"/>
              <a:gd name="connsiteX1" fmla="*/ 14240466 w 14240466"/>
              <a:gd name="connsiteY1" fmla="*/ 1396040 h 1396040"/>
              <a:gd name="connsiteX2" fmla="*/ 0 w 14240466"/>
              <a:gd name="connsiteY2" fmla="*/ 1396040 h 1396040"/>
              <a:gd name="connsiteX3" fmla="*/ 508117 w 14240466"/>
              <a:gd name="connsiteY3" fmla="*/ 0 h 1396040"/>
              <a:gd name="connsiteX0" fmla="*/ 14114746 w 14114747"/>
              <a:gd name="connsiteY0" fmla="*/ 0 h 1440466"/>
              <a:gd name="connsiteX1" fmla="*/ 14114746 w 14114747"/>
              <a:gd name="connsiteY1" fmla="*/ 1396040 h 1440466"/>
              <a:gd name="connsiteX2" fmla="*/ 0 w 14114747"/>
              <a:gd name="connsiteY2" fmla="*/ 1440466 h 1440466"/>
              <a:gd name="connsiteX3" fmla="*/ 382397 w 14114747"/>
              <a:gd name="connsiteY3" fmla="*/ 0 h 1440466"/>
              <a:gd name="connsiteX4" fmla="*/ 14114746 w 14114747"/>
              <a:gd name="connsiteY4" fmla="*/ 0 h 1440466"/>
              <a:gd name="connsiteX0" fmla="*/ 14101319 w 14101319"/>
              <a:gd name="connsiteY0" fmla="*/ 0 h 1447570"/>
              <a:gd name="connsiteX1" fmla="*/ 14101319 w 14101319"/>
              <a:gd name="connsiteY1" fmla="*/ 1396040 h 1447570"/>
              <a:gd name="connsiteX2" fmla="*/ 0 w 14101319"/>
              <a:gd name="connsiteY2" fmla="*/ 1447570 h 1447570"/>
              <a:gd name="connsiteX3" fmla="*/ 368970 w 14101319"/>
              <a:gd name="connsiteY3" fmla="*/ 0 h 1447570"/>
              <a:gd name="connsiteX4" fmla="*/ 14101319 w 14101319"/>
              <a:gd name="connsiteY4" fmla="*/ 0 h 1447570"/>
              <a:gd name="connsiteX0" fmla="*/ 14101319 w 14101319"/>
              <a:gd name="connsiteY0" fmla="*/ 0 h 1447570"/>
              <a:gd name="connsiteX1" fmla="*/ 14101319 w 14101319"/>
              <a:gd name="connsiteY1" fmla="*/ 1396040 h 1447570"/>
              <a:gd name="connsiteX2" fmla="*/ 0 w 14101319"/>
              <a:gd name="connsiteY2" fmla="*/ 1447570 h 1447570"/>
              <a:gd name="connsiteX3" fmla="*/ 398732 w 14101319"/>
              <a:gd name="connsiteY3" fmla="*/ 14209 h 1447570"/>
              <a:gd name="connsiteX4" fmla="*/ 14101319 w 14101319"/>
              <a:gd name="connsiteY4" fmla="*/ 0 h 14475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01319" h="1447570">
                <a:moveTo>
                  <a:pt x="14101319" y="0"/>
                </a:moveTo>
                <a:lnTo>
                  <a:pt x="14101319" y="1396040"/>
                </a:lnTo>
                <a:lnTo>
                  <a:pt x="0" y="1447570"/>
                </a:lnTo>
                <a:lnTo>
                  <a:pt x="398732" y="14209"/>
                </a:lnTo>
                <a:lnTo>
                  <a:pt x="14101319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185" name="Freeform: Shape 184">
            <a:extLst>
              <a:ext uri="{FF2B5EF4-FFF2-40B4-BE49-F238E27FC236}">
                <a16:creationId xmlns="" xmlns:a16="http://schemas.microsoft.com/office/drawing/2014/main" id="{54F519CA-0152-4516-A1C9-594C64578EB8}"/>
              </a:ext>
            </a:extLst>
          </p:cNvPr>
          <p:cNvSpPr/>
          <p:nvPr/>
        </p:nvSpPr>
        <p:spPr>
          <a:xfrm rot="20400000">
            <a:off x="4139643" y="5690529"/>
            <a:ext cx="6718779" cy="643931"/>
          </a:xfrm>
          <a:custGeom>
            <a:avLst/>
            <a:gdLst>
              <a:gd name="connsiteX0" fmla="*/ 11190195 w 11190195"/>
              <a:gd name="connsiteY0" fmla="*/ 0 h 1396040"/>
              <a:gd name="connsiteX1" fmla="*/ 11190195 w 11190195"/>
              <a:gd name="connsiteY1" fmla="*/ 1396040 h 1396040"/>
              <a:gd name="connsiteX2" fmla="*/ 3835587 w 11190195"/>
              <a:gd name="connsiteY2" fmla="*/ 1396040 h 1396040"/>
              <a:gd name="connsiteX3" fmla="*/ 0 w 11190195"/>
              <a:gd name="connsiteY3" fmla="*/ 0 h 1396040"/>
              <a:gd name="connsiteX0" fmla="*/ 10078168 w 10078169"/>
              <a:gd name="connsiteY0" fmla="*/ 8399 h 1404439"/>
              <a:gd name="connsiteX1" fmla="*/ 10078168 w 10078169"/>
              <a:gd name="connsiteY1" fmla="*/ 1404439 h 1404439"/>
              <a:gd name="connsiteX2" fmla="*/ 2723560 w 10078169"/>
              <a:gd name="connsiteY2" fmla="*/ 1404439 h 1404439"/>
              <a:gd name="connsiteX3" fmla="*/ -1 w 10078169"/>
              <a:gd name="connsiteY3" fmla="*/ -1 h 1404439"/>
              <a:gd name="connsiteX4" fmla="*/ 10078168 w 10078169"/>
              <a:gd name="connsiteY4" fmla="*/ 8399 h 1404439"/>
              <a:gd name="connsiteX0" fmla="*/ 10078170 w 10078169"/>
              <a:gd name="connsiteY0" fmla="*/ 8399 h 1404439"/>
              <a:gd name="connsiteX1" fmla="*/ 10078170 w 10078169"/>
              <a:gd name="connsiteY1" fmla="*/ 1404439 h 1404439"/>
              <a:gd name="connsiteX2" fmla="*/ 2651548 w 10078169"/>
              <a:gd name="connsiteY2" fmla="*/ 1388436 h 1404439"/>
              <a:gd name="connsiteX3" fmla="*/ 1 w 10078169"/>
              <a:gd name="connsiteY3" fmla="*/ -1 h 1404439"/>
              <a:gd name="connsiteX4" fmla="*/ 10078170 w 10078169"/>
              <a:gd name="connsiteY4" fmla="*/ 8399 h 1404439"/>
              <a:gd name="connsiteX0" fmla="*/ 10078168 w 10078169"/>
              <a:gd name="connsiteY0" fmla="*/ 8399 h 1404439"/>
              <a:gd name="connsiteX1" fmla="*/ 10078168 w 10078169"/>
              <a:gd name="connsiteY1" fmla="*/ 1404439 h 1404439"/>
              <a:gd name="connsiteX2" fmla="*/ 2651546 w 10078169"/>
              <a:gd name="connsiteY2" fmla="*/ 1388436 h 1404439"/>
              <a:gd name="connsiteX3" fmla="*/ -1 w 10078169"/>
              <a:gd name="connsiteY3" fmla="*/ -1 h 1404439"/>
              <a:gd name="connsiteX4" fmla="*/ 10078168 w 10078169"/>
              <a:gd name="connsiteY4" fmla="*/ 8399 h 1404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78169" h="1404439">
                <a:moveTo>
                  <a:pt x="10078168" y="8399"/>
                </a:moveTo>
                <a:lnTo>
                  <a:pt x="10078168" y="1404439"/>
                </a:lnTo>
                <a:lnTo>
                  <a:pt x="2651546" y="1388436"/>
                </a:lnTo>
                <a:lnTo>
                  <a:pt x="-1" y="-1"/>
                </a:lnTo>
                <a:lnTo>
                  <a:pt x="10078168" y="839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grpSp>
        <p:nvGrpSpPr>
          <p:cNvPr id="22" name="Group 21">
            <a:extLst>
              <a:ext uri="{FF2B5EF4-FFF2-40B4-BE49-F238E27FC236}">
                <a16:creationId xmlns="" xmlns:a16="http://schemas.microsoft.com/office/drawing/2014/main" id="{8C24A3DC-9C6F-490C-8D43-1DCB50EA0F86}"/>
              </a:ext>
            </a:extLst>
          </p:cNvPr>
          <p:cNvGrpSpPr/>
          <p:nvPr/>
        </p:nvGrpSpPr>
        <p:grpSpPr>
          <a:xfrm rot="20275744" flipH="1">
            <a:off x="7644597" y="1563322"/>
            <a:ext cx="1256602" cy="1424069"/>
            <a:chOff x="5365048" y="479821"/>
            <a:chExt cx="8036930" cy="9108010"/>
          </a:xfrm>
          <a:solidFill>
            <a:schemeClr val="accent1"/>
          </a:solidFill>
          <a:effectLst/>
        </p:grpSpPr>
        <p:sp>
          <p:nvSpPr>
            <p:cNvPr id="31" name="Freeform: Shape 30">
              <a:extLst>
                <a:ext uri="{FF2B5EF4-FFF2-40B4-BE49-F238E27FC236}">
                  <a16:creationId xmlns="" xmlns:a16="http://schemas.microsoft.com/office/drawing/2014/main" id="{C18FAC41-701E-4DF6-B9DB-EB6CDA37C4B1}"/>
                </a:ext>
              </a:extLst>
            </p:cNvPr>
            <p:cNvSpPr/>
            <p:nvPr/>
          </p:nvSpPr>
          <p:spPr>
            <a:xfrm>
              <a:off x="11674969" y="8268753"/>
              <a:ext cx="1052700" cy="1319078"/>
            </a:xfrm>
            <a:custGeom>
              <a:avLst/>
              <a:gdLst>
                <a:gd name="connsiteX0" fmla="*/ 0 w 266700"/>
                <a:gd name="connsiteY0" fmla="*/ 0 h 438150"/>
                <a:gd name="connsiteX1" fmla="*/ 19050 w 266700"/>
                <a:gd name="connsiteY1" fmla="*/ 438150 h 438150"/>
                <a:gd name="connsiteX2" fmla="*/ 266700 w 266700"/>
                <a:gd name="connsiteY2" fmla="*/ 76200 h 438150"/>
                <a:gd name="connsiteX3" fmla="*/ 0 w 266700"/>
                <a:gd name="connsiteY3" fmla="*/ 0 h 438150"/>
                <a:gd name="connsiteX0" fmla="*/ 0 w 366579"/>
                <a:gd name="connsiteY0" fmla="*/ 0 h 459339"/>
                <a:gd name="connsiteX1" fmla="*/ 366579 w 366579"/>
                <a:gd name="connsiteY1" fmla="*/ 459339 h 459339"/>
                <a:gd name="connsiteX2" fmla="*/ 266700 w 366579"/>
                <a:gd name="connsiteY2" fmla="*/ 76200 h 459339"/>
                <a:gd name="connsiteX3" fmla="*/ 0 w 366579"/>
                <a:gd name="connsiteY3" fmla="*/ 0 h 459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6579" h="459339">
                  <a:moveTo>
                    <a:pt x="0" y="0"/>
                  </a:moveTo>
                  <a:lnTo>
                    <a:pt x="366579" y="459339"/>
                  </a:lnTo>
                  <a:lnTo>
                    <a:pt x="266700" y="7620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="" xmlns:a16="http://schemas.microsoft.com/office/drawing/2014/main" id="{B5AC0919-A6CB-45D5-A2E3-655F5BECF02D}"/>
                </a:ext>
              </a:extLst>
            </p:cNvPr>
            <p:cNvSpPr/>
            <p:nvPr/>
          </p:nvSpPr>
          <p:spPr>
            <a:xfrm>
              <a:off x="9107326" y="6879846"/>
              <a:ext cx="3333521" cy="1613816"/>
            </a:xfrm>
            <a:custGeom>
              <a:avLst/>
              <a:gdLst>
                <a:gd name="connsiteX0" fmla="*/ 1219200 w 1219200"/>
                <a:gd name="connsiteY0" fmla="*/ 561975 h 561975"/>
                <a:gd name="connsiteX1" fmla="*/ 438150 w 1219200"/>
                <a:gd name="connsiteY1" fmla="*/ 0 h 561975"/>
                <a:gd name="connsiteX2" fmla="*/ 0 w 1219200"/>
                <a:gd name="connsiteY2" fmla="*/ 361950 h 561975"/>
                <a:gd name="connsiteX3" fmla="*/ 1219200 w 1219200"/>
                <a:gd name="connsiteY3" fmla="*/ 561975 h 561975"/>
                <a:gd name="connsiteX0" fmla="*/ 1158170 w 1158170"/>
                <a:gd name="connsiteY0" fmla="*/ 561975 h 561975"/>
                <a:gd name="connsiteX1" fmla="*/ 377120 w 1158170"/>
                <a:gd name="connsiteY1" fmla="*/ 0 h 561975"/>
                <a:gd name="connsiteX2" fmla="*/ 0 w 1158170"/>
                <a:gd name="connsiteY2" fmla="*/ 375217 h 561975"/>
                <a:gd name="connsiteX3" fmla="*/ 1158170 w 1158170"/>
                <a:gd name="connsiteY3" fmla="*/ 561975 h 561975"/>
                <a:gd name="connsiteX0" fmla="*/ 1160823 w 1160823"/>
                <a:gd name="connsiteY0" fmla="*/ 561975 h 561975"/>
                <a:gd name="connsiteX1" fmla="*/ 379773 w 1160823"/>
                <a:gd name="connsiteY1" fmla="*/ 0 h 561975"/>
                <a:gd name="connsiteX2" fmla="*/ 0 w 1160823"/>
                <a:gd name="connsiteY2" fmla="*/ 367257 h 561975"/>
                <a:gd name="connsiteX3" fmla="*/ 1160823 w 1160823"/>
                <a:gd name="connsiteY3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0823" h="561975">
                  <a:moveTo>
                    <a:pt x="1160823" y="561975"/>
                  </a:moveTo>
                  <a:lnTo>
                    <a:pt x="379773" y="0"/>
                  </a:lnTo>
                  <a:lnTo>
                    <a:pt x="0" y="367257"/>
                  </a:lnTo>
                  <a:lnTo>
                    <a:pt x="1160823" y="561975"/>
                  </a:lnTo>
                  <a:close/>
                </a:path>
              </a:pathLst>
            </a:custGeom>
            <a:grpFill/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="" xmlns:a16="http://schemas.microsoft.com/office/drawing/2014/main" id="{C7FF51A6-1E76-4E5A-A8A8-2650BF77A2C7}"/>
                </a:ext>
              </a:extLst>
            </p:cNvPr>
            <p:cNvSpPr/>
            <p:nvPr/>
          </p:nvSpPr>
          <p:spPr>
            <a:xfrm>
              <a:off x="5365048" y="5540922"/>
              <a:ext cx="1132617" cy="452885"/>
            </a:xfrm>
            <a:custGeom>
              <a:avLst/>
              <a:gdLst>
                <a:gd name="connsiteX0" fmla="*/ 133350 w 276225"/>
                <a:gd name="connsiteY0" fmla="*/ 0 h 200025"/>
                <a:gd name="connsiteX1" fmla="*/ 0 w 276225"/>
                <a:gd name="connsiteY1" fmla="*/ 200025 h 200025"/>
                <a:gd name="connsiteX2" fmla="*/ 276225 w 276225"/>
                <a:gd name="connsiteY2" fmla="*/ 152400 h 200025"/>
                <a:gd name="connsiteX3" fmla="*/ 133350 w 276225"/>
                <a:gd name="connsiteY3" fmla="*/ 0 h 200025"/>
                <a:gd name="connsiteX0" fmla="*/ 157232 w 276225"/>
                <a:gd name="connsiteY0" fmla="*/ 0 h 205332"/>
                <a:gd name="connsiteX1" fmla="*/ 0 w 276225"/>
                <a:gd name="connsiteY1" fmla="*/ 205332 h 205332"/>
                <a:gd name="connsiteX2" fmla="*/ 276225 w 276225"/>
                <a:gd name="connsiteY2" fmla="*/ 157707 h 205332"/>
                <a:gd name="connsiteX3" fmla="*/ 157232 w 276225"/>
                <a:gd name="connsiteY3" fmla="*/ 0 h 205332"/>
                <a:gd name="connsiteX0" fmla="*/ 275415 w 394408"/>
                <a:gd name="connsiteY0" fmla="*/ 0 h 157707"/>
                <a:gd name="connsiteX1" fmla="*/ 0 w 394408"/>
                <a:gd name="connsiteY1" fmla="*/ 150097 h 157707"/>
                <a:gd name="connsiteX2" fmla="*/ 394408 w 394408"/>
                <a:gd name="connsiteY2" fmla="*/ 157707 h 157707"/>
                <a:gd name="connsiteX3" fmla="*/ 275415 w 394408"/>
                <a:gd name="connsiteY3" fmla="*/ 0 h 157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4408" h="157707">
                  <a:moveTo>
                    <a:pt x="275415" y="0"/>
                  </a:moveTo>
                  <a:lnTo>
                    <a:pt x="0" y="150097"/>
                  </a:lnTo>
                  <a:lnTo>
                    <a:pt x="394408" y="157707"/>
                  </a:lnTo>
                  <a:lnTo>
                    <a:pt x="275415" y="0"/>
                  </a:lnTo>
                  <a:close/>
                </a:path>
              </a:pathLst>
            </a:custGeom>
            <a:grpFill/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="" xmlns:a16="http://schemas.microsoft.com/office/drawing/2014/main" id="{6BAA29CF-A03D-4071-9B94-2B86262C8BB2}"/>
                </a:ext>
              </a:extLst>
            </p:cNvPr>
            <p:cNvSpPr/>
            <p:nvPr/>
          </p:nvSpPr>
          <p:spPr>
            <a:xfrm>
              <a:off x="6149698" y="5215816"/>
              <a:ext cx="1586463" cy="2373441"/>
            </a:xfrm>
            <a:custGeom>
              <a:avLst/>
              <a:gdLst>
                <a:gd name="connsiteX0" fmla="*/ 552450 w 552450"/>
                <a:gd name="connsiteY0" fmla="*/ 0 h 847725"/>
                <a:gd name="connsiteX1" fmla="*/ 0 w 552450"/>
                <a:gd name="connsiteY1" fmla="*/ 114300 h 847725"/>
                <a:gd name="connsiteX2" fmla="*/ 523875 w 552450"/>
                <a:gd name="connsiteY2" fmla="*/ 847725 h 847725"/>
                <a:gd name="connsiteX3" fmla="*/ 552450 w 552450"/>
                <a:gd name="connsiteY3" fmla="*/ 0 h 847725"/>
                <a:gd name="connsiteX0" fmla="*/ 552450 w 552450"/>
                <a:gd name="connsiteY0" fmla="*/ 0 h 826497"/>
                <a:gd name="connsiteX1" fmla="*/ 0 w 552450"/>
                <a:gd name="connsiteY1" fmla="*/ 114300 h 826497"/>
                <a:gd name="connsiteX2" fmla="*/ 502647 w 552450"/>
                <a:gd name="connsiteY2" fmla="*/ 826497 h 826497"/>
                <a:gd name="connsiteX3" fmla="*/ 552450 w 552450"/>
                <a:gd name="connsiteY3" fmla="*/ 0 h 826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2450" h="826497">
                  <a:moveTo>
                    <a:pt x="552450" y="0"/>
                  </a:moveTo>
                  <a:lnTo>
                    <a:pt x="0" y="114300"/>
                  </a:lnTo>
                  <a:lnTo>
                    <a:pt x="502647" y="826497"/>
                  </a:lnTo>
                  <a:lnTo>
                    <a:pt x="552450" y="0"/>
                  </a:lnTo>
                  <a:close/>
                </a:path>
              </a:pathLst>
            </a:custGeom>
            <a:grpFill/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="" xmlns:a16="http://schemas.microsoft.com/office/drawing/2014/main" id="{52756302-ED1C-470D-9C6B-5995DCE79B6B}"/>
                </a:ext>
              </a:extLst>
            </p:cNvPr>
            <p:cNvSpPr/>
            <p:nvPr/>
          </p:nvSpPr>
          <p:spPr>
            <a:xfrm>
              <a:off x="9871174" y="2566277"/>
              <a:ext cx="3530804" cy="3853064"/>
            </a:xfrm>
            <a:custGeom>
              <a:avLst/>
              <a:gdLst>
                <a:gd name="connsiteX0" fmla="*/ 1019175 w 1019175"/>
                <a:gd name="connsiteY0" fmla="*/ 0 h 1390650"/>
                <a:gd name="connsiteX1" fmla="*/ 0 w 1019175"/>
                <a:gd name="connsiteY1" fmla="*/ 295275 h 1390650"/>
                <a:gd name="connsiteX2" fmla="*/ 19050 w 1019175"/>
                <a:gd name="connsiteY2" fmla="*/ 1390650 h 1390650"/>
                <a:gd name="connsiteX3" fmla="*/ 1019175 w 1019175"/>
                <a:gd name="connsiteY3" fmla="*/ 0 h 1390650"/>
                <a:gd name="connsiteX0" fmla="*/ 1113905 w 1113905"/>
                <a:gd name="connsiteY0" fmla="*/ 0 h 1390650"/>
                <a:gd name="connsiteX1" fmla="*/ 0 w 1113905"/>
                <a:gd name="connsiteY1" fmla="*/ 643150 h 1390650"/>
                <a:gd name="connsiteX2" fmla="*/ 113780 w 1113905"/>
                <a:gd name="connsiteY2" fmla="*/ 1390650 h 1390650"/>
                <a:gd name="connsiteX3" fmla="*/ 1113905 w 1113905"/>
                <a:gd name="connsiteY3" fmla="*/ 0 h 1390650"/>
                <a:gd name="connsiteX0" fmla="*/ 1229522 w 1229522"/>
                <a:gd name="connsiteY0" fmla="*/ 0 h 1341742"/>
                <a:gd name="connsiteX1" fmla="*/ 0 w 1229522"/>
                <a:gd name="connsiteY1" fmla="*/ 594242 h 1341742"/>
                <a:gd name="connsiteX2" fmla="*/ 113780 w 1229522"/>
                <a:gd name="connsiteY2" fmla="*/ 1341742 h 1341742"/>
                <a:gd name="connsiteX3" fmla="*/ 1229522 w 1229522"/>
                <a:gd name="connsiteY3" fmla="*/ 0 h 1341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29522" h="1341742">
                  <a:moveTo>
                    <a:pt x="1229522" y="0"/>
                  </a:moveTo>
                  <a:lnTo>
                    <a:pt x="0" y="594242"/>
                  </a:lnTo>
                  <a:lnTo>
                    <a:pt x="113780" y="1341742"/>
                  </a:lnTo>
                  <a:lnTo>
                    <a:pt x="1229522" y="0"/>
                  </a:lnTo>
                  <a:close/>
                </a:path>
              </a:pathLst>
            </a:custGeom>
            <a:grpFill/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="" xmlns:a16="http://schemas.microsoft.com/office/drawing/2014/main" id="{E681008B-9ABC-4047-A57E-F231D259158E}"/>
                </a:ext>
              </a:extLst>
            </p:cNvPr>
            <p:cNvSpPr/>
            <p:nvPr/>
          </p:nvSpPr>
          <p:spPr>
            <a:xfrm>
              <a:off x="7585440" y="3324702"/>
              <a:ext cx="2667179" cy="4626397"/>
            </a:xfrm>
            <a:custGeom>
              <a:avLst/>
              <a:gdLst>
                <a:gd name="connsiteX0" fmla="*/ 528637 w 928687"/>
                <a:gd name="connsiteY0" fmla="*/ 1628775 h 1628775"/>
                <a:gd name="connsiteX1" fmla="*/ 0 w 928687"/>
                <a:gd name="connsiteY1" fmla="*/ 1500188 h 1628775"/>
                <a:gd name="connsiteX2" fmla="*/ 71437 w 928687"/>
                <a:gd name="connsiteY2" fmla="*/ 0 h 1628775"/>
                <a:gd name="connsiteX3" fmla="*/ 928687 w 928687"/>
                <a:gd name="connsiteY3" fmla="*/ 1271588 h 1628775"/>
                <a:gd name="connsiteX4" fmla="*/ 528637 w 928687"/>
                <a:gd name="connsiteY4" fmla="*/ 1628775 h 1628775"/>
                <a:gd name="connsiteX0" fmla="*/ 542925 w 942975"/>
                <a:gd name="connsiteY0" fmla="*/ 1304925 h 1304925"/>
                <a:gd name="connsiteX1" fmla="*/ 14288 w 942975"/>
                <a:gd name="connsiteY1" fmla="*/ 1176338 h 1304925"/>
                <a:gd name="connsiteX2" fmla="*/ 0 w 942975"/>
                <a:gd name="connsiteY2" fmla="*/ 0 h 1304925"/>
                <a:gd name="connsiteX3" fmla="*/ 942975 w 942975"/>
                <a:gd name="connsiteY3" fmla="*/ 947738 h 1304925"/>
                <a:gd name="connsiteX4" fmla="*/ 542925 w 942975"/>
                <a:gd name="connsiteY4" fmla="*/ 1304925 h 1304925"/>
                <a:gd name="connsiteX0" fmla="*/ 528637 w 928687"/>
                <a:gd name="connsiteY0" fmla="*/ 1581150 h 1581150"/>
                <a:gd name="connsiteX1" fmla="*/ 0 w 928687"/>
                <a:gd name="connsiteY1" fmla="*/ 1452563 h 1581150"/>
                <a:gd name="connsiteX2" fmla="*/ 61912 w 928687"/>
                <a:gd name="connsiteY2" fmla="*/ 0 h 1581150"/>
                <a:gd name="connsiteX3" fmla="*/ 928687 w 928687"/>
                <a:gd name="connsiteY3" fmla="*/ 1223963 h 1581150"/>
                <a:gd name="connsiteX4" fmla="*/ 528637 w 928687"/>
                <a:gd name="connsiteY4" fmla="*/ 1581150 h 1581150"/>
                <a:gd name="connsiteX0" fmla="*/ 528637 w 928687"/>
                <a:gd name="connsiteY0" fmla="*/ 1619250 h 1619250"/>
                <a:gd name="connsiteX1" fmla="*/ 0 w 928687"/>
                <a:gd name="connsiteY1" fmla="*/ 1490663 h 1619250"/>
                <a:gd name="connsiteX2" fmla="*/ 42862 w 928687"/>
                <a:gd name="connsiteY2" fmla="*/ 0 h 1619250"/>
                <a:gd name="connsiteX3" fmla="*/ 928687 w 928687"/>
                <a:gd name="connsiteY3" fmla="*/ 1262063 h 1619250"/>
                <a:gd name="connsiteX4" fmla="*/ 528637 w 928687"/>
                <a:gd name="connsiteY4" fmla="*/ 1619250 h 1619250"/>
                <a:gd name="connsiteX0" fmla="*/ 528637 w 928687"/>
                <a:gd name="connsiteY0" fmla="*/ 1614196 h 1614196"/>
                <a:gd name="connsiteX1" fmla="*/ 0 w 928687"/>
                <a:gd name="connsiteY1" fmla="*/ 1485609 h 1614196"/>
                <a:gd name="connsiteX2" fmla="*/ 47916 w 928687"/>
                <a:gd name="connsiteY2" fmla="*/ 0 h 1614196"/>
                <a:gd name="connsiteX3" fmla="*/ 928687 w 928687"/>
                <a:gd name="connsiteY3" fmla="*/ 1257009 h 1614196"/>
                <a:gd name="connsiteX4" fmla="*/ 528637 w 928687"/>
                <a:gd name="connsiteY4" fmla="*/ 1614196 h 1614196"/>
                <a:gd name="connsiteX0" fmla="*/ 528637 w 928687"/>
                <a:gd name="connsiteY0" fmla="*/ 1442351 h 1442351"/>
                <a:gd name="connsiteX1" fmla="*/ 0 w 928687"/>
                <a:gd name="connsiteY1" fmla="*/ 1313764 h 1442351"/>
                <a:gd name="connsiteX2" fmla="*/ 2427 w 928687"/>
                <a:gd name="connsiteY2" fmla="*/ 0 h 1442351"/>
                <a:gd name="connsiteX3" fmla="*/ 928687 w 928687"/>
                <a:gd name="connsiteY3" fmla="*/ 1085164 h 1442351"/>
                <a:gd name="connsiteX4" fmla="*/ 528637 w 928687"/>
                <a:gd name="connsiteY4" fmla="*/ 1442351 h 1442351"/>
                <a:gd name="connsiteX0" fmla="*/ 528637 w 928687"/>
                <a:gd name="connsiteY0" fmla="*/ 1624305 h 1624305"/>
                <a:gd name="connsiteX1" fmla="*/ 0 w 928687"/>
                <a:gd name="connsiteY1" fmla="*/ 1495718 h 1624305"/>
                <a:gd name="connsiteX2" fmla="*/ 47916 w 928687"/>
                <a:gd name="connsiteY2" fmla="*/ 0 h 1624305"/>
                <a:gd name="connsiteX3" fmla="*/ 928687 w 928687"/>
                <a:gd name="connsiteY3" fmla="*/ 1267118 h 1624305"/>
                <a:gd name="connsiteX4" fmla="*/ 528637 w 928687"/>
                <a:gd name="connsiteY4" fmla="*/ 1624305 h 1624305"/>
                <a:gd name="connsiteX0" fmla="*/ 528637 w 928687"/>
                <a:gd name="connsiteY0" fmla="*/ 1616345 h 1616345"/>
                <a:gd name="connsiteX1" fmla="*/ 0 w 928687"/>
                <a:gd name="connsiteY1" fmla="*/ 1487758 h 1616345"/>
                <a:gd name="connsiteX2" fmla="*/ 53223 w 928687"/>
                <a:gd name="connsiteY2" fmla="*/ 0 h 1616345"/>
                <a:gd name="connsiteX3" fmla="*/ 928687 w 928687"/>
                <a:gd name="connsiteY3" fmla="*/ 1259158 h 1616345"/>
                <a:gd name="connsiteX4" fmla="*/ 528637 w 928687"/>
                <a:gd name="connsiteY4" fmla="*/ 1616345 h 1616345"/>
                <a:gd name="connsiteX0" fmla="*/ 528637 w 928687"/>
                <a:gd name="connsiteY0" fmla="*/ 1618998 h 1618998"/>
                <a:gd name="connsiteX1" fmla="*/ 0 w 928687"/>
                <a:gd name="connsiteY1" fmla="*/ 1490411 h 1618998"/>
                <a:gd name="connsiteX2" fmla="*/ 55877 w 928687"/>
                <a:gd name="connsiteY2" fmla="*/ 0 h 1618998"/>
                <a:gd name="connsiteX3" fmla="*/ 928687 w 928687"/>
                <a:gd name="connsiteY3" fmla="*/ 1261811 h 1618998"/>
                <a:gd name="connsiteX4" fmla="*/ 528637 w 928687"/>
                <a:gd name="connsiteY4" fmla="*/ 1618998 h 1618998"/>
                <a:gd name="connsiteX0" fmla="*/ 528637 w 928687"/>
                <a:gd name="connsiteY0" fmla="*/ 1611038 h 1611038"/>
                <a:gd name="connsiteX1" fmla="*/ 0 w 928687"/>
                <a:gd name="connsiteY1" fmla="*/ 1482451 h 1611038"/>
                <a:gd name="connsiteX2" fmla="*/ 50570 w 928687"/>
                <a:gd name="connsiteY2" fmla="*/ 0 h 1611038"/>
                <a:gd name="connsiteX3" fmla="*/ 928687 w 928687"/>
                <a:gd name="connsiteY3" fmla="*/ 1253851 h 1611038"/>
                <a:gd name="connsiteX4" fmla="*/ 528637 w 928687"/>
                <a:gd name="connsiteY4" fmla="*/ 1611038 h 1611038"/>
                <a:gd name="connsiteX0" fmla="*/ 536444 w 936494"/>
                <a:gd name="connsiteY0" fmla="*/ 1597771 h 1597771"/>
                <a:gd name="connsiteX1" fmla="*/ 7807 w 936494"/>
                <a:gd name="connsiteY1" fmla="*/ 1469184 h 1597771"/>
                <a:gd name="connsiteX2" fmla="*/ 0 w 936494"/>
                <a:gd name="connsiteY2" fmla="*/ 0 h 1597771"/>
                <a:gd name="connsiteX3" fmla="*/ 936494 w 936494"/>
                <a:gd name="connsiteY3" fmla="*/ 1240584 h 1597771"/>
                <a:gd name="connsiteX4" fmla="*/ 536444 w 936494"/>
                <a:gd name="connsiteY4" fmla="*/ 1597771 h 1597771"/>
                <a:gd name="connsiteX0" fmla="*/ 528735 w 928785"/>
                <a:gd name="connsiteY0" fmla="*/ 1611038 h 1611038"/>
                <a:gd name="connsiteX1" fmla="*/ 98 w 928785"/>
                <a:gd name="connsiteY1" fmla="*/ 1482451 h 1611038"/>
                <a:gd name="connsiteX2" fmla="*/ 45361 w 928785"/>
                <a:gd name="connsiteY2" fmla="*/ 0 h 1611038"/>
                <a:gd name="connsiteX3" fmla="*/ 928785 w 928785"/>
                <a:gd name="connsiteY3" fmla="*/ 1253851 h 1611038"/>
                <a:gd name="connsiteX4" fmla="*/ 528735 w 928785"/>
                <a:gd name="connsiteY4" fmla="*/ 1611038 h 161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8785" h="1611038">
                  <a:moveTo>
                    <a:pt x="528735" y="1611038"/>
                  </a:moveTo>
                  <a:lnTo>
                    <a:pt x="98" y="1482451"/>
                  </a:lnTo>
                  <a:cubicBezTo>
                    <a:pt x="-2504" y="992723"/>
                    <a:pt x="47963" y="489728"/>
                    <a:pt x="45361" y="0"/>
                  </a:cubicBezTo>
                  <a:lnTo>
                    <a:pt x="928785" y="1253851"/>
                  </a:lnTo>
                  <a:lnTo>
                    <a:pt x="528735" y="1611038"/>
                  </a:lnTo>
                  <a:close/>
                </a:path>
              </a:pathLst>
            </a:custGeom>
            <a:grpFill/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="" xmlns:a16="http://schemas.microsoft.com/office/drawing/2014/main" id="{CF7C5571-0C9A-4FFE-9A98-C6B807A43610}"/>
                </a:ext>
              </a:extLst>
            </p:cNvPr>
            <p:cNvSpPr/>
            <p:nvPr/>
          </p:nvSpPr>
          <p:spPr>
            <a:xfrm>
              <a:off x="7708808" y="479821"/>
              <a:ext cx="2543813" cy="6474124"/>
            </a:xfrm>
            <a:custGeom>
              <a:avLst/>
              <a:gdLst>
                <a:gd name="connsiteX0" fmla="*/ 0 w 885825"/>
                <a:gd name="connsiteY0" fmla="*/ 914400 h 2171700"/>
                <a:gd name="connsiteX1" fmla="*/ 871538 w 885825"/>
                <a:gd name="connsiteY1" fmla="*/ 0 h 2171700"/>
                <a:gd name="connsiteX2" fmla="*/ 885825 w 885825"/>
                <a:gd name="connsiteY2" fmla="*/ 2171700 h 2171700"/>
                <a:gd name="connsiteX3" fmla="*/ 0 w 885825"/>
                <a:gd name="connsiteY3" fmla="*/ 914400 h 2171700"/>
                <a:gd name="connsiteX0" fmla="*/ 0 w 885825"/>
                <a:gd name="connsiteY0" fmla="*/ 997167 h 2254467"/>
                <a:gd name="connsiteX1" fmla="*/ 675879 w 885825"/>
                <a:gd name="connsiteY1" fmla="*/ 0 h 2254467"/>
                <a:gd name="connsiteX2" fmla="*/ 885825 w 885825"/>
                <a:gd name="connsiteY2" fmla="*/ 2254467 h 2254467"/>
                <a:gd name="connsiteX3" fmla="*/ 0 w 885825"/>
                <a:gd name="connsiteY3" fmla="*/ 997167 h 2254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5825" h="2254467">
                  <a:moveTo>
                    <a:pt x="0" y="997167"/>
                  </a:moveTo>
                  <a:lnTo>
                    <a:pt x="675879" y="0"/>
                  </a:lnTo>
                  <a:cubicBezTo>
                    <a:pt x="680641" y="723900"/>
                    <a:pt x="881063" y="1530567"/>
                    <a:pt x="885825" y="2254467"/>
                  </a:cubicBezTo>
                  <a:lnTo>
                    <a:pt x="0" y="997167"/>
                  </a:lnTo>
                  <a:close/>
                </a:path>
              </a:pathLst>
            </a:custGeom>
            <a:grpFill/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</p:grpSp>
      <p:grpSp>
        <p:nvGrpSpPr>
          <p:cNvPr id="116" name="Group 115">
            <a:extLst>
              <a:ext uri="{FF2B5EF4-FFF2-40B4-BE49-F238E27FC236}">
                <a16:creationId xmlns="" xmlns:a16="http://schemas.microsoft.com/office/drawing/2014/main" id="{B929E63B-1CBC-46B3-B02C-9151D1FBAF5A}"/>
              </a:ext>
            </a:extLst>
          </p:cNvPr>
          <p:cNvGrpSpPr/>
          <p:nvPr/>
        </p:nvGrpSpPr>
        <p:grpSpPr>
          <a:xfrm rot="20275744" flipH="1">
            <a:off x="3433043" y="1452861"/>
            <a:ext cx="1256602" cy="1424069"/>
            <a:chOff x="5365048" y="479821"/>
            <a:chExt cx="8036930" cy="9108010"/>
          </a:xfrm>
          <a:effectLst/>
        </p:grpSpPr>
        <p:sp>
          <p:nvSpPr>
            <p:cNvPr id="117" name="Freeform: Shape 116">
              <a:extLst>
                <a:ext uri="{FF2B5EF4-FFF2-40B4-BE49-F238E27FC236}">
                  <a16:creationId xmlns="" xmlns:a16="http://schemas.microsoft.com/office/drawing/2014/main" id="{5807A31B-FC58-4B60-884C-9E66FC2B1B21}"/>
                </a:ext>
              </a:extLst>
            </p:cNvPr>
            <p:cNvSpPr/>
            <p:nvPr/>
          </p:nvSpPr>
          <p:spPr>
            <a:xfrm>
              <a:off x="11674969" y="8268753"/>
              <a:ext cx="1052700" cy="1319078"/>
            </a:xfrm>
            <a:custGeom>
              <a:avLst/>
              <a:gdLst>
                <a:gd name="connsiteX0" fmla="*/ 0 w 266700"/>
                <a:gd name="connsiteY0" fmla="*/ 0 h 438150"/>
                <a:gd name="connsiteX1" fmla="*/ 19050 w 266700"/>
                <a:gd name="connsiteY1" fmla="*/ 438150 h 438150"/>
                <a:gd name="connsiteX2" fmla="*/ 266700 w 266700"/>
                <a:gd name="connsiteY2" fmla="*/ 76200 h 438150"/>
                <a:gd name="connsiteX3" fmla="*/ 0 w 266700"/>
                <a:gd name="connsiteY3" fmla="*/ 0 h 438150"/>
                <a:gd name="connsiteX0" fmla="*/ 0 w 366579"/>
                <a:gd name="connsiteY0" fmla="*/ 0 h 459339"/>
                <a:gd name="connsiteX1" fmla="*/ 366579 w 366579"/>
                <a:gd name="connsiteY1" fmla="*/ 459339 h 459339"/>
                <a:gd name="connsiteX2" fmla="*/ 266700 w 366579"/>
                <a:gd name="connsiteY2" fmla="*/ 76200 h 459339"/>
                <a:gd name="connsiteX3" fmla="*/ 0 w 366579"/>
                <a:gd name="connsiteY3" fmla="*/ 0 h 459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6579" h="459339">
                  <a:moveTo>
                    <a:pt x="0" y="0"/>
                  </a:moveTo>
                  <a:lnTo>
                    <a:pt x="366579" y="459339"/>
                  </a:lnTo>
                  <a:lnTo>
                    <a:pt x="266700" y="762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18" name="Freeform: Shape 117">
              <a:extLst>
                <a:ext uri="{FF2B5EF4-FFF2-40B4-BE49-F238E27FC236}">
                  <a16:creationId xmlns="" xmlns:a16="http://schemas.microsoft.com/office/drawing/2014/main" id="{11B48938-611C-49BD-922C-72C1AEFFBC31}"/>
                </a:ext>
              </a:extLst>
            </p:cNvPr>
            <p:cNvSpPr/>
            <p:nvPr/>
          </p:nvSpPr>
          <p:spPr>
            <a:xfrm>
              <a:off x="9107326" y="6879846"/>
              <a:ext cx="3333521" cy="1613816"/>
            </a:xfrm>
            <a:custGeom>
              <a:avLst/>
              <a:gdLst>
                <a:gd name="connsiteX0" fmla="*/ 1219200 w 1219200"/>
                <a:gd name="connsiteY0" fmla="*/ 561975 h 561975"/>
                <a:gd name="connsiteX1" fmla="*/ 438150 w 1219200"/>
                <a:gd name="connsiteY1" fmla="*/ 0 h 561975"/>
                <a:gd name="connsiteX2" fmla="*/ 0 w 1219200"/>
                <a:gd name="connsiteY2" fmla="*/ 361950 h 561975"/>
                <a:gd name="connsiteX3" fmla="*/ 1219200 w 1219200"/>
                <a:gd name="connsiteY3" fmla="*/ 561975 h 561975"/>
                <a:gd name="connsiteX0" fmla="*/ 1158170 w 1158170"/>
                <a:gd name="connsiteY0" fmla="*/ 561975 h 561975"/>
                <a:gd name="connsiteX1" fmla="*/ 377120 w 1158170"/>
                <a:gd name="connsiteY1" fmla="*/ 0 h 561975"/>
                <a:gd name="connsiteX2" fmla="*/ 0 w 1158170"/>
                <a:gd name="connsiteY2" fmla="*/ 375217 h 561975"/>
                <a:gd name="connsiteX3" fmla="*/ 1158170 w 1158170"/>
                <a:gd name="connsiteY3" fmla="*/ 561975 h 561975"/>
                <a:gd name="connsiteX0" fmla="*/ 1160823 w 1160823"/>
                <a:gd name="connsiteY0" fmla="*/ 561975 h 561975"/>
                <a:gd name="connsiteX1" fmla="*/ 379773 w 1160823"/>
                <a:gd name="connsiteY1" fmla="*/ 0 h 561975"/>
                <a:gd name="connsiteX2" fmla="*/ 0 w 1160823"/>
                <a:gd name="connsiteY2" fmla="*/ 367257 h 561975"/>
                <a:gd name="connsiteX3" fmla="*/ 1160823 w 1160823"/>
                <a:gd name="connsiteY3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0823" h="561975">
                  <a:moveTo>
                    <a:pt x="1160823" y="561975"/>
                  </a:moveTo>
                  <a:lnTo>
                    <a:pt x="379773" y="0"/>
                  </a:lnTo>
                  <a:lnTo>
                    <a:pt x="0" y="367257"/>
                  </a:lnTo>
                  <a:lnTo>
                    <a:pt x="1160823" y="561975"/>
                  </a:ln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19" name="Freeform: Shape 118">
              <a:extLst>
                <a:ext uri="{FF2B5EF4-FFF2-40B4-BE49-F238E27FC236}">
                  <a16:creationId xmlns="" xmlns:a16="http://schemas.microsoft.com/office/drawing/2014/main" id="{20E2643A-4FBF-4205-B041-6EB47E2C6ECA}"/>
                </a:ext>
              </a:extLst>
            </p:cNvPr>
            <p:cNvSpPr/>
            <p:nvPr/>
          </p:nvSpPr>
          <p:spPr>
            <a:xfrm>
              <a:off x="5365048" y="5540922"/>
              <a:ext cx="1132617" cy="452885"/>
            </a:xfrm>
            <a:custGeom>
              <a:avLst/>
              <a:gdLst>
                <a:gd name="connsiteX0" fmla="*/ 133350 w 276225"/>
                <a:gd name="connsiteY0" fmla="*/ 0 h 200025"/>
                <a:gd name="connsiteX1" fmla="*/ 0 w 276225"/>
                <a:gd name="connsiteY1" fmla="*/ 200025 h 200025"/>
                <a:gd name="connsiteX2" fmla="*/ 276225 w 276225"/>
                <a:gd name="connsiteY2" fmla="*/ 152400 h 200025"/>
                <a:gd name="connsiteX3" fmla="*/ 133350 w 276225"/>
                <a:gd name="connsiteY3" fmla="*/ 0 h 200025"/>
                <a:gd name="connsiteX0" fmla="*/ 157232 w 276225"/>
                <a:gd name="connsiteY0" fmla="*/ 0 h 205332"/>
                <a:gd name="connsiteX1" fmla="*/ 0 w 276225"/>
                <a:gd name="connsiteY1" fmla="*/ 205332 h 205332"/>
                <a:gd name="connsiteX2" fmla="*/ 276225 w 276225"/>
                <a:gd name="connsiteY2" fmla="*/ 157707 h 205332"/>
                <a:gd name="connsiteX3" fmla="*/ 157232 w 276225"/>
                <a:gd name="connsiteY3" fmla="*/ 0 h 205332"/>
                <a:gd name="connsiteX0" fmla="*/ 275415 w 394408"/>
                <a:gd name="connsiteY0" fmla="*/ 0 h 157707"/>
                <a:gd name="connsiteX1" fmla="*/ 0 w 394408"/>
                <a:gd name="connsiteY1" fmla="*/ 150097 h 157707"/>
                <a:gd name="connsiteX2" fmla="*/ 394408 w 394408"/>
                <a:gd name="connsiteY2" fmla="*/ 157707 h 157707"/>
                <a:gd name="connsiteX3" fmla="*/ 275415 w 394408"/>
                <a:gd name="connsiteY3" fmla="*/ 0 h 157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4408" h="157707">
                  <a:moveTo>
                    <a:pt x="275415" y="0"/>
                  </a:moveTo>
                  <a:lnTo>
                    <a:pt x="0" y="150097"/>
                  </a:lnTo>
                  <a:lnTo>
                    <a:pt x="394408" y="157707"/>
                  </a:lnTo>
                  <a:lnTo>
                    <a:pt x="275415" y="0"/>
                  </a:ln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20" name="Freeform: Shape 119">
              <a:extLst>
                <a:ext uri="{FF2B5EF4-FFF2-40B4-BE49-F238E27FC236}">
                  <a16:creationId xmlns="" xmlns:a16="http://schemas.microsoft.com/office/drawing/2014/main" id="{A201549F-3113-4E87-ADDC-C3228A2F3E9E}"/>
                </a:ext>
              </a:extLst>
            </p:cNvPr>
            <p:cNvSpPr/>
            <p:nvPr/>
          </p:nvSpPr>
          <p:spPr>
            <a:xfrm>
              <a:off x="6149698" y="5215816"/>
              <a:ext cx="1586463" cy="2373441"/>
            </a:xfrm>
            <a:custGeom>
              <a:avLst/>
              <a:gdLst>
                <a:gd name="connsiteX0" fmla="*/ 552450 w 552450"/>
                <a:gd name="connsiteY0" fmla="*/ 0 h 847725"/>
                <a:gd name="connsiteX1" fmla="*/ 0 w 552450"/>
                <a:gd name="connsiteY1" fmla="*/ 114300 h 847725"/>
                <a:gd name="connsiteX2" fmla="*/ 523875 w 552450"/>
                <a:gd name="connsiteY2" fmla="*/ 847725 h 847725"/>
                <a:gd name="connsiteX3" fmla="*/ 552450 w 552450"/>
                <a:gd name="connsiteY3" fmla="*/ 0 h 847725"/>
                <a:gd name="connsiteX0" fmla="*/ 552450 w 552450"/>
                <a:gd name="connsiteY0" fmla="*/ 0 h 826497"/>
                <a:gd name="connsiteX1" fmla="*/ 0 w 552450"/>
                <a:gd name="connsiteY1" fmla="*/ 114300 h 826497"/>
                <a:gd name="connsiteX2" fmla="*/ 502647 w 552450"/>
                <a:gd name="connsiteY2" fmla="*/ 826497 h 826497"/>
                <a:gd name="connsiteX3" fmla="*/ 552450 w 552450"/>
                <a:gd name="connsiteY3" fmla="*/ 0 h 826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2450" h="826497">
                  <a:moveTo>
                    <a:pt x="552450" y="0"/>
                  </a:moveTo>
                  <a:lnTo>
                    <a:pt x="0" y="114300"/>
                  </a:lnTo>
                  <a:lnTo>
                    <a:pt x="502647" y="826497"/>
                  </a:lnTo>
                  <a:lnTo>
                    <a:pt x="552450" y="0"/>
                  </a:ln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21" name="Freeform: Shape 120">
              <a:extLst>
                <a:ext uri="{FF2B5EF4-FFF2-40B4-BE49-F238E27FC236}">
                  <a16:creationId xmlns="" xmlns:a16="http://schemas.microsoft.com/office/drawing/2014/main" id="{0BD3642F-1CC5-425F-BB7D-A804F9161487}"/>
                </a:ext>
              </a:extLst>
            </p:cNvPr>
            <p:cNvSpPr/>
            <p:nvPr/>
          </p:nvSpPr>
          <p:spPr>
            <a:xfrm>
              <a:off x="9871174" y="2566277"/>
              <a:ext cx="3530804" cy="3853064"/>
            </a:xfrm>
            <a:custGeom>
              <a:avLst/>
              <a:gdLst>
                <a:gd name="connsiteX0" fmla="*/ 1019175 w 1019175"/>
                <a:gd name="connsiteY0" fmla="*/ 0 h 1390650"/>
                <a:gd name="connsiteX1" fmla="*/ 0 w 1019175"/>
                <a:gd name="connsiteY1" fmla="*/ 295275 h 1390650"/>
                <a:gd name="connsiteX2" fmla="*/ 19050 w 1019175"/>
                <a:gd name="connsiteY2" fmla="*/ 1390650 h 1390650"/>
                <a:gd name="connsiteX3" fmla="*/ 1019175 w 1019175"/>
                <a:gd name="connsiteY3" fmla="*/ 0 h 1390650"/>
                <a:gd name="connsiteX0" fmla="*/ 1113905 w 1113905"/>
                <a:gd name="connsiteY0" fmla="*/ 0 h 1390650"/>
                <a:gd name="connsiteX1" fmla="*/ 0 w 1113905"/>
                <a:gd name="connsiteY1" fmla="*/ 643150 h 1390650"/>
                <a:gd name="connsiteX2" fmla="*/ 113780 w 1113905"/>
                <a:gd name="connsiteY2" fmla="*/ 1390650 h 1390650"/>
                <a:gd name="connsiteX3" fmla="*/ 1113905 w 1113905"/>
                <a:gd name="connsiteY3" fmla="*/ 0 h 1390650"/>
                <a:gd name="connsiteX0" fmla="*/ 1229522 w 1229522"/>
                <a:gd name="connsiteY0" fmla="*/ 0 h 1341742"/>
                <a:gd name="connsiteX1" fmla="*/ 0 w 1229522"/>
                <a:gd name="connsiteY1" fmla="*/ 594242 h 1341742"/>
                <a:gd name="connsiteX2" fmla="*/ 113780 w 1229522"/>
                <a:gd name="connsiteY2" fmla="*/ 1341742 h 1341742"/>
                <a:gd name="connsiteX3" fmla="*/ 1229522 w 1229522"/>
                <a:gd name="connsiteY3" fmla="*/ 0 h 1341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29522" h="1341742">
                  <a:moveTo>
                    <a:pt x="1229522" y="0"/>
                  </a:moveTo>
                  <a:lnTo>
                    <a:pt x="0" y="594242"/>
                  </a:lnTo>
                  <a:lnTo>
                    <a:pt x="113780" y="1341742"/>
                  </a:lnTo>
                  <a:lnTo>
                    <a:pt x="1229522" y="0"/>
                  </a:ln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22" name="Freeform: Shape 121">
              <a:extLst>
                <a:ext uri="{FF2B5EF4-FFF2-40B4-BE49-F238E27FC236}">
                  <a16:creationId xmlns="" xmlns:a16="http://schemas.microsoft.com/office/drawing/2014/main" id="{81B74E68-3EC6-4B9A-8C83-38380846F828}"/>
                </a:ext>
              </a:extLst>
            </p:cNvPr>
            <p:cNvSpPr/>
            <p:nvPr/>
          </p:nvSpPr>
          <p:spPr>
            <a:xfrm>
              <a:off x="7585440" y="3324702"/>
              <a:ext cx="2667179" cy="4626397"/>
            </a:xfrm>
            <a:custGeom>
              <a:avLst/>
              <a:gdLst>
                <a:gd name="connsiteX0" fmla="*/ 528637 w 928687"/>
                <a:gd name="connsiteY0" fmla="*/ 1628775 h 1628775"/>
                <a:gd name="connsiteX1" fmla="*/ 0 w 928687"/>
                <a:gd name="connsiteY1" fmla="*/ 1500188 h 1628775"/>
                <a:gd name="connsiteX2" fmla="*/ 71437 w 928687"/>
                <a:gd name="connsiteY2" fmla="*/ 0 h 1628775"/>
                <a:gd name="connsiteX3" fmla="*/ 928687 w 928687"/>
                <a:gd name="connsiteY3" fmla="*/ 1271588 h 1628775"/>
                <a:gd name="connsiteX4" fmla="*/ 528637 w 928687"/>
                <a:gd name="connsiteY4" fmla="*/ 1628775 h 1628775"/>
                <a:gd name="connsiteX0" fmla="*/ 542925 w 942975"/>
                <a:gd name="connsiteY0" fmla="*/ 1304925 h 1304925"/>
                <a:gd name="connsiteX1" fmla="*/ 14288 w 942975"/>
                <a:gd name="connsiteY1" fmla="*/ 1176338 h 1304925"/>
                <a:gd name="connsiteX2" fmla="*/ 0 w 942975"/>
                <a:gd name="connsiteY2" fmla="*/ 0 h 1304925"/>
                <a:gd name="connsiteX3" fmla="*/ 942975 w 942975"/>
                <a:gd name="connsiteY3" fmla="*/ 947738 h 1304925"/>
                <a:gd name="connsiteX4" fmla="*/ 542925 w 942975"/>
                <a:gd name="connsiteY4" fmla="*/ 1304925 h 1304925"/>
                <a:gd name="connsiteX0" fmla="*/ 528637 w 928687"/>
                <a:gd name="connsiteY0" fmla="*/ 1581150 h 1581150"/>
                <a:gd name="connsiteX1" fmla="*/ 0 w 928687"/>
                <a:gd name="connsiteY1" fmla="*/ 1452563 h 1581150"/>
                <a:gd name="connsiteX2" fmla="*/ 61912 w 928687"/>
                <a:gd name="connsiteY2" fmla="*/ 0 h 1581150"/>
                <a:gd name="connsiteX3" fmla="*/ 928687 w 928687"/>
                <a:gd name="connsiteY3" fmla="*/ 1223963 h 1581150"/>
                <a:gd name="connsiteX4" fmla="*/ 528637 w 928687"/>
                <a:gd name="connsiteY4" fmla="*/ 1581150 h 1581150"/>
                <a:gd name="connsiteX0" fmla="*/ 528637 w 928687"/>
                <a:gd name="connsiteY0" fmla="*/ 1619250 h 1619250"/>
                <a:gd name="connsiteX1" fmla="*/ 0 w 928687"/>
                <a:gd name="connsiteY1" fmla="*/ 1490663 h 1619250"/>
                <a:gd name="connsiteX2" fmla="*/ 42862 w 928687"/>
                <a:gd name="connsiteY2" fmla="*/ 0 h 1619250"/>
                <a:gd name="connsiteX3" fmla="*/ 928687 w 928687"/>
                <a:gd name="connsiteY3" fmla="*/ 1262063 h 1619250"/>
                <a:gd name="connsiteX4" fmla="*/ 528637 w 928687"/>
                <a:gd name="connsiteY4" fmla="*/ 1619250 h 1619250"/>
                <a:gd name="connsiteX0" fmla="*/ 528637 w 928687"/>
                <a:gd name="connsiteY0" fmla="*/ 1614196 h 1614196"/>
                <a:gd name="connsiteX1" fmla="*/ 0 w 928687"/>
                <a:gd name="connsiteY1" fmla="*/ 1485609 h 1614196"/>
                <a:gd name="connsiteX2" fmla="*/ 47916 w 928687"/>
                <a:gd name="connsiteY2" fmla="*/ 0 h 1614196"/>
                <a:gd name="connsiteX3" fmla="*/ 928687 w 928687"/>
                <a:gd name="connsiteY3" fmla="*/ 1257009 h 1614196"/>
                <a:gd name="connsiteX4" fmla="*/ 528637 w 928687"/>
                <a:gd name="connsiteY4" fmla="*/ 1614196 h 1614196"/>
                <a:gd name="connsiteX0" fmla="*/ 528637 w 928687"/>
                <a:gd name="connsiteY0" fmla="*/ 1442351 h 1442351"/>
                <a:gd name="connsiteX1" fmla="*/ 0 w 928687"/>
                <a:gd name="connsiteY1" fmla="*/ 1313764 h 1442351"/>
                <a:gd name="connsiteX2" fmla="*/ 2427 w 928687"/>
                <a:gd name="connsiteY2" fmla="*/ 0 h 1442351"/>
                <a:gd name="connsiteX3" fmla="*/ 928687 w 928687"/>
                <a:gd name="connsiteY3" fmla="*/ 1085164 h 1442351"/>
                <a:gd name="connsiteX4" fmla="*/ 528637 w 928687"/>
                <a:gd name="connsiteY4" fmla="*/ 1442351 h 1442351"/>
                <a:gd name="connsiteX0" fmla="*/ 528637 w 928687"/>
                <a:gd name="connsiteY0" fmla="*/ 1624305 h 1624305"/>
                <a:gd name="connsiteX1" fmla="*/ 0 w 928687"/>
                <a:gd name="connsiteY1" fmla="*/ 1495718 h 1624305"/>
                <a:gd name="connsiteX2" fmla="*/ 47916 w 928687"/>
                <a:gd name="connsiteY2" fmla="*/ 0 h 1624305"/>
                <a:gd name="connsiteX3" fmla="*/ 928687 w 928687"/>
                <a:gd name="connsiteY3" fmla="*/ 1267118 h 1624305"/>
                <a:gd name="connsiteX4" fmla="*/ 528637 w 928687"/>
                <a:gd name="connsiteY4" fmla="*/ 1624305 h 1624305"/>
                <a:gd name="connsiteX0" fmla="*/ 528637 w 928687"/>
                <a:gd name="connsiteY0" fmla="*/ 1616345 h 1616345"/>
                <a:gd name="connsiteX1" fmla="*/ 0 w 928687"/>
                <a:gd name="connsiteY1" fmla="*/ 1487758 h 1616345"/>
                <a:gd name="connsiteX2" fmla="*/ 53223 w 928687"/>
                <a:gd name="connsiteY2" fmla="*/ 0 h 1616345"/>
                <a:gd name="connsiteX3" fmla="*/ 928687 w 928687"/>
                <a:gd name="connsiteY3" fmla="*/ 1259158 h 1616345"/>
                <a:gd name="connsiteX4" fmla="*/ 528637 w 928687"/>
                <a:gd name="connsiteY4" fmla="*/ 1616345 h 1616345"/>
                <a:gd name="connsiteX0" fmla="*/ 528637 w 928687"/>
                <a:gd name="connsiteY0" fmla="*/ 1618998 h 1618998"/>
                <a:gd name="connsiteX1" fmla="*/ 0 w 928687"/>
                <a:gd name="connsiteY1" fmla="*/ 1490411 h 1618998"/>
                <a:gd name="connsiteX2" fmla="*/ 55877 w 928687"/>
                <a:gd name="connsiteY2" fmla="*/ 0 h 1618998"/>
                <a:gd name="connsiteX3" fmla="*/ 928687 w 928687"/>
                <a:gd name="connsiteY3" fmla="*/ 1261811 h 1618998"/>
                <a:gd name="connsiteX4" fmla="*/ 528637 w 928687"/>
                <a:gd name="connsiteY4" fmla="*/ 1618998 h 1618998"/>
                <a:gd name="connsiteX0" fmla="*/ 528637 w 928687"/>
                <a:gd name="connsiteY0" fmla="*/ 1611038 h 1611038"/>
                <a:gd name="connsiteX1" fmla="*/ 0 w 928687"/>
                <a:gd name="connsiteY1" fmla="*/ 1482451 h 1611038"/>
                <a:gd name="connsiteX2" fmla="*/ 50570 w 928687"/>
                <a:gd name="connsiteY2" fmla="*/ 0 h 1611038"/>
                <a:gd name="connsiteX3" fmla="*/ 928687 w 928687"/>
                <a:gd name="connsiteY3" fmla="*/ 1253851 h 1611038"/>
                <a:gd name="connsiteX4" fmla="*/ 528637 w 928687"/>
                <a:gd name="connsiteY4" fmla="*/ 1611038 h 1611038"/>
                <a:gd name="connsiteX0" fmla="*/ 536444 w 936494"/>
                <a:gd name="connsiteY0" fmla="*/ 1597771 h 1597771"/>
                <a:gd name="connsiteX1" fmla="*/ 7807 w 936494"/>
                <a:gd name="connsiteY1" fmla="*/ 1469184 h 1597771"/>
                <a:gd name="connsiteX2" fmla="*/ 0 w 936494"/>
                <a:gd name="connsiteY2" fmla="*/ 0 h 1597771"/>
                <a:gd name="connsiteX3" fmla="*/ 936494 w 936494"/>
                <a:gd name="connsiteY3" fmla="*/ 1240584 h 1597771"/>
                <a:gd name="connsiteX4" fmla="*/ 536444 w 936494"/>
                <a:gd name="connsiteY4" fmla="*/ 1597771 h 1597771"/>
                <a:gd name="connsiteX0" fmla="*/ 528735 w 928785"/>
                <a:gd name="connsiteY0" fmla="*/ 1611038 h 1611038"/>
                <a:gd name="connsiteX1" fmla="*/ 98 w 928785"/>
                <a:gd name="connsiteY1" fmla="*/ 1482451 h 1611038"/>
                <a:gd name="connsiteX2" fmla="*/ 45361 w 928785"/>
                <a:gd name="connsiteY2" fmla="*/ 0 h 1611038"/>
                <a:gd name="connsiteX3" fmla="*/ 928785 w 928785"/>
                <a:gd name="connsiteY3" fmla="*/ 1253851 h 1611038"/>
                <a:gd name="connsiteX4" fmla="*/ 528735 w 928785"/>
                <a:gd name="connsiteY4" fmla="*/ 1611038 h 161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8785" h="1611038">
                  <a:moveTo>
                    <a:pt x="528735" y="1611038"/>
                  </a:moveTo>
                  <a:lnTo>
                    <a:pt x="98" y="1482451"/>
                  </a:lnTo>
                  <a:cubicBezTo>
                    <a:pt x="-2504" y="992723"/>
                    <a:pt x="47963" y="489728"/>
                    <a:pt x="45361" y="0"/>
                  </a:cubicBezTo>
                  <a:lnTo>
                    <a:pt x="928785" y="1253851"/>
                  </a:lnTo>
                  <a:lnTo>
                    <a:pt x="528735" y="1611038"/>
                  </a:ln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23" name="Freeform: Shape 122">
              <a:extLst>
                <a:ext uri="{FF2B5EF4-FFF2-40B4-BE49-F238E27FC236}">
                  <a16:creationId xmlns="" xmlns:a16="http://schemas.microsoft.com/office/drawing/2014/main" id="{4C7D52FB-0523-448D-82AE-6FFED831143B}"/>
                </a:ext>
              </a:extLst>
            </p:cNvPr>
            <p:cNvSpPr/>
            <p:nvPr/>
          </p:nvSpPr>
          <p:spPr>
            <a:xfrm>
              <a:off x="7708808" y="479821"/>
              <a:ext cx="2543813" cy="6474124"/>
            </a:xfrm>
            <a:custGeom>
              <a:avLst/>
              <a:gdLst>
                <a:gd name="connsiteX0" fmla="*/ 0 w 885825"/>
                <a:gd name="connsiteY0" fmla="*/ 914400 h 2171700"/>
                <a:gd name="connsiteX1" fmla="*/ 871538 w 885825"/>
                <a:gd name="connsiteY1" fmla="*/ 0 h 2171700"/>
                <a:gd name="connsiteX2" fmla="*/ 885825 w 885825"/>
                <a:gd name="connsiteY2" fmla="*/ 2171700 h 2171700"/>
                <a:gd name="connsiteX3" fmla="*/ 0 w 885825"/>
                <a:gd name="connsiteY3" fmla="*/ 914400 h 2171700"/>
                <a:gd name="connsiteX0" fmla="*/ 0 w 885825"/>
                <a:gd name="connsiteY0" fmla="*/ 997167 h 2254467"/>
                <a:gd name="connsiteX1" fmla="*/ 675879 w 885825"/>
                <a:gd name="connsiteY1" fmla="*/ 0 h 2254467"/>
                <a:gd name="connsiteX2" fmla="*/ 885825 w 885825"/>
                <a:gd name="connsiteY2" fmla="*/ 2254467 h 2254467"/>
                <a:gd name="connsiteX3" fmla="*/ 0 w 885825"/>
                <a:gd name="connsiteY3" fmla="*/ 997167 h 2254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5825" h="2254467">
                  <a:moveTo>
                    <a:pt x="0" y="997167"/>
                  </a:moveTo>
                  <a:lnTo>
                    <a:pt x="675879" y="0"/>
                  </a:lnTo>
                  <a:cubicBezTo>
                    <a:pt x="680641" y="723900"/>
                    <a:pt x="881063" y="1530567"/>
                    <a:pt x="885825" y="2254467"/>
                  </a:cubicBezTo>
                  <a:lnTo>
                    <a:pt x="0" y="997167"/>
                  </a:ln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</p:grpSp>
      <p:grpSp>
        <p:nvGrpSpPr>
          <p:cNvPr id="124" name="Group 123">
            <a:extLst>
              <a:ext uri="{FF2B5EF4-FFF2-40B4-BE49-F238E27FC236}">
                <a16:creationId xmlns="" xmlns:a16="http://schemas.microsoft.com/office/drawing/2014/main" id="{0BBF9B8D-6B3C-4FF5-83C5-D3CCF82F89FD}"/>
              </a:ext>
            </a:extLst>
          </p:cNvPr>
          <p:cNvGrpSpPr/>
          <p:nvPr/>
        </p:nvGrpSpPr>
        <p:grpSpPr>
          <a:xfrm rot="20275744" flipH="1">
            <a:off x="7425089" y="3259443"/>
            <a:ext cx="1256602" cy="1424069"/>
            <a:chOff x="5365048" y="479821"/>
            <a:chExt cx="8036930" cy="9108010"/>
          </a:xfrm>
          <a:effectLst/>
        </p:grpSpPr>
        <p:sp>
          <p:nvSpPr>
            <p:cNvPr id="125" name="Freeform: Shape 124">
              <a:extLst>
                <a:ext uri="{FF2B5EF4-FFF2-40B4-BE49-F238E27FC236}">
                  <a16:creationId xmlns="" xmlns:a16="http://schemas.microsoft.com/office/drawing/2014/main" id="{43E2F62D-9BA7-446E-8F70-E801ED57AC02}"/>
                </a:ext>
              </a:extLst>
            </p:cNvPr>
            <p:cNvSpPr/>
            <p:nvPr/>
          </p:nvSpPr>
          <p:spPr>
            <a:xfrm>
              <a:off x="11674969" y="8268753"/>
              <a:ext cx="1052700" cy="1319078"/>
            </a:xfrm>
            <a:custGeom>
              <a:avLst/>
              <a:gdLst>
                <a:gd name="connsiteX0" fmla="*/ 0 w 266700"/>
                <a:gd name="connsiteY0" fmla="*/ 0 h 438150"/>
                <a:gd name="connsiteX1" fmla="*/ 19050 w 266700"/>
                <a:gd name="connsiteY1" fmla="*/ 438150 h 438150"/>
                <a:gd name="connsiteX2" fmla="*/ 266700 w 266700"/>
                <a:gd name="connsiteY2" fmla="*/ 76200 h 438150"/>
                <a:gd name="connsiteX3" fmla="*/ 0 w 266700"/>
                <a:gd name="connsiteY3" fmla="*/ 0 h 438150"/>
                <a:gd name="connsiteX0" fmla="*/ 0 w 366579"/>
                <a:gd name="connsiteY0" fmla="*/ 0 h 459339"/>
                <a:gd name="connsiteX1" fmla="*/ 366579 w 366579"/>
                <a:gd name="connsiteY1" fmla="*/ 459339 h 459339"/>
                <a:gd name="connsiteX2" fmla="*/ 266700 w 366579"/>
                <a:gd name="connsiteY2" fmla="*/ 76200 h 459339"/>
                <a:gd name="connsiteX3" fmla="*/ 0 w 366579"/>
                <a:gd name="connsiteY3" fmla="*/ 0 h 459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6579" h="459339">
                  <a:moveTo>
                    <a:pt x="0" y="0"/>
                  </a:moveTo>
                  <a:lnTo>
                    <a:pt x="366579" y="459339"/>
                  </a:lnTo>
                  <a:lnTo>
                    <a:pt x="266700" y="762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26" name="Freeform: Shape 125">
              <a:extLst>
                <a:ext uri="{FF2B5EF4-FFF2-40B4-BE49-F238E27FC236}">
                  <a16:creationId xmlns="" xmlns:a16="http://schemas.microsoft.com/office/drawing/2014/main" id="{E15C951B-BD97-409A-810A-7D1AEDD5C567}"/>
                </a:ext>
              </a:extLst>
            </p:cNvPr>
            <p:cNvSpPr/>
            <p:nvPr/>
          </p:nvSpPr>
          <p:spPr>
            <a:xfrm>
              <a:off x="9107326" y="6879846"/>
              <a:ext cx="3333521" cy="1613816"/>
            </a:xfrm>
            <a:custGeom>
              <a:avLst/>
              <a:gdLst>
                <a:gd name="connsiteX0" fmla="*/ 1219200 w 1219200"/>
                <a:gd name="connsiteY0" fmla="*/ 561975 h 561975"/>
                <a:gd name="connsiteX1" fmla="*/ 438150 w 1219200"/>
                <a:gd name="connsiteY1" fmla="*/ 0 h 561975"/>
                <a:gd name="connsiteX2" fmla="*/ 0 w 1219200"/>
                <a:gd name="connsiteY2" fmla="*/ 361950 h 561975"/>
                <a:gd name="connsiteX3" fmla="*/ 1219200 w 1219200"/>
                <a:gd name="connsiteY3" fmla="*/ 561975 h 561975"/>
                <a:gd name="connsiteX0" fmla="*/ 1158170 w 1158170"/>
                <a:gd name="connsiteY0" fmla="*/ 561975 h 561975"/>
                <a:gd name="connsiteX1" fmla="*/ 377120 w 1158170"/>
                <a:gd name="connsiteY1" fmla="*/ 0 h 561975"/>
                <a:gd name="connsiteX2" fmla="*/ 0 w 1158170"/>
                <a:gd name="connsiteY2" fmla="*/ 375217 h 561975"/>
                <a:gd name="connsiteX3" fmla="*/ 1158170 w 1158170"/>
                <a:gd name="connsiteY3" fmla="*/ 561975 h 561975"/>
                <a:gd name="connsiteX0" fmla="*/ 1160823 w 1160823"/>
                <a:gd name="connsiteY0" fmla="*/ 561975 h 561975"/>
                <a:gd name="connsiteX1" fmla="*/ 379773 w 1160823"/>
                <a:gd name="connsiteY1" fmla="*/ 0 h 561975"/>
                <a:gd name="connsiteX2" fmla="*/ 0 w 1160823"/>
                <a:gd name="connsiteY2" fmla="*/ 367257 h 561975"/>
                <a:gd name="connsiteX3" fmla="*/ 1160823 w 1160823"/>
                <a:gd name="connsiteY3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0823" h="561975">
                  <a:moveTo>
                    <a:pt x="1160823" y="561975"/>
                  </a:moveTo>
                  <a:lnTo>
                    <a:pt x="379773" y="0"/>
                  </a:lnTo>
                  <a:lnTo>
                    <a:pt x="0" y="367257"/>
                  </a:lnTo>
                  <a:lnTo>
                    <a:pt x="1160823" y="561975"/>
                  </a:ln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27" name="Freeform: Shape 126">
              <a:extLst>
                <a:ext uri="{FF2B5EF4-FFF2-40B4-BE49-F238E27FC236}">
                  <a16:creationId xmlns="" xmlns:a16="http://schemas.microsoft.com/office/drawing/2014/main" id="{9173AB4C-2E30-4E2B-9669-177A8D985512}"/>
                </a:ext>
              </a:extLst>
            </p:cNvPr>
            <p:cNvSpPr/>
            <p:nvPr/>
          </p:nvSpPr>
          <p:spPr>
            <a:xfrm>
              <a:off x="5365048" y="5540922"/>
              <a:ext cx="1132617" cy="452885"/>
            </a:xfrm>
            <a:custGeom>
              <a:avLst/>
              <a:gdLst>
                <a:gd name="connsiteX0" fmla="*/ 133350 w 276225"/>
                <a:gd name="connsiteY0" fmla="*/ 0 h 200025"/>
                <a:gd name="connsiteX1" fmla="*/ 0 w 276225"/>
                <a:gd name="connsiteY1" fmla="*/ 200025 h 200025"/>
                <a:gd name="connsiteX2" fmla="*/ 276225 w 276225"/>
                <a:gd name="connsiteY2" fmla="*/ 152400 h 200025"/>
                <a:gd name="connsiteX3" fmla="*/ 133350 w 276225"/>
                <a:gd name="connsiteY3" fmla="*/ 0 h 200025"/>
                <a:gd name="connsiteX0" fmla="*/ 157232 w 276225"/>
                <a:gd name="connsiteY0" fmla="*/ 0 h 205332"/>
                <a:gd name="connsiteX1" fmla="*/ 0 w 276225"/>
                <a:gd name="connsiteY1" fmla="*/ 205332 h 205332"/>
                <a:gd name="connsiteX2" fmla="*/ 276225 w 276225"/>
                <a:gd name="connsiteY2" fmla="*/ 157707 h 205332"/>
                <a:gd name="connsiteX3" fmla="*/ 157232 w 276225"/>
                <a:gd name="connsiteY3" fmla="*/ 0 h 205332"/>
                <a:gd name="connsiteX0" fmla="*/ 275415 w 394408"/>
                <a:gd name="connsiteY0" fmla="*/ 0 h 157707"/>
                <a:gd name="connsiteX1" fmla="*/ 0 w 394408"/>
                <a:gd name="connsiteY1" fmla="*/ 150097 h 157707"/>
                <a:gd name="connsiteX2" fmla="*/ 394408 w 394408"/>
                <a:gd name="connsiteY2" fmla="*/ 157707 h 157707"/>
                <a:gd name="connsiteX3" fmla="*/ 275415 w 394408"/>
                <a:gd name="connsiteY3" fmla="*/ 0 h 157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4408" h="157707">
                  <a:moveTo>
                    <a:pt x="275415" y="0"/>
                  </a:moveTo>
                  <a:lnTo>
                    <a:pt x="0" y="150097"/>
                  </a:lnTo>
                  <a:lnTo>
                    <a:pt x="394408" y="157707"/>
                  </a:lnTo>
                  <a:lnTo>
                    <a:pt x="275415" y="0"/>
                  </a:ln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28" name="Freeform: Shape 127">
              <a:extLst>
                <a:ext uri="{FF2B5EF4-FFF2-40B4-BE49-F238E27FC236}">
                  <a16:creationId xmlns="" xmlns:a16="http://schemas.microsoft.com/office/drawing/2014/main" id="{5984D231-8462-4786-B6DA-266BCDAE6C73}"/>
                </a:ext>
              </a:extLst>
            </p:cNvPr>
            <p:cNvSpPr/>
            <p:nvPr/>
          </p:nvSpPr>
          <p:spPr>
            <a:xfrm>
              <a:off x="6149698" y="5215816"/>
              <a:ext cx="1586463" cy="2373441"/>
            </a:xfrm>
            <a:custGeom>
              <a:avLst/>
              <a:gdLst>
                <a:gd name="connsiteX0" fmla="*/ 552450 w 552450"/>
                <a:gd name="connsiteY0" fmla="*/ 0 h 847725"/>
                <a:gd name="connsiteX1" fmla="*/ 0 w 552450"/>
                <a:gd name="connsiteY1" fmla="*/ 114300 h 847725"/>
                <a:gd name="connsiteX2" fmla="*/ 523875 w 552450"/>
                <a:gd name="connsiteY2" fmla="*/ 847725 h 847725"/>
                <a:gd name="connsiteX3" fmla="*/ 552450 w 552450"/>
                <a:gd name="connsiteY3" fmla="*/ 0 h 847725"/>
                <a:gd name="connsiteX0" fmla="*/ 552450 w 552450"/>
                <a:gd name="connsiteY0" fmla="*/ 0 h 826497"/>
                <a:gd name="connsiteX1" fmla="*/ 0 w 552450"/>
                <a:gd name="connsiteY1" fmla="*/ 114300 h 826497"/>
                <a:gd name="connsiteX2" fmla="*/ 502647 w 552450"/>
                <a:gd name="connsiteY2" fmla="*/ 826497 h 826497"/>
                <a:gd name="connsiteX3" fmla="*/ 552450 w 552450"/>
                <a:gd name="connsiteY3" fmla="*/ 0 h 826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2450" h="826497">
                  <a:moveTo>
                    <a:pt x="552450" y="0"/>
                  </a:moveTo>
                  <a:lnTo>
                    <a:pt x="0" y="114300"/>
                  </a:lnTo>
                  <a:lnTo>
                    <a:pt x="502647" y="826497"/>
                  </a:lnTo>
                  <a:lnTo>
                    <a:pt x="552450" y="0"/>
                  </a:ln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29" name="Freeform: Shape 128">
              <a:extLst>
                <a:ext uri="{FF2B5EF4-FFF2-40B4-BE49-F238E27FC236}">
                  <a16:creationId xmlns="" xmlns:a16="http://schemas.microsoft.com/office/drawing/2014/main" id="{630F7E03-69E9-4C19-A20E-B164F3289551}"/>
                </a:ext>
              </a:extLst>
            </p:cNvPr>
            <p:cNvSpPr/>
            <p:nvPr/>
          </p:nvSpPr>
          <p:spPr>
            <a:xfrm>
              <a:off x="9871174" y="2566277"/>
              <a:ext cx="3530804" cy="3853064"/>
            </a:xfrm>
            <a:custGeom>
              <a:avLst/>
              <a:gdLst>
                <a:gd name="connsiteX0" fmla="*/ 1019175 w 1019175"/>
                <a:gd name="connsiteY0" fmla="*/ 0 h 1390650"/>
                <a:gd name="connsiteX1" fmla="*/ 0 w 1019175"/>
                <a:gd name="connsiteY1" fmla="*/ 295275 h 1390650"/>
                <a:gd name="connsiteX2" fmla="*/ 19050 w 1019175"/>
                <a:gd name="connsiteY2" fmla="*/ 1390650 h 1390650"/>
                <a:gd name="connsiteX3" fmla="*/ 1019175 w 1019175"/>
                <a:gd name="connsiteY3" fmla="*/ 0 h 1390650"/>
                <a:gd name="connsiteX0" fmla="*/ 1113905 w 1113905"/>
                <a:gd name="connsiteY0" fmla="*/ 0 h 1390650"/>
                <a:gd name="connsiteX1" fmla="*/ 0 w 1113905"/>
                <a:gd name="connsiteY1" fmla="*/ 643150 h 1390650"/>
                <a:gd name="connsiteX2" fmla="*/ 113780 w 1113905"/>
                <a:gd name="connsiteY2" fmla="*/ 1390650 h 1390650"/>
                <a:gd name="connsiteX3" fmla="*/ 1113905 w 1113905"/>
                <a:gd name="connsiteY3" fmla="*/ 0 h 1390650"/>
                <a:gd name="connsiteX0" fmla="*/ 1229522 w 1229522"/>
                <a:gd name="connsiteY0" fmla="*/ 0 h 1341742"/>
                <a:gd name="connsiteX1" fmla="*/ 0 w 1229522"/>
                <a:gd name="connsiteY1" fmla="*/ 594242 h 1341742"/>
                <a:gd name="connsiteX2" fmla="*/ 113780 w 1229522"/>
                <a:gd name="connsiteY2" fmla="*/ 1341742 h 1341742"/>
                <a:gd name="connsiteX3" fmla="*/ 1229522 w 1229522"/>
                <a:gd name="connsiteY3" fmla="*/ 0 h 1341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29522" h="1341742">
                  <a:moveTo>
                    <a:pt x="1229522" y="0"/>
                  </a:moveTo>
                  <a:lnTo>
                    <a:pt x="0" y="594242"/>
                  </a:lnTo>
                  <a:lnTo>
                    <a:pt x="113780" y="1341742"/>
                  </a:lnTo>
                  <a:lnTo>
                    <a:pt x="1229522" y="0"/>
                  </a:ln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30" name="Freeform: Shape 129">
              <a:extLst>
                <a:ext uri="{FF2B5EF4-FFF2-40B4-BE49-F238E27FC236}">
                  <a16:creationId xmlns="" xmlns:a16="http://schemas.microsoft.com/office/drawing/2014/main" id="{5475C07C-702D-4C31-A275-B26C58381D34}"/>
                </a:ext>
              </a:extLst>
            </p:cNvPr>
            <p:cNvSpPr/>
            <p:nvPr/>
          </p:nvSpPr>
          <p:spPr>
            <a:xfrm>
              <a:off x="7585440" y="3324702"/>
              <a:ext cx="2667179" cy="4626397"/>
            </a:xfrm>
            <a:custGeom>
              <a:avLst/>
              <a:gdLst>
                <a:gd name="connsiteX0" fmla="*/ 528637 w 928687"/>
                <a:gd name="connsiteY0" fmla="*/ 1628775 h 1628775"/>
                <a:gd name="connsiteX1" fmla="*/ 0 w 928687"/>
                <a:gd name="connsiteY1" fmla="*/ 1500188 h 1628775"/>
                <a:gd name="connsiteX2" fmla="*/ 71437 w 928687"/>
                <a:gd name="connsiteY2" fmla="*/ 0 h 1628775"/>
                <a:gd name="connsiteX3" fmla="*/ 928687 w 928687"/>
                <a:gd name="connsiteY3" fmla="*/ 1271588 h 1628775"/>
                <a:gd name="connsiteX4" fmla="*/ 528637 w 928687"/>
                <a:gd name="connsiteY4" fmla="*/ 1628775 h 1628775"/>
                <a:gd name="connsiteX0" fmla="*/ 542925 w 942975"/>
                <a:gd name="connsiteY0" fmla="*/ 1304925 h 1304925"/>
                <a:gd name="connsiteX1" fmla="*/ 14288 w 942975"/>
                <a:gd name="connsiteY1" fmla="*/ 1176338 h 1304925"/>
                <a:gd name="connsiteX2" fmla="*/ 0 w 942975"/>
                <a:gd name="connsiteY2" fmla="*/ 0 h 1304925"/>
                <a:gd name="connsiteX3" fmla="*/ 942975 w 942975"/>
                <a:gd name="connsiteY3" fmla="*/ 947738 h 1304925"/>
                <a:gd name="connsiteX4" fmla="*/ 542925 w 942975"/>
                <a:gd name="connsiteY4" fmla="*/ 1304925 h 1304925"/>
                <a:gd name="connsiteX0" fmla="*/ 528637 w 928687"/>
                <a:gd name="connsiteY0" fmla="*/ 1581150 h 1581150"/>
                <a:gd name="connsiteX1" fmla="*/ 0 w 928687"/>
                <a:gd name="connsiteY1" fmla="*/ 1452563 h 1581150"/>
                <a:gd name="connsiteX2" fmla="*/ 61912 w 928687"/>
                <a:gd name="connsiteY2" fmla="*/ 0 h 1581150"/>
                <a:gd name="connsiteX3" fmla="*/ 928687 w 928687"/>
                <a:gd name="connsiteY3" fmla="*/ 1223963 h 1581150"/>
                <a:gd name="connsiteX4" fmla="*/ 528637 w 928687"/>
                <a:gd name="connsiteY4" fmla="*/ 1581150 h 1581150"/>
                <a:gd name="connsiteX0" fmla="*/ 528637 w 928687"/>
                <a:gd name="connsiteY0" fmla="*/ 1619250 h 1619250"/>
                <a:gd name="connsiteX1" fmla="*/ 0 w 928687"/>
                <a:gd name="connsiteY1" fmla="*/ 1490663 h 1619250"/>
                <a:gd name="connsiteX2" fmla="*/ 42862 w 928687"/>
                <a:gd name="connsiteY2" fmla="*/ 0 h 1619250"/>
                <a:gd name="connsiteX3" fmla="*/ 928687 w 928687"/>
                <a:gd name="connsiteY3" fmla="*/ 1262063 h 1619250"/>
                <a:gd name="connsiteX4" fmla="*/ 528637 w 928687"/>
                <a:gd name="connsiteY4" fmla="*/ 1619250 h 1619250"/>
                <a:gd name="connsiteX0" fmla="*/ 528637 w 928687"/>
                <a:gd name="connsiteY0" fmla="*/ 1614196 h 1614196"/>
                <a:gd name="connsiteX1" fmla="*/ 0 w 928687"/>
                <a:gd name="connsiteY1" fmla="*/ 1485609 h 1614196"/>
                <a:gd name="connsiteX2" fmla="*/ 47916 w 928687"/>
                <a:gd name="connsiteY2" fmla="*/ 0 h 1614196"/>
                <a:gd name="connsiteX3" fmla="*/ 928687 w 928687"/>
                <a:gd name="connsiteY3" fmla="*/ 1257009 h 1614196"/>
                <a:gd name="connsiteX4" fmla="*/ 528637 w 928687"/>
                <a:gd name="connsiteY4" fmla="*/ 1614196 h 1614196"/>
                <a:gd name="connsiteX0" fmla="*/ 528637 w 928687"/>
                <a:gd name="connsiteY0" fmla="*/ 1442351 h 1442351"/>
                <a:gd name="connsiteX1" fmla="*/ 0 w 928687"/>
                <a:gd name="connsiteY1" fmla="*/ 1313764 h 1442351"/>
                <a:gd name="connsiteX2" fmla="*/ 2427 w 928687"/>
                <a:gd name="connsiteY2" fmla="*/ 0 h 1442351"/>
                <a:gd name="connsiteX3" fmla="*/ 928687 w 928687"/>
                <a:gd name="connsiteY3" fmla="*/ 1085164 h 1442351"/>
                <a:gd name="connsiteX4" fmla="*/ 528637 w 928687"/>
                <a:gd name="connsiteY4" fmla="*/ 1442351 h 1442351"/>
                <a:gd name="connsiteX0" fmla="*/ 528637 w 928687"/>
                <a:gd name="connsiteY0" fmla="*/ 1624305 h 1624305"/>
                <a:gd name="connsiteX1" fmla="*/ 0 w 928687"/>
                <a:gd name="connsiteY1" fmla="*/ 1495718 h 1624305"/>
                <a:gd name="connsiteX2" fmla="*/ 47916 w 928687"/>
                <a:gd name="connsiteY2" fmla="*/ 0 h 1624305"/>
                <a:gd name="connsiteX3" fmla="*/ 928687 w 928687"/>
                <a:gd name="connsiteY3" fmla="*/ 1267118 h 1624305"/>
                <a:gd name="connsiteX4" fmla="*/ 528637 w 928687"/>
                <a:gd name="connsiteY4" fmla="*/ 1624305 h 1624305"/>
                <a:gd name="connsiteX0" fmla="*/ 528637 w 928687"/>
                <a:gd name="connsiteY0" fmla="*/ 1616345 h 1616345"/>
                <a:gd name="connsiteX1" fmla="*/ 0 w 928687"/>
                <a:gd name="connsiteY1" fmla="*/ 1487758 h 1616345"/>
                <a:gd name="connsiteX2" fmla="*/ 53223 w 928687"/>
                <a:gd name="connsiteY2" fmla="*/ 0 h 1616345"/>
                <a:gd name="connsiteX3" fmla="*/ 928687 w 928687"/>
                <a:gd name="connsiteY3" fmla="*/ 1259158 h 1616345"/>
                <a:gd name="connsiteX4" fmla="*/ 528637 w 928687"/>
                <a:gd name="connsiteY4" fmla="*/ 1616345 h 1616345"/>
                <a:gd name="connsiteX0" fmla="*/ 528637 w 928687"/>
                <a:gd name="connsiteY0" fmla="*/ 1618998 h 1618998"/>
                <a:gd name="connsiteX1" fmla="*/ 0 w 928687"/>
                <a:gd name="connsiteY1" fmla="*/ 1490411 h 1618998"/>
                <a:gd name="connsiteX2" fmla="*/ 55877 w 928687"/>
                <a:gd name="connsiteY2" fmla="*/ 0 h 1618998"/>
                <a:gd name="connsiteX3" fmla="*/ 928687 w 928687"/>
                <a:gd name="connsiteY3" fmla="*/ 1261811 h 1618998"/>
                <a:gd name="connsiteX4" fmla="*/ 528637 w 928687"/>
                <a:gd name="connsiteY4" fmla="*/ 1618998 h 1618998"/>
                <a:gd name="connsiteX0" fmla="*/ 528637 w 928687"/>
                <a:gd name="connsiteY0" fmla="*/ 1611038 h 1611038"/>
                <a:gd name="connsiteX1" fmla="*/ 0 w 928687"/>
                <a:gd name="connsiteY1" fmla="*/ 1482451 h 1611038"/>
                <a:gd name="connsiteX2" fmla="*/ 50570 w 928687"/>
                <a:gd name="connsiteY2" fmla="*/ 0 h 1611038"/>
                <a:gd name="connsiteX3" fmla="*/ 928687 w 928687"/>
                <a:gd name="connsiteY3" fmla="*/ 1253851 h 1611038"/>
                <a:gd name="connsiteX4" fmla="*/ 528637 w 928687"/>
                <a:gd name="connsiteY4" fmla="*/ 1611038 h 1611038"/>
                <a:gd name="connsiteX0" fmla="*/ 536444 w 936494"/>
                <a:gd name="connsiteY0" fmla="*/ 1597771 h 1597771"/>
                <a:gd name="connsiteX1" fmla="*/ 7807 w 936494"/>
                <a:gd name="connsiteY1" fmla="*/ 1469184 h 1597771"/>
                <a:gd name="connsiteX2" fmla="*/ 0 w 936494"/>
                <a:gd name="connsiteY2" fmla="*/ 0 h 1597771"/>
                <a:gd name="connsiteX3" fmla="*/ 936494 w 936494"/>
                <a:gd name="connsiteY3" fmla="*/ 1240584 h 1597771"/>
                <a:gd name="connsiteX4" fmla="*/ 536444 w 936494"/>
                <a:gd name="connsiteY4" fmla="*/ 1597771 h 1597771"/>
                <a:gd name="connsiteX0" fmla="*/ 528735 w 928785"/>
                <a:gd name="connsiteY0" fmla="*/ 1611038 h 1611038"/>
                <a:gd name="connsiteX1" fmla="*/ 98 w 928785"/>
                <a:gd name="connsiteY1" fmla="*/ 1482451 h 1611038"/>
                <a:gd name="connsiteX2" fmla="*/ 45361 w 928785"/>
                <a:gd name="connsiteY2" fmla="*/ 0 h 1611038"/>
                <a:gd name="connsiteX3" fmla="*/ 928785 w 928785"/>
                <a:gd name="connsiteY3" fmla="*/ 1253851 h 1611038"/>
                <a:gd name="connsiteX4" fmla="*/ 528735 w 928785"/>
                <a:gd name="connsiteY4" fmla="*/ 1611038 h 161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8785" h="1611038">
                  <a:moveTo>
                    <a:pt x="528735" y="1611038"/>
                  </a:moveTo>
                  <a:lnTo>
                    <a:pt x="98" y="1482451"/>
                  </a:lnTo>
                  <a:cubicBezTo>
                    <a:pt x="-2504" y="992723"/>
                    <a:pt x="47963" y="489728"/>
                    <a:pt x="45361" y="0"/>
                  </a:cubicBezTo>
                  <a:lnTo>
                    <a:pt x="928785" y="1253851"/>
                  </a:lnTo>
                  <a:lnTo>
                    <a:pt x="528735" y="1611038"/>
                  </a:ln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31" name="Freeform: Shape 130">
              <a:extLst>
                <a:ext uri="{FF2B5EF4-FFF2-40B4-BE49-F238E27FC236}">
                  <a16:creationId xmlns="" xmlns:a16="http://schemas.microsoft.com/office/drawing/2014/main" id="{DF215B46-DAD6-4094-8983-E89C423E4D12}"/>
                </a:ext>
              </a:extLst>
            </p:cNvPr>
            <p:cNvSpPr/>
            <p:nvPr/>
          </p:nvSpPr>
          <p:spPr>
            <a:xfrm>
              <a:off x="7708808" y="479821"/>
              <a:ext cx="2543813" cy="6474124"/>
            </a:xfrm>
            <a:custGeom>
              <a:avLst/>
              <a:gdLst>
                <a:gd name="connsiteX0" fmla="*/ 0 w 885825"/>
                <a:gd name="connsiteY0" fmla="*/ 914400 h 2171700"/>
                <a:gd name="connsiteX1" fmla="*/ 871538 w 885825"/>
                <a:gd name="connsiteY1" fmla="*/ 0 h 2171700"/>
                <a:gd name="connsiteX2" fmla="*/ 885825 w 885825"/>
                <a:gd name="connsiteY2" fmla="*/ 2171700 h 2171700"/>
                <a:gd name="connsiteX3" fmla="*/ 0 w 885825"/>
                <a:gd name="connsiteY3" fmla="*/ 914400 h 2171700"/>
                <a:gd name="connsiteX0" fmla="*/ 0 w 885825"/>
                <a:gd name="connsiteY0" fmla="*/ 997167 h 2254467"/>
                <a:gd name="connsiteX1" fmla="*/ 675879 w 885825"/>
                <a:gd name="connsiteY1" fmla="*/ 0 h 2254467"/>
                <a:gd name="connsiteX2" fmla="*/ 885825 w 885825"/>
                <a:gd name="connsiteY2" fmla="*/ 2254467 h 2254467"/>
                <a:gd name="connsiteX3" fmla="*/ 0 w 885825"/>
                <a:gd name="connsiteY3" fmla="*/ 997167 h 2254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5825" h="2254467">
                  <a:moveTo>
                    <a:pt x="0" y="997167"/>
                  </a:moveTo>
                  <a:lnTo>
                    <a:pt x="675879" y="0"/>
                  </a:lnTo>
                  <a:cubicBezTo>
                    <a:pt x="680641" y="723900"/>
                    <a:pt x="881063" y="1530567"/>
                    <a:pt x="885825" y="2254467"/>
                  </a:cubicBezTo>
                  <a:lnTo>
                    <a:pt x="0" y="997167"/>
                  </a:ln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</p:grpSp>
      <p:grpSp>
        <p:nvGrpSpPr>
          <p:cNvPr id="132" name="Group 131">
            <a:extLst>
              <a:ext uri="{FF2B5EF4-FFF2-40B4-BE49-F238E27FC236}">
                <a16:creationId xmlns="" xmlns:a16="http://schemas.microsoft.com/office/drawing/2014/main" id="{DA0852C1-D8F2-4720-ADC3-C6DA72A31ABA}"/>
              </a:ext>
            </a:extLst>
          </p:cNvPr>
          <p:cNvGrpSpPr/>
          <p:nvPr/>
        </p:nvGrpSpPr>
        <p:grpSpPr>
          <a:xfrm rot="20275744" flipH="1">
            <a:off x="10074672" y="3947284"/>
            <a:ext cx="1256602" cy="1424069"/>
            <a:chOff x="5365048" y="479821"/>
            <a:chExt cx="8036930" cy="9108010"/>
          </a:xfrm>
          <a:effectLst/>
        </p:grpSpPr>
        <p:sp>
          <p:nvSpPr>
            <p:cNvPr id="133" name="Freeform: Shape 132">
              <a:extLst>
                <a:ext uri="{FF2B5EF4-FFF2-40B4-BE49-F238E27FC236}">
                  <a16:creationId xmlns="" xmlns:a16="http://schemas.microsoft.com/office/drawing/2014/main" id="{A13EA553-45A0-4FE7-B295-3871E957CEA6}"/>
                </a:ext>
              </a:extLst>
            </p:cNvPr>
            <p:cNvSpPr/>
            <p:nvPr/>
          </p:nvSpPr>
          <p:spPr>
            <a:xfrm>
              <a:off x="11674969" y="8268753"/>
              <a:ext cx="1052700" cy="1319078"/>
            </a:xfrm>
            <a:custGeom>
              <a:avLst/>
              <a:gdLst>
                <a:gd name="connsiteX0" fmla="*/ 0 w 266700"/>
                <a:gd name="connsiteY0" fmla="*/ 0 h 438150"/>
                <a:gd name="connsiteX1" fmla="*/ 19050 w 266700"/>
                <a:gd name="connsiteY1" fmla="*/ 438150 h 438150"/>
                <a:gd name="connsiteX2" fmla="*/ 266700 w 266700"/>
                <a:gd name="connsiteY2" fmla="*/ 76200 h 438150"/>
                <a:gd name="connsiteX3" fmla="*/ 0 w 266700"/>
                <a:gd name="connsiteY3" fmla="*/ 0 h 438150"/>
                <a:gd name="connsiteX0" fmla="*/ 0 w 366579"/>
                <a:gd name="connsiteY0" fmla="*/ 0 h 459339"/>
                <a:gd name="connsiteX1" fmla="*/ 366579 w 366579"/>
                <a:gd name="connsiteY1" fmla="*/ 459339 h 459339"/>
                <a:gd name="connsiteX2" fmla="*/ 266700 w 366579"/>
                <a:gd name="connsiteY2" fmla="*/ 76200 h 459339"/>
                <a:gd name="connsiteX3" fmla="*/ 0 w 366579"/>
                <a:gd name="connsiteY3" fmla="*/ 0 h 459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6579" h="459339">
                  <a:moveTo>
                    <a:pt x="0" y="0"/>
                  </a:moveTo>
                  <a:lnTo>
                    <a:pt x="366579" y="459339"/>
                  </a:lnTo>
                  <a:lnTo>
                    <a:pt x="266700" y="762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34" name="Freeform: Shape 133">
              <a:extLst>
                <a:ext uri="{FF2B5EF4-FFF2-40B4-BE49-F238E27FC236}">
                  <a16:creationId xmlns="" xmlns:a16="http://schemas.microsoft.com/office/drawing/2014/main" id="{661EB505-5EC9-4D51-A984-1AD515B96E8E}"/>
                </a:ext>
              </a:extLst>
            </p:cNvPr>
            <p:cNvSpPr/>
            <p:nvPr/>
          </p:nvSpPr>
          <p:spPr>
            <a:xfrm>
              <a:off x="9107326" y="6879846"/>
              <a:ext cx="3333521" cy="1613816"/>
            </a:xfrm>
            <a:custGeom>
              <a:avLst/>
              <a:gdLst>
                <a:gd name="connsiteX0" fmla="*/ 1219200 w 1219200"/>
                <a:gd name="connsiteY0" fmla="*/ 561975 h 561975"/>
                <a:gd name="connsiteX1" fmla="*/ 438150 w 1219200"/>
                <a:gd name="connsiteY1" fmla="*/ 0 h 561975"/>
                <a:gd name="connsiteX2" fmla="*/ 0 w 1219200"/>
                <a:gd name="connsiteY2" fmla="*/ 361950 h 561975"/>
                <a:gd name="connsiteX3" fmla="*/ 1219200 w 1219200"/>
                <a:gd name="connsiteY3" fmla="*/ 561975 h 561975"/>
                <a:gd name="connsiteX0" fmla="*/ 1158170 w 1158170"/>
                <a:gd name="connsiteY0" fmla="*/ 561975 h 561975"/>
                <a:gd name="connsiteX1" fmla="*/ 377120 w 1158170"/>
                <a:gd name="connsiteY1" fmla="*/ 0 h 561975"/>
                <a:gd name="connsiteX2" fmla="*/ 0 w 1158170"/>
                <a:gd name="connsiteY2" fmla="*/ 375217 h 561975"/>
                <a:gd name="connsiteX3" fmla="*/ 1158170 w 1158170"/>
                <a:gd name="connsiteY3" fmla="*/ 561975 h 561975"/>
                <a:gd name="connsiteX0" fmla="*/ 1160823 w 1160823"/>
                <a:gd name="connsiteY0" fmla="*/ 561975 h 561975"/>
                <a:gd name="connsiteX1" fmla="*/ 379773 w 1160823"/>
                <a:gd name="connsiteY1" fmla="*/ 0 h 561975"/>
                <a:gd name="connsiteX2" fmla="*/ 0 w 1160823"/>
                <a:gd name="connsiteY2" fmla="*/ 367257 h 561975"/>
                <a:gd name="connsiteX3" fmla="*/ 1160823 w 1160823"/>
                <a:gd name="connsiteY3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0823" h="561975">
                  <a:moveTo>
                    <a:pt x="1160823" y="561975"/>
                  </a:moveTo>
                  <a:lnTo>
                    <a:pt x="379773" y="0"/>
                  </a:lnTo>
                  <a:lnTo>
                    <a:pt x="0" y="367257"/>
                  </a:lnTo>
                  <a:lnTo>
                    <a:pt x="1160823" y="561975"/>
                  </a:ln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35" name="Freeform: Shape 134">
              <a:extLst>
                <a:ext uri="{FF2B5EF4-FFF2-40B4-BE49-F238E27FC236}">
                  <a16:creationId xmlns="" xmlns:a16="http://schemas.microsoft.com/office/drawing/2014/main" id="{5F2E968B-A78F-4380-BA3D-F77C39EF2F2C}"/>
                </a:ext>
              </a:extLst>
            </p:cNvPr>
            <p:cNvSpPr/>
            <p:nvPr/>
          </p:nvSpPr>
          <p:spPr>
            <a:xfrm>
              <a:off x="5365048" y="5540922"/>
              <a:ext cx="1132617" cy="452885"/>
            </a:xfrm>
            <a:custGeom>
              <a:avLst/>
              <a:gdLst>
                <a:gd name="connsiteX0" fmla="*/ 133350 w 276225"/>
                <a:gd name="connsiteY0" fmla="*/ 0 h 200025"/>
                <a:gd name="connsiteX1" fmla="*/ 0 w 276225"/>
                <a:gd name="connsiteY1" fmla="*/ 200025 h 200025"/>
                <a:gd name="connsiteX2" fmla="*/ 276225 w 276225"/>
                <a:gd name="connsiteY2" fmla="*/ 152400 h 200025"/>
                <a:gd name="connsiteX3" fmla="*/ 133350 w 276225"/>
                <a:gd name="connsiteY3" fmla="*/ 0 h 200025"/>
                <a:gd name="connsiteX0" fmla="*/ 157232 w 276225"/>
                <a:gd name="connsiteY0" fmla="*/ 0 h 205332"/>
                <a:gd name="connsiteX1" fmla="*/ 0 w 276225"/>
                <a:gd name="connsiteY1" fmla="*/ 205332 h 205332"/>
                <a:gd name="connsiteX2" fmla="*/ 276225 w 276225"/>
                <a:gd name="connsiteY2" fmla="*/ 157707 h 205332"/>
                <a:gd name="connsiteX3" fmla="*/ 157232 w 276225"/>
                <a:gd name="connsiteY3" fmla="*/ 0 h 205332"/>
                <a:gd name="connsiteX0" fmla="*/ 275415 w 394408"/>
                <a:gd name="connsiteY0" fmla="*/ 0 h 157707"/>
                <a:gd name="connsiteX1" fmla="*/ 0 w 394408"/>
                <a:gd name="connsiteY1" fmla="*/ 150097 h 157707"/>
                <a:gd name="connsiteX2" fmla="*/ 394408 w 394408"/>
                <a:gd name="connsiteY2" fmla="*/ 157707 h 157707"/>
                <a:gd name="connsiteX3" fmla="*/ 275415 w 394408"/>
                <a:gd name="connsiteY3" fmla="*/ 0 h 157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4408" h="157707">
                  <a:moveTo>
                    <a:pt x="275415" y="0"/>
                  </a:moveTo>
                  <a:lnTo>
                    <a:pt x="0" y="150097"/>
                  </a:lnTo>
                  <a:lnTo>
                    <a:pt x="394408" y="157707"/>
                  </a:lnTo>
                  <a:lnTo>
                    <a:pt x="275415" y="0"/>
                  </a:ln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36" name="Freeform: Shape 135">
              <a:extLst>
                <a:ext uri="{FF2B5EF4-FFF2-40B4-BE49-F238E27FC236}">
                  <a16:creationId xmlns="" xmlns:a16="http://schemas.microsoft.com/office/drawing/2014/main" id="{3EC7A939-1E59-4903-A240-14AC0844C506}"/>
                </a:ext>
              </a:extLst>
            </p:cNvPr>
            <p:cNvSpPr/>
            <p:nvPr/>
          </p:nvSpPr>
          <p:spPr>
            <a:xfrm>
              <a:off x="6149698" y="5215816"/>
              <a:ext cx="1586463" cy="2373441"/>
            </a:xfrm>
            <a:custGeom>
              <a:avLst/>
              <a:gdLst>
                <a:gd name="connsiteX0" fmla="*/ 552450 w 552450"/>
                <a:gd name="connsiteY0" fmla="*/ 0 h 847725"/>
                <a:gd name="connsiteX1" fmla="*/ 0 w 552450"/>
                <a:gd name="connsiteY1" fmla="*/ 114300 h 847725"/>
                <a:gd name="connsiteX2" fmla="*/ 523875 w 552450"/>
                <a:gd name="connsiteY2" fmla="*/ 847725 h 847725"/>
                <a:gd name="connsiteX3" fmla="*/ 552450 w 552450"/>
                <a:gd name="connsiteY3" fmla="*/ 0 h 847725"/>
                <a:gd name="connsiteX0" fmla="*/ 552450 w 552450"/>
                <a:gd name="connsiteY0" fmla="*/ 0 h 826497"/>
                <a:gd name="connsiteX1" fmla="*/ 0 w 552450"/>
                <a:gd name="connsiteY1" fmla="*/ 114300 h 826497"/>
                <a:gd name="connsiteX2" fmla="*/ 502647 w 552450"/>
                <a:gd name="connsiteY2" fmla="*/ 826497 h 826497"/>
                <a:gd name="connsiteX3" fmla="*/ 552450 w 552450"/>
                <a:gd name="connsiteY3" fmla="*/ 0 h 826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2450" h="826497">
                  <a:moveTo>
                    <a:pt x="552450" y="0"/>
                  </a:moveTo>
                  <a:lnTo>
                    <a:pt x="0" y="114300"/>
                  </a:lnTo>
                  <a:lnTo>
                    <a:pt x="502647" y="826497"/>
                  </a:lnTo>
                  <a:lnTo>
                    <a:pt x="552450" y="0"/>
                  </a:ln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37" name="Freeform: Shape 136">
              <a:extLst>
                <a:ext uri="{FF2B5EF4-FFF2-40B4-BE49-F238E27FC236}">
                  <a16:creationId xmlns="" xmlns:a16="http://schemas.microsoft.com/office/drawing/2014/main" id="{5356104A-AA5A-43E1-8314-1252F66431D3}"/>
                </a:ext>
              </a:extLst>
            </p:cNvPr>
            <p:cNvSpPr/>
            <p:nvPr/>
          </p:nvSpPr>
          <p:spPr>
            <a:xfrm>
              <a:off x="9871174" y="2566277"/>
              <a:ext cx="3530804" cy="3853064"/>
            </a:xfrm>
            <a:custGeom>
              <a:avLst/>
              <a:gdLst>
                <a:gd name="connsiteX0" fmla="*/ 1019175 w 1019175"/>
                <a:gd name="connsiteY0" fmla="*/ 0 h 1390650"/>
                <a:gd name="connsiteX1" fmla="*/ 0 w 1019175"/>
                <a:gd name="connsiteY1" fmla="*/ 295275 h 1390650"/>
                <a:gd name="connsiteX2" fmla="*/ 19050 w 1019175"/>
                <a:gd name="connsiteY2" fmla="*/ 1390650 h 1390650"/>
                <a:gd name="connsiteX3" fmla="*/ 1019175 w 1019175"/>
                <a:gd name="connsiteY3" fmla="*/ 0 h 1390650"/>
                <a:gd name="connsiteX0" fmla="*/ 1113905 w 1113905"/>
                <a:gd name="connsiteY0" fmla="*/ 0 h 1390650"/>
                <a:gd name="connsiteX1" fmla="*/ 0 w 1113905"/>
                <a:gd name="connsiteY1" fmla="*/ 643150 h 1390650"/>
                <a:gd name="connsiteX2" fmla="*/ 113780 w 1113905"/>
                <a:gd name="connsiteY2" fmla="*/ 1390650 h 1390650"/>
                <a:gd name="connsiteX3" fmla="*/ 1113905 w 1113905"/>
                <a:gd name="connsiteY3" fmla="*/ 0 h 1390650"/>
                <a:gd name="connsiteX0" fmla="*/ 1229522 w 1229522"/>
                <a:gd name="connsiteY0" fmla="*/ 0 h 1341742"/>
                <a:gd name="connsiteX1" fmla="*/ 0 w 1229522"/>
                <a:gd name="connsiteY1" fmla="*/ 594242 h 1341742"/>
                <a:gd name="connsiteX2" fmla="*/ 113780 w 1229522"/>
                <a:gd name="connsiteY2" fmla="*/ 1341742 h 1341742"/>
                <a:gd name="connsiteX3" fmla="*/ 1229522 w 1229522"/>
                <a:gd name="connsiteY3" fmla="*/ 0 h 1341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29522" h="1341742">
                  <a:moveTo>
                    <a:pt x="1229522" y="0"/>
                  </a:moveTo>
                  <a:lnTo>
                    <a:pt x="0" y="594242"/>
                  </a:lnTo>
                  <a:lnTo>
                    <a:pt x="113780" y="1341742"/>
                  </a:lnTo>
                  <a:lnTo>
                    <a:pt x="1229522" y="0"/>
                  </a:ln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38" name="Freeform: Shape 137">
              <a:extLst>
                <a:ext uri="{FF2B5EF4-FFF2-40B4-BE49-F238E27FC236}">
                  <a16:creationId xmlns="" xmlns:a16="http://schemas.microsoft.com/office/drawing/2014/main" id="{666BAC9E-EC3A-4B27-9AD8-CC6C04A408D5}"/>
                </a:ext>
              </a:extLst>
            </p:cNvPr>
            <p:cNvSpPr/>
            <p:nvPr/>
          </p:nvSpPr>
          <p:spPr>
            <a:xfrm>
              <a:off x="7585440" y="3324702"/>
              <a:ext cx="2667179" cy="4626397"/>
            </a:xfrm>
            <a:custGeom>
              <a:avLst/>
              <a:gdLst>
                <a:gd name="connsiteX0" fmla="*/ 528637 w 928687"/>
                <a:gd name="connsiteY0" fmla="*/ 1628775 h 1628775"/>
                <a:gd name="connsiteX1" fmla="*/ 0 w 928687"/>
                <a:gd name="connsiteY1" fmla="*/ 1500188 h 1628775"/>
                <a:gd name="connsiteX2" fmla="*/ 71437 w 928687"/>
                <a:gd name="connsiteY2" fmla="*/ 0 h 1628775"/>
                <a:gd name="connsiteX3" fmla="*/ 928687 w 928687"/>
                <a:gd name="connsiteY3" fmla="*/ 1271588 h 1628775"/>
                <a:gd name="connsiteX4" fmla="*/ 528637 w 928687"/>
                <a:gd name="connsiteY4" fmla="*/ 1628775 h 1628775"/>
                <a:gd name="connsiteX0" fmla="*/ 542925 w 942975"/>
                <a:gd name="connsiteY0" fmla="*/ 1304925 h 1304925"/>
                <a:gd name="connsiteX1" fmla="*/ 14288 w 942975"/>
                <a:gd name="connsiteY1" fmla="*/ 1176338 h 1304925"/>
                <a:gd name="connsiteX2" fmla="*/ 0 w 942975"/>
                <a:gd name="connsiteY2" fmla="*/ 0 h 1304925"/>
                <a:gd name="connsiteX3" fmla="*/ 942975 w 942975"/>
                <a:gd name="connsiteY3" fmla="*/ 947738 h 1304925"/>
                <a:gd name="connsiteX4" fmla="*/ 542925 w 942975"/>
                <a:gd name="connsiteY4" fmla="*/ 1304925 h 1304925"/>
                <a:gd name="connsiteX0" fmla="*/ 528637 w 928687"/>
                <a:gd name="connsiteY0" fmla="*/ 1581150 h 1581150"/>
                <a:gd name="connsiteX1" fmla="*/ 0 w 928687"/>
                <a:gd name="connsiteY1" fmla="*/ 1452563 h 1581150"/>
                <a:gd name="connsiteX2" fmla="*/ 61912 w 928687"/>
                <a:gd name="connsiteY2" fmla="*/ 0 h 1581150"/>
                <a:gd name="connsiteX3" fmla="*/ 928687 w 928687"/>
                <a:gd name="connsiteY3" fmla="*/ 1223963 h 1581150"/>
                <a:gd name="connsiteX4" fmla="*/ 528637 w 928687"/>
                <a:gd name="connsiteY4" fmla="*/ 1581150 h 1581150"/>
                <a:gd name="connsiteX0" fmla="*/ 528637 w 928687"/>
                <a:gd name="connsiteY0" fmla="*/ 1619250 h 1619250"/>
                <a:gd name="connsiteX1" fmla="*/ 0 w 928687"/>
                <a:gd name="connsiteY1" fmla="*/ 1490663 h 1619250"/>
                <a:gd name="connsiteX2" fmla="*/ 42862 w 928687"/>
                <a:gd name="connsiteY2" fmla="*/ 0 h 1619250"/>
                <a:gd name="connsiteX3" fmla="*/ 928687 w 928687"/>
                <a:gd name="connsiteY3" fmla="*/ 1262063 h 1619250"/>
                <a:gd name="connsiteX4" fmla="*/ 528637 w 928687"/>
                <a:gd name="connsiteY4" fmla="*/ 1619250 h 1619250"/>
                <a:gd name="connsiteX0" fmla="*/ 528637 w 928687"/>
                <a:gd name="connsiteY0" fmla="*/ 1614196 h 1614196"/>
                <a:gd name="connsiteX1" fmla="*/ 0 w 928687"/>
                <a:gd name="connsiteY1" fmla="*/ 1485609 h 1614196"/>
                <a:gd name="connsiteX2" fmla="*/ 47916 w 928687"/>
                <a:gd name="connsiteY2" fmla="*/ 0 h 1614196"/>
                <a:gd name="connsiteX3" fmla="*/ 928687 w 928687"/>
                <a:gd name="connsiteY3" fmla="*/ 1257009 h 1614196"/>
                <a:gd name="connsiteX4" fmla="*/ 528637 w 928687"/>
                <a:gd name="connsiteY4" fmla="*/ 1614196 h 1614196"/>
                <a:gd name="connsiteX0" fmla="*/ 528637 w 928687"/>
                <a:gd name="connsiteY0" fmla="*/ 1442351 h 1442351"/>
                <a:gd name="connsiteX1" fmla="*/ 0 w 928687"/>
                <a:gd name="connsiteY1" fmla="*/ 1313764 h 1442351"/>
                <a:gd name="connsiteX2" fmla="*/ 2427 w 928687"/>
                <a:gd name="connsiteY2" fmla="*/ 0 h 1442351"/>
                <a:gd name="connsiteX3" fmla="*/ 928687 w 928687"/>
                <a:gd name="connsiteY3" fmla="*/ 1085164 h 1442351"/>
                <a:gd name="connsiteX4" fmla="*/ 528637 w 928687"/>
                <a:gd name="connsiteY4" fmla="*/ 1442351 h 1442351"/>
                <a:gd name="connsiteX0" fmla="*/ 528637 w 928687"/>
                <a:gd name="connsiteY0" fmla="*/ 1624305 h 1624305"/>
                <a:gd name="connsiteX1" fmla="*/ 0 w 928687"/>
                <a:gd name="connsiteY1" fmla="*/ 1495718 h 1624305"/>
                <a:gd name="connsiteX2" fmla="*/ 47916 w 928687"/>
                <a:gd name="connsiteY2" fmla="*/ 0 h 1624305"/>
                <a:gd name="connsiteX3" fmla="*/ 928687 w 928687"/>
                <a:gd name="connsiteY3" fmla="*/ 1267118 h 1624305"/>
                <a:gd name="connsiteX4" fmla="*/ 528637 w 928687"/>
                <a:gd name="connsiteY4" fmla="*/ 1624305 h 1624305"/>
                <a:gd name="connsiteX0" fmla="*/ 528637 w 928687"/>
                <a:gd name="connsiteY0" fmla="*/ 1616345 h 1616345"/>
                <a:gd name="connsiteX1" fmla="*/ 0 w 928687"/>
                <a:gd name="connsiteY1" fmla="*/ 1487758 h 1616345"/>
                <a:gd name="connsiteX2" fmla="*/ 53223 w 928687"/>
                <a:gd name="connsiteY2" fmla="*/ 0 h 1616345"/>
                <a:gd name="connsiteX3" fmla="*/ 928687 w 928687"/>
                <a:gd name="connsiteY3" fmla="*/ 1259158 h 1616345"/>
                <a:gd name="connsiteX4" fmla="*/ 528637 w 928687"/>
                <a:gd name="connsiteY4" fmla="*/ 1616345 h 1616345"/>
                <a:gd name="connsiteX0" fmla="*/ 528637 w 928687"/>
                <a:gd name="connsiteY0" fmla="*/ 1618998 h 1618998"/>
                <a:gd name="connsiteX1" fmla="*/ 0 w 928687"/>
                <a:gd name="connsiteY1" fmla="*/ 1490411 h 1618998"/>
                <a:gd name="connsiteX2" fmla="*/ 55877 w 928687"/>
                <a:gd name="connsiteY2" fmla="*/ 0 h 1618998"/>
                <a:gd name="connsiteX3" fmla="*/ 928687 w 928687"/>
                <a:gd name="connsiteY3" fmla="*/ 1261811 h 1618998"/>
                <a:gd name="connsiteX4" fmla="*/ 528637 w 928687"/>
                <a:gd name="connsiteY4" fmla="*/ 1618998 h 1618998"/>
                <a:gd name="connsiteX0" fmla="*/ 528637 w 928687"/>
                <a:gd name="connsiteY0" fmla="*/ 1611038 h 1611038"/>
                <a:gd name="connsiteX1" fmla="*/ 0 w 928687"/>
                <a:gd name="connsiteY1" fmla="*/ 1482451 h 1611038"/>
                <a:gd name="connsiteX2" fmla="*/ 50570 w 928687"/>
                <a:gd name="connsiteY2" fmla="*/ 0 h 1611038"/>
                <a:gd name="connsiteX3" fmla="*/ 928687 w 928687"/>
                <a:gd name="connsiteY3" fmla="*/ 1253851 h 1611038"/>
                <a:gd name="connsiteX4" fmla="*/ 528637 w 928687"/>
                <a:gd name="connsiteY4" fmla="*/ 1611038 h 1611038"/>
                <a:gd name="connsiteX0" fmla="*/ 536444 w 936494"/>
                <a:gd name="connsiteY0" fmla="*/ 1597771 h 1597771"/>
                <a:gd name="connsiteX1" fmla="*/ 7807 w 936494"/>
                <a:gd name="connsiteY1" fmla="*/ 1469184 h 1597771"/>
                <a:gd name="connsiteX2" fmla="*/ 0 w 936494"/>
                <a:gd name="connsiteY2" fmla="*/ 0 h 1597771"/>
                <a:gd name="connsiteX3" fmla="*/ 936494 w 936494"/>
                <a:gd name="connsiteY3" fmla="*/ 1240584 h 1597771"/>
                <a:gd name="connsiteX4" fmla="*/ 536444 w 936494"/>
                <a:gd name="connsiteY4" fmla="*/ 1597771 h 1597771"/>
                <a:gd name="connsiteX0" fmla="*/ 528735 w 928785"/>
                <a:gd name="connsiteY0" fmla="*/ 1611038 h 1611038"/>
                <a:gd name="connsiteX1" fmla="*/ 98 w 928785"/>
                <a:gd name="connsiteY1" fmla="*/ 1482451 h 1611038"/>
                <a:gd name="connsiteX2" fmla="*/ 45361 w 928785"/>
                <a:gd name="connsiteY2" fmla="*/ 0 h 1611038"/>
                <a:gd name="connsiteX3" fmla="*/ 928785 w 928785"/>
                <a:gd name="connsiteY3" fmla="*/ 1253851 h 1611038"/>
                <a:gd name="connsiteX4" fmla="*/ 528735 w 928785"/>
                <a:gd name="connsiteY4" fmla="*/ 1611038 h 161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8785" h="1611038">
                  <a:moveTo>
                    <a:pt x="528735" y="1611038"/>
                  </a:moveTo>
                  <a:lnTo>
                    <a:pt x="98" y="1482451"/>
                  </a:lnTo>
                  <a:cubicBezTo>
                    <a:pt x="-2504" y="992723"/>
                    <a:pt x="47963" y="489728"/>
                    <a:pt x="45361" y="0"/>
                  </a:cubicBezTo>
                  <a:lnTo>
                    <a:pt x="928785" y="1253851"/>
                  </a:lnTo>
                  <a:lnTo>
                    <a:pt x="528735" y="1611038"/>
                  </a:ln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39" name="Freeform: Shape 138">
              <a:extLst>
                <a:ext uri="{FF2B5EF4-FFF2-40B4-BE49-F238E27FC236}">
                  <a16:creationId xmlns="" xmlns:a16="http://schemas.microsoft.com/office/drawing/2014/main" id="{3C9B808B-A001-497F-B4F4-63AD834FF406}"/>
                </a:ext>
              </a:extLst>
            </p:cNvPr>
            <p:cNvSpPr/>
            <p:nvPr/>
          </p:nvSpPr>
          <p:spPr>
            <a:xfrm>
              <a:off x="7708808" y="479821"/>
              <a:ext cx="2543813" cy="6474124"/>
            </a:xfrm>
            <a:custGeom>
              <a:avLst/>
              <a:gdLst>
                <a:gd name="connsiteX0" fmla="*/ 0 w 885825"/>
                <a:gd name="connsiteY0" fmla="*/ 914400 h 2171700"/>
                <a:gd name="connsiteX1" fmla="*/ 871538 w 885825"/>
                <a:gd name="connsiteY1" fmla="*/ 0 h 2171700"/>
                <a:gd name="connsiteX2" fmla="*/ 885825 w 885825"/>
                <a:gd name="connsiteY2" fmla="*/ 2171700 h 2171700"/>
                <a:gd name="connsiteX3" fmla="*/ 0 w 885825"/>
                <a:gd name="connsiteY3" fmla="*/ 914400 h 2171700"/>
                <a:gd name="connsiteX0" fmla="*/ 0 w 885825"/>
                <a:gd name="connsiteY0" fmla="*/ 997167 h 2254467"/>
                <a:gd name="connsiteX1" fmla="*/ 675879 w 885825"/>
                <a:gd name="connsiteY1" fmla="*/ 0 h 2254467"/>
                <a:gd name="connsiteX2" fmla="*/ 885825 w 885825"/>
                <a:gd name="connsiteY2" fmla="*/ 2254467 h 2254467"/>
                <a:gd name="connsiteX3" fmla="*/ 0 w 885825"/>
                <a:gd name="connsiteY3" fmla="*/ 997167 h 2254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5825" h="2254467">
                  <a:moveTo>
                    <a:pt x="0" y="997167"/>
                  </a:moveTo>
                  <a:lnTo>
                    <a:pt x="675879" y="0"/>
                  </a:lnTo>
                  <a:cubicBezTo>
                    <a:pt x="680641" y="723900"/>
                    <a:pt x="881063" y="1530567"/>
                    <a:pt x="885825" y="2254467"/>
                  </a:cubicBezTo>
                  <a:lnTo>
                    <a:pt x="0" y="997167"/>
                  </a:ln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</p:grpSp>
      <p:sp>
        <p:nvSpPr>
          <p:cNvPr id="143" name="TextBox 142">
            <a:extLst>
              <a:ext uri="{FF2B5EF4-FFF2-40B4-BE49-F238E27FC236}">
                <a16:creationId xmlns="" xmlns:a16="http://schemas.microsoft.com/office/drawing/2014/main" id="{8457E393-9A56-42D7-A8EB-EC84C3C528D0}"/>
              </a:ext>
            </a:extLst>
          </p:cNvPr>
          <p:cNvSpPr txBox="1"/>
          <p:nvPr/>
        </p:nvSpPr>
        <p:spPr>
          <a:xfrm rot="20399101">
            <a:off x="919755" y="2720572"/>
            <a:ext cx="2961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Get a modern PowerPoint  Presentation that is beautifully designed.  </a:t>
            </a:r>
          </a:p>
        </p:txBody>
      </p:sp>
      <p:sp>
        <p:nvSpPr>
          <p:cNvPr id="142" name="TextBox 141">
            <a:extLst>
              <a:ext uri="{FF2B5EF4-FFF2-40B4-BE49-F238E27FC236}">
                <a16:creationId xmlns="" xmlns:a16="http://schemas.microsoft.com/office/drawing/2014/main" id="{123F8914-7C20-4620-B15A-2E582A531187}"/>
              </a:ext>
            </a:extLst>
          </p:cNvPr>
          <p:cNvSpPr txBox="1"/>
          <p:nvPr/>
        </p:nvSpPr>
        <p:spPr>
          <a:xfrm rot="20400000">
            <a:off x="162816" y="3282833"/>
            <a:ext cx="981092" cy="646331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/>
            <a:r>
              <a:rPr lang="en-US" altLang="ko-KR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01</a:t>
            </a:r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164" name="TextBox 163">
            <a:extLst>
              <a:ext uri="{FF2B5EF4-FFF2-40B4-BE49-F238E27FC236}">
                <a16:creationId xmlns="" xmlns:a16="http://schemas.microsoft.com/office/drawing/2014/main" id="{8BCFBFA0-506E-4DB7-B6E7-5AA984EDA506}"/>
              </a:ext>
            </a:extLst>
          </p:cNvPr>
          <p:cNvSpPr txBox="1"/>
          <p:nvPr/>
        </p:nvSpPr>
        <p:spPr>
          <a:xfrm rot="20399101">
            <a:off x="4085402" y="3141400"/>
            <a:ext cx="3235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bg1"/>
                </a:solidFill>
                <a:cs typeface="Arial" pitchFamily="34" charset="0"/>
              </a:rPr>
              <a:t>Get a modern PowerPoint  Presentation that is beautifully designed.  </a:t>
            </a:r>
          </a:p>
        </p:txBody>
      </p:sp>
      <p:sp>
        <p:nvSpPr>
          <p:cNvPr id="163" name="TextBox 162">
            <a:extLst>
              <a:ext uri="{FF2B5EF4-FFF2-40B4-BE49-F238E27FC236}">
                <a16:creationId xmlns="" xmlns:a16="http://schemas.microsoft.com/office/drawing/2014/main" id="{B75F2D54-1205-4223-B7C6-5943038C6555}"/>
              </a:ext>
            </a:extLst>
          </p:cNvPr>
          <p:cNvSpPr txBox="1"/>
          <p:nvPr/>
        </p:nvSpPr>
        <p:spPr>
          <a:xfrm rot="20400000">
            <a:off x="3298642" y="3760099"/>
            <a:ext cx="981092" cy="646331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/>
            <a:r>
              <a:rPr lang="en-US" altLang="ko-KR" sz="3600" b="1" dirty="0">
                <a:solidFill>
                  <a:schemeClr val="bg1"/>
                </a:solidFill>
                <a:cs typeface="Arial" pitchFamily="34" charset="0"/>
              </a:rPr>
              <a:t>02</a:t>
            </a:r>
            <a:endParaRPr lang="ko-KR" altLang="en-US" sz="3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69" name="TextBox 168">
            <a:extLst>
              <a:ext uri="{FF2B5EF4-FFF2-40B4-BE49-F238E27FC236}">
                <a16:creationId xmlns="" xmlns:a16="http://schemas.microsoft.com/office/drawing/2014/main" id="{B40AF892-AE21-478F-82BB-ED31D51CAF14}"/>
              </a:ext>
            </a:extLst>
          </p:cNvPr>
          <p:cNvSpPr txBox="1"/>
          <p:nvPr/>
        </p:nvSpPr>
        <p:spPr>
          <a:xfrm rot="20399101">
            <a:off x="4296750" y="4720454"/>
            <a:ext cx="3235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Get a modern PowerPoint  Presentation that is beautifully designed.  </a:t>
            </a:r>
          </a:p>
        </p:txBody>
      </p:sp>
      <p:sp>
        <p:nvSpPr>
          <p:cNvPr id="168" name="TextBox 167">
            <a:extLst>
              <a:ext uri="{FF2B5EF4-FFF2-40B4-BE49-F238E27FC236}">
                <a16:creationId xmlns="" xmlns:a16="http://schemas.microsoft.com/office/drawing/2014/main" id="{302AAEEF-0C14-4AAE-9D86-CE53A4CF42F9}"/>
              </a:ext>
            </a:extLst>
          </p:cNvPr>
          <p:cNvSpPr txBox="1"/>
          <p:nvPr/>
        </p:nvSpPr>
        <p:spPr>
          <a:xfrm rot="20400000">
            <a:off x="3538565" y="5310578"/>
            <a:ext cx="981092" cy="646331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/>
            <a:r>
              <a:rPr lang="en-US" altLang="ko-KR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03</a:t>
            </a:r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174" name="TextBox 173">
            <a:extLst>
              <a:ext uri="{FF2B5EF4-FFF2-40B4-BE49-F238E27FC236}">
                <a16:creationId xmlns="" xmlns:a16="http://schemas.microsoft.com/office/drawing/2014/main" id="{789DF04F-8905-471C-B929-85BACD7C9D0C}"/>
              </a:ext>
            </a:extLst>
          </p:cNvPr>
          <p:cNvSpPr txBox="1"/>
          <p:nvPr/>
        </p:nvSpPr>
        <p:spPr>
          <a:xfrm rot="20399101">
            <a:off x="7180294" y="5309311"/>
            <a:ext cx="3235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Get a modern PowerPoint  Presentation that is beautifully designed.  </a:t>
            </a:r>
          </a:p>
        </p:txBody>
      </p:sp>
      <p:sp>
        <p:nvSpPr>
          <p:cNvPr id="173" name="TextBox 172">
            <a:extLst>
              <a:ext uri="{FF2B5EF4-FFF2-40B4-BE49-F238E27FC236}">
                <a16:creationId xmlns="" xmlns:a16="http://schemas.microsoft.com/office/drawing/2014/main" id="{C82362D8-3882-402E-B478-FFF2207B1A67}"/>
              </a:ext>
            </a:extLst>
          </p:cNvPr>
          <p:cNvSpPr txBox="1"/>
          <p:nvPr/>
        </p:nvSpPr>
        <p:spPr>
          <a:xfrm rot="20400000">
            <a:off x="6422109" y="5899435"/>
            <a:ext cx="981092" cy="646331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/>
            <a:r>
              <a:rPr lang="en-US" altLang="ko-KR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04</a:t>
            </a:r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176" name="Freeform 13">
            <a:extLst>
              <a:ext uri="{FF2B5EF4-FFF2-40B4-BE49-F238E27FC236}">
                <a16:creationId xmlns="" xmlns:a16="http://schemas.microsoft.com/office/drawing/2014/main" id="{465DD719-5AC3-4DD1-9A9C-F926B4CE8029}"/>
              </a:ext>
            </a:extLst>
          </p:cNvPr>
          <p:cNvSpPr>
            <a:spLocks noChangeAspect="1"/>
          </p:cNvSpPr>
          <p:nvPr/>
        </p:nvSpPr>
        <p:spPr>
          <a:xfrm flipH="1">
            <a:off x="5306440" y="1674994"/>
            <a:ext cx="1242669" cy="669529"/>
          </a:xfrm>
          <a:custGeom>
            <a:avLst/>
            <a:gdLst/>
            <a:ahLst/>
            <a:cxnLst/>
            <a:rect l="l" t="t" r="r" b="b"/>
            <a:pathLst>
              <a:path w="1872168" h="1008693">
                <a:moveTo>
                  <a:pt x="699542" y="162"/>
                </a:moveTo>
                <a:cubicBezTo>
                  <a:pt x="683169" y="534"/>
                  <a:pt x="666273" y="1556"/>
                  <a:pt x="648845" y="3291"/>
                </a:cubicBezTo>
                <a:cubicBezTo>
                  <a:pt x="357120" y="49686"/>
                  <a:pt x="273885" y="284789"/>
                  <a:pt x="274981" y="413694"/>
                </a:cubicBezTo>
                <a:cubicBezTo>
                  <a:pt x="4451" y="471904"/>
                  <a:pt x="-11347" y="662854"/>
                  <a:pt x="4101" y="753457"/>
                </a:cubicBezTo>
                <a:cubicBezTo>
                  <a:pt x="42383" y="946818"/>
                  <a:pt x="296257" y="1004273"/>
                  <a:pt x="384912" y="1005378"/>
                </a:cubicBezTo>
                <a:lnTo>
                  <a:pt x="1507196" y="1008693"/>
                </a:lnTo>
                <a:cubicBezTo>
                  <a:pt x="1646895" y="1000406"/>
                  <a:pt x="1746295" y="947371"/>
                  <a:pt x="1825546" y="854557"/>
                </a:cubicBezTo>
                <a:cubicBezTo>
                  <a:pt x="1897410" y="760086"/>
                  <a:pt x="1873973" y="626012"/>
                  <a:pt x="1836613" y="558208"/>
                </a:cubicBezTo>
                <a:cubicBezTo>
                  <a:pt x="1808089" y="509360"/>
                  <a:pt x="1675919" y="402617"/>
                  <a:pt x="1507617" y="430504"/>
                </a:cubicBezTo>
                <a:cubicBezTo>
                  <a:pt x="1525469" y="335682"/>
                  <a:pt x="1477961" y="244522"/>
                  <a:pt x="1398003" y="206286"/>
                </a:cubicBezTo>
                <a:cubicBezTo>
                  <a:pt x="1299806" y="153261"/>
                  <a:pt x="1182195" y="177294"/>
                  <a:pt x="1108176" y="215068"/>
                </a:cubicBezTo>
                <a:cubicBezTo>
                  <a:pt x="1072916" y="135306"/>
                  <a:pt x="945134" y="-5422"/>
                  <a:pt x="699542" y="16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177" name="Freeform 19">
            <a:extLst>
              <a:ext uri="{FF2B5EF4-FFF2-40B4-BE49-F238E27FC236}">
                <a16:creationId xmlns="" xmlns:a16="http://schemas.microsoft.com/office/drawing/2014/main" id="{346295F9-5B04-4725-83A8-904603566AF9}"/>
              </a:ext>
            </a:extLst>
          </p:cNvPr>
          <p:cNvSpPr>
            <a:spLocks noChangeAspect="1"/>
          </p:cNvSpPr>
          <p:nvPr/>
        </p:nvSpPr>
        <p:spPr>
          <a:xfrm flipH="1">
            <a:off x="406205" y="1100269"/>
            <a:ext cx="1008262" cy="543235"/>
          </a:xfrm>
          <a:custGeom>
            <a:avLst/>
            <a:gdLst/>
            <a:ahLst/>
            <a:cxnLst/>
            <a:rect l="l" t="t" r="r" b="b"/>
            <a:pathLst>
              <a:path w="1872168" h="1008693">
                <a:moveTo>
                  <a:pt x="699542" y="162"/>
                </a:moveTo>
                <a:cubicBezTo>
                  <a:pt x="683169" y="534"/>
                  <a:pt x="666273" y="1556"/>
                  <a:pt x="648845" y="3291"/>
                </a:cubicBezTo>
                <a:cubicBezTo>
                  <a:pt x="357120" y="49686"/>
                  <a:pt x="273885" y="284789"/>
                  <a:pt x="274981" y="413694"/>
                </a:cubicBezTo>
                <a:cubicBezTo>
                  <a:pt x="4451" y="471904"/>
                  <a:pt x="-11347" y="662854"/>
                  <a:pt x="4101" y="753457"/>
                </a:cubicBezTo>
                <a:cubicBezTo>
                  <a:pt x="42383" y="946818"/>
                  <a:pt x="296257" y="1004273"/>
                  <a:pt x="384912" y="1005378"/>
                </a:cubicBezTo>
                <a:lnTo>
                  <a:pt x="1507196" y="1008693"/>
                </a:lnTo>
                <a:cubicBezTo>
                  <a:pt x="1646895" y="1000406"/>
                  <a:pt x="1746295" y="947371"/>
                  <a:pt x="1825546" y="854557"/>
                </a:cubicBezTo>
                <a:cubicBezTo>
                  <a:pt x="1897410" y="760086"/>
                  <a:pt x="1873973" y="626012"/>
                  <a:pt x="1836613" y="558208"/>
                </a:cubicBezTo>
                <a:cubicBezTo>
                  <a:pt x="1808089" y="509360"/>
                  <a:pt x="1675919" y="402617"/>
                  <a:pt x="1507617" y="430504"/>
                </a:cubicBezTo>
                <a:cubicBezTo>
                  <a:pt x="1525469" y="335682"/>
                  <a:pt x="1477961" y="244522"/>
                  <a:pt x="1398003" y="206286"/>
                </a:cubicBezTo>
                <a:cubicBezTo>
                  <a:pt x="1299806" y="153261"/>
                  <a:pt x="1182195" y="177294"/>
                  <a:pt x="1108176" y="215068"/>
                </a:cubicBezTo>
                <a:cubicBezTo>
                  <a:pt x="1072916" y="135306"/>
                  <a:pt x="945134" y="-5422"/>
                  <a:pt x="699542" y="16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178" name="Freeform 11">
            <a:extLst>
              <a:ext uri="{FF2B5EF4-FFF2-40B4-BE49-F238E27FC236}">
                <a16:creationId xmlns="" xmlns:a16="http://schemas.microsoft.com/office/drawing/2014/main" id="{05E51986-54D9-43ED-91BB-C39F37EAE69B}"/>
              </a:ext>
            </a:extLst>
          </p:cNvPr>
          <p:cNvSpPr/>
          <p:nvPr/>
        </p:nvSpPr>
        <p:spPr>
          <a:xfrm>
            <a:off x="10359992" y="1198386"/>
            <a:ext cx="1242669" cy="757017"/>
          </a:xfrm>
          <a:custGeom>
            <a:avLst/>
            <a:gdLst>
              <a:gd name="connsiteX0" fmla="*/ 590550 w 2305050"/>
              <a:gd name="connsiteY0" fmla="*/ 1571625 h 1571625"/>
              <a:gd name="connsiteX1" fmla="*/ 1952625 w 2305050"/>
              <a:gd name="connsiteY1" fmla="*/ 1504950 h 1571625"/>
              <a:gd name="connsiteX2" fmla="*/ 2305050 w 2305050"/>
              <a:gd name="connsiteY2" fmla="*/ 876300 h 1571625"/>
              <a:gd name="connsiteX3" fmla="*/ 1762125 w 2305050"/>
              <a:gd name="connsiteY3" fmla="*/ 885825 h 1571625"/>
              <a:gd name="connsiteX4" fmla="*/ 2047875 w 2305050"/>
              <a:gd name="connsiteY4" fmla="*/ 409575 h 1571625"/>
              <a:gd name="connsiteX5" fmla="*/ 1581150 w 2305050"/>
              <a:gd name="connsiteY5" fmla="*/ 390525 h 1571625"/>
              <a:gd name="connsiteX6" fmla="*/ 1495425 w 2305050"/>
              <a:gd name="connsiteY6" fmla="*/ 1019175 h 1571625"/>
              <a:gd name="connsiteX7" fmla="*/ 1190625 w 2305050"/>
              <a:gd name="connsiteY7" fmla="*/ 0 h 1571625"/>
              <a:gd name="connsiteX8" fmla="*/ 542925 w 2305050"/>
              <a:gd name="connsiteY8" fmla="*/ 352425 h 1571625"/>
              <a:gd name="connsiteX9" fmla="*/ 1028700 w 2305050"/>
              <a:gd name="connsiteY9" fmla="*/ 923925 h 1571625"/>
              <a:gd name="connsiteX10" fmla="*/ 0 w 2305050"/>
              <a:gd name="connsiteY10" fmla="*/ 695325 h 1571625"/>
              <a:gd name="connsiteX11" fmla="*/ 590550 w 2305050"/>
              <a:gd name="connsiteY11" fmla="*/ 1571625 h 1571625"/>
              <a:gd name="connsiteX0" fmla="*/ 590550 w 2305050"/>
              <a:gd name="connsiteY0" fmla="*/ 1571625 h 1571625"/>
              <a:gd name="connsiteX1" fmla="*/ 1952625 w 2305050"/>
              <a:gd name="connsiteY1" fmla="*/ 1504950 h 1571625"/>
              <a:gd name="connsiteX2" fmla="*/ 2305050 w 2305050"/>
              <a:gd name="connsiteY2" fmla="*/ 876300 h 1571625"/>
              <a:gd name="connsiteX3" fmla="*/ 1762125 w 2305050"/>
              <a:gd name="connsiteY3" fmla="*/ 885825 h 1571625"/>
              <a:gd name="connsiteX4" fmla="*/ 2047875 w 2305050"/>
              <a:gd name="connsiteY4" fmla="*/ 409575 h 1571625"/>
              <a:gd name="connsiteX5" fmla="*/ 1581150 w 2305050"/>
              <a:gd name="connsiteY5" fmla="*/ 390525 h 1571625"/>
              <a:gd name="connsiteX6" fmla="*/ 1495425 w 2305050"/>
              <a:gd name="connsiteY6" fmla="*/ 1019175 h 1571625"/>
              <a:gd name="connsiteX7" fmla="*/ 1190625 w 2305050"/>
              <a:gd name="connsiteY7" fmla="*/ 0 h 1571625"/>
              <a:gd name="connsiteX8" fmla="*/ 542925 w 2305050"/>
              <a:gd name="connsiteY8" fmla="*/ 378853 h 1571625"/>
              <a:gd name="connsiteX9" fmla="*/ 1028700 w 2305050"/>
              <a:gd name="connsiteY9" fmla="*/ 923925 h 1571625"/>
              <a:gd name="connsiteX10" fmla="*/ 0 w 2305050"/>
              <a:gd name="connsiteY10" fmla="*/ 695325 h 1571625"/>
              <a:gd name="connsiteX11" fmla="*/ 590550 w 2305050"/>
              <a:gd name="connsiteY11" fmla="*/ 1571625 h 1571625"/>
              <a:gd name="connsiteX0" fmla="*/ 590550 w 2305050"/>
              <a:gd name="connsiteY0" fmla="*/ 1571625 h 1571625"/>
              <a:gd name="connsiteX1" fmla="*/ 1952625 w 2305050"/>
              <a:gd name="connsiteY1" fmla="*/ 1504950 h 1571625"/>
              <a:gd name="connsiteX2" fmla="*/ 2305050 w 2305050"/>
              <a:gd name="connsiteY2" fmla="*/ 876300 h 1571625"/>
              <a:gd name="connsiteX3" fmla="*/ 1762125 w 2305050"/>
              <a:gd name="connsiteY3" fmla="*/ 885825 h 1571625"/>
              <a:gd name="connsiteX4" fmla="*/ 2047875 w 2305050"/>
              <a:gd name="connsiteY4" fmla="*/ 409575 h 1571625"/>
              <a:gd name="connsiteX5" fmla="*/ 1581150 w 2305050"/>
              <a:gd name="connsiteY5" fmla="*/ 390525 h 1571625"/>
              <a:gd name="connsiteX6" fmla="*/ 1495425 w 2305050"/>
              <a:gd name="connsiteY6" fmla="*/ 1019175 h 1571625"/>
              <a:gd name="connsiteX7" fmla="*/ 1190625 w 2305050"/>
              <a:gd name="connsiteY7" fmla="*/ 0 h 1571625"/>
              <a:gd name="connsiteX8" fmla="*/ 542925 w 2305050"/>
              <a:gd name="connsiteY8" fmla="*/ 378853 h 1571625"/>
              <a:gd name="connsiteX9" fmla="*/ 1028700 w 2305050"/>
              <a:gd name="connsiteY9" fmla="*/ 923925 h 1571625"/>
              <a:gd name="connsiteX10" fmla="*/ 0 w 2305050"/>
              <a:gd name="connsiteY10" fmla="*/ 695325 h 1571625"/>
              <a:gd name="connsiteX11" fmla="*/ 590550 w 2305050"/>
              <a:gd name="connsiteY11" fmla="*/ 1571625 h 1571625"/>
              <a:gd name="connsiteX0" fmla="*/ 590550 w 2305050"/>
              <a:gd name="connsiteY0" fmla="*/ 1539911 h 1539911"/>
              <a:gd name="connsiteX1" fmla="*/ 1952625 w 2305050"/>
              <a:gd name="connsiteY1" fmla="*/ 1473236 h 1539911"/>
              <a:gd name="connsiteX2" fmla="*/ 2305050 w 2305050"/>
              <a:gd name="connsiteY2" fmla="*/ 844586 h 1539911"/>
              <a:gd name="connsiteX3" fmla="*/ 1762125 w 2305050"/>
              <a:gd name="connsiteY3" fmla="*/ 854111 h 1539911"/>
              <a:gd name="connsiteX4" fmla="*/ 2047875 w 2305050"/>
              <a:gd name="connsiteY4" fmla="*/ 377861 h 1539911"/>
              <a:gd name="connsiteX5" fmla="*/ 1581150 w 2305050"/>
              <a:gd name="connsiteY5" fmla="*/ 358811 h 1539911"/>
              <a:gd name="connsiteX6" fmla="*/ 1495425 w 2305050"/>
              <a:gd name="connsiteY6" fmla="*/ 987461 h 1539911"/>
              <a:gd name="connsiteX7" fmla="*/ 1195910 w 2305050"/>
              <a:gd name="connsiteY7" fmla="*/ 0 h 1539911"/>
              <a:gd name="connsiteX8" fmla="*/ 542925 w 2305050"/>
              <a:gd name="connsiteY8" fmla="*/ 347139 h 1539911"/>
              <a:gd name="connsiteX9" fmla="*/ 1028700 w 2305050"/>
              <a:gd name="connsiteY9" fmla="*/ 892211 h 1539911"/>
              <a:gd name="connsiteX10" fmla="*/ 0 w 2305050"/>
              <a:gd name="connsiteY10" fmla="*/ 663611 h 1539911"/>
              <a:gd name="connsiteX11" fmla="*/ 590550 w 2305050"/>
              <a:gd name="connsiteY11" fmla="*/ 1539911 h 1539911"/>
              <a:gd name="connsiteX0" fmla="*/ 590550 w 2305050"/>
              <a:gd name="connsiteY0" fmla="*/ 1565699 h 1565699"/>
              <a:gd name="connsiteX1" fmla="*/ 1952625 w 2305050"/>
              <a:gd name="connsiteY1" fmla="*/ 1499024 h 1565699"/>
              <a:gd name="connsiteX2" fmla="*/ 2305050 w 2305050"/>
              <a:gd name="connsiteY2" fmla="*/ 870374 h 1565699"/>
              <a:gd name="connsiteX3" fmla="*/ 1762125 w 2305050"/>
              <a:gd name="connsiteY3" fmla="*/ 879899 h 1565699"/>
              <a:gd name="connsiteX4" fmla="*/ 2047875 w 2305050"/>
              <a:gd name="connsiteY4" fmla="*/ 403649 h 1565699"/>
              <a:gd name="connsiteX5" fmla="*/ 1581150 w 2305050"/>
              <a:gd name="connsiteY5" fmla="*/ 384599 h 1565699"/>
              <a:gd name="connsiteX6" fmla="*/ 1495425 w 2305050"/>
              <a:gd name="connsiteY6" fmla="*/ 1013249 h 1565699"/>
              <a:gd name="connsiteX7" fmla="*/ 1195910 w 2305050"/>
              <a:gd name="connsiteY7" fmla="*/ 25788 h 1565699"/>
              <a:gd name="connsiteX8" fmla="*/ 542925 w 2305050"/>
              <a:gd name="connsiteY8" fmla="*/ 372927 h 1565699"/>
              <a:gd name="connsiteX9" fmla="*/ 1028700 w 2305050"/>
              <a:gd name="connsiteY9" fmla="*/ 917999 h 1565699"/>
              <a:gd name="connsiteX10" fmla="*/ 0 w 2305050"/>
              <a:gd name="connsiteY10" fmla="*/ 689399 h 1565699"/>
              <a:gd name="connsiteX11" fmla="*/ 590550 w 2305050"/>
              <a:gd name="connsiteY11" fmla="*/ 1565699 h 1565699"/>
              <a:gd name="connsiteX0" fmla="*/ 590550 w 2305050"/>
              <a:gd name="connsiteY0" fmla="*/ 1565699 h 1565699"/>
              <a:gd name="connsiteX1" fmla="*/ 1952625 w 2305050"/>
              <a:gd name="connsiteY1" fmla="*/ 1499024 h 1565699"/>
              <a:gd name="connsiteX2" fmla="*/ 2305050 w 2305050"/>
              <a:gd name="connsiteY2" fmla="*/ 870374 h 1565699"/>
              <a:gd name="connsiteX3" fmla="*/ 1762125 w 2305050"/>
              <a:gd name="connsiteY3" fmla="*/ 879899 h 1565699"/>
              <a:gd name="connsiteX4" fmla="*/ 2047875 w 2305050"/>
              <a:gd name="connsiteY4" fmla="*/ 403649 h 1565699"/>
              <a:gd name="connsiteX5" fmla="*/ 1581150 w 2305050"/>
              <a:gd name="connsiteY5" fmla="*/ 384599 h 1565699"/>
              <a:gd name="connsiteX6" fmla="*/ 1495425 w 2305050"/>
              <a:gd name="connsiteY6" fmla="*/ 1013249 h 1565699"/>
              <a:gd name="connsiteX7" fmla="*/ 1195910 w 2305050"/>
              <a:gd name="connsiteY7" fmla="*/ 25788 h 1565699"/>
              <a:gd name="connsiteX8" fmla="*/ 521783 w 2305050"/>
              <a:gd name="connsiteY8" fmla="*/ 372927 h 1565699"/>
              <a:gd name="connsiteX9" fmla="*/ 1028700 w 2305050"/>
              <a:gd name="connsiteY9" fmla="*/ 917999 h 1565699"/>
              <a:gd name="connsiteX10" fmla="*/ 0 w 2305050"/>
              <a:gd name="connsiteY10" fmla="*/ 689399 h 1565699"/>
              <a:gd name="connsiteX11" fmla="*/ 590550 w 2305050"/>
              <a:gd name="connsiteY11" fmla="*/ 1565699 h 1565699"/>
              <a:gd name="connsiteX0" fmla="*/ 590550 w 2305050"/>
              <a:gd name="connsiteY0" fmla="*/ 1556076 h 1556076"/>
              <a:gd name="connsiteX1" fmla="*/ 1952625 w 2305050"/>
              <a:gd name="connsiteY1" fmla="*/ 1489401 h 1556076"/>
              <a:gd name="connsiteX2" fmla="*/ 2305050 w 2305050"/>
              <a:gd name="connsiteY2" fmla="*/ 860751 h 1556076"/>
              <a:gd name="connsiteX3" fmla="*/ 1762125 w 2305050"/>
              <a:gd name="connsiteY3" fmla="*/ 870276 h 1556076"/>
              <a:gd name="connsiteX4" fmla="*/ 2047875 w 2305050"/>
              <a:gd name="connsiteY4" fmla="*/ 394026 h 1556076"/>
              <a:gd name="connsiteX5" fmla="*/ 1581150 w 2305050"/>
              <a:gd name="connsiteY5" fmla="*/ 374976 h 1556076"/>
              <a:gd name="connsiteX6" fmla="*/ 1495425 w 2305050"/>
              <a:gd name="connsiteY6" fmla="*/ 1003626 h 1556076"/>
              <a:gd name="connsiteX7" fmla="*/ 1195910 w 2305050"/>
              <a:gd name="connsiteY7" fmla="*/ 16165 h 1556076"/>
              <a:gd name="connsiteX8" fmla="*/ 521783 w 2305050"/>
              <a:gd name="connsiteY8" fmla="*/ 363304 h 1556076"/>
              <a:gd name="connsiteX9" fmla="*/ 1028700 w 2305050"/>
              <a:gd name="connsiteY9" fmla="*/ 908376 h 1556076"/>
              <a:gd name="connsiteX10" fmla="*/ 0 w 2305050"/>
              <a:gd name="connsiteY10" fmla="*/ 679776 h 1556076"/>
              <a:gd name="connsiteX11" fmla="*/ 590550 w 2305050"/>
              <a:gd name="connsiteY11" fmla="*/ 1556076 h 1556076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81150 w 2305050"/>
              <a:gd name="connsiteY5" fmla="*/ 376239 h 1557339"/>
              <a:gd name="connsiteX6" fmla="*/ 1495425 w 2305050"/>
              <a:gd name="connsiteY6" fmla="*/ 1004889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81150 w 2305050"/>
              <a:gd name="connsiteY5" fmla="*/ 376239 h 1557339"/>
              <a:gd name="connsiteX6" fmla="*/ 1542995 w 2305050"/>
              <a:gd name="connsiteY6" fmla="*/ 904463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81150 w 2305050"/>
              <a:gd name="connsiteY5" fmla="*/ 376239 h 1557339"/>
              <a:gd name="connsiteX6" fmla="*/ 1542995 w 2305050"/>
              <a:gd name="connsiteY6" fmla="*/ 904463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81150 w 2305050"/>
              <a:gd name="connsiteY5" fmla="*/ 376239 h 1557339"/>
              <a:gd name="connsiteX6" fmla="*/ 1542995 w 2305050"/>
              <a:gd name="connsiteY6" fmla="*/ 904463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42995 w 2305050"/>
              <a:gd name="connsiteY6" fmla="*/ 904463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42995 w 2305050"/>
              <a:gd name="connsiteY6" fmla="*/ 904463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144446 w 2305050"/>
              <a:gd name="connsiteY4" fmla="*/ 775628 h 1557339"/>
              <a:gd name="connsiteX5" fmla="*/ 2047875 w 2305050"/>
              <a:gd name="connsiteY5" fmla="*/ 395289 h 1557339"/>
              <a:gd name="connsiteX6" fmla="*/ 1597007 w 2305050"/>
              <a:gd name="connsiteY6" fmla="*/ 370953 h 1557339"/>
              <a:gd name="connsiteX7" fmla="*/ 1537710 w 2305050"/>
              <a:gd name="connsiteY7" fmla="*/ 878035 h 1557339"/>
              <a:gd name="connsiteX8" fmla="*/ 1195910 w 2305050"/>
              <a:gd name="connsiteY8" fmla="*/ 17428 h 1557339"/>
              <a:gd name="connsiteX9" fmla="*/ 521783 w 2305050"/>
              <a:gd name="connsiteY9" fmla="*/ 364567 h 1557339"/>
              <a:gd name="connsiteX10" fmla="*/ 1028700 w 2305050"/>
              <a:gd name="connsiteY10" fmla="*/ 909639 h 1557339"/>
              <a:gd name="connsiteX11" fmla="*/ 0 w 2305050"/>
              <a:gd name="connsiteY11" fmla="*/ 681039 h 1557339"/>
              <a:gd name="connsiteX12" fmla="*/ 590550 w 2305050"/>
              <a:gd name="connsiteY12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144446 w 2305050"/>
              <a:gd name="connsiteY4" fmla="*/ 775628 h 1557339"/>
              <a:gd name="connsiteX5" fmla="*/ 2047875 w 2305050"/>
              <a:gd name="connsiteY5" fmla="*/ 395289 h 1557339"/>
              <a:gd name="connsiteX6" fmla="*/ 1597007 w 2305050"/>
              <a:gd name="connsiteY6" fmla="*/ 370953 h 1557339"/>
              <a:gd name="connsiteX7" fmla="*/ 1537710 w 2305050"/>
              <a:gd name="connsiteY7" fmla="*/ 878035 h 1557339"/>
              <a:gd name="connsiteX8" fmla="*/ 1195910 w 2305050"/>
              <a:gd name="connsiteY8" fmla="*/ 17428 h 1557339"/>
              <a:gd name="connsiteX9" fmla="*/ 521783 w 2305050"/>
              <a:gd name="connsiteY9" fmla="*/ 364567 h 1557339"/>
              <a:gd name="connsiteX10" fmla="*/ 1028700 w 2305050"/>
              <a:gd name="connsiteY10" fmla="*/ 909639 h 1557339"/>
              <a:gd name="connsiteX11" fmla="*/ 0 w 2305050"/>
              <a:gd name="connsiteY11" fmla="*/ 681039 h 1557339"/>
              <a:gd name="connsiteX12" fmla="*/ 590550 w 2305050"/>
              <a:gd name="connsiteY12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144446 w 2305050"/>
              <a:gd name="connsiteY4" fmla="*/ 775628 h 1557339"/>
              <a:gd name="connsiteX5" fmla="*/ 2047875 w 2305050"/>
              <a:gd name="connsiteY5" fmla="*/ 395289 h 1557339"/>
              <a:gd name="connsiteX6" fmla="*/ 1597007 w 2305050"/>
              <a:gd name="connsiteY6" fmla="*/ 370953 h 1557339"/>
              <a:gd name="connsiteX7" fmla="*/ 1537710 w 2305050"/>
              <a:gd name="connsiteY7" fmla="*/ 878035 h 1557339"/>
              <a:gd name="connsiteX8" fmla="*/ 1195910 w 2305050"/>
              <a:gd name="connsiteY8" fmla="*/ 17428 h 1557339"/>
              <a:gd name="connsiteX9" fmla="*/ 521783 w 2305050"/>
              <a:gd name="connsiteY9" fmla="*/ 364567 h 1557339"/>
              <a:gd name="connsiteX10" fmla="*/ 1028700 w 2305050"/>
              <a:gd name="connsiteY10" fmla="*/ 909639 h 1557339"/>
              <a:gd name="connsiteX11" fmla="*/ 0 w 2305050"/>
              <a:gd name="connsiteY11" fmla="*/ 681039 h 1557339"/>
              <a:gd name="connsiteX12" fmla="*/ 590550 w 2305050"/>
              <a:gd name="connsiteY12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144446 w 2305050"/>
              <a:gd name="connsiteY4" fmla="*/ 775628 h 1557339"/>
              <a:gd name="connsiteX5" fmla="*/ 2047875 w 2305050"/>
              <a:gd name="connsiteY5" fmla="*/ 395289 h 1557339"/>
              <a:gd name="connsiteX6" fmla="*/ 1597007 w 2305050"/>
              <a:gd name="connsiteY6" fmla="*/ 370953 h 1557339"/>
              <a:gd name="connsiteX7" fmla="*/ 1537710 w 2305050"/>
              <a:gd name="connsiteY7" fmla="*/ 878035 h 1557339"/>
              <a:gd name="connsiteX8" fmla="*/ 1195910 w 2305050"/>
              <a:gd name="connsiteY8" fmla="*/ 17428 h 1557339"/>
              <a:gd name="connsiteX9" fmla="*/ 521783 w 2305050"/>
              <a:gd name="connsiteY9" fmla="*/ 364567 h 1557339"/>
              <a:gd name="connsiteX10" fmla="*/ 1028700 w 2305050"/>
              <a:gd name="connsiteY10" fmla="*/ 909639 h 1557339"/>
              <a:gd name="connsiteX11" fmla="*/ 0 w 2305050"/>
              <a:gd name="connsiteY11" fmla="*/ 681039 h 1557339"/>
              <a:gd name="connsiteX12" fmla="*/ 590550 w 2305050"/>
              <a:gd name="connsiteY12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144446 w 2305050"/>
              <a:gd name="connsiteY4" fmla="*/ 775628 h 1557339"/>
              <a:gd name="connsiteX5" fmla="*/ 2047875 w 2305050"/>
              <a:gd name="connsiteY5" fmla="*/ 395289 h 1557339"/>
              <a:gd name="connsiteX6" fmla="*/ 1597007 w 2305050"/>
              <a:gd name="connsiteY6" fmla="*/ 370953 h 1557339"/>
              <a:gd name="connsiteX7" fmla="*/ 1537710 w 2305050"/>
              <a:gd name="connsiteY7" fmla="*/ 878035 h 1557339"/>
              <a:gd name="connsiteX8" fmla="*/ 1195910 w 2305050"/>
              <a:gd name="connsiteY8" fmla="*/ 17428 h 1557339"/>
              <a:gd name="connsiteX9" fmla="*/ 521783 w 2305050"/>
              <a:gd name="connsiteY9" fmla="*/ 364567 h 1557339"/>
              <a:gd name="connsiteX10" fmla="*/ 1028700 w 2305050"/>
              <a:gd name="connsiteY10" fmla="*/ 909639 h 1557339"/>
              <a:gd name="connsiteX11" fmla="*/ 0 w 2305050"/>
              <a:gd name="connsiteY11" fmla="*/ 681039 h 1557339"/>
              <a:gd name="connsiteX12" fmla="*/ 590550 w 2305050"/>
              <a:gd name="connsiteY12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144446 w 2305050"/>
              <a:gd name="connsiteY4" fmla="*/ 775628 h 1557339"/>
              <a:gd name="connsiteX5" fmla="*/ 2047875 w 2305050"/>
              <a:gd name="connsiteY5" fmla="*/ 395289 h 1557339"/>
              <a:gd name="connsiteX6" fmla="*/ 1597007 w 2305050"/>
              <a:gd name="connsiteY6" fmla="*/ 370953 h 1557339"/>
              <a:gd name="connsiteX7" fmla="*/ 1537710 w 2305050"/>
              <a:gd name="connsiteY7" fmla="*/ 878035 h 1557339"/>
              <a:gd name="connsiteX8" fmla="*/ 1195910 w 2305050"/>
              <a:gd name="connsiteY8" fmla="*/ 17428 h 1557339"/>
              <a:gd name="connsiteX9" fmla="*/ 521783 w 2305050"/>
              <a:gd name="connsiteY9" fmla="*/ 364567 h 1557339"/>
              <a:gd name="connsiteX10" fmla="*/ 1028700 w 2305050"/>
              <a:gd name="connsiteY10" fmla="*/ 909639 h 1557339"/>
              <a:gd name="connsiteX11" fmla="*/ 0 w 2305050"/>
              <a:gd name="connsiteY11" fmla="*/ 681039 h 1557339"/>
              <a:gd name="connsiteX12" fmla="*/ 590550 w 2305050"/>
              <a:gd name="connsiteY12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144446 w 2305050"/>
              <a:gd name="connsiteY4" fmla="*/ 775628 h 1557339"/>
              <a:gd name="connsiteX5" fmla="*/ 2047875 w 2305050"/>
              <a:gd name="connsiteY5" fmla="*/ 395289 h 1557339"/>
              <a:gd name="connsiteX6" fmla="*/ 1597007 w 2305050"/>
              <a:gd name="connsiteY6" fmla="*/ 370953 h 1557339"/>
              <a:gd name="connsiteX7" fmla="*/ 1537710 w 2305050"/>
              <a:gd name="connsiteY7" fmla="*/ 878035 h 1557339"/>
              <a:gd name="connsiteX8" fmla="*/ 1195910 w 2305050"/>
              <a:gd name="connsiteY8" fmla="*/ 17428 h 1557339"/>
              <a:gd name="connsiteX9" fmla="*/ 521783 w 2305050"/>
              <a:gd name="connsiteY9" fmla="*/ 364567 h 1557339"/>
              <a:gd name="connsiteX10" fmla="*/ 1028700 w 2305050"/>
              <a:gd name="connsiteY10" fmla="*/ 909639 h 1557339"/>
              <a:gd name="connsiteX11" fmla="*/ 0 w 2305050"/>
              <a:gd name="connsiteY11" fmla="*/ 681039 h 1557339"/>
              <a:gd name="connsiteX12" fmla="*/ 590550 w 2305050"/>
              <a:gd name="connsiteY12" fmla="*/ 1557339 h 1557339"/>
              <a:gd name="connsiteX0" fmla="*/ 590550 w 2388539"/>
              <a:gd name="connsiteY0" fmla="*/ 1557339 h 1557339"/>
              <a:gd name="connsiteX1" fmla="*/ 1952625 w 2388539"/>
              <a:gd name="connsiteY1" fmla="*/ 1490664 h 1557339"/>
              <a:gd name="connsiteX2" fmla="*/ 2388539 w 2388539"/>
              <a:gd name="connsiteY2" fmla="*/ 1017065 h 1557339"/>
              <a:gd name="connsiteX3" fmla="*/ 1846694 w 2388539"/>
              <a:gd name="connsiteY3" fmla="*/ 818683 h 1557339"/>
              <a:gd name="connsiteX4" fmla="*/ 2144446 w 2388539"/>
              <a:gd name="connsiteY4" fmla="*/ 775628 h 1557339"/>
              <a:gd name="connsiteX5" fmla="*/ 2047875 w 2388539"/>
              <a:gd name="connsiteY5" fmla="*/ 395289 h 1557339"/>
              <a:gd name="connsiteX6" fmla="*/ 1597007 w 2388539"/>
              <a:gd name="connsiteY6" fmla="*/ 370953 h 1557339"/>
              <a:gd name="connsiteX7" fmla="*/ 1537710 w 2388539"/>
              <a:gd name="connsiteY7" fmla="*/ 878035 h 1557339"/>
              <a:gd name="connsiteX8" fmla="*/ 1195910 w 2388539"/>
              <a:gd name="connsiteY8" fmla="*/ 17428 h 1557339"/>
              <a:gd name="connsiteX9" fmla="*/ 521783 w 2388539"/>
              <a:gd name="connsiteY9" fmla="*/ 364567 h 1557339"/>
              <a:gd name="connsiteX10" fmla="*/ 1028700 w 2388539"/>
              <a:gd name="connsiteY10" fmla="*/ 909639 h 1557339"/>
              <a:gd name="connsiteX11" fmla="*/ 0 w 2388539"/>
              <a:gd name="connsiteY11" fmla="*/ 681039 h 1557339"/>
              <a:gd name="connsiteX12" fmla="*/ 590550 w 2388539"/>
              <a:gd name="connsiteY12" fmla="*/ 1557339 h 1557339"/>
              <a:gd name="connsiteX0" fmla="*/ 590550 w 2388539"/>
              <a:gd name="connsiteY0" fmla="*/ 1557339 h 1557339"/>
              <a:gd name="connsiteX1" fmla="*/ 1952625 w 2388539"/>
              <a:gd name="connsiteY1" fmla="*/ 1490664 h 1557339"/>
              <a:gd name="connsiteX2" fmla="*/ 2388539 w 2388539"/>
              <a:gd name="connsiteY2" fmla="*/ 1017065 h 1557339"/>
              <a:gd name="connsiteX3" fmla="*/ 1846694 w 2388539"/>
              <a:gd name="connsiteY3" fmla="*/ 818683 h 1557339"/>
              <a:gd name="connsiteX4" fmla="*/ 2144446 w 2388539"/>
              <a:gd name="connsiteY4" fmla="*/ 775628 h 1557339"/>
              <a:gd name="connsiteX5" fmla="*/ 2047875 w 2388539"/>
              <a:gd name="connsiteY5" fmla="*/ 395289 h 1557339"/>
              <a:gd name="connsiteX6" fmla="*/ 1597007 w 2388539"/>
              <a:gd name="connsiteY6" fmla="*/ 370953 h 1557339"/>
              <a:gd name="connsiteX7" fmla="*/ 1537710 w 2388539"/>
              <a:gd name="connsiteY7" fmla="*/ 878035 h 1557339"/>
              <a:gd name="connsiteX8" fmla="*/ 1195910 w 2388539"/>
              <a:gd name="connsiteY8" fmla="*/ 17428 h 1557339"/>
              <a:gd name="connsiteX9" fmla="*/ 521783 w 2388539"/>
              <a:gd name="connsiteY9" fmla="*/ 364567 h 1557339"/>
              <a:gd name="connsiteX10" fmla="*/ 1028700 w 2388539"/>
              <a:gd name="connsiteY10" fmla="*/ 909639 h 1557339"/>
              <a:gd name="connsiteX11" fmla="*/ 0 w 2388539"/>
              <a:gd name="connsiteY11" fmla="*/ 681039 h 1557339"/>
              <a:gd name="connsiteX12" fmla="*/ 590550 w 2388539"/>
              <a:gd name="connsiteY12" fmla="*/ 1557339 h 1557339"/>
              <a:gd name="connsiteX0" fmla="*/ 590550 w 2384564"/>
              <a:gd name="connsiteY0" fmla="*/ 1557339 h 1557339"/>
              <a:gd name="connsiteX1" fmla="*/ 1952625 w 2384564"/>
              <a:gd name="connsiteY1" fmla="*/ 1490664 h 1557339"/>
              <a:gd name="connsiteX2" fmla="*/ 2384564 w 2384564"/>
              <a:gd name="connsiteY2" fmla="*/ 1040919 h 1557339"/>
              <a:gd name="connsiteX3" fmla="*/ 1846694 w 2384564"/>
              <a:gd name="connsiteY3" fmla="*/ 818683 h 1557339"/>
              <a:gd name="connsiteX4" fmla="*/ 2144446 w 2384564"/>
              <a:gd name="connsiteY4" fmla="*/ 775628 h 1557339"/>
              <a:gd name="connsiteX5" fmla="*/ 2047875 w 2384564"/>
              <a:gd name="connsiteY5" fmla="*/ 395289 h 1557339"/>
              <a:gd name="connsiteX6" fmla="*/ 1597007 w 2384564"/>
              <a:gd name="connsiteY6" fmla="*/ 370953 h 1557339"/>
              <a:gd name="connsiteX7" fmla="*/ 1537710 w 2384564"/>
              <a:gd name="connsiteY7" fmla="*/ 878035 h 1557339"/>
              <a:gd name="connsiteX8" fmla="*/ 1195910 w 2384564"/>
              <a:gd name="connsiteY8" fmla="*/ 17428 h 1557339"/>
              <a:gd name="connsiteX9" fmla="*/ 521783 w 2384564"/>
              <a:gd name="connsiteY9" fmla="*/ 364567 h 1557339"/>
              <a:gd name="connsiteX10" fmla="*/ 1028700 w 2384564"/>
              <a:gd name="connsiteY10" fmla="*/ 909639 h 1557339"/>
              <a:gd name="connsiteX11" fmla="*/ 0 w 2384564"/>
              <a:gd name="connsiteY11" fmla="*/ 681039 h 1557339"/>
              <a:gd name="connsiteX12" fmla="*/ 590550 w 2384564"/>
              <a:gd name="connsiteY12" fmla="*/ 1557339 h 1557339"/>
              <a:gd name="connsiteX0" fmla="*/ 590550 w 2384564"/>
              <a:gd name="connsiteY0" fmla="*/ 1557339 h 1557339"/>
              <a:gd name="connsiteX1" fmla="*/ 1952625 w 2384564"/>
              <a:gd name="connsiteY1" fmla="*/ 1490664 h 1557339"/>
              <a:gd name="connsiteX2" fmla="*/ 2384564 w 2384564"/>
              <a:gd name="connsiteY2" fmla="*/ 1040919 h 1557339"/>
              <a:gd name="connsiteX3" fmla="*/ 1846694 w 2384564"/>
              <a:gd name="connsiteY3" fmla="*/ 818683 h 1557339"/>
              <a:gd name="connsiteX4" fmla="*/ 2144446 w 2384564"/>
              <a:gd name="connsiteY4" fmla="*/ 775628 h 1557339"/>
              <a:gd name="connsiteX5" fmla="*/ 2047875 w 2384564"/>
              <a:gd name="connsiteY5" fmla="*/ 395289 h 1557339"/>
              <a:gd name="connsiteX6" fmla="*/ 1597007 w 2384564"/>
              <a:gd name="connsiteY6" fmla="*/ 370953 h 1557339"/>
              <a:gd name="connsiteX7" fmla="*/ 1537710 w 2384564"/>
              <a:gd name="connsiteY7" fmla="*/ 878035 h 1557339"/>
              <a:gd name="connsiteX8" fmla="*/ 1195910 w 2384564"/>
              <a:gd name="connsiteY8" fmla="*/ 17428 h 1557339"/>
              <a:gd name="connsiteX9" fmla="*/ 521783 w 2384564"/>
              <a:gd name="connsiteY9" fmla="*/ 364567 h 1557339"/>
              <a:gd name="connsiteX10" fmla="*/ 1028700 w 2384564"/>
              <a:gd name="connsiteY10" fmla="*/ 909639 h 1557339"/>
              <a:gd name="connsiteX11" fmla="*/ 0 w 2384564"/>
              <a:gd name="connsiteY11" fmla="*/ 681039 h 1557339"/>
              <a:gd name="connsiteX12" fmla="*/ 590550 w 2384564"/>
              <a:gd name="connsiteY12" fmla="*/ 1557339 h 1557339"/>
              <a:gd name="connsiteX0" fmla="*/ 590550 w 2384564"/>
              <a:gd name="connsiteY0" fmla="*/ 1557339 h 1557339"/>
              <a:gd name="connsiteX1" fmla="*/ 1952625 w 2384564"/>
              <a:gd name="connsiteY1" fmla="*/ 1490664 h 1557339"/>
              <a:gd name="connsiteX2" fmla="*/ 2384564 w 2384564"/>
              <a:gd name="connsiteY2" fmla="*/ 1040919 h 1557339"/>
              <a:gd name="connsiteX3" fmla="*/ 1846694 w 2384564"/>
              <a:gd name="connsiteY3" fmla="*/ 818683 h 1557339"/>
              <a:gd name="connsiteX4" fmla="*/ 2144446 w 2384564"/>
              <a:gd name="connsiteY4" fmla="*/ 775628 h 1557339"/>
              <a:gd name="connsiteX5" fmla="*/ 2047875 w 2384564"/>
              <a:gd name="connsiteY5" fmla="*/ 395289 h 1557339"/>
              <a:gd name="connsiteX6" fmla="*/ 1597007 w 2384564"/>
              <a:gd name="connsiteY6" fmla="*/ 370953 h 1557339"/>
              <a:gd name="connsiteX7" fmla="*/ 1537710 w 2384564"/>
              <a:gd name="connsiteY7" fmla="*/ 878035 h 1557339"/>
              <a:gd name="connsiteX8" fmla="*/ 1195910 w 2384564"/>
              <a:gd name="connsiteY8" fmla="*/ 17428 h 1557339"/>
              <a:gd name="connsiteX9" fmla="*/ 521783 w 2384564"/>
              <a:gd name="connsiteY9" fmla="*/ 364567 h 1557339"/>
              <a:gd name="connsiteX10" fmla="*/ 1028700 w 2384564"/>
              <a:gd name="connsiteY10" fmla="*/ 909639 h 1557339"/>
              <a:gd name="connsiteX11" fmla="*/ 0 w 2384564"/>
              <a:gd name="connsiteY11" fmla="*/ 681039 h 1557339"/>
              <a:gd name="connsiteX12" fmla="*/ 590550 w 2384564"/>
              <a:gd name="connsiteY12" fmla="*/ 1557339 h 1557339"/>
              <a:gd name="connsiteX0" fmla="*/ 590550 w 2389712"/>
              <a:gd name="connsiteY0" fmla="*/ 1557339 h 1557339"/>
              <a:gd name="connsiteX1" fmla="*/ 1952625 w 2389712"/>
              <a:gd name="connsiteY1" fmla="*/ 1490664 h 1557339"/>
              <a:gd name="connsiteX2" fmla="*/ 2384564 w 2389712"/>
              <a:gd name="connsiteY2" fmla="*/ 1040919 h 1557339"/>
              <a:gd name="connsiteX3" fmla="*/ 1846694 w 2389712"/>
              <a:gd name="connsiteY3" fmla="*/ 818683 h 1557339"/>
              <a:gd name="connsiteX4" fmla="*/ 2144446 w 2389712"/>
              <a:gd name="connsiteY4" fmla="*/ 775628 h 1557339"/>
              <a:gd name="connsiteX5" fmla="*/ 2047875 w 2389712"/>
              <a:gd name="connsiteY5" fmla="*/ 395289 h 1557339"/>
              <a:gd name="connsiteX6" fmla="*/ 1597007 w 2389712"/>
              <a:gd name="connsiteY6" fmla="*/ 370953 h 1557339"/>
              <a:gd name="connsiteX7" fmla="*/ 1537710 w 2389712"/>
              <a:gd name="connsiteY7" fmla="*/ 878035 h 1557339"/>
              <a:gd name="connsiteX8" fmla="*/ 1195910 w 2389712"/>
              <a:gd name="connsiteY8" fmla="*/ 17428 h 1557339"/>
              <a:gd name="connsiteX9" fmla="*/ 521783 w 2389712"/>
              <a:gd name="connsiteY9" fmla="*/ 364567 h 1557339"/>
              <a:gd name="connsiteX10" fmla="*/ 1028700 w 2389712"/>
              <a:gd name="connsiteY10" fmla="*/ 909639 h 1557339"/>
              <a:gd name="connsiteX11" fmla="*/ 0 w 2389712"/>
              <a:gd name="connsiteY11" fmla="*/ 681039 h 1557339"/>
              <a:gd name="connsiteX12" fmla="*/ 590550 w 2389712"/>
              <a:gd name="connsiteY12" fmla="*/ 1557339 h 1557339"/>
              <a:gd name="connsiteX0" fmla="*/ 590550 w 2389712"/>
              <a:gd name="connsiteY0" fmla="*/ 1557339 h 1557339"/>
              <a:gd name="connsiteX1" fmla="*/ 1952625 w 2389712"/>
              <a:gd name="connsiteY1" fmla="*/ 1490664 h 1557339"/>
              <a:gd name="connsiteX2" fmla="*/ 2384564 w 2389712"/>
              <a:gd name="connsiteY2" fmla="*/ 1040919 h 1557339"/>
              <a:gd name="connsiteX3" fmla="*/ 1846694 w 2389712"/>
              <a:gd name="connsiteY3" fmla="*/ 818683 h 1557339"/>
              <a:gd name="connsiteX4" fmla="*/ 2144446 w 2389712"/>
              <a:gd name="connsiteY4" fmla="*/ 775628 h 1557339"/>
              <a:gd name="connsiteX5" fmla="*/ 2047875 w 2389712"/>
              <a:gd name="connsiteY5" fmla="*/ 395289 h 1557339"/>
              <a:gd name="connsiteX6" fmla="*/ 1597007 w 2389712"/>
              <a:gd name="connsiteY6" fmla="*/ 370953 h 1557339"/>
              <a:gd name="connsiteX7" fmla="*/ 1537710 w 2389712"/>
              <a:gd name="connsiteY7" fmla="*/ 878035 h 1557339"/>
              <a:gd name="connsiteX8" fmla="*/ 1195910 w 2389712"/>
              <a:gd name="connsiteY8" fmla="*/ 17428 h 1557339"/>
              <a:gd name="connsiteX9" fmla="*/ 521783 w 2389712"/>
              <a:gd name="connsiteY9" fmla="*/ 364567 h 1557339"/>
              <a:gd name="connsiteX10" fmla="*/ 1028700 w 2389712"/>
              <a:gd name="connsiteY10" fmla="*/ 909639 h 1557339"/>
              <a:gd name="connsiteX11" fmla="*/ 0 w 2389712"/>
              <a:gd name="connsiteY11" fmla="*/ 681039 h 1557339"/>
              <a:gd name="connsiteX12" fmla="*/ 590550 w 2389712"/>
              <a:gd name="connsiteY12" fmla="*/ 1557339 h 1557339"/>
              <a:gd name="connsiteX0" fmla="*/ 590550 w 2389712"/>
              <a:gd name="connsiteY0" fmla="*/ 1557339 h 1557339"/>
              <a:gd name="connsiteX1" fmla="*/ 1952625 w 2389712"/>
              <a:gd name="connsiteY1" fmla="*/ 1490664 h 1557339"/>
              <a:gd name="connsiteX2" fmla="*/ 2384564 w 2389712"/>
              <a:gd name="connsiteY2" fmla="*/ 1040919 h 1557339"/>
              <a:gd name="connsiteX3" fmla="*/ 1846694 w 2389712"/>
              <a:gd name="connsiteY3" fmla="*/ 818683 h 1557339"/>
              <a:gd name="connsiteX4" fmla="*/ 2144446 w 2389712"/>
              <a:gd name="connsiteY4" fmla="*/ 775628 h 1557339"/>
              <a:gd name="connsiteX5" fmla="*/ 2047875 w 2389712"/>
              <a:gd name="connsiteY5" fmla="*/ 395289 h 1557339"/>
              <a:gd name="connsiteX6" fmla="*/ 1597007 w 2389712"/>
              <a:gd name="connsiteY6" fmla="*/ 370953 h 1557339"/>
              <a:gd name="connsiteX7" fmla="*/ 1537710 w 2389712"/>
              <a:gd name="connsiteY7" fmla="*/ 878035 h 1557339"/>
              <a:gd name="connsiteX8" fmla="*/ 1195910 w 2389712"/>
              <a:gd name="connsiteY8" fmla="*/ 17428 h 1557339"/>
              <a:gd name="connsiteX9" fmla="*/ 521783 w 2389712"/>
              <a:gd name="connsiteY9" fmla="*/ 364567 h 1557339"/>
              <a:gd name="connsiteX10" fmla="*/ 1028700 w 2389712"/>
              <a:gd name="connsiteY10" fmla="*/ 909639 h 1557339"/>
              <a:gd name="connsiteX11" fmla="*/ 0 w 2389712"/>
              <a:gd name="connsiteY11" fmla="*/ 681039 h 1557339"/>
              <a:gd name="connsiteX12" fmla="*/ 590550 w 2389712"/>
              <a:gd name="connsiteY12" fmla="*/ 1557339 h 1557339"/>
              <a:gd name="connsiteX0" fmla="*/ 590550 w 2389712"/>
              <a:gd name="connsiteY0" fmla="*/ 1557339 h 1557339"/>
              <a:gd name="connsiteX1" fmla="*/ 1952625 w 2389712"/>
              <a:gd name="connsiteY1" fmla="*/ 1490664 h 1557339"/>
              <a:gd name="connsiteX2" fmla="*/ 2384564 w 2389712"/>
              <a:gd name="connsiteY2" fmla="*/ 1040919 h 1557339"/>
              <a:gd name="connsiteX3" fmla="*/ 1846694 w 2389712"/>
              <a:gd name="connsiteY3" fmla="*/ 818683 h 1557339"/>
              <a:gd name="connsiteX4" fmla="*/ 2144446 w 2389712"/>
              <a:gd name="connsiteY4" fmla="*/ 775628 h 1557339"/>
              <a:gd name="connsiteX5" fmla="*/ 2047875 w 2389712"/>
              <a:gd name="connsiteY5" fmla="*/ 395289 h 1557339"/>
              <a:gd name="connsiteX6" fmla="*/ 1597007 w 2389712"/>
              <a:gd name="connsiteY6" fmla="*/ 370953 h 1557339"/>
              <a:gd name="connsiteX7" fmla="*/ 1537710 w 2389712"/>
              <a:gd name="connsiteY7" fmla="*/ 878035 h 1557339"/>
              <a:gd name="connsiteX8" fmla="*/ 1195910 w 2389712"/>
              <a:gd name="connsiteY8" fmla="*/ 17428 h 1557339"/>
              <a:gd name="connsiteX9" fmla="*/ 521783 w 2389712"/>
              <a:gd name="connsiteY9" fmla="*/ 364567 h 1557339"/>
              <a:gd name="connsiteX10" fmla="*/ 1028700 w 2389712"/>
              <a:gd name="connsiteY10" fmla="*/ 909639 h 1557339"/>
              <a:gd name="connsiteX11" fmla="*/ 0 w 2389712"/>
              <a:gd name="connsiteY11" fmla="*/ 681039 h 1557339"/>
              <a:gd name="connsiteX12" fmla="*/ 590550 w 2389712"/>
              <a:gd name="connsiteY12" fmla="*/ 1557339 h 1557339"/>
              <a:gd name="connsiteX0" fmla="*/ 590550 w 2389822"/>
              <a:gd name="connsiteY0" fmla="*/ 1557339 h 1557339"/>
              <a:gd name="connsiteX1" fmla="*/ 1960576 w 2389822"/>
              <a:gd name="connsiteY1" fmla="*/ 1510542 h 1557339"/>
              <a:gd name="connsiteX2" fmla="*/ 2384564 w 2389822"/>
              <a:gd name="connsiteY2" fmla="*/ 1040919 h 1557339"/>
              <a:gd name="connsiteX3" fmla="*/ 1846694 w 2389822"/>
              <a:gd name="connsiteY3" fmla="*/ 818683 h 1557339"/>
              <a:gd name="connsiteX4" fmla="*/ 2144446 w 2389822"/>
              <a:gd name="connsiteY4" fmla="*/ 775628 h 1557339"/>
              <a:gd name="connsiteX5" fmla="*/ 2047875 w 2389822"/>
              <a:gd name="connsiteY5" fmla="*/ 395289 h 1557339"/>
              <a:gd name="connsiteX6" fmla="*/ 1597007 w 2389822"/>
              <a:gd name="connsiteY6" fmla="*/ 370953 h 1557339"/>
              <a:gd name="connsiteX7" fmla="*/ 1537710 w 2389822"/>
              <a:gd name="connsiteY7" fmla="*/ 878035 h 1557339"/>
              <a:gd name="connsiteX8" fmla="*/ 1195910 w 2389822"/>
              <a:gd name="connsiteY8" fmla="*/ 17428 h 1557339"/>
              <a:gd name="connsiteX9" fmla="*/ 521783 w 2389822"/>
              <a:gd name="connsiteY9" fmla="*/ 364567 h 1557339"/>
              <a:gd name="connsiteX10" fmla="*/ 1028700 w 2389822"/>
              <a:gd name="connsiteY10" fmla="*/ 909639 h 1557339"/>
              <a:gd name="connsiteX11" fmla="*/ 0 w 2389822"/>
              <a:gd name="connsiteY11" fmla="*/ 681039 h 1557339"/>
              <a:gd name="connsiteX12" fmla="*/ 590550 w 2389822"/>
              <a:gd name="connsiteY12" fmla="*/ 1557339 h 1557339"/>
              <a:gd name="connsiteX0" fmla="*/ 590550 w 2396855"/>
              <a:gd name="connsiteY0" fmla="*/ 1557339 h 1557339"/>
              <a:gd name="connsiteX1" fmla="*/ 1960576 w 2396855"/>
              <a:gd name="connsiteY1" fmla="*/ 1510542 h 1557339"/>
              <a:gd name="connsiteX2" fmla="*/ 2384564 w 2396855"/>
              <a:gd name="connsiteY2" fmla="*/ 1040919 h 1557339"/>
              <a:gd name="connsiteX3" fmla="*/ 1846694 w 2396855"/>
              <a:gd name="connsiteY3" fmla="*/ 818683 h 1557339"/>
              <a:gd name="connsiteX4" fmla="*/ 2144446 w 2396855"/>
              <a:gd name="connsiteY4" fmla="*/ 775628 h 1557339"/>
              <a:gd name="connsiteX5" fmla="*/ 2047875 w 2396855"/>
              <a:gd name="connsiteY5" fmla="*/ 395289 h 1557339"/>
              <a:gd name="connsiteX6" fmla="*/ 1597007 w 2396855"/>
              <a:gd name="connsiteY6" fmla="*/ 370953 h 1557339"/>
              <a:gd name="connsiteX7" fmla="*/ 1537710 w 2396855"/>
              <a:gd name="connsiteY7" fmla="*/ 878035 h 1557339"/>
              <a:gd name="connsiteX8" fmla="*/ 1195910 w 2396855"/>
              <a:gd name="connsiteY8" fmla="*/ 17428 h 1557339"/>
              <a:gd name="connsiteX9" fmla="*/ 521783 w 2396855"/>
              <a:gd name="connsiteY9" fmla="*/ 364567 h 1557339"/>
              <a:gd name="connsiteX10" fmla="*/ 1028700 w 2396855"/>
              <a:gd name="connsiteY10" fmla="*/ 909639 h 1557339"/>
              <a:gd name="connsiteX11" fmla="*/ 0 w 2396855"/>
              <a:gd name="connsiteY11" fmla="*/ 681039 h 1557339"/>
              <a:gd name="connsiteX12" fmla="*/ 590550 w 2396855"/>
              <a:gd name="connsiteY12" fmla="*/ 1557339 h 1557339"/>
              <a:gd name="connsiteX0" fmla="*/ 590550 w 2396855"/>
              <a:gd name="connsiteY0" fmla="*/ 1513607 h 1513607"/>
              <a:gd name="connsiteX1" fmla="*/ 1960576 w 2396855"/>
              <a:gd name="connsiteY1" fmla="*/ 1510542 h 1513607"/>
              <a:gd name="connsiteX2" fmla="*/ 2384564 w 2396855"/>
              <a:gd name="connsiteY2" fmla="*/ 1040919 h 1513607"/>
              <a:gd name="connsiteX3" fmla="*/ 1846694 w 2396855"/>
              <a:gd name="connsiteY3" fmla="*/ 818683 h 1513607"/>
              <a:gd name="connsiteX4" fmla="*/ 2144446 w 2396855"/>
              <a:gd name="connsiteY4" fmla="*/ 775628 h 1513607"/>
              <a:gd name="connsiteX5" fmla="*/ 2047875 w 2396855"/>
              <a:gd name="connsiteY5" fmla="*/ 395289 h 1513607"/>
              <a:gd name="connsiteX6" fmla="*/ 1597007 w 2396855"/>
              <a:gd name="connsiteY6" fmla="*/ 370953 h 1513607"/>
              <a:gd name="connsiteX7" fmla="*/ 1537710 w 2396855"/>
              <a:gd name="connsiteY7" fmla="*/ 878035 h 1513607"/>
              <a:gd name="connsiteX8" fmla="*/ 1195910 w 2396855"/>
              <a:gd name="connsiteY8" fmla="*/ 17428 h 1513607"/>
              <a:gd name="connsiteX9" fmla="*/ 521783 w 2396855"/>
              <a:gd name="connsiteY9" fmla="*/ 364567 h 1513607"/>
              <a:gd name="connsiteX10" fmla="*/ 1028700 w 2396855"/>
              <a:gd name="connsiteY10" fmla="*/ 909639 h 1513607"/>
              <a:gd name="connsiteX11" fmla="*/ 0 w 2396855"/>
              <a:gd name="connsiteY11" fmla="*/ 681039 h 1513607"/>
              <a:gd name="connsiteX12" fmla="*/ 590550 w 2396855"/>
              <a:gd name="connsiteY12" fmla="*/ 1513607 h 1513607"/>
              <a:gd name="connsiteX0" fmla="*/ 602477 w 2396855"/>
              <a:gd name="connsiteY0" fmla="*/ 1517583 h 1517583"/>
              <a:gd name="connsiteX1" fmla="*/ 1960576 w 2396855"/>
              <a:gd name="connsiteY1" fmla="*/ 1510542 h 1517583"/>
              <a:gd name="connsiteX2" fmla="*/ 2384564 w 2396855"/>
              <a:gd name="connsiteY2" fmla="*/ 1040919 h 1517583"/>
              <a:gd name="connsiteX3" fmla="*/ 1846694 w 2396855"/>
              <a:gd name="connsiteY3" fmla="*/ 818683 h 1517583"/>
              <a:gd name="connsiteX4" fmla="*/ 2144446 w 2396855"/>
              <a:gd name="connsiteY4" fmla="*/ 775628 h 1517583"/>
              <a:gd name="connsiteX5" fmla="*/ 2047875 w 2396855"/>
              <a:gd name="connsiteY5" fmla="*/ 395289 h 1517583"/>
              <a:gd name="connsiteX6" fmla="*/ 1597007 w 2396855"/>
              <a:gd name="connsiteY6" fmla="*/ 370953 h 1517583"/>
              <a:gd name="connsiteX7" fmla="*/ 1537710 w 2396855"/>
              <a:gd name="connsiteY7" fmla="*/ 878035 h 1517583"/>
              <a:gd name="connsiteX8" fmla="*/ 1195910 w 2396855"/>
              <a:gd name="connsiteY8" fmla="*/ 17428 h 1517583"/>
              <a:gd name="connsiteX9" fmla="*/ 521783 w 2396855"/>
              <a:gd name="connsiteY9" fmla="*/ 364567 h 1517583"/>
              <a:gd name="connsiteX10" fmla="*/ 1028700 w 2396855"/>
              <a:gd name="connsiteY10" fmla="*/ 909639 h 1517583"/>
              <a:gd name="connsiteX11" fmla="*/ 0 w 2396855"/>
              <a:gd name="connsiteY11" fmla="*/ 681039 h 1517583"/>
              <a:gd name="connsiteX12" fmla="*/ 602477 w 2396855"/>
              <a:gd name="connsiteY12" fmla="*/ 1517583 h 1517583"/>
              <a:gd name="connsiteX0" fmla="*/ 602477 w 2396855"/>
              <a:gd name="connsiteY0" fmla="*/ 1517583 h 1517583"/>
              <a:gd name="connsiteX1" fmla="*/ 1960576 w 2396855"/>
              <a:gd name="connsiteY1" fmla="*/ 1510542 h 1517583"/>
              <a:gd name="connsiteX2" fmla="*/ 2384564 w 2396855"/>
              <a:gd name="connsiteY2" fmla="*/ 1040919 h 1517583"/>
              <a:gd name="connsiteX3" fmla="*/ 1846694 w 2396855"/>
              <a:gd name="connsiteY3" fmla="*/ 818683 h 1517583"/>
              <a:gd name="connsiteX4" fmla="*/ 2144446 w 2396855"/>
              <a:gd name="connsiteY4" fmla="*/ 775628 h 1517583"/>
              <a:gd name="connsiteX5" fmla="*/ 2047875 w 2396855"/>
              <a:gd name="connsiteY5" fmla="*/ 395289 h 1517583"/>
              <a:gd name="connsiteX6" fmla="*/ 1597007 w 2396855"/>
              <a:gd name="connsiteY6" fmla="*/ 370953 h 1517583"/>
              <a:gd name="connsiteX7" fmla="*/ 1537710 w 2396855"/>
              <a:gd name="connsiteY7" fmla="*/ 878035 h 1517583"/>
              <a:gd name="connsiteX8" fmla="*/ 1195910 w 2396855"/>
              <a:gd name="connsiteY8" fmla="*/ 17428 h 1517583"/>
              <a:gd name="connsiteX9" fmla="*/ 521783 w 2396855"/>
              <a:gd name="connsiteY9" fmla="*/ 364567 h 1517583"/>
              <a:gd name="connsiteX10" fmla="*/ 1028700 w 2396855"/>
              <a:gd name="connsiteY10" fmla="*/ 909639 h 1517583"/>
              <a:gd name="connsiteX11" fmla="*/ 0 w 2396855"/>
              <a:gd name="connsiteY11" fmla="*/ 681039 h 1517583"/>
              <a:gd name="connsiteX12" fmla="*/ 602477 w 2396855"/>
              <a:gd name="connsiteY12" fmla="*/ 1517583 h 1517583"/>
              <a:gd name="connsiteX0" fmla="*/ 622355 w 2416733"/>
              <a:gd name="connsiteY0" fmla="*/ 1517583 h 1517583"/>
              <a:gd name="connsiteX1" fmla="*/ 1980454 w 2416733"/>
              <a:gd name="connsiteY1" fmla="*/ 1510542 h 1517583"/>
              <a:gd name="connsiteX2" fmla="*/ 2404442 w 2416733"/>
              <a:gd name="connsiteY2" fmla="*/ 1040919 h 1517583"/>
              <a:gd name="connsiteX3" fmla="*/ 1866572 w 2416733"/>
              <a:gd name="connsiteY3" fmla="*/ 818683 h 1517583"/>
              <a:gd name="connsiteX4" fmla="*/ 2164324 w 2416733"/>
              <a:gd name="connsiteY4" fmla="*/ 775628 h 1517583"/>
              <a:gd name="connsiteX5" fmla="*/ 2067753 w 2416733"/>
              <a:gd name="connsiteY5" fmla="*/ 395289 h 1517583"/>
              <a:gd name="connsiteX6" fmla="*/ 1616885 w 2416733"/>
              <a:gd name="connsiteY6" fmla="*/ 370953 h 1517583"/>
              <a:gd name="connsiteX7" fmla="*/ 1557588 w 2416733"/>
              <a:gd name="connsiteY7" fmla="*/ 878035 h 1517583"/>
              <a:gd name="connsiteX8" fmla="*/ 1215788 w 2416733"/>
              <a:gd name="connsiteY8" fmla="*/ 17428 h 1517583"/>
              <a:gd name="connsiteX9" fmla="*/ 541661 w 2416733"/>
              <a:gd name="connsiteY9" fmla="*/ 364567 h 1517583"/>
              <a:gd name="connsiteX10" fmla="*/ 1048578 w 2416733"/>
              <a:gd name="connsiteY10" fmla="*/ 909639 h 1517583"/>
              <a:gd name="connsiteX11" fmla="*/ 0 w 2416733"/>
              <a:gd name="connsiteY11" fmla="*/ 681039 h 1517583"/>
              <a:gd name="connsiteX12" fmla="*/ 622355 w 2416733"/>
              <a:gd name="connsiteY12" fmla="*/ 1517583 h 1517583"/>
              <a:gd name="connsiteX0" fmla="*/ 695331 w 2489709"/>
              <a:gd name="connsiteY0" fmla="*/ 1517583 h 1517583"/>
              <a:gd name="connsiteX1" fmla="*/ 2053430 w 2489709"/>
              <a:gd name="connsiteY1" fmla="*/ 1510542 h 1517583"/>
              <a:gd name="connsiteX2" fmla="*/ 2477418 w 2489709"/>
              <a:gd name="connsiteY2" fmla="*/ 1040919 h 1517583"/>
              <a:gd name="connsiteX3" fmla="*/ 1939548 w 2489709"/>
              <a:gd name="connsiteY3" fmla="*/ 818683 h 1517583"/>
              <a:gd name="connsiteX4" fmla="*/ 2237300 w 2489709"/>
              <a:gd name="connsiteY4" fmla="*/ 775628 h 1517583"/>
              <a:gd name="connsiteX5" fmla="*/ 2140729 w 2489709"/>
              <a:gd name="connsiteY5" fmla="*/ 395289 h 1517583"/>
              <a:gd name="connsiteX6" fmla="*/ 1689861 w 2489709"/>
              <a:gd name="connsiteY6" fmla="*/ 370953 h 1517583"/>
              <a:gd name="connsiteX7" fmla="*/ 1630564 w 2489709"/>
              <a:gd name="connsiteY7" fmla="*/ 878035 h 1517583"/>
              <a:gd name="connsiteX8" fmla="*/ 1288764 w 2489709"/>
              <a:gd name="connsiteY8" fmla="*/ 17428 h 1517583"/>
              <a:gd name="connsiteX9" fmla="*/ 614637 w 2489709"/>
              <a:gd name="connsiteY9" fmla="*/ 364567 h 1517583"/>
              <a:gd name="connsiteX10" fmla="*/ 1121554 w 2489709"/>
              <a:gd name="connsiteY10" fmla="*/ 909639 h 1517583"/>
              <a:gd name="connsiteX11" fmla="*/ 72976 w 2489709"/>
              <a:gd name="connsiteY11" fmla="*/ 681039 h 1517583"/>
              <a:gd name="connsiteX12" fmla="*/ 695331 w 2489709"/>
              <a:gd name="connsiteY12" fmla="*/ 1517583 h 1517583"/>
              <a:gd name="connsiteX0" fmla="*/ 690276 w 2484654"/>
              <a:gd name="connsiteY0" fmla="*/ 1517583 h 1517676"/>
              <a:gd name="connsiteX1" fmla="*/ 2048375 w 2484654"/>
              <a:gd name="connsiteY1" fmla="*/ 1510542 h 1517676"/>
              <a:gd name="connsiteX2" fmla="*/ 2472363 w 2484654"/>
              <a:gd name="connsiteY2" fmla="*/ 1040919 h 1517676"/>
              <a:gd name="connsiteX3" fmla="*/ 1934493 w 2484654"/>
              <a:gd name="connsiteY3" fmla="*/ 818683 h 1517676"/>
              <a:gd name="connsiteX4" fmla="*/ 2232245 w 2484654"/>
              <a:gd name="connsiteY4" fmla="*/ 775628 h 1517676"/>
              <a:gd name="connsiteX5" fmla="*/ 2135674 w 2484654"/>
              <a:gd name="connsiteY5" fmla="*/ 395289 h 1517676"/>
              <a:gd name="connsiteX6" fmla="*/ 1684806 w 2484654"/>
              <a:gd name="connsiteY6" fmla="*/ 370953 h 1517676"/>
              <a:gd name="connsiteX7" fmla="*/ 1625509 w 2484654"/>
              <a:gd name="connsiteY7" fmla="*/ 878035 h 1517676"/>
              <a:gd name="connsiteX8" fmla="*/ 1283709 w 2484654"/>
              <a:gd name="connsiteY8" fmla="*/ 17428 h 1517676"/>
              <a:gd name="connsiteX9" fmla="*/ 609582 w 2484654"/>
              <a:gd name="connsiteY9" fmla="*/ 364567 h 1517676"/>
              <a:gd name="connsiteX10" fmla="*/ 1116499 w 2484654"/>
              <a:gd name="connsiteY10" fmla="*/ 909639 h 1517676"/>
              <a:gd name="connsiteX11" fmla="*/ 67921 w 2484654"/>
              <a:gd name="connsiteY11" fmla="*/ 681039 h 1517676"/>
              <a:gd name="connsiteX12" fmla="*/ 690276 w 2484654"/>
              <a:gd name="connsiteY12" fmla="*/ 1517583 h 1517676"/>
              <a:gd name="connsiteX0" fmla="*/ 711626 w 2506004"/>
              <a:gd name="connsiteY0" fmla="*/ 1517583 h 1517690"/>
              <a:gd name="connsiteX1" fmla="*/ 2069725 w 2506004"/>
              <a:gd name="connsiteY1" fmla="*/ 1510542 h 1517690"/>
              <a:gd name="connsiteX2" fmla="*/ 2493713 w 2506004"/>
              <a:gd name="connsiteY2" fmla="*/ 1040919 h 1517690"/>
              <a:gd name="connsiteX3" fmla="*/ 1955843 w 2506004"/>
              <a:gd name="connsiteY3" fmla="*/ 818683 h 1517690"/>
              <a:gd name="connsiteX4" fmla="*/ 2253595 w 2506004"/>
              <a:gd name="connsiteY4" fmla="*/ 775628 h 1517690"/>
              <a:gd name="connsiteX5" fmla="*/ 2157024 w 2506004"/>
              <a:gd name="connsiteY5" fmla="*/ 395289 h 1517690"/>
              <a:gd name="connsiteX6" fmla="*/ 1706156 w 2506004"/>
              <a:gd name="connsiteY6" fmla="*/ 370953 h 1517690"/>
              <a:gd name="connsiteX7" fmla="*/ 1646859 w 2506004"/>
              <a:gd name="connsiteY7" fmla="*/ 878035 h 1517690"/>
              <a:gd name="connsiteX8" fmla="*/ 1305059 w 2506004"/>
              <a:gd name="connsiteY8" fmla="*/ 17428 h 1517690"/>
              <a:gd name="connsiteX9" fmla="*/ 630932 w 2506004"/>
              <a:gd name="connsiteY9" fmla="*/ 364567 h 1517690"/>
              <a:gd name="connsiteX10" fmla="*/ 1137849 w 2506004"/>
              <a:gd name="connsiteY10" fmla="*/ 909639 h 1517690"/>
              <a:gd name="connsiteX11" fmla="*/ 65417 w 2506004"/>
              <a:gd name="connsiteY11" fmla="*/ 740674 h 1517690"/>
              <a:gd name="connsiteX12" fmla="*/ 711626 w 2506004"/>
              <a:gd name="connsiteY12" fmla="*/ 1517583 h 1517690"/>
              <a:gd name="connsiteX0" fmla="*/ 677110 w 2471488"/>
              <a:gd name="connsiteY0" fmla="*/ 1517583 h 1517661"/>
              <a:gd name="connsiteX1" fmla="*/ 2035209 w 2471488"/>
              <a:gd name="connsiteY1" fmla="*/ 1510542 h 1517661"/>
              <a:gd name="connsiteX2" fmla="*/ 2459197 w 2471488"/>
              <a:gd name="connsiteY2" fmla="*/ 1040919 h 1517661"/>
              <a:gd name="connsiteX3" fmla="*/ 1921327 w 2471488"/>
              <a:gd name="connsiteY3" fmla="*/ 818683 h 1517661"/>
              <a:gd name="connsiteX4" fmla="*/ 2219079 w 2471488"/>
              <a:gd name="connsiteY4" fmla="*/ 775628 h 1517661"/>
              <a:gd name="connsiteX5" fmla="*/ 2122508 w 2471488"/>
              <a:gd name="connsiteY5" fmla="*/ 395289 h 1517661"/>
              <a:gd name="connsiteX6" fmla="*/ 1671640 w 2471488"/>
              <a:gd name="connsiteY6" fmla="*/ 370953 h 1517661"/>
              <a:gd name="connsiteX7" fmla="*/ 1612343 w 2471488"/>
              <a:gd name="connsiteY7" fmla="*/ 878035 h 1517661"/>
              <a:gd name="connsiteX8" fmla="*/ 1270543 w 2471488"/>
              <a:gd name="connsiteY8" fmla="*/ 17428 h 1517661"/>
              <a:gd name="connsiteX9" fmla="*/ 596416 w 2471488"/>
              <a:gd name="connsiteY9" fmla="*/ 364567 h 1517661"/>
              <a:gd name="connsiteX10" fmla="*/ 1103333 w 2471488"/>
              <a:gd name="connsiteY10" fmla="*/ 909639 h 1517661"/>
              <a:gd name="connsiteX11" fmla="*/ 30901 w 2471488"/>
              <a:gd name="connsiteY11" fmla="*/ 740674 h 1517661"/>
              <a:gd name="connsiteX12" fmla="*/ 677110 w 2471488"/>
              <a:gd name="connsiteY12" fmla="*/ 1517583 h 1517661"/>
              <a:gd name="connsiteX0" fmla="*/ 693833 w 2488211"/>
              <a:gd name="connsiteY0" fmla="*/ 1517583 h 1517698"/>
              <a:gd name="connsiteX1" fmla="*/ 2051932 w 2488211"/>
              <a:gd name="connsiteY1" fmla="*/ 1510542 h 1517698"/>
              <a:gd name="connsiteX2" fmla="*/ 2475920 w 2488211"/>
              <a:gd name="connsiteY2" fmla="*/ 1040919 h 1517698"/>
              <a:gd name="connsiteX3" fmla="*/ 1938050 w 2488211"/>
              <a:gd name="connsiteY3" fmla="*/ 818683 h 1517698"/>
              <a:gd name="connsiteX4" fmla="*/ 2235802 w 2488211"/>
              <a:gd name="connsiteY4" fmla="*/ 775628 h 1517698"/>
              <a:gd name="connsiteX5" fmla="*/ 2139231 w 2488211"/>
              <a:gd name="connsiteY5" fmla="*/ 395289 h 1517698"/>
              <a:gd name="connsiteX6" fmla="*/ 1688363 w 2488211"/>
              <a:gd name="connsiteY6" fmla="*/ 370953 h 1517698"/>
              <a:gd name="connsiteX7" fmla="*/ 1629066 w 2488211"/>
              <a:gd name="connsiteY7" fmla="*/ 878035 h 1517698"/>
              <a:gd name="connsiteX8" fmla="*/ 1287266 w 2488211"/>
              <a:gd name="connsiteY8" fmla="*/ 17428 h 1517698"/>
              <a:gd name="connsiteX9" fmla="*/ 613139 w 2488211"/>
              <a:gd name="connsiteY9" fmla="*/ 364567 h 1517698"/>
              <a:gd name="connsiteX10" fmla="*/ 1120056 w 2488211"/>
              <a:gd name="connsiteY10" fmla="*/ 909639 h 1517698"/>
              <a:gd name="connsiteX11" fmla="*/ 47624 w 2488211"/>
              <a:gd name="connsiteY11" fmla="*/ 740674 h 1517698"/>
              <a:gd name="connsiteX12" fmla="*/ 693833 w 2488211"/>
              <a:gd name="connsiteY12" fmla="*/ 1517583 h 1517698"/>
              <a:gd name="connsiteX0" fmla="*/ 715719 w 2510097"/>
              <a:gd name="connsiteY0" fmla="*/ 1517583 h 1517698"/>
              <a:gd name="connsiteX1" fmla="*/ 2073818 w 2510097"/>
              <a:gd name="connsiteY1" fmla="*/ 1510542 h 1517698"/>
              <a:gd name="connsiteX2" fmla="*/ 2497806 w 2510097"/>
              <a:gd name="connsiteY2" fmla="*/ 1040919 h 1517698"/>
              <a:gd name="connsiteX3" fmla="*/ 1959936 w 2510097"/>
              <a:gd name="connsiteY3" fmla="*/ 818683 h 1517698"/>
              <a:gd name="connsiteX4" fmla="*/ 2257688 w 2510097"/>
              <a:gd name="connsiteY4" fmla="*/ 775628 h 1517698"/>
              <a:gd name="connsiteX5" fmla="*/ 2161117 w 2510097"/>
              <a:gd name="connsiteY5" fmla="*/ 395289 h 1517698"/>
              <a:gd name="connsiteX6" fmla="*/ 1710249 w 2510097"/>
              <a:gd name="connsiteY6" fmla="*/ 370953 h 1517698"/>
              <a:gd name="connsiteX7" fmla="*/ 1650952 w 2510097"/>
              <a:gd name="connsiteY7" fmla="*/ 878035 h 1517698"/>
              <a:gd name="connsiteX8" fmla="*/ 1309152 w 2510097"/>
              <a:gd name="connsiteY8" fmla="*/ 17428 h 1517698"/>
              <a:gd name="connsiteX9" fmla="*/ 635025 w 2510097"/>
              <a:gd name="connsiteY9" fmla="*/ 364567 h 1517698"/>
              <a:gd name="connsiteX10" fmla="*/ 1141942 w 2510097"/>
              <a:gd name="connsiteY10" fmla="*/ 909639 h 1517698"/>
              <a:gd name="connsiteX11" fmla="*/ 45656 w 2510097"/>
              <a:gd name="connsiteY11" fmla="*/ 740674 h 1517698"/>
              <a:gd name="connsiteX12" fmla="*/ 715719 w 2510097"/>
              <a:gd name="connsiteY12" fmla="*/ 1517583 h 1517698"/>
              <a:gd name="connsiteX0" fmla="*/ 693150 w 2487528"/>
              <a:gd name="connsiteY0" fmla="*/ 1517583 h 1517683"/>
              <a:gd name="connsiteX1" fmla="*/ 2051249 w 2487528"/>
              <a:gd name="connsiteY1" fmla="*/ 1510542 h 1517683"/>
              <a:gd name="connsiteX2" fmla="*/ 2475237 w 2487528"/>
              <a:gd name="connsiteY2" fmla="*/ 1040919 h 1517683"/>
              <a:gd name="connsiteX3" fmla="*/ 1937367 w 2487528"/>
              <a:gd name="connsiteY3" fmla="*/ 818683 h 1517683"/>
              <a:gd name="connsiteX4" fmla="*/ 2235119 w 2487528"/>
              <a:gd name="connsiteY4" fmla="*/ 775628 h 1517683"/>
              <a:gd name="connsiteX5" fmla="*/ 2138548 w 2487528"/>
              <a:gd name="connsiteY5" fmla="*/ 395289 h 1517683"/>
              <a:gd name="connsiteX6" fmla="*/ 1687680 w 2487528"/>
              <a:gd name="connsiteY6" fmla="*/ 370953 h 1517683"/>
              <a:gd name="connsiteX7" fmla="*/ 1628383 w 2487528"/>
              <a:gd name="connsiteY7" fmla="*/ 878035 h 1517683"/>
              <a:gd name="connsiteX8" fmla="*/ 1286583 w 2487528"/>
              <a:gd name="connsiteY8" fmla="*/ 17428 h 1517683"/>
              <a:gd name="connsiteX9" fmla="*/ 612456 w 2487528"/>
              <a:gd name="connsiteY9" fmla="*/ 364567 h 1517683"/>
              <a:gd name="connsiteX10" fmla="*/ 1119373 w 2487528"/>
              <a:gd name="connsiteY10" fmla="*/ 909639 h 1517683"/>
              <a:gd name="connsiteX11" fmla="*/ 23087 w 2487528"/>
              <a:gd name="connsiteY11" fmla="*/ 740674 h 1517683"/>
              <a:gd name="connsiteX12" fmla="*/ 693150 w 2487528"/>
              <a:gd name="connsiteY12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3171 w 2491326"/>
              <a:gd name="connsiteY10" fmla="*/ 909639 h 1517683"/>
              <a:gd name="connsiteX11" fmla="*/ 26885 w 2491326"/>
              <a:gd name="connsiteY11" fmla="*/ 740674 h 1517683"/>
              <a:gd name="connsiteX12" fmla="*/ 696948 w 2491326"/>
              <a:gd name="connsiteY12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3171 w 2491326"/>
              <a:gd name="connsiteY10" fmla="*/ 909639 h 1517683"/>
              <a:gd name="connsiteX11" fmla="*/ 26885 w 2491326"/>
              <a:gd name="connsiteY11" fmla="*/ 740674 h 1517683"/>
              <a:gd name="connsiteX12" fmla="*/ 696948 w 2491326"/>
              <a:gd name="connsiteY12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3171 w 2491326"/>
              <a:gd name="connsiteY10" fmla="*/ 909639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3171 w 2491326"/>
              <a:gd name="connsiteY10" fmla="*/ 909639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3171 w 2491326"/>
              <a:gd name="connsiteY10" fmla="*/ 909639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3171 w 2491326"/>
              <a:gd name="connsiteY10" fmla="*/ 909639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3171 w 2491326"/>
              <a:gd name="connsiteY10" fmla="*/ 909639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3171 w 2491326"/>
              <a:gd name="connsiteY10" fmla="*/ 909639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07268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07268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07268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07268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07268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07268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491326" h="1517683">
                <a:moveTo>
                  <a:pt x="696948" y="1517583"/>
                </a:moveTo>
                <a:lnTo>
                  <a:pt x="2055047" y="1510542"/>
                </a:lnTo>
                <a:cubicBezTo>
                  <a:pt x="2429615" y="1503751"/>
                  <a:pt x="2529862" y="1262395"/>
                  <a:pt x="2479035" y="1040919"/>
                </a:cubicBezTo>
                <a:cubicBezTo>
                  <a:pt x="2409740" y="752156"/>
                  <a:pt x="2054193" y="705906"/>
                  <a:pt x="1941165" y="818683"/>
                </a:cubicBezTo>
                <a:cubicBezTo>
                  <a:pt x="2001609" y="758477"/>
                  <a:pt x="2155153" y="753674"/>
                  <a:pt x="2238917" y="775628"/>
                </a:cubicBezTo>
                <a:cubicBezTo>
                  <a:pt x="2283019" y="710348"/>
                  <a:pt x="2245581" y="472540"/>
                  <a:pt x="2142346" y="395289"/>
                </a:cubicBezTo>
                <a:cubicBezTo>
                  <a:pt x="2044729" y="314397"/>
                  <a:pt x="1868195" y="252211"/>
                  <a:pt x="1691478" y="370953"/>
                </a:cubicBezTo>
                <a:cubicBezTo>
                  <a:pt x="1726329" y="510029"/>
                  <a:pt x="1729467" y="707246"/>
                  <a:pt x="1632181" y="878035"/>
                </a:cubicBezTo>
                <a:cubicBezTo>
                  <a:pt x="1782525" y="628164"/>
                  <a:pt x="1779588" y="188015"/>
                  <a:pt x="1290381" y="17428"/>
                </a:cubicBezTo>
                <a:cubicBezTo>
                  <a:pt x="1048053" y="-57138"/>
                  <a:pt x="678873" y="116715"/>
                  <a:pt x="616254" y="364567"/>
                </a:cubicBezTo>
                <a:cubicBezTo>
                  <a:pt x="801129" y="403135"/>
                  <a:pt x="1029735" y="461579"/>
                  <a:pt x="1127147" y="794345"/>
                </a:cubicBezTo>
                <a:cubicBezTo>
                  <a:pt x="1070372" y="588809"/>
                  <a:pt x="907572" y="395952"/>
                  <a:pt x="609565" y="367791"/>
                </a:cubicBezTo>
                <a:cubicBezTo>
                  <a:pt x="363240" y="347581"/>
                  <a:pt x="99786" y="553680"/>
                  <a:pt x="26885" y="740674"/>
                </a:cubicBezTo>
                <a:cubicBezTo>
                  <a:pt x="-86365" y="1122891"/>
                  <a:pt x="162167" y="1524982"/>
                  <a:pt x="696948" y="151758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 w="508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/>
          </a:p>
        </p:txBody>
      </p:sp>
      <p:sp>
        <p:nvSpPr>
          <p:cNvPr id="179" name="Freeform 27">
            <a:extLst>
              <a:ext uri="{FF2B5EF4-FFF2-40B4-BE49-F238E27FC236}">
                <a16:creationId xmlns="" xmlns:a16="http://schemas.microsoft.com/office/drawing/2014/main" id="{BCD8249E-53BA-43BF-A2BB-379E69313366}"/>
              </a:ext>
            </a:extLst>
          </p:cNvPr>
          <p:cNvSpPr>
            <a:spLocks noChangeAspect="1"/>
          </p:cNvSpPr>
          <p:nvPr/>
        </p:nvSpPr>
        <p:spPr>
          <a:xfrm flipH="1">
            <a:off x="9372511" y="3021222"/>
            <a:ext cx="1036507" cy="558453"/>
          </a:xfrm>
          <a:custGeom>
            <a:avLst/>
            <a:gdLst/>
            <a:ahLst/>
            <a:cxnLst/>
            <a:rect l="l" t="t" r="r" b="b"/>
            <a:pathLst>
              <a:path w="1872168" h="1008693">
                <a:moveTo>
                  <a:pt x="699542" y="162"/>
                </a:moveTo>
                <a:cubicBezTo>
                  <a:pt x="683169" y="534"/>
                  <a:pt x="666273" y="1556"/>
                  <a:pt x="648845" y="3291"/>
                </a:cubicBezTo>
                <a:cubicBezTo>
                  <a:pt x="357120" y="49686"/>
                  <a:pt x="273885" y="284789"/>
                  <a:pt x="274981" y="413694"/>
                </a:cubicBezTo>
                <a:cubicBezTo>
                  <a:pt x="4451" y="471904"/>
                  <a:pt x="-11347" y="662854"/>
                  <a:pt x="4101" y="753457"/>
                </a:cubicBezTo>
                <a:cubicBezTo>
                  <a:pt x="42383" y="946818"/>
                  <a:pt x="296257" y="1004273"/>
                  <a:pt x="384912" y="1005378"/>
                </a:cubicBezTo>
                <a:lnTo>
                  <a:pt x="1507196" y="1008693"/>
                </a:lnTo>
                <a:cubicBezTo>
                  <a:pt x="1646895" y="1000406"/>
                  <a:pt x="1746295" y="947371"/>
                  <a:pt x="1825546" y="854557"/>
                </a:cubicBezTo>
                <a:cubicBezTo>
                  <a:pt x="1897410" y="760086"/>
                  <a:pt x="1873973" y="626012"/>
                  <a:pt x="1836613" y="558208"/>
                </a:cubicBezTo>
                <a:cubicBezTo>
                  <a:pt x="1808089" y="509360"/>
                  <a:pt x="1675919" y="402617"/>
                  <a:pt x="1507617" y="430504"/>
                </a:cubicBezTo>
                <a:cubicBezTo>
                  <a:pt x="1525469" y="335682"/>
                  <a:pt x="1477961" y="244522"/>
                  <a:pt x="1398003" y="206286"/>
                </a:cubicBezTo>
                <a:cubicBezTo>
                  <a:pt x="1299806" y="153261"/>
                  <a:pt x="1182195" y="177294"/>
                  <a:pt x="1108176" y="215068"/>
                </a:cubicBezTo>
                <a:cubicBezTo>
                  <a:pt x="1072916" y="135306"/>
                  <a:pt x="945134" y="-5422"/>
                  <a:pt x="699542" y="16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180" name="Freeform 28">
            <a:extLst>
              <a:ext uri="{FF2B5EF4-FFF2-40B4-BE49-F238E27FC236}">
                <a16:creationId xmlns="" xmlns:a16="http://schemas.microsoft.com/office/drawing/2014/main" id="{9D16B694-CDBE-43D3-BA6D-58151A782965}"/>
              </a:ext>
            </a:extLst>
          </p:cNvPr>
          <p:cNvSpPr>
            <a:spLocks noChangeAspect="1"/>
          </p:cNvSpPr>
          <p:nvPr/>
        </p:nvSpPr>
        <p:spPr>
          <a:xfrm flipH="1">
            <a:off x="9799888" y="5815270"/>
            <a:ext cx="884078" cy="476326"/>
          </a:xfrm>
          <a:custGeom>
            <a:avLst/>
            <a:gdLst/>
            <a:ahLst/>
            <a:cxnLst/>
            <a:rect l="l" t="t" r="r" b="b"/>
            <a:pathLst>
              <a:path w="1872168" h="1008693">
                <a:moveTo>
                  <a:pt x="699542" y="162"/>
                </a:moveTo>
                <a:cubicBezTo>
                  <a:pt x="683169" y="534"/>
                  <a:pt x="666273" y="1556"/>
                  <a:pt x="648845" y="3291"/>
                </a:cubicBezTo>
                <a:cubicBezTo>
                  <a:pt x="357120" y="49686"/>
                  <a:pt x="273885" y="284789"/>
                  <a:pt x="274981" y="413694"/>
                </a:cubicBezTo>
                <a:cubicBezTo>
                  <a:pt x="4451" y="471904"/>
                  <a:pt x="-11347" y="662854"/>
                  <a:pt x="4101" y="753457"/>
                </a:cubicBezTo>
                <a:cubicBezTo>
                  <a:pt x="42383" y="946818"/>
                  <a:pt x="296257" y="1004273"/>
                  <a:pt x="384912" y="1005378"/>
                </a:cubicBezTo>
                <a:lnTo>
                  <a:pt x="1507196" y="1008693"/>
                </a:lnTo>
                <a:cubicBezTo>
                  <a:pt x="1646895" y="1000406"/>
                  <a:pt x="1746295" y="947371"/>
                  <a:pt x="1825546" y="854557"/>
                </a:cubicBezTo>
                <a:cubicBezTo>
                  <a:pt x="1897410" y="760086"/>
                  <a:pt x="1873973" y="626012"/>
                  <a:pt x="1836613" y="558208"/>
                </a:cubicBezTo>
                <a:cubicBezTo>
                  <a:pt x="1808089" y="509360"/>
                  <a:pt x="1675919" y="402617"/>
                  <a:pt x="1507617" y="430504"/>
                </a:cubicBezTo>
                <a:cubicBezTo>
                  <a:pt x="1525469" y="335682"/>
                  <a:pt x="1477961" y="244522"/>
                  <a:pt x="1398003" y="206286"/>
                </a:cubicBezTo>
                <a:cubicBezTo>
                  <a:pt x="1299806" y="153261"/>
                  <a:pt x="1182195" y="177294"/>
                  <a:pt x="1108176" y="215068"/>
                </a:cubicBezTo>
                <a:cubicBezTo>
                  <a:pt x="1072916" y="135306"/>
                  <a:pt x="945134" y="-5422"/>
                  <a:pt x="699542" y="16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71" name="Freeform 19">
            <a:extLst>
              <a:ext uri="{FF2B5EF4-FFF2-40B4-BE49-F238E27FC236}">
                <a16:creationId xmlns="" xmlns:a16="http://schemas.microsoft.com/office/drawing/2014/main" id="{4F513A84-9CAD-4DB8-9F96-33DA578A581A}"/>
              </a:ext>
            </a:extLst>
          </p:cNvPr>
          <p:cNvSpPr>
            <a:spLocks noChangeAspect="1"/>
          </p:cNvSpPr>
          <p:nvPr/>
        </p:nvSpPr>
        <p:spPr>
          <a:xfrm flipH="1">
            <a:off x="2488245" y="3265273"/>
            <a:ext cx="1008262" cy="543235"/>
          </a:xfrm>
          <a:custGeom>
            <a:avLst/>
            <a:gdLst/>
            <a:ahLst/>
            <a:cxnLst/>
            <a:rect l="l" t="t" r="r" b="b"/>
            <a:pathLst>
              <a:path w="1872168" h="1008693">
                <a:moveTo>
                  <a:pt x="699542" y="162"/>
                </a:moveTo>
                <a:cubicBezTo>
                  <a:pt x="683169" y="534"/>
                  <a:pt x="666273" y="1556"/>
                  <a:pt x="648845" y="3291"/>
                </a:cubicBezTo>
                <a:cubicBezTo>
                  <a:pt x="357120" y="49686"/>
                  <a:pt x="273885" y="284789"/>
                  <a:pt x="274981" y="413694"/>
                </a:cubicBezTo>
                <a:cubicBezTo>
                  <a:pt x="4451" y="471904"/>
                  <a:pt x="-11347" y="662854"/>
                  <a:pt x="4101" y="753457"/>
                </a:cubicBezTo>
                <a:cubicBezTo>
                  <a:pt x="42383" y="946818"/>
                  <a:pt x="296257" y="1004273"/>
                  <a:pt x="384912" y="1005378"/>
                </a:cubicBezTo>
                <a:lnTo>
                  <a:pt x="1507196" y="1008693"/>
                </a:lnTo>
                <a:cubicBezTo>
                  <a:pt x="1646895" y="1000406"/>
                  <a:pt x="1746295" y="947371"/>
                  <a:pt x="1825546" y="854557"/>
                </a:cubicBezTo>
                <a:cubicBezTo>
                  <a:pt x="1897410" y="760086"/>
                  <a:pt x="1873973" y="626012"/>
                  <a:pt x="1836613" y="558208"/>
                </a:cubicBezTo>
                <a:cubicBezTo>
                  <a:pt x="1808089" y="509360"/>
                  <a:pt x="1675919" y="402617"/>
                  <a:pt x="1507617" y="430504"/>
                </a:cubicBezTo>
                <a:cubicBezTo>
                  <a:pt x="1525469" y="335682"/>
                  <a:pt x="1477961" y="244522"/>
                  <a:pt x="1398003" y="206286"/>
                </a:cubicBezTo>
                <a:cubicBezTo>
                  <a:pt x="1299806" y="153261"/>
                  <a:pt x="1182195" y="177294"/>
                  <a:pt x="1108176" y="215068"/>
                </a:cubicBezTo>
                <a:cubicBezTo>
                  <a:pt x="1072916" y="135306"/>
                  <a:pt x="945134" y="-5422"/>
                  <a:pt x="699542" y="16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72" name="Freeform 28">
            <a:extLst>
              <a:ext uri="{FF2B5EF4-FFF2-40B4-BE49-F238E27FC236}">
                <a16:creationId xmlns="" xmlns:a16="http://schemas.microsoft.com/office/drawing/2014/main" id="{F033196F-C09A-4EEB-A0AC-DDEC753D8FAC}"/>
              </a:ext>
            </a:extLst>
          </p:cNvPr>
          <p:cNvSpPr>
            <a:spLocks noChangeAspect="1"/>
          </p:cNvSpPr>
          <p:nvPr/>
        </p:nvSpPr>
        <p:spPr>
          <a:xfrm flipH="1">
            <a:off x="5372261" y="5506934"/>
            <a:ext cx="884078" cy="476326"/>
          </a:xfrm>
          <a:custGeom>
            <a:avLst/>
            <a:gdLst/>
            <a:ahLst/>
            <a:cxnLst/>
            <a:rect l="l" t="t" r="r" b="b"/>
            <a:pathLst>
              <a:path w="1872168" h="1008693">
                <a:moveTo>
                  <a:pt x="699542" y="162"/>
                </a:moveTo>
                <a:cubicBezTo>
                  <a:pt x="683169" y="534"/>
                  <a:pt x="666273" y="1556"/>
                  <a:pt x="648845" y="3291"/>
                </a:cubicBezTo>
                <a:cubicBezTo>
                  <a:pt x="357120" y="49686"/>
                  <a:pt x="273885" y="284789"/>
                  <a:pt x="274981" y="413694"/>
                </a:cubicBezTo>
                <a:cubicBezTo>
                  <a:pt x="4451" y="471904"/>
                  <a:pt x="-11347" y="662854"/>
                  <a:pt x="4101" y="753457"/>
                </a:cubicBezTo>
                <a:cubicBezTo>
                  <a:pt x="42383" y="946818"/>
                  <a:pt x="296257" y="1004273"/>
                  <a:pt x="384912" y="1005378"/>
                </a:cubicBezTo>
                <a:lnTo>
                  <a:pt x="1507196" y="1008693"/>
                </a:lnTo>
                <a:cubicBezTo>
                  <a:pt x="1646895" y="1000406"/>
                  <a:pt x="1746295" y="947371"/>
                  <a:pt x="1825546" y="854557"/>
                </a:cubicBezTo>
                <a:cubicBezTo>
                  <a:pt x="1897410" y="760086"/>
                  <a:pt x="1873973" y="626012"/>
                  <a:pt x="1836613" y="558208"/>
                </a:cubicBezTo>
                <a:cubicBezTo>
                  <a:pt x="1808089" y="509360"/>
                  <a:pt x="1675919" y="402617"/>
                  <a:pt x="1507617" y="430504"/>
                </a:cubicBezTo>
                <a:cubicBezTo>
                  <a:pt x="1525469" y="335682"/>
                  <a:pt x="1477961" y="244522"/>
                  <a:pt x="1398003" y="206286"/>
                </a:cubicBezTo>
                <a:cubicBezTo>
                  <a:pt x="1299806" y="153261"/>
                  <a:pt x="1182195" y="177294"/>
                  <a:pt x="1108176" y="215068"/>
                </a:cubicBezTo>
                <a:cubicBezTo>
                  <a:pt x="1072916" y="135306"/>
                  <a:pt x="945134" y="-5422"/>
                  <a:pt x="699542" y="16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254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="" xmlns:a16="http://schemas.microsoft.com/office/drawing/2014/main" id="{FCD7869D-4360-4639-A2BD-1C06CF27DE25}"/>
              </a:ext>
            </a:extLst>
          </p:cNvPr>
          <p:cNvSpPr/>
          <p:nvPr/>
        </p:nvSpPr>
        <p:spPr>
          <a:xfrm>
            <a:off x="10867023" y="2894687"/>
            <a:ext cx="609599" cy="3963313"/>
          </a:xfrm>
          <a:custGeom>
            <a:avLst/>
            <a:gdLst>
              <a:gd name="connsiteX0" fmla="*/ 0 w 914399"/>
              <a:gd name="connsiteY0" fmla="*/ 0 h 5944970"/>
              <a:gd name="connsiteX1" fmla="*/ 914399 w 914399"/>
              <a:gd name="connsiteY1" fmla="*/ 0 h 5944970"/>
              <a:gd name="connsiteX2" fmla="*/ 914399 w 914399"/>
              <a:gd name="connsiteY2" fmla="*/ 5944970 h 5944970"/>
              <a:gd name="connsiteX3" fmla="*/ 774341 w 914399"/>
              <a:gd name="connsiteY3" fmla="*/ 5944970 h 5944970"/>
              <a:gd name="connsiteX4" fmla="*/ 774341 w 914399"/>
              <a:gd name="connsiteY4" fmla="*/ 140059 h 5944970"/>
              <a:gd name="connsiteX5" fmla="*/ 140059 w 914399"/>
              <a:gd name="connsiteY5" fmla="*/ 140059 h 5944970"/>
              <a:gd name="connsiteX6" fmla="*/ 140059 w 914399"/>
              <a:gd name="connsiteY6" fmla="*/ 5944970 h 5944970"/>
              <a:gd name="connsiteX7" fmla="*/ 0 w 914399"/>
              <a:gd name="connsiteY7" fmla="*/ 5944970 h 59449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399" h="5944970">
                <a:moveTo>
                  <a:pt x="0" y="0"/>
                </a:moveTo>
                <a:lnTo>
                  <a:pt x="914399" y="0"/>
                </a:lnTo>
                <a:lnTo>
                  <a:pt x="914399" y="5944970"/>
                </a:lnTo>
                <a:lnTo>
                  <a:pt x="774341" y="5944970"/>
                </a:lnTo>
                <a:lnTo>
                  <a:pt x="774341" y="140059"/>
                </a:lnTo>
                <a:lnTo>
                  <a:pt x="140059" y="140059"/>
                </a:lnTo>
                <a:lnTo>
                  <a:pt x="140059" y="5944970"/>
                </a:lnTo>
                <a:lnTo>
                  <a:pt x="0" y="594497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>
              <a:solidFill>
                <a:schemeClr val="tx1"/>
              </a:solidFill>
            </a:endParaRPr>
          </a:p>
        </p:txBody>
      </p:sp>
      <p:sp>
        <p:nvSpPr>
          <p:cNvPr id="9" name="직사각형 9">
            <a:extLst>
              <a:ext uri="{FF2B5EF4-FFF2-40B4-BE49-F238E27FC236}">
                <a16:creationId xmlns="" xmlns:a16="http://schemas.microsoft.com/office/drawing/2014/main" id="{B282BD03-A3C5-4158-AE34-243179550A49}"/>
              </a:ext>
            </a:extLst>
          </p:cNvPr>
          <p:cNvSpPr/>
          <p:nvPr/>
        </p:nvSpPr>
        <p:spPr>
          <a:xfrm>
            <a:off x="7276495" y="786625"/>
            <a:ext cx="4200127" cy="152420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r">
              <a:lnSpc>
                <a:spcPct val="110000"/>
              </a:lnSpc>
            </a:pPr>
            <a:r>
              <a:rPr lang="en-US" altLang="ko-KR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rPr>
              <a:t>Simple Images &amp; Contents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473921" y="3089834"/>
            <a:ext cx="30828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You can simply impress your audience and add a unique zing and appeal to your Presentations. Easy to change colors, photos and Text. Get a modern PowerPoint  Presentation that is beautifully designed. 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257918EA-AC13-4E78-B67B-6DD27FC4C173}"/>
              </a:ext>
            </a:extLst>
          </p:cNvPr>
          <p:cNvSpPr>
            <a:spLocks noGrp="1"/>
          </p:cNvSpPr>
          <p:nvPr>
            <p:ph type="pic" idx="12"/>
          </p:nvPr>
        </p:nvSpPr>
        <p:spPr/>
      </p:sp>
      <p:sp>
        <p:nvSpPr>
          <p:cNvPr id="6" name="Picture Placeholder 5">
            <a:extLst>
              <a:ext uri="{FF2B5EF4-FFF2-40B4-BE49-F238E27FC236}">
                <a16:creationId xmlns="" xmlns:a16="http://schemas.microsoft.com/office/drawing/2014/main" id="{0D2C8064-64CA-4F93-A805-D969D51B82BF}"/>
              </a:ext>
            </a:extLst>
          </p:cNvPr>
          <p:cNvSpPr>
            <a:spLocks noGrp="1"/>
          </p:cNvSpPr>
          <p:nvPr>
            <p:ph type="pic" idx="10"/>
          </p:nvPr>
        </p:nvSpPr>
        <p:spPr/>
      </p:sp>
      <p:sp>
        <p:nvSpPr>
          <p:cNvPr id="8" name="Picture Placeholder 7">
            <a:extLst>
              <a:ext uri="{FF2B5EF4-FFF2-40B4-BE49-F238E27FC236}">
                <a16:creationId xmlns="" xmlns:a16="http://schemas.microsoft.com/office/drawing/2014/main" id="{2A87DF4D-B9D8-4EC0-B3D1-A71AE12E198E}"/>
              </a:ext>
            </a:extLst>
          </p:cNvPr>
          <p:cNvSpPr>
            <a:spLocks noGrp="1"/>
          </p:cNvSpPr>
          <p:nvPr>
            <p:ph type="pic" idx="11"/>
          </p:nvPr>
        </p:nvSpPr>
        <p:spPr/>
      </p:sp>
    </p:spTree>
    <p:extLst>
      <p:ext uri="{BB962C8B-B14F-4D97-AF65-F5344CB8AC3E}">
        <p14:creationId xmlns:p14="http://schemas.microsoft.com/office/powerpoint/2010/main" val="339822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Infographic Style</a:t>
            </a:r>
          </a:p>
        </p:txBody>
      </p:sp>
      <p:grpSp>
        <p:nvGrpSpPr>
          <p:cNvPr id="81" name="Group 80">
            <a:extLst>
              <a:ext uri="{FF2B5EF4-FFF2-40B4-BE49-F238E27FC236}">
                <a16:creationId xmlns="" xmlns:a16="http://schemas.microsoft.com/office/drawing/2014/main" id="{0C23950E-9ED8-40D8-86E5-19261A8A18E7}"/>
              </a:ext>
            </a:extLst>
          </p:cNvPr>
          <p:cNvGrpSpPr/>
          <p:nvPr/>
        </p:nvGrpSpPr>
        <p:grpSpPr>
          <a:xfrm rot="3000000">
            <a:off x="5455268" y="1724909"/>
            <a:ext cx="1105784" cy="1612058"/>
            <a:chOff x="3690717" y="2668896"/>
            <a:chExt cx="1557220" cy="2270182"/>
          </a:xfrm>
          <a:solidFill>
            <a:schemeClr val="bg1"/>
          </a:solidFill>
        </p:grpSpPr>
        <p:sp>
          <p:nvSpPr>
            <p:cNvPr id="82" name="Rounded Rectangle 2">
              <a:extLst>
                <a:ext uri="{FF2B5EF4-FFF2-40B4-BE49-F238E27FC236}">
                  <a16:creationId xmlns="" xmlns:a16="http://schemas.microsoft.com/office/drawing/2014/main" id="{8CD37147-248C-4178-B4DC-368DF2B22679}"/>
                </a:ext>
              </a:extLst>
            </p:cNvPr>
            <p:cNvSpPr/>
            <p:nvPr/>
          </p:nvSpPr>
          <p:spPr>
            <a:xfrm rot="3172310">
              <a:off x="3675894" y="2683719"/>
              <a:ext cx="1586866" cy="1557220"/>
            </a:xfrm>
            <a:custGeom>
              <a:avLst/>
              <a:gdLst/>
              <a:ahLst/>
              <a:cxnLst/>
              <a:rect l="l" t="t" r="r" b="b"/>
              <a:pathLst>
                <a:path w="1586866" h="1557220">
                  <a:moveTo>
                    <a:pt x="254718" y="0"/>
                  </a:moveTo>
                  <a:lnTo>
                    <a:pt x="1334838" y="0"/>
                  </a:lnTo>
                  <a:cubicBezTo>
                    <a:pt x="1474029" y="0"/>
                    <a:pt x="1586866" y="112837"/>
                    <a:pt x="1586866" y="252028"/>
                  </a:cubicBezTo>
                  <a:cubicBezTo>
                    <a:pt x="1586866" y="391219"/>
                    <a:pt x="1474029" y="504056"/>
                    <a:pt x="1334838" y="504056"/>
                  </a:cubicBezTo>
                  <a:lnTo>
                    <a:pt x="577754" y="504056"/>
                  </a:lnTo>
                  <a:lnTo>
                    <a:pt x="774923" y="1239900"/>
                  </a:lnTo>
                  <a:cubicBezTo>
                    <a:pt x="810948" y="1374348"/>
                    <a:pt x="731160" y="1512545"/>
                    <a:pt x="596712" y="1548570"/>
                  </a:cubicBezTo>
                  <a:cubicBezTo>
                    <a:pt x="462264" y="1584596"/>
                    <a:pt x="324067" y="1504808"/>
                    <a:pt x="288042" y="1370360"/>
                  </a:cubicBezTo>
                  <a:lnTo>
                    <a:pt x="8486" y="327044"/>
                  </a:lnTo>
                  <a:cubicBezTo>
                    <a:pt x="-2543" y="285883"/>
                    <a:pt x="-2717" y="244371"/>
                    <a:pt x="7349" y="205810"/>
                  </a:cubicBezTo>
                  <a:cubicBezTo>
                    <a:pt x="7790" y="201119"/>
                    <a:pt x="8772" y="196549"/>
                    <a:pt x="10613" y="192207"/>
                  </a:cubicBezTo>
                  <a:cubicBezTo>
                    <a:pt x="11531" y="185752"/>
                    <a:pt x="13561" y="179631"/>
                    <a:pt x="16329" y="173795"/>
                  </a:cubicBezTo>
                  <a:cubicBezTo>
                    <a:pt x="48217" y="72723"/>
                    <a:pt x="142975" y="0"/>
                    <a:pt x="25471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83" name="Rounded Rectangle 3">
              <a:extLst>
                <a:ext uri="{FF2B5EF4-FFF2-40B4-BE49-F238E27FC236}">
                  <a16:creationId xmlns="" xmlns:a16="http://schemas.microsoft.com/office/drawing/2014/main" id="{A0DA77CB-E1A0-48D6-AC25-CE77A7844FD8}"/>
                </a:ext>
              </a:extLst>
            </p:cNvPr>
            <p:cNvSpPr/>
            <p:nvPr/>
          </p:nvSpPr>
          <p:spPr>
            <a:xfrm>
              <a:off x="4322069" y="3202090"/>
              <a:ext cx="499862" cy="1736988"/>
            </a:xfrm>
            <a:custGeom>
              <a:avLst/>
              <a:gdLst/>
              <a:ahLst/>
              <a:cxnLst/>
              <a:rect l="l" t="t" r="r" b="b"/>
              <a:pathLst>
                <a:path w="499862" h="1736988">
                  <a:moveTo>
                    <a:pt x="240674" y="0"/>
                  </a:moveTo>
                  <a:lnTo>
                    <a:pt x="499862" y="342359"/>
                  </a:lnTo>
                  <a:lnTo>
                    <a:pt x="499862" y="1493372"/>
                  </a:lnTo>
                  <a:cubicBezTo>
                    <a:pt x="496123" y="1628682"/>
                    <a:pt x="385050" y="1736988"/>
                    <a:pt x="248682" y="1736988"/>
                  </a:cubicBezTo>
                  <a:cubicBezTo>
                    <a:pt x="120796" y="1736988"/>
                    <a:pt x="15156" y="1641735"/>
                    <a:pt x="0" y="1518152"/>
                  </a:cubicBezTo>
                  <a:lnTo>
                    <a:pt x="0" y="30947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="" xmlns:a16="http://schemas.microsoft.com/office/drawing/2014/main" id="{FFFB4626-DBC1-4622-916C-2290D4074B22}"/>
              </a:ext>
            </a:extLst>
          </p:cNvPr>
          <p:cNvGrpSpPr/>
          <p:nvPr/>
        </p:nvGrpSpPr>
        <p:grpSpPr>
          <a:xfrm rot="13800000">
            <a:off x="5187584" y="2836555"/>
            <a:ext cx="1105784" cy="1612059"/>
            <a:chOff x="3690717" y="2668896"/>
            <a:chExt cx="1557220" cy="2270183"/>
          </a:xfrm>
          <a:solidFill>
            <a:schemeClr val="bg1"/>
          </a:solidFill>
        </p:grpSpPr>
        <p:sp>
          <p:nvSpPr>
            <p:cNvPr id="85" name="Rounded Rectangle 2">
              <a:extLst>
                <a:ext uri="{FF2B5EF4-FFF2-40B4-BE49-F238E27FC236}">
                  <a16:creationId xmlns="" xmlns:a16="http://schemas.microsoft.com/office/drawing/2014/main" id="{E3060639-4F01-46D2-95A7-03285289C569}"/>
                </a:ext>
              </a:extLst>
            </p:cNvPr>
            <p:cNvSpPr/>
            <p:nvPr/>
          </p:nvSpPr>
          <p:spPr>
            <a:xfrm rot="3172310">
              <a:off x="3675894" y="2683719"/>
              <a:ext cx="1586866" cy="1557220"/>
            </a:xfrm>
            <a:custGeom>
              <a:avLst/>
              <a:gdLst/>
              <a:ahLst/>
              <a:cxnLst/>
              <a:rect l="l" t="t" r="r" b="b"/>
              <a:pathLst>
                <a:path w="1586866" h="1557220">
                  <a:moveTo>
                    <a:pt x="254718" y="0"/>
                  </a:moveTo>
                  <a:lnTo>
                    <a:pt x="1334838" y="0"/>
                  </a:lnTo>
                  <a:cubicBezTo>
                    <a:pt x="1474029" y="0"/>
                    <a:pt x="1586866" y="112837"/>
                    <a:pt x="1586866" y="252028"/>
                  </a:cubicBezTo>
                  <a:cubicBezTo>
                    <a:pt x="1586866" y="391219"/>
                    <a:pt x="1474029" y="504056"/>
                    <a:pt x="1334838" y="504056"/>
                  </a:cubicBezTo>
                  <a:lnTo>
                    <a:pt x="577754" y="504056"/>
                  </a:lnTo>
                  <a:lnTo>
                    <a:pt x="774923" y="1239900"/>
                  </a:lnTo>
                  <a:cubicBezTo>
                    <a:pt x="810948" y="1374348"/>
                    <a:pt x="731160" y="1512545"/>
                    <a:pt x="596712" y="1548570"/>
                  </a:cubicBezTo>
                  <a:cubicBezTo>
                    <a:pt x="462264" y="1584596"/>
                    <a:pt x="324067" y="1504808"/>
                    <a:pt x="288042" y="1370360"/>
                  </a:cubicBezTo>
                  <a:lnTo>
                    <a:pt x="8486" y="327044"/>
                  </a:lnTo>
                  <a:cubicBezTo>
                    <a:pt x="-2543" y="285883"/>
                    <a:pt x="-2717" y="244371"/>
                    <a:pt x="7349" y="205810"/>
                  </a:cubicBezTo>
                  <a:cubicBezTo>
                    <a:pt x="7790" y="201119"/>
                    <a:pt x="8772" y="196549"/>
                    <a:pt x="10613" y="192207"/>
                  </a:cubicBezTo>
                  <a:cubicBezTo>
                    <a:pt x="11531" y="185752"/>
                    <a:pt x="13561" y="179631"/>
                    <a:pt x="16329" y="173795"/>
                  </a:cubicBezTo>
                  <a:cubicBezTo>
                    <a:pt x="48217" y="72723"/>
                    <a:pt x="142975" y="0"/>
                    <a:pt x="25471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  <p:sp>
          <p:nvSpPr>
            <p:cNvPr id="86" name="Rounded Rectangle 3">
              <a:extLst>
                <a:ext uri="{FF2B5EF4-FFF2-40B4-BE49-F238E27FC236}">
                  <a16:creationId xmlns="" xmlns:a16="http://schemas.microsoft.com/office/drawing/2014/main" id="{CC274D84-6519-4037-841F-A4DE26B6BFC3}"/>
                </a:ext>
              </a:extLst>
            </p:cNvPr>
            <p:cNvSpPr/>
            <p:nvPr/>
          </p:nvSpPr>
          <p:spPr>
            <a:xfrm>
              <a:off x="4322068" y="3202090"/>
              <a:ext cx="499862" cy="1736989"/>
            </a:xfrm>
            <a:custGeom>
              <a:avLst/>
              <a:gdLst/>
              <a:ahLst/>
              <a:cxnLst/>
              <a:rect l="l" t="t" r="r" b="b"/>
              <a:pathLst>
                <a:path w="499862" h="1736988">
                  <a:moveTo>
                    <a:pt x="240674" y="0"/>
                  </a:moveTo>
                  <a:lnTo>
                    <a:pt x="499862" y="342359"/>
                  </a:lnTo>
                  <a:lnTo>
                    <a:pt x="499862" y="1493372"/>
                  </a:lnTo>
                  <a:cubicBezTo>
                    <a:pt x="496123" y="1628682"/>
                    <a:pt x="385050" y="1736988"/>
                    <a:pt x="248682" y="1736988"/>
                  </a:cubicBezTo>
                  <a:cubicBezTo>
                    <a:pt x="120796" y="1736988"/>
                    <a:pt x="15156" y="1641735"/>
                    <a:pt x="0" y="1518152"/>
                  </a:cubicBezTo>
                  <a:lnTo>
                    <a:pt x="0" y="30947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grpSp>
        <p:nvGrpSpPr>
          <p:cNvPr id="87" name="Group 86">
            <a:extLst>
              <a:ext uri="{FF2B5EF4-FFF2-40B4-BE49-F238E27FC236}">
                <a16:creationId xmlns="" xmlns:a16="http://schemas.microsoft.com/office/drawing/2014/main" id="{880770ED-4FDD-40EE-B68A-1E18C5E7DDCA}"/>
              </a:ext>
            </a:extLst>
          </p:cNvPr>
          <p:cNvGrpSpPr/>
          <p:nvPr/>
        </p:nvGrpSpPr>
        <p:grpSpPr>
          <a:xfrm rot="3000000">
            <a:off x="5892048" y="3346217"/>
            <a:ext cx="1105784" cy="1612058"/>
            <a:chOff x="3690717" y="2668896"/>
            <a:chExt cx="1557220" cy="2270182"/>
          </a:xfrm>
          <a:solidFill>
            <a:schemeClr val="bg1"/>
          </a:solidFill>
        </p:grpSpPr>
        <p:sp>
          <p:nvSpPr>
            <p:cNvPr id="88" name="Rounded Rectangle 2">
              <a:extLst>
                <a:ext uri="{FF2B5EF4-FFF2-40B4-BE49-F238E27FC236}">
                  <a16:creationId xmlns="" xmlns:a16="http://schemas.microsoft.com/office/drawing/2014/main" id="{37ED3CEC-4AF2-4A75-9AB4-25FC467E27E4}"/>
                </a:ext>
              </a:extLst>
            </p:cNvPr>
            <p:cNvSpPr/>
            <p:nvPr/>
          </p:nvSpPr>
          <p:spPr>
            <a:xfrm rot="3172310">
              <a:off x="3675894" y="2683719"/>
              <a:ext cx="1586866" cy="1557220"/>
            </a:xfrm>
            <a:custGeom>
              <a:avLst/>
              <a:gdLst/>
              <a:ahLst/>
              <a:cxnLst/>
              <a:rect l="l" t="t" r="r" b="b"/>
              <a:pathLst>
                <a:path w="1586866" h="1557220">
                  <a:moveTo>
                    <a:pt x="254718" y="0"/>
                  </a:moveTo>
                  <a:lnTo>
                    <a:pt x="1334838" y="0"/>
                  </a:lnTo>
                  <a:cubicBezTo>
                    <a:pt x="1474029" y="0"/>
                    <a:pt x="1586866" y="112837"/>
                    <a:pt x="1586866" y="252028"/>
                  </a:cubicBezTo>
                  <a:cubicBezTo>
                    <a:pt x="1586866" y="391219"/>
                    <a:pt x="1474029" y="504056"/>
                    <a:pt x="1334838" y="504056"/>
                  </a:cubicBezTo>
                  <a:lnTo>
                    <a:pt x="577754" y="504056"/>
                  </a:lnTo>
                  <a:lnTo>
                    <a:pt x="774923" y="1239900"/>
                  </a:lnTo>
                  <a:cubicBezTo>
                    <a:pt x="810948" y="1374348"/>
                    <a:pt x="731160" y="1512545"/>
                    <a:pt x="596712" y="1548570"/>
                  </a:cubicBezTo>
                  <a:cubicBezTo>
                    <a:pt x="462264" y="1584596"/>
                    <a:pt x="324067" y="1504808"/>
                    <a:pt x="288042" y="1370360"/>
                  </a:cubicBezTo>
                  <a:lnTo>
                    <a:pt x="8486" y="327044"/>
                  </a:lnTo>
                  <a:cubicBezTo>
                    <a:pt x="-2543" y="285883"/>
                    <a:pt x="-2717" y="244371"/>
                    <a:pt x="7349" y="205810"/>
                  </a:cubicBezTo>
                  <a:cubicBezTo>
                    <a:pt x="7790" y="201119"/>
                    <a:pt x="8772" y="196549"/>
                    <a:pt x="10613" y="192207"/>
                  </a:cubicBezTo>
                  <a:cubicBezTo>
                    <a:pt x="11531" y="185752"/>
                    <a:pt x="13561" y="179631"/>
                    <a:pt x="16329" y="173795"/>
                  </a:cubicBezTo>
                  <a:cubicBezTo>
                    <a:pt x="48217" y="72723"/>
                    <a:pt x="142975" y="0"/>
                    <a:pt x="25471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89" name="Rounded Rectangle 3">
              <a:extLst>
                <a:ext uri="{FF2B5EF4-FFF2-40B4-BE49-F238E27FC236}">
                  <a16:creationId xmlns="" xmlns:a16="http://schemas.microsoft.com/office/drawing/2014/main" id="{A16B8095-94B9-40E3-8B82-C8B945F2B21C}"/>
                </a:ext>
              </a:extLst>
            </p:cNvPr>
            <p:cNvSpPr/>
            <p:nvPr/>
          </p:nvSpPr>
          <p:spPr>
            <a:xfrm>
              <a:off x="4322069" y="3202090"/>
              <a:ext cx="499862" cy="1736988"/>
            </a:xfrm>
            <a:custGeom>
              <a:avLst/>
              <a:gdLst/>
              <a:ahLst/>
              <a:cxnLst/>
              <a:rect l="l" t="t" r="r" b="b"/>
              <a:pathLst>
                <a:path w="499862" h="1736988">
                  <a:moveTo>
                    <a:pt x="240674" y="0"/>
                  </a:moveTo>
                  <a:lnTo>
                    <a:pt x="499862" y="342359"/>
                  </a:lnTo>
                  <a:lnTo>
                    <a:pt x="499862" y="1493372"/>
                  </a:lnTo>
                  <a:cubicBezTo>
                    <a:pt x="496123" y="1628682"/>
                    <a:pt x="385050" y="1736988"/>
                    <a:pt x="248682" y="1736988"/>
                  </a:cubicBezTo>
                  <a:cubicBezTo>
                    <a:pt x="120796" y="1736988"/>
                    <a:pt x="15156" y="1641735"/>
                    <a:pt x="0" y="1518152"/>
                  </a:cubicBezTo>
                  <a:lnTo>
                    <a:pt x="0" y="30947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grpSp>
        <p:nvGrpSpPr>
          <p:cNvPr id="90" name="Group 89">
            <a:extLst>
              <a:ext uri="{FF2B5EF4-FFF2-40B4-BE49-F238E27FC236}">
                <a16:creationId xmlns="" xmlns:a16="http://schemas.microsoft.com/office/drawing/2014/main" id="{47BE0131-63FC-455F-B381-5A8654F217A6}"/>
              </a:ext>
            </a:extLst>
          </p:cNvPr>
          <p:cNvGrpSpPr/>
          <p:nvPr/>
        </p:nvGrpSpPr>
        <p:grpSpPr>
          <a:xfrm rot="13800000">
            <a:off x="5624364" y="4457863"/>
            <a:ext cx="1105784" cy="1612058"/>
            <a:chOff x="3690717" y="2668896"/>
            <a:chExt cx="1557220" cy="2270182"/>
          </a:xfrm>
          <a:solidFill>
            <a:schemeClr val="bg1"/>
          </a:solidFill>
        </p:grpSpPr>
        <p:sp>
          <p:nvSpPr>
            <p:cNvPr id="91" name="Rounded Rectangle 2">
              <a:extLst>
                <a:ext uri="{FF2B5EF4-FFF2-40B4-BE49-F238E27FC236}">
                  <a16:creationId xmlns="" xmlns:a16="http://schemas.microsoft.com/office/drawing/2014/main" id="{3B89F6F8-C9A1-444D-944E-9C13D51D3B06}"/>
                </a:ext>
              </a:extLst>
            </p:cNvPr>
            <p:cNvSpPr/>
            <p:nvPr/>
          </p:nvSpPr>
          <p:spPr>
            <a:xfrm rot="3172310">
              <a:off x="3675894" y="2683719"/>
              <a:ext cx="1586866" cy="1557220"/>
            </a:xfrm>
            <a:custGeom>
              <a:avLst/>
              <a:gdLst/>
              <a:ahLst/>
              <a:cxnLst/>
              <a:rect l="l" t="t" r="r" b="b"/>
              <a:pathLst>
                <a:path w="1586866" h="1557220">
                  <a:moveTo>
                    <a:pt x="254718" y="0"/>
                  </a:moveTo>
                  <a:lnTo>
                    <a:pt x="1334838" y="0"/>
                  </a:lnTo>
                  <a:cubicBezTo>
                    <a:pt x="1474029" y="0"/>
                    <a:pt x="1586866" y="112837"/>
                    <a:pt x="1586866" y="252028"/>
                  </a:cubicBezTo>
                  <a:cubicBezTo>
                    <a:pt x="1586866" y="391219"/>
                    <a:pt x="1474029" y="504056"/>
                    <a:pt x="1334838" y="504056"/>
                  </a:cubicBezTo>
                  <a:lnTo>
                    <a:pt x="577754" y="504056"/>
                  </a:lnTo>
                  <a:lnTo>
                    <a:pt x="774923" y="1239900"/>
                  </a:lnTo>
                  <a:cubicBezTo>
                    <a:pt x="810948" y="1374348"/>
                    <a:pt x="731160" y="1512545"/>
                    <a:pt x="596712" y="1548570"/>
                  </a:cubicBezTo>
                  <a:cubicBezTo>
                    <a:pt x="462264" y="1584596"/>
                    <a:pt x="324067" y="1504808"/>
                    <a:pt x="288042" y="1370360"/>
                  </a:cubicBezTo>
                  <a:lnTo>
                    <a:pt x="8486" y="327044"/>
                  </a:lnTo>
                  <a:cubicBezTo>
                    <a:pt x="-2543" y="285883"/>
                    <a:pt x="-2717" y="244371"/>
                    <a:pt x="7349" y="205810"/>
                  </a:cubicBezTo>
                  <a:cubicBezTo>
                    <a:pt x="7790" y="201119"/>
                    <a:pt x="8772" y="196549"/>
                    <a:pt x="10613" y="192207"/>
                  </a:cubicBezTo>
                  <a:cubicBezTo>
                    <a:pt x="11531" y="185752"/>
                    <a:pt x="13561" y="179631"/>
                    <a:pt x="16329" y="173795"/>
                  </a:cubicBezTo>
                  <a:cubicBezTo>
                    <a:pt x="48217" y="72723"/>
                    <a:pt x="142975" y="0"/>
                    <a:pt x="25471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92" name="Rounded Rectangle 3">
              <a:extLst>
                <a:ext uri="{FF2B5EF4-FFF2-40B4-BE49-F238E27FC236}">
                  <a16:creationId xmlns="" xmlns:a16="http://schemas.microsoft.com/office/drawing/2014/main" id="{3621666F-F673-48B3-8F2F-8714C5FF19F9}"/>
                </a:ext>
              </a:extLst>
            </p:cNvPr>
            <p:cNvSpPr/>
            <p:nvPr/>
          </p:nvSpPr>
          <p:spPr>
            <a:xfrm>
              <a:off x="4322069" y="3202090"/>
              <a:ext cx="499862" cy="1736988"/>
            </a:xfrm>
            <a:custGeom>
              <a:avLst/>
              <a:gdLst/>
              <a:ahLst/>
              <a:cxnLst/>
              <a:rect l="l" t="t" r="r" b="b"/>
              <a:pathLst>
                <a:path w="499862" h="1736988">
                  <a:moveTo>
                    <a:pt x="240674" y="0"/>
                  </a:moveTo>
                  <a:lnTo>
                    <a:pt x="499862" y="342359"/>
                  </a:lnTo>
                  <a:lnTo>
                    <a:pt x="499862" y="1493372"/>
                  </a:lnTo>
                  <a:cubicBezTo>
                    <a:pt x="496123" y="1628682"/>
                    <a:pt x="385050" y="1736988"/>
                    <a:pt x="248682" y="1736988"/>
                  </a:cubicBezTo>
                  <a:cubicBezTo>
                    <a:pt x="120796" y="1736988"/>
                    <a:pt x="15156" y="1641735"/>
                    <a:pt x="0" y="1518152"/>
                  </a:cubicBezTo>
                  <a:lnTo>
                    <a:pt x="0" y="30947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sp>
        <p:nvSpPr>
          <p:cNvPr id="93" name="TextBox 92">
            <a:extLst>
              <a:ext uri="{FF2B5EF4-FFF2-40B4-BE49-F238E27FC236}">
                <a16:creationId xmlns="" xmlns:a16="http://schemas.microsoft.com/office/drawing/2014/main" id="{B7D1DF7E-A657-46CF-8B69-8E6A98B4916A}"/>
              </a:ext>
            </a:extLst>
          </p:cNvPr>
          <p:cNvSpPr txBox="1"/>
          <p:nvPr/>
        </p:nvSpPr>
        <p:spPr>
          <a:xfrm rot="19200000">
            <a:off x="5214089" y="2584742"/>
            <a:ext cx="1328407" cy="307777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chemeClr val="accent3"/>
                </a:solidFill>
                <a:cs typeface="Arial" pitchFamily="34" charset="0"/>
              </a:rPr>
              <a:t>Contents</a:t>
            </a:r>
            <a:endParaRPr lang="ko-KR" altLang="en-US" sz="1400" b="1" dirty="0">
              <a:solidFill>
                <a:schemeClr val="accent3"/>
              </a:solidFill>
              <a:cs typeface="Arial" pitchFamily="34" charset="0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="" xmlns:a16="http://schemas.microsoft.com/office/drawing/2014/main" id="{46839A34-4731-4F9A-91FB-391EBDDC9AA6}"/>
              </a:ext>
            </a:extLst>
          </p:cNvPr>
          <p:cNvSpPr txBox="1"/>
          <p:nvPr/>
        </p:nvSpPr>
        <p:spPr>
          <a:xfrm rot="19200000">
            <a:off x="5253347" y="3273653"/>
            <a:ext cx="1248534" cy="307777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chemeClr val="accent3"/>
                </a:solidFill>
                <a:cs typeface="Arial" pitchFamily="34" charset="0"/>
              </a:rPr>
              <a:t>Contents</a:t>
            </a:r>
            <a:endParaRPr lang="ko-KR" altLang="en-US" sz="1400" b="1" dirty="0">
              <a:solidFill>
                <a:schemeClr val="accent3"/>
              </a:solidFill>
              <a:cs typeface="Arial" pitchFamily="34" charset="0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="" xmlns:a16="http://schemas.microsoft.com/office/drawing/2014/main" id="{E63DC7E2-3C97-4A42-BC8A-C8CFC5C52857}"/>
              </a:ext>
            </a:extLst>
          </p:cNvPr>
          <p:cNvSpPr txBox="1"/>
          <p:nvPr/>
        </p:nvSpPr>
        <p:spPr>
          <a:xfrm rot="19200000">
            <a:off x="5655763" y="4201740"/>
            <a:ext cx="1328407" cy="307777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chemeClr val="accent3"/>
                </a:solidFill>
                <a:cs typeface="Arial" pitchFamily="34" charset="0"/>
              </a:rPr>
              <a:t>Contents</a:t>
            </a:r>
            <a:endParaRPr lang="ko-KR" altLang="en-US" sz="1400" b="1" dirty="0">
              <a:solidFill>
                <a:schemeClr val="accent3"/>
              </a:solidFill>
              <a:cs typeface="Arial" pitchFamily="34" charset="0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="" xmlns:a16="http://schemas.microsoft.com/office/drawing/2014/main" id="{BE95B11D-0767-4026-A329-2973C446F5F5}"/>
              </a:ext>
            </a:extLst>
          </p:cNvPr>
          <p:cNvSpPr txBox="1"/>
          <p:nvPr/>
        </p:nvSpPr>
        <p:spPr>
          <a:xfrm rot="19200000">
            <a:off x="5691211" y="4903296"/>
            <a:ext cx="1253516" cy="307777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chemeClr val="accent3"/>
                </a:solidFill>
                <a:cs typeface="Arial" pitchFamily="34" charset="0"/>
              </a:rPr>
              <a:t>Contents</a:t>
            </a:r>
            <a:endParaRPr lang="ko-KR" altLang="en-US" sz="1400" b="1" dirty="0">
              <a:solidFill>
                <a:schemeClr val="accent3"/>
              </a:solidFill>
              <a:cs typeface="Arial" pitchFamily="34" charset="0"/>
            </a:endParaRPr>
          </a:p>
        </p:txBody>
      </p:sp>
      <p:grpSp>
        <p:nvGrpSpPr>
          <p:cNvPr id="97" name="Group 96">
            <a:extLst>
              <a:ext uri="{FF2B5EF4-FFF2-40B4-BE49-F238E27FC236}">
                <a16:creationId xmlns="" xmlns:a16="http://schemas.microsoft.com/office/drawing/2014/main" id="{40A21A25-BB90-4F5E-87AF-9C1BBB9DF649}"/>
              </a:ext>
            </a:extLst>
          </p:cNvPr>
          <p:cNvGrpSpPr/>
          <p:nvPr/>
        </p:nvGrpSpPr>
        <p:grpSpPr>
          <a:xfrm>
            <a:off x="7616552" y="1634373"/>
            <a:ext cx="3907000" cy="1100738"/>
            <a:chOff x="5921826" y="2468986"/>
            <a:chExt cx="2683774" cy="1100738"/>
          </a:xfrm>
        </p:grpSpPr>
        <p:sp>
          <p:nvSpPr>
            <p:cNvPr id="98" name="TextBox 97">
              <a:extLst>
                <a:ext uri="{FF2B5EF4-FFF2-40B4-BE49-F238E27FC236}">
                  <a16:creationId xmlns="" xmlns:a16="http://schemas.microsoft.com/office/drawing/2014/main" id="{9AEB120B-9368-4FE4-BBC7-0EA4712FECB4}"/>
                </a:ext>
              </a:extLst>
            </p:cNvPr>
            <p:cNvSpPr txBox="1"/>
            <p:nvPr/>
          </p:nvSpPr>
          <p:spPr>
            <a:xfrm>
              <a:off x="5926359" y="2738727"/>
              <a:ext cx="267924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ea typeface="FZShuTi" pitchFamily="2" charset="-122"/>
                  <a:cs typeface="Arial" pitchFamily="34" charset="0"/>
                </a:rPr>
                <a:t>Get a modern PowerPoint  Presentation that is beautifully designed. I hope and I believe that this Template will your Time, Money and Reputation. Easy to change colors, photos.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99" name="TextBox 98">
              <a:extLst>
                <a:ext uri="{FF2B5EF4-FFF2-40B4-BE49-F238E27FC236}">
                  <a16:creationId xmlns="" xmlns:a16="http://schemas.microsoft.com/office/drawing/2014/main" id="{26CA9D7F-B5B3-4579-8033-E16F1F285F62}"/>
                </a:ext>
              </a:extLst>
            </p:cNvPr>
            <p:cNvSpPr txBox="1"/>
            <p:nvPr/>
          </p:nvSpPr>
          <p:spPr>
            <a:xfrm>
              <a:off x="5921826" y="2468986"/>
              <a:ext cx="268262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ea typeface="FZShuTi" pitchFamily="2" charset="-122"/>
                  <a:cs typeface="Arial" pitchFamily="34" charset="0"/>
                </a:rPr>
                <a:t>Contents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00" name="Group 99">
            <a:extLst>
              <a:ext uri="{FF2B5EF4-FFF2-40B4-BE49-F238E27FC236}">
                <a16:creationId xmlns="" xmlns:a16="http://schemas.microsoft.com/office/drawing/2014/main" id="{2EC98189-B697-4CD6-8A90-6A16CB375F2D}"/>
              </a:ext>
            </a:extLst>
          </p:cNvPr>
          <p:cNvGrpSpPr/>
          <p:nvPr/>
        </p:nvGrpSpPr>
        <p:grpSpPr>
          <a:xfrm>
            <a:off x="7616552" y="3290673"/>
            <a:ext cx="3907000" cy="1100738"/>
            <a:chOff x="5921826" y="2468986"/>
            <a:chExt cx="2683774" cy="1100738"/>
          </a:xfrm>
        </p:grpSpPr>
        <p:sp>
          <p:nvSpPr>
            <p:cNvPr id="101" name="TextBox 100">
              <a:extLst>
                <a:ext uri="{FF2B5EF4-FFF2-40B4-BE49-F238E27FC236}">
                  <a16:creationId xmlns="" xmlns:a16="http://schemas.microsoft.com/office/drawing/2014/main" id="{6384D4AB-AF92-4917-84C2-7FAB8DF20498}"/>
                </a:ext>
              </a:extLst>
            </p:cNvPr>
            <p:cNvSpPr txBox="1"/>
            <p:nvPr/>
          </p:nvSpPr>
          <p:spPr>
            <a:xfrm>
              <a:off x="5926359" y="2738727"/>
              <a:ext cx="267924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ea typeface="FZShuTi" pitchFamily="2" charset="-122"/>
                  <a:cs typeface="Arial" pitchFamily="34" charset="0"/>
                </a:rPr>
                <a:t>Get a modern PowerPoint  Presentation that is beautifully designed. I hope and I believe that this Template will your Time, Money and Reputation. Easy to change colors, photos.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02" name="TextBox 101">
              <a:extLst>
                <a:ext uri="{FF2B5EF4-FFF2-40B4-BE49-F238E27FC236}">
                  <a16:creationId xmlns="" xmlns:a16="http://schemas.microsoft.com/office/drawing/2014/main" id="{B606D94E-AD4C-48DB-80E3-66DBB8570227}"/>
                </a:ext>
              </a:extLst>
            </p:cNvPr>
            <p:cNvSpPr txBox="1"/>
            <p:nvPr/>
          </p:nvSpPr>
          <p:spPr>
            <a:xfrm>
              <a:off x="5921826" y="2468986"/>
              <a:ext cx="268262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ea typeface="FZShuTi" pitchFamily="2" charset="-122"/>
                  <a:cs typeface="Arial" pitchFamily="34" charset="0"/>
                </a:rPr>
                <a:t>Contents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03" name="Group 102">
            <a:extLst>
              <a:ext uri="{FF2B5EF4-FFF2-40B4-BE49-F238E27FC236}">
                <a16:creationId xmlns="" xmlns:a16="http://schemas.microsoft.com/office/drawing/2014/main" id="{98B036A8-B993-475F-A4FF-B00D01BE753D}"/>
              </a:ext>
            </a:extLst>
          </p:cNvPr>
          <p:cNvGrpSpPr/>
          <p:nvPr/>
        </p:nvGrpSpPr>
        <p:grpSpPr>
          <a:xfrm>
            <a:off x="771054" y="3309723"/>
            <a:ext cx="3823873" cy="1100738"/>
            <a:chOff x="5921826" y="2468986"/>
            <a:chExt cx="2683774" cy="1100738"/>
          </a:xfrm>
        </p:grpSpPr>
        <p:sp>
          <p:nvSpPr>
            <p:cNvPr id="104" name="TextBox 103">
              <a:extLst>
                <a:ext uri="{FF2B5EF4-FFF2-40B4-BE49-F238E27FC236}">
                  <a16:creationId xmlns="" xmlns:a16="http://schemas.microsoft.com/office/drawing/2014/main" id="{D4BDAE54-75A1-4DB4-95E7-FAAAA0D905B3}"/>
                </a:ext>
              </a:extLst>
            </p:cNvPr>
            <p:cNvSpPr txBox="1"/>
            <p:nvPr/>
          </p:nvSpPr>
          <p:spPr>
            <a:xfrm>
              <a:off x="5926359" y="2738727"/>
              <a:ext cx="267924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dirty="0">
                  <a:solidFill>
                    <a:schemeClr val="bg1"/>
                  </a:solidFill>
                  <a:ea typeface="FZShuTi" pitchFamily="2" charset="-122"/>
                  <a:cs typeface="Arial" pitchFamily="34" charset="0"/>
                </a:rPr>
                <a:t>Get a modern PowerPoint  Presentation that is beautifully designed. I hope and I believe that this Template will your Time, Money and Reputation. Easy to change colors, photos.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05" name="TextBox 104">
              <a:extLst>
                <a:ext uri="{FF2B5EF4-FFF2-40B4-BE49-F238E27FC236}">
                  <a16:creationId xmlns="" xmlns:a16="http://schemas.microsoft.com/office/drawing/2014/main" id="{BEB9378D-ABD8-4819-AE07-84AAA9760339}"/>
                </a:ext>
              </a:extLst>
            </p:cNvPr>
            <p:cNvSpPr txBox="1"/>
            <p:nvPr/>
          </p:nvSpPr>
          <p:spPr>
            <a:xfrm>
              <a:off x="5921826" y="2468986"/>
              <a:ext cx="268262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b="1" dirty="0">
                  <a:solidFill>
                    <a:schemeClr val="bg1"/>
                  </a:solidFill>
                  <a:ea typeface="FZShuTi" pitchFamily="2" charset="-122"/>
                  <a:cs typeface="Arial" pitchFamily="34" charset="0"/>
                </a:rPr>
                <a:t>Contents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06" name="Group 105">
            <a:extLst>
              <a:ext uri="{FF2B5EF4-FFF2-40B4-BE49-F238E27FC236}">
                <a16:creationId xmlns="" xmlns:a16="http://schemas.microsoft.com/office/drawing/2014/main" id="{C1786E67-F9D8-4129-84AA-3E6880141C61}"/>
              </a:ext>
            </a:extLst>
          </p:cNvPr>
          <p:cNvGrpSpPr/>
          <p:nvPr/>
        </p:nvGrpSpPr>
        <p:grpSpPr>
          <a:xfrm>
            <a:off x="771054" y="4911706"/>
            <a:ext cx="3823873" cy="1100738"/>
            <a:chOff x="5921826" y="2468986"/>
            <a:chExt cx="2683774" cy="1100738"/>
          </a:xfrm>
        </p:grpSpPr>
        <p:sp>
          <p:nvSpPr>
            <p:cNvPr id="107" name="TextBox 106">
              <a:extLst>
                <a:ext uri="{FF2B5EF4-FFF2-40B4-BE49-F238E27FC236}">
                  <a16:creationId xmlns="" xmlns:a16="http://schemas.microsoft.com/office/drawing/2014/main" id="{D390C17A-D0CC-4C58-8C48-B863CE6755D6}"/>
                </a:ext>
              </a:extLst>
            </p:cNvPr>
            <p:cNvSpPr txBox="1"/>
            <p:nvPr/>
          </p:nvSpPr>
          <p:spPr>
            <a:xfrm>
              <a:off x="5926359" y="2738727"/>
              <a:ext cx="267924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dirty="0">
                  <a:solidFill>
                    <a:schemeClr val="bg1"/>
                  </a:solidFill>
                  <a:ea typeface="FZShuTi" pitchFamily="2" charset="-122"/>
                  <a:cs typeface="Arial" pitchFamily="34" charset="0"/>
                </a:rPr>
                <a:t>Get a modern PowerPoint  Presentation that is beautifully designed. I hope and I believe that this Template will your Time, Money and Reputation. Easy to change colors, photos.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08" name="TextBox 107">
              <a:extLst>
                <a:ext uri="{FF2B5EF4-FFF2-40B4-BE49-F238E27FC236}">
                  <a16:creationId xmlns="" xmlns:a16="http://schemas.microsoft.com/office/drawing/2014/main" id="{3ED3D833-0AF1-40DD-B084-AE53B062B67D}"/>
                </a:ext>
              </a:extLst>
            </p:cNvPr>
            <p:cNvSpPr txBox="1"/>
            <p:nvPr/>
          </p:nvSpPr>
          <p:spPr>
            <a:xfrm>
              <a:off x="5921826" y="2468986"/>
              <a:ext cx="268262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b="1" dirty="0">
                  <a:solidFill>
                    <a:schemeClr val="bg1"/>
                  </a:solidFill>
                  <a:ea typeface="FZShuTi" pitchFamily="2" charset="-122"/>
                  <a:cs typeface="Arial" pitchFamily="34" charset="0"/>
                </a:rPr>
                <a:t>Contents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32774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6">
            <a:extLst>
              <a:ext uri="{FF2B5EF4-FFF2-40B4-BE49-F238E27FC236}">
                <a16:creationId xmlns="" xmlns:a16="http://schemas.microsoft.com/office/drawing/2014/main" id="{76D86926-5F6E-4E02-95F1-B2F504EB7446}"/>
              </a:ext>
            </a:extLst>
          </p:cNvPr>
          <p:cNvSpPr/>
          <p:nvPr/>
        </p:nvSpPr>
        <p:spPr>
          <a:xfrm>
            <a:off x="11626" y="628952"/>
            <a:ext cx="10914743" cy="3962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00DAC3B8-B006-461F-B6AF-FCDB5C8A5B3A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9" name="TextBox 8"/>
          <p:cNvSpPr txBox="1"/>
          <p:nvPr/>
        </p:nvSpPr>
        <p:spPr>
          <a:xfrm>
            <a:off x="687480" y="1348270"/>
            <a:ext cx="358767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>
                <a:solidFill>
                  <a:schemeClr val="bg1"/>
                </a:solidFill>
                <a:latin typeface="+mj-lt"/>
                <a:cs typeface="Arial" pitchFamily="34" charset="0"/>
              </a:rPr>
              <a:t>Simple </a:t>
            </a:r>
          </a:p>
          <a:p>
            <a:r>
              <a:rPr lang="en-US" altLang="ko-KR" sz="4000" b="1" dirty="0">
                <a:solidFill>
                  <a:schemeClr val="bg1"/>
                </a:solidFill>
                <a:latin typeface="+mj-lt"/>
                <a:cs typeface="Arial" pitchFamily="34" charset="0"/>
              </a:rPr>
              <a:t>Portfolio</a:t>
            </a:r>
          </a:p>
          <a:p>
            <a:r>
              <a:rPr lang="en-US" altLang="ko-KR" sz="4000" b="1" dirty="0">
                <a:solidFill>
                  <a:schemeClr val="bg1"/>
                </a:solidFill>
                <a:latin typeface="+mj-lt"/>
                <a:cs typeface="Arial" pitchFamily="34" charset="0"/>
              </a:rPr>
              <a:t>Presentation Designed</a:t>
            </a:r>
          </a:p>
        </p:txBody>
      </p:sp>
      <p:sp>
        <p:nvSpPr>
          <p:cNvPr id="4" name="Frame 3">
            <a:extLst>
              <a:ext uri="{FF2B5EF4-FFF2-40B4-BE49-F238E27FC236}">
                <a16:creationId xmlns="" xmlns:a16="http://schemas.microsoft.com/office/drawing/2014/main" id="{6015B220-3B83-4BB7-84DC-333552C32C65}"/>
              </a:ext>
            </a:extLst>
          </p:cNvPr>
          <p:cNvSpPr/>
          <p:nvPr/>
        </p:nvSpPr>
        <p:spPr>
          <a:xfrm>
            <a:off x="4801340" y="1359504"/>
            <a:ext cx="832153" cy="2501296"/>
          </a:xfrm>
          <a:prstGeom prst="frame">
            <a:avLst>
              <a:gd name="adj1" fmla="val 1279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E899E3EB-11D7-4D2D-BC2E-04DE698936D2}"/>
              </a:ext>
            </a:extLst>
          </p:cNvPr>
          <p:cNvSpPr txBox="1"/>
          <p:nvPr/>
        </p:nvSpPr>
        <p:spPr>
          <a:xfrm>
            <a:off x="687480" y="5141746"/>
            <a:ext cx="37876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Get a modern PowerPoint  Presentation that is beautifully designed.  Easy to change colors, photos and Text. You can simply impress your audience and add a unique zing and appeal to your Presentations. 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ea typeface="HY견명조" pitchFamily="18" charset="-127"/>
                <a:cs typeface="Arial" pitchFamily="34" charset="0"/>
              </a:rPr>
              <a:t>I hope and I believe that this Template will your Time, Money and Reputation. </a:t>
            </a:r>
            <a:endParaRPr lang="en-US" altLang="ko-KR" sz="12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9ABF8F17-6E71-42FC-9AA5-C120352A9BFC}"/>
              </a:ext>
            </a:extLst>
          </p:cNvPr>
          <p:cNvSpPr>
            <a:spLocks noGrp="1"/>
          </p:cNvSpPr>
          <p:nvPr>
            <p:ph type="pic" idx="10"/>
          </p:nvPr>
        </p:nvSpPr>
        <p:spPr/>
      </p:sp>
    </p:spTree>
    <p:extLst>
      <p:ext uri="{BB962C8B-B14F-4D97-AF65-F5344CB8AC3E}">
        <p14:creationId xmlns:p14="http://schemas.microsoft.com/office/powerpoint/2010/main" val="2067594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Table 25">
            <a:extLst>
              <a:ext uri="{FF2B5EF4-FFF2-40B4-BE49-F238E27FC236}">
                <a16:creationId xmlns="" xmlns:a16="http://schemas.microsoft.com/office/drawing/2014/main" id="{1350E08D-C492-4FA2-898E-09CCFD46F5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3469767"/>
              </p:ext>
            </p:extLst>
          </p:nvPr>
        </p:nvGraphicFramePr>
        <p:xfrm>
          <a:off x="9284884" y="2052004"/>
          <a:ext cx="1964383" cy="3861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3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5573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5432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7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Contents </a:t>
                      </a:r>
                      <a:endParaRPr lang="ko-KR" altLang="en-US" sz="17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solidFill>
                          <a:srgbClr val="F0AD16"/>
                        </a:solidFill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Contents Title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Text  Here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Contents Title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Text  Here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3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$50</a:t>
                      </a:r>
                      <a:endParaRPr lang="ko-KR" altLang="en-US" sz="23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71446">
                <a:tc>
                  <a:txBody>
                    <a:bodyPr/>
                    <a:lstStyle/>
                    <a:p>
                      <a:pPr latinLnBrk="1"/>
                      <a:endParaRPr lang="ko-KR" altLang="en-US" sz="600" dirty="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600" dirty="0"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6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>
                          <a:solidFill>
                            <a:schemeClr val="accent2"/>
                          </a:solidFill>
                          <a:latin typeface="+mn-lt"/>
                          <a:cs typeface="Arial" pitchFamily="34" charset="0"/>
                        </a:rPr>
                        <a:t>Contents </a:t>
                      </a:r>
                      <a:endParaRPr lang="ko-KR" altLang="en-US" sz="1300" dirty="0">
                        <a:solidFill>
                          <a:schemeClr val="accent2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28596">
                <a:tc>
                  <a:txBody>
                    <a:bodyPr/>
                    <a:lstStyle/>
                    <a:p>
                      <a:pPr latinLnBrk="1"/>
                      <a:endParaRPr lang="ko-KR" altLang="en-US" sz="600" dirty="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600" dirty="0"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6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="" xmlns:a16="http://schemas.microsoft.com/office/drawing/2014/main" id="{3C721E90-3370-402C-9A3F-78C8898777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8605538"/>
              </p:ext>
            </p:extLst>
          </p:nvPr>
        </p:nvGraphicFramePr>
        <p:xfrm>
          <a:off x="967234" y="2052004"/>
          <a:ext cx="1964383" cy="3861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3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5573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5432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7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Contents </a:t>
                      </a:r>
                      <a:endParaRPr lang="ko-KR" altLang="en-US" sz="17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solidFill>
                          <a:srgbClr val="F0AD16"/>
                        </a:solidFill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Contents Title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Text  Here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Contents Title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Text  Here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3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$150</a:t>
                      </a:r>
                      <a:endParaRPr lang="ko-KR" altLang="en-US" sz="23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71446">
                <a:tc>
                  <a:txBody>
                    <a:bodyPr/>
                    <a:lstStyle/>
                    <a:p>
                      <a:pPr latinLnBrk="1"/>
                      <a:endParaRPr lang="ko-KR" altLang="en-US" sz="600" dirty="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600" dirty="0"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6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>
                          <a:solidFill>
                            <a:schemeClr val="accent2"/>
                          </a:solidFill>
                          <a:latin typeface="+mn-lt"/>
                          <a:cs typeface="Arial" pitchFamily="34" charset="0"/>
                        </a:rPr>
                        <a:t>Contents </a:t>
                      </a:r>
                      <a:endParaRPr lang="ko-KR" altLang="en-US" sz="1300" dirty="0">
                        <a:solidFill>
                          <a:schemeClr val="accent2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28596">
                <a:tc>
                  <a:txBody>
                    <a:bodyPr/>
                    <a:lstStyle/>
                    <a:p>
                      <a:pPr latinLnBrk="1"/>
                      <a:endParaRPr lang="ko-KR" altLang="en-US" sz="600" dirty="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600" dirty="0"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6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Infographic Style</a:t>
            </a:r>
          </a:p>
        </p:txBody>
      </p:sp>
      <p:graphicFrame>
        <p:nvGraphicFramePr>
          <p:cNvPr id="55" name="Table 54">
            <a:extLst>
              <a:ext uri="{FF2B5EF4-FFF2-40B4-BE49-F238E27FC236}">
                <a16:creationId xmlns="" xmlns:a16="http://schemas.microsoft.com/office/drawing/2014/main" id="{0DB6029F-4491-4065-A632-076700D6E7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3791148"/>
              </p:ext>
            </p:extLst>
          </p:nvPr>
        </p:nvGraphicFramePr>
        <p:xfrm>
          <a:off x="3739784" y="2052004"/>
          <a:ext cx="1964383" cy="3861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3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5573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5432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7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Contents </a:t>
                      </a:r>
                      <a:endParaRPr lang="ko-KR" altLang="en-US" sz="17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solidFill>
                          <a:srgbClr val="F0AD16"/>
                        </a:solidFill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Contents Title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Text  Here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Contents Title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Text  Here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3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$100</a:t>
                      </a:r>
                      <a:endParaRPr lang="ko-KR" altLang="en-US" sz="23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71446">
                <a:tc>
                  <a:txBody>
                    <a:bodyPr/>
                    <a:lstStyle/>
                    <a:p>
                      <a:pPr latinLnBrk="1"/>
                      <a:endParaRPr lang="ko-KR" altLang="en-US" sz="600" dirty="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600" dirty="0"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6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>
                          <a:solidFill>
                            <a:schemeClr val="accent2"/>
                          </a:solidFill>
                          <a:latin typeface="+mn-lt"/>
                          <a:cs typeface="Arial" pitchFamily="34" charset="0"/>
                        </a:rPr>
                        <a:t>Contents </a:t>
                      </a:r>
                      <a:endParaRPr lang="ko-KR" altLang="en-US" sz="1300" dirty="0">
                        <a:solidFill>
                          <a:schemeClr val="accent2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28596">
                <a:tc>
                  <a:txBody>
                    <a:bodyPr/>
                    <a:lstStyle/>
                    <a:p>
                      <a:pPr latinLnBrk="1"/>
                      <a:endParaRPr lang="ko-KR" altLang="en-US" sz="600" dirty="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600" dirty="0"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6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56" name="Table 55">
            <a:extLst>
              <a:ext uri="{FF2B5EF4-FFF2-40B4-BE49-F238E27FC236}">
                <a16:creationId xmlns="" xmlns:a16="http://schemas.microsoft.com/office/drawing/2014/main" id="{E9CFC46F-4AB8-45B3-863B-9614538B7D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8944952"/>
              </p:ext>
            </p:extLst>
          </p:nvPr>
        </p:nvGraphicFramePr>
        <p:xfrm>
          <a:off x="6512334" y="2052004"/>
          <a:ext cx="1964383" cy="3861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3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5573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5432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7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Contents </a:t>
                      </a:r>
                      <a:endParaRPr lang="ko-KR" altLang="en-US" sz="17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solidFill>
                          <a:srgbClr val="F0AD16"/>
                        </a:solidFill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Contents Title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Text  Here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Contents Title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Text  Here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3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$80</a:t>
                      </a:r>
                      <a:endParaRPr lang="ko-KR" altLang="en-US" sz="23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71446">
                <a:tc>
                  <a:txBody>
                    <a:bodyPr/>
                    <a:lstStyle/>
                    <a:p>
                      <a:pPr latinLnBrk="1"/>
                      <a:endParaRPr lang="ko-KR" altLang="en-US" sz="600" dirty="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600" dirty="0"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6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32694">
                <a:tc>
                  <a:txBody>
                    <a:bodyPr/>
                    <a:lstStyle/>
                    <a:p>
                      <a:pPr latinLnBrk="1"/>
                      <a:endParaRPr lang="ko-KR" altLang="en-US" sz="230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>
                          <a:solidFill>
                            <a:schemeClr val="accent2"/>
                          </a:solidFill>
                          <a:latin typeface="+mn-lt"/>
                          <a:cs typeface="Arial" pitchFamily="34" charset="0"/>
                        </a:rPr>
                        <a:t>Contents </a:t>
                      </a:r>
                      <a:endParaRPr lang="ko-KR" altLang="en-US" sz="1300" dirty="0">
                        <a:solidFill>
                          <a:schemeClr val="accent2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300" dirty="0">
                        <a:latin typeface="+mn-lt"/>
                      </a:endParaRPr>
                    </a:p>
                  </a:txBody>
                  <a:tcPr marL="78672" marR="78672" marT="39336" marB="39336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28596">
                <a:tc>
                  <a:txBody>
                    <a:bodyPr/>
                    <a:lstStyle/>
                    <a:p>
                      <a:pPr latinLnBrk="1"/>
                      <a:endParaRPr lang="ko-KR" altLang="en-US" sz="600" dirty="0">
                        <a:latin typeface="+mn-lt"/>
                      </a:endParaRPr>
                    </a:p>
                  </a:txBody>
                  <a:tcPr marL="78672" marR="78672" marT="39336" marB="39336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600" dirty="0">
                        <a:latin typeface="+mn-lt"/>
                        <a:cs typeface="Arial" pitchFamily="34" charset="0"/>
                      </a:endParaRPr>
                    </a:p>
                  </a:txBody>
                  <a:tcPr marL="78672" marR="78672" marT="39336" marB="39336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600" dirty="0">
                        <a:latin typeface="+mn-lt"/>
                      </a:endParaRPr>
                    </a:p>
                  </a:txBody>
                  <a:tcPr marL="78672" marR="78672" marT="39336" marB="39336">
                    <a:lnL w="12700" cmpd="sng">
                      <a:noFill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63FA153E-119D-4B36-96CE-043243D62FAB}"/>
              </a:ext>
            </a:extLst>
          </p:cNvPr>
          <p:cNvSpPr/>
          <p:nvPr/>
        </p:nvSpPr>
        <p:spPr>
          <a:xfrm>
            <a:off x="4461731" y="1793186"/>
            <a:ext cx="520489" cy="5204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02AC9E0B-44E5-439B-ADF1-AA2A4ACB9489}"/>
              </a:ext>
            </a:extLst>
          </p:cNvPr>
          <p:cNvSpPr/>
          <p:nvPr/>
        </p:nvSpPr>
        <p:spPr>
          <a:xfrm>
            <a:off x="7234281" y="1793186"/>
            <a:ext cx="520489" cy="5204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964C575E-6471-4803-8AB4-EEBBEA10078F}"/>
              </a:ext>
            </a:extLst>
          </p:cNvPr>
          <p:cNvSpPr/>
          <p:nvPr/>
        </p:nvSpPr>
        <p:spPr>
          <a:xfrm>
            <a:off x="10006831" y="1793186"/>
            <a:ext cx="520489" cy="5204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4C42074-F298-4BDA-8254-6703B652A1FF}"/>
              </a:ext>
            </a:extLst>
          </p:cNvPr>
          <p:cNvSpPr/>
          <p:nvPr/>
        </p:nvSpPr>
        <p:spPr>
          <a:xfrm>
            <a:off x="1689181" y="1793186"/>
            <a:ext cx="520489" cy="5204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19" name="Round Same Side Corner Rectangle 11">
            <a:extLst>
              <a:ext uri="{FF2B5EF4-FFF2-40B4-BE49-F238E27FC236}">
                <a16:creationId xmlns="" xmlns:a16="http://schemas.microsoft.com/office/drawing/2014/main" id="{01DFA849-A1DE-4795-96F5-8AD3E9C416A9}"/>
              </a:ext>
            </a:extLst>
          </p:cNvPr>
          <p:cNvSpPr>
            <a:spLocks noChangeAspect="1"/>
          </p:cNvSpPr>
          <p:nvPr/>
        </p:nvSpPr>
        <p:spPr>
          <a:xfrm rot="9900000">
            <a:off x="4568864" y="1906868"/>
            <a:ext cx="345133" cy="293124"/>
          </a:xfrm>
          <a:custGeom>
            <a:avLst/>
            <a:gdLst/>
            <a:ahLst/>
            <a:cxnLst/>
            <a:rect l="l" t="t" r="r" b="b"/>
            <a:pathLst>
              <a:path w="2911009" h="2472345">
                <a:moveTo>
                  <a:pt x="2219598" y="1335309"/>
                </a:moveTo>
                <a:lnTo>
                  <a:pt x="2219598" y="1222573"/>
                </a:lnTo>
                <a:cubicBezTo>
                  <a:pt x="2219598" y="1176944"/>
                  <a:pt x="2241926" y="1136530"/>
                  <a:pt x="2277694" y="1113650"/>
                </a:cubicBezTo>
                <a:lnTo>
                  <a:pt x="2277694" y="137786"/>
                </a:lnTo>
                <a:cubicBezTo>
                  <a:pt x="2277694" y="61689"/>
                  <a:pt x="2339383" y="0"/>
                  <a:pt x="2415480" y="0"/>
                </a:cubicBezTo>
                <a:lnTo>
                  <a:pt x="2545196" y="0"/>
                </a:lnTo>
                <a:cubicBezTo>
                  <a:pt x="2621293" y="0"/>
                  <a:pt x="2682982" y="61689"/>
                  <a:pt x="2682982" y="137786"/>
                </a:cubicBezTo>
                <a:lnTo>
                  <a:pt x="2682982" y="1099067"/>
                </a:lnTo>
                <a:cubicBezTo>
                  <a:pt x="2730197" y="1120049"/>
                  <a:pt x="2762708" y="1167515"/>
                  <a:pt x="2762708" y="1222573"/>
                </a:cubicBezTo>
                <a:lnTo>
                  <a:pt x="2762708" y="1480834"/>
                </a:lnTo>
                <a:close/>
                <a:moveTo>
                  <a:pt x="241900" y="1676361"/>
                </a:moveTo>
                <a:cubicBezTo>
                  <a:pt x="69371" y="1631107"/>
                  <a:pt x="-34146" y="1454930"/>
                  <a:pt x="10296" y="1282189"/>
                </a:cubicBezTo>
                <a:cubicBezTo>
                  <a:pt x="54739" y="1109449"/>
                  <a:pt x="230428" y="1005105"/>
                  <a:pt x="403375" y="1048736"/>
                </a:cubicBezTo>
                <a:cubicBezTo>
                  <a:pt x="349550" y="1257945"/>
                  <a:pt x="295726" y="1467153"/>
                  <a:pt x="241900" y="1676361"/>
                </a:cubicBezTo>
                <a:close/>
                <a:moveTo>
                  <a:pt x="2578947" y="2467929"/>
                </a:moveTo>
                <a:lnTo>
                  <a:pt x="1957545" y="2301425"/>
                </a:lnTo>
                <a:lnTo>
                  <a:pt x="2194209" y="1418183"/>
                </a:lnTo>
                <a:lnTo>
                  <a:pt x="2815611" y="1584687"/>
                </a:lnTo>
                <a:cubicBezTo>
                  <a:pt x="2884250" y="1603079"/>
                  <a:pt x="2924985" y="1673632"/>
                  <a:pt x="2906593" y="1742272"/>
                </a:cubicBezTo>
                <a:lnTo>
                  <a:pt x="2736532" y="2376947"/>
                </a:lnTo>
                <a:cubicBezTo>
                  <a:pt x="2718140" y="2445587"/>
                  <a:pt x="2647586" y="2486321"/>
                  <a:pt x="2578947" y="2467929"/>
                </a:cubicBezTo>
                <a:close/>
                <a:moveTo>
                  <a:pt x="610249" y="2287120"/>
                </a:moveTo>
                <a:lnTo>
                  <a:pt x="1020264" y="756923"/>
                </a:lnTo>
                <a:lnTo>
                  <a:pt x="2107356" y="1398691"/>
                </a:lnTo>
                <a:lnTo>
                  <a:pt x="1872582" y="2274879"/>
                </a:lnTo>
                <a:close/>
                <a:moveTo>
                  <a:pt x="426016" y="2349577"/>
                </a:moveTo>
                <a:lnTo>
                  <a:pt x="243978" y="2300800"/>
                </a:lnTo>
                <a:cubicBezTo>
                  <a:pt x="205115" y="2290387"/>
                  <a:pt x="182051" y="2250439"/>
                  <a:pt x="192464" y="2211576"/>
                </a:cubicBezTo>
                <a:lnTo>
                  <a:pt x="620679" y="613455"/>
                </a:lnTo>
                <a:cubicBezTo>
                  <a:pt x="631093" y="574592"/>
                  <a:pt x="671040" y="551528"/>
                  <a:pt x="709903" y="561941"/>
                </a:cubicBezTo>
                <a:lnTo>
                  <a:pt x="891942" y="610718"/>
                </a:lnTo>
                <a:cubicBezTo>
                  <a:pt x="930805" y="621132"/>
                  <a:pt x="953869" y="661079"/>
                  <a:pt x="943455" y="699942"/>
                </a:cubicBezTo>
                <a:lnTo>
                  <a:pt x="515240" y="2298064"/>
                </a:lnTo>
                <a:cubicBezTo>
                  <a:pt x="504827" y="2336927"/>
                  <a:pt x="464879" y="2359990"/>
                  <a:pt x="426016" y="234957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/>
          </a:p>
        </p:txBody>
      </p:sp>
      <p:sp>
        <p:nvSpPr>
          <p:cNvPr id="21" name="Rectangle 16">
            <a:extLst>
              <a:ext uri="{FF2B5EF4-FFF2-40B4-BE49-F238E27FC236}">
                <a16:creationId xmlns="" xmlns:a16="http://schemas.microsoft.com/office/drawing/2014/main" id="{27F2427E-9C53-423D-991C-26F4BAD9E4DC}"/>
              </a:ext>
            </a:extLst>
          </p:cNvPr>
          <p:cNvSpPr/>
          <p:nvPr/>
        </p:nvSpPr>
        <p:spPr>
          <a:xfrm>
            <a:off x="10095329" y="1940556"/>
            <a:ext cx="343492" cy="225748"/>
          </a:xfrm>
          <a:custGeom>
            <a:avLst/>
            <a:gdLst/>
            <a:ahLst/>
            <a:cxnLst/>
            <a:rect l="l" t="t" r="r" b="b"/>
            <a:pathLst>
              <a:path w="3240006" h="2129375">
                <a:moveTo>
                  <a:pt x="1916836" y="454558"/>
                </a:moveTo>
                <a:cubicBezTo>
                  <a:pt x="2018418" y="454558"/>
                  <a:pt x="2100766" y="536906"/>
                  <a:pt x="2100766" y="638488"/>
                </a:cubicBezTo>
                <a:cubicBezTo>
                  <a:pt x="2100766" y="740070"/>
                  <a:pt x="2018418" y="822418"/>
                  <a:pt x="1916836" y="822418"/>
                </a:cubicBezTo>
                <a:cubicBezTo>
                  <a:pt x="1815254" y="822418"/>
                  <a:pt x="1732906" y="740070"/>
                  <a:pt x="1732906" y="638488"/>
                </a:cubicBezTo>
                <a:cubicBezTo>
                  <a:pt x="1732906" y="536906"/>
                  <a:pt x="1815254" y="454558"/>
                  <a:pt x="1916836" y="454558"/>
                </a:cubicBezTo>
                <a:close/>
                <a:moveTo>
                  <a:pt x="1197545" y="272737"/>
                </a:moveTo>
                <a:lnTo>
                  <a:pt x="1861974" y="1458536"/>
                </a:lnTo>
                <a:lnTo>
                  <a:pt x="2263096" y="848801"/>
                </a:lnTo>
                <a:lnTo>
                  <a:pt x="2919562" y="1846679"/>
                </a:lnTo>
                <a:lnTo>
                  <a:pt x="2079459" y="1846679"/>
                </a:lnTo>
                <a:lnTo>
                  <a:pt x="1606629" y="1846679"/>
                </a:lnTo>
                <a:lnTo>
                  <a:pt x="315630" y="1846679"/>
                </a:lnTo>
                <a:close/>
                <a:moveTo>
                  <a:pt x="180003" y="164687"/>
                </a:moveTo>
                <a:lnTo>
                  <a:pt x="180003" y="1964687"/>
                </a:lnTo>
                <a:lnTo>
                  <a:pt x="3060003" y="1964687"/>
                </a:lnTo>
                <a:lnTo>
                  <a:pt x="3060003" y="164687"/>
                </a:lnTo>
                <a:close/>
                <a:moveTo>
                  <a:pt x="0" y="0"/>
                </a:moveTo>
                <a:lnTo>
                  <a:pt x="3240006" y="0"/>
                </a:lnTo>
                <a:lnTo>
                  <a:pt x="3240006" y="2129375"/>
                </a:lnTo>
                <a:lnTo>
                  <a:pt x="0" y="212937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/>
          </a:p>
        </p:txBody>
      </p:sp>
      <p:sp>
        <p:nvSpPr>
          <p:cNvPr id="22" name="Oval 21">
            <a:extLst>
              <a:ext uri="{FF2B5EF4-FFF2-40B4-BE49-F238E27FC236}">
                <a16:creationId xmlns="" xmlns:a16="http://schemas.microsoft.com/office/drawing/2014/main" id="{DFC9FD97-448A-415F-8DF0-352A30F3A998}"/>
              </a:ext>
            </a:extLst>
          </p:cNvPr>
          <p:cNvSpPr>
            <a:spLocks noChangeAspect="1"/>
          </p:cNvSpPr>
          <p:nvPr/>
        </p:nvSpPr>
        <p:spPr>
          <a:xfrm>
            <a:off x="7328253" y="1885617"/>
            <a:ext cx="332848" cy="335627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/>
          </a:p>
        </p:txBody>
      </p:sp>
      <p:sp>
        <p:nvSpPr>
          <p:cNvPr id="20" name="Rounded Rectangle 27">
            <a:extLst>
              <a:ext uri="{FF2B5EF4-FFF2-40B4-BE49-F238E27FC236}">
                <a16:creationId xmlns="" xmlns:a16="http://schemas.microsoft.com/office/drawing/2014/main" id="{1A51DCB5-C04B-40C1-B6C0-5C358BAAA66E}"/>
              </a:ext>
            </a:extLst>
          </p:cNvPr>
          <p:cNvSpPr/>
          <p:nvPr/>
        </p:nvSpPr>
        <p:spPr>
          <a:xfrm>
            <a:off x="1798475" y="1937480"/>
            <a:ext cx="301901" cy="231901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4288778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Infographic Style</a:t>
            </a:r>
          </a:p>
        </p:txBody>
      </p:sp>
      <p:sp>
        <p:nvSpPr>
          <p:cNvPr id="42" name="자유형: 도형 51">
            <a:extLst>
              <a:ext uri="{FF2B5EF4-FFF2-40B4-BE49-F238E27FC236}">
                <a16:creationId xmlns="" xmlns:a16="http://schemas.microsoft.com/office/drawing/2014/main" id="{462A0776-CECD-4024-B2A5-8C56834FEE99}"/>
              </a:ext>
            </a:extLst>
          </p:cNvPr>
          <p:cNvSpPr/>
          <p:nvPr/>
        </p:nvSpPr>
        <p:spPr>
          <a:xfrm flipH="1">
            <a:off x="0" y="1913237"/>
            <a:ext cx="12192000" cy="4045772"/>
          </a:xfrm>
          <a:custGeom>
            <a:avLst/>
            <a:gdLst>
              <a:gd name="connsiteX0" fmla="*/ 2893147 w 12192000"/>
              <a:gd name="connsiteY0" fmla="*/ 0 h 4045772"/>
              <a:gd name="connsiteX1" fmla="*/ 2375734 w 12192000"/>
              <a:gd name="connsiteY1" fmla="*/ 441275 h 4045772"/>
              <a:gd name="connsiteX2" fmla="*/ 958440 w 12192000"/>
              <a:gd name="connsiteY2" fmla="*/ 441275 h 4045772"/>
              <a:gd name="connsiteX3" fmla="*/ 958440 w 12192000"/>
              <a:gd name="connsiteY3" fmla="*/ 447419 h 4045772"/>
              <a:gd name="connsiteX4" fmla="*/ 0 w 12192000"/>
              <a:gd name="connsiteY4" fmla="*/ 447419 h 4045772"/>
              <a:gd name="connsiteX5" fmla="*/ 0 w 12192000"/>
              <a:gd name="connsiteY5" fmla="*/ 1161916 h 4045772"/>
              <a:gd name="connsiteX6" fmla="*/ 958440 w 12192000"/>
              <a:gd name="connsiteY6" fmla="*/ 1161916 h 4045772"/>
              <a:gd name="connsiteX7" fmla="*/ 958440 w 12192000"/>
              <a:gd name="connsiteY7" fmla="*/ 1169514 h 4045772"/>
              <a:gd name="connsiteX8" fmla="*/ 2367197 w 12192000"/>
              <a:gd name="connsiteY8" fmla="*/ 1169514 h 4045772"/>
              <a:gd name="connsiteX9" fmla="*/ 2367197 w 12192000"/>
              <a:gd name="connsiteY9" fmla="*/ 1496936 h 4045772"/>
              <a:gd name="connsiteX10" fmla="*/ 2893147 w 12192000"/>
              <a:gd name="connsiteY10" fmla="*/ 2022886 h 4045772"/>
              <a:gd name="connsiteX11" fmla="*/ 3390630 w 12192000"/>
              <a:gd name="connsiteY11" fmla="*/ 1660220 h 4045772"/>
              <a:gd name="connsiteX12" fmla="*/ 3963891 w 12192000"/>
              <a:gd name="connsiteY12" fmla="*/ 1660220 h 4045772"/>
              <a:gd name="connsiteX13" fmla="*/ 3963891 w 12192000"/>
              <a:gd name="connsiteY13" fmla="*/ 2002657 h 4045772"/>
              <a:gd name="connsiteX14" fmla="*/ 4489842 w 12192000"/>
              <a:gd name="connsiteY14" fmla="*/ 2528608 h 4045772"/>
              <a:gd name="connsiteX15" fmla="*/ 4991985 w 12192000"/>
              <a:gd name="connsiteY15" fmla="*/ 2150925 h 4045772"/>
              <a:gd name="connsiteX16" fmla="*/ 5560587 w 12192000"/>
              <a:gd name="connsiteY16" fmla="*/ 2150925 h 4045772"/>
              <a:gd name="connsiteX17" fmla="*/ 5560587 w 12192000"/>
              <a:gd name="connsiteY17" fmla="*/ 2508379 h 4045772"/>
              <a:gd name="connsiteX18" fmla="*/ 6086538 w 12192000"/>
              <a:gd name="connsiteY18" fmla="*/ 3034329 h 4045772"/>
              <a:gd name="connsiteX19" fmla="*/ 6593342 w 12192000"/>
              <a:gd name="connsiteY19" fmla="*/ 2641631 h 4045772"/>
              <a:gd name="connsiteX20" fmla="*/ 7157282 w 12192000"/>
              <a:gd name="connsiteY20" fmla="*/ 2641631 h 4045772"/>
              <a:gd name="connsiteX21" fmla="*/ 7157282 w 12192000"/>
              <a:gd name="connsiteY21" fmla="*/ 3014100 h 4045772"/>
              <a:gd name="connsiteX22" fmla="*/ 7683232 w 12192000"/>
              <a:gd name="connsiteY22" fmla="*/ 3540051 h 4045772"/>
              <a:gd name="connsiteX23" fmla="*/ 8194698 w 12192000"/>
              <a:gd name="connsiteY23" fmla="*/ 3132336 h 4045772"/>
              <a:gd name="connsiteX24" fmla="*/ 8753977 w 12192000"/>
              <a:gd name="connsiteY24" fmla="*/ 3132336 h 4045772"/>
              <a:gd name="connsiteX25" fmla="*/ 8753977 w 12192000"/>
              <a:gd name="connsiteY25" fmla="*/ 3519822 h 4045772"/>
              <a:gd name="connsiteX26" fmla="*/ 9279927 w 12192000"/>
              <a:gd name="connsiteY26" fmla="*/ 4045772 h 4045772"/>
              <a:gd name="connsiteX27" fmla="*/ 9795662 w 12192000"/>
              <a:gd name="connsiteY27" fmla="*/ 3621163 h 4045772"/>
              <a:gd name="connsiteX28" fmla="*/ 11233560 w 12192000"/>
              <a:gd name="connsiteY28" fmla="*/ 3621163 h 4045772"/>
              <a:gd name="connsiteX29" fmla="*/ 11233560 w 12192000"/>
              <a:gd name="connsiteY29" fmla="*/ 3598319 h 4045772"/>
              <a:gd name="connsiteX30" fmla="*/ 12192000 w 12192000"/>
              <a:gd name="connsiteY30" fmla="*/ 3598319 h 4045772"/>
              <a:gd name="connsiteX31" fmla="*/ 12192000 w 12192000"/>
              <a:gd name="connsiteY31" fmla="*/ 2883822 h 4045772"/>
              <a:gd name="connsiteX32" fmla="*/ 10931703 w 12192000"/>
              <a:gd name="connsiteY32" fmla="*/ 2883822 h 4045772"/>
              <a:gd name="connsiteX33" fmla="*/ 10931703 w 12192000"/>
              <a:gd name="connsiteY33" fmla="*/ 2892924 h 4045772"/>
              <a:gd name="connsiteX34" fmla="*/ 9805878 w 12192000"/>
              <a:gd name="connsiteY34" fmla="*/ 2892924 h 4045772"/>
              <a:gd name="connsiteX35" fmla="*/ 9805878 w 12192000"/>
              <a:gd name="connsiteY35" fmla="*/ 2548836 h 4045772"/>
              <a:gd name="connsiteX36" fmla="*/ 9279927 w 12192000"/>
              <a:gd name="connsiteY36" fmla="*/ 2022886 h 4045772"/>
              <a:gd name="connsiteX37" fmla="*/ 8776689 w 12192000"/>
              <a:gd name="connsiteY37" fmla="*/ 2404097 h 4045772"/>
              <a:gd name="connsiteX38" fmla="*/ 8209182 w 12192000"/>
              <a:gd name="connsiteY38" fmla="*/ 2404097 h 4045772"/>
              <a:gd name="connsiteX39" fmla="*/ 8209182 w 12192000"/>
              <a:gd name="connsiteY39" fmla="*/ 2043115 h 4045772"/>
              <a:gd name="connsiteX40" fmla="*/ 7683232 w 12192000"/>
              <a:gd name="connsiteY40" fmla="*/ 1517165 h 4045772"/>
              <a:gd name="connsiteX41" fmla="*/ 7175333 w 12192000"/>
              <a:gd name="connsiteY41" fmla="*/ 1913392 h 4045772"/>
              <a:gd name="connsiteX42" fmla="*/ 6612488 w 12192000"/>
              <a:gd name="connsiteY42" fmla="*/ 1913392 h 4045772"/>
              <a:gd name="connsiteX43" fmla="*/ 6612488 w 12192000"/>
              <a:gd name="connsiteY43" fmla="*/ 1537394 h 4045772"/>
              <a:gd name="connsiteX44" fmla="*/ 6086538 w 12192000"/>
              <a:gd name="connsiteY44" fmla="*/ 1011443 h 4045772"/>
              <a:gd name="connsiteX45" fmla="*/ 5573976 w 12192000"/>
              <a:gd name="connsiteY45" fmla="*/ 1422686 h 4045772"/>
              <a:gd name="connsiteX46" fmla="*/ 5015792 w 12192000"/>
              <a:gd name="connsiteY46" fmla="*/ 1422686 h 4045772"/>
              <a:gd name="connsiteX47" fmla="*/ 5015792 w 12192000"/>
              <a:gd name="connsiteY47" fmla="*/ 1031672 h 4045772"/>
              <a:gd name="connsiteX48" fmla="*/ 4489842 w 12192000"/>
              <a:gd name="connsiteY48" fmla="*/ 505722 h 4045772"/>
              <a:gd name="connsiteX49" fmla="*/ 3973942 w 12192000"/>
              <a:gd name="connsiteY49" fmla="*/ 931981 h 4045772"/>
              <a:gd name="connsiteX50" fmla="*/ 3419098 w 12192000"/>
              <a:gd name="connsiteY50" fmla="*/ 931981 h 4045772"/>
              <a:gd name="connsiteX51" fmla="*/ 3419098 w 12192000"/>
              <a:gd name="connsiteY51" fmla="*/ 525951 h 4045772"/>
              <a:gd name="connsiteX52" fmla="*/ 2893147 w 12192000"/>
              <a:gd name="connsiteY52" fmla="*/ 0 h 4045772"/>
              <a:gd name="connsiteX0" fmla="*/ 2893147 w 12192000"/>
              <a:gd name="connsiteY0" fmla="*/ 0 h 4045772"/>
              <a:gd name="connsiteX1" fmla="*/ 2375734 w 12192000"/>
              <a:gd name="connsiteY1" fmla="*/ 441275 h 4045772"/>
              <a:gd name="connsiteX2" fmla="*/ 958440 w 12192000"/>
              <a:gd name="connsiteY2" fmla="*/ 441275 h 4045772"/>
              <a:gd name="connsiteX3" fmla="*/ 0 w 12192000"/>
              <a:gd name="connsiteY3" fmla="*/ 447419 h 4045772"/>
              <a:gd name="connsiteX4" fmla="*/ 0 w 12192000"/>
              <a:gd name="connsiteY4" fmla="*/ 1161916 h 4045772"/>
              <a:gd name="connsiteX5" fmla="*/ 958440 w 12192000"/>
              <a:gd name="connsiteY5" fmla="*/ 1161916 h 4045772"/>
              <a:gd name="connsiteX6" fmla="*/ 958440 w 12192000"/>
              <a:gd name="connsiteY6" fmla="*/ 1169514 h 4045772"/>
              <a:gd name="connsiteX7" fmla="*/ 2367197 w 12192000"/>
              <a:gd name="connsiteY7" fmla="*/ 1169514 h 4045772"/>
              <a:gd name="connsiteX8" fmla="*/ 2367197 w 12192000"/>
              <a:gd name="connsiteY8" fmla="*/ 1496936 h 4045772"/>
              <a:gd name="connsiteX9" fmla="*/ 2893147 w 12192000"/>
              <a:gd name="connsiteY9" fmla="*/ 2022886 h 4045772"/>
              <a:gd name="connsiteX10" fmla="*/ 3390630 w 12192000"/>
              <a:gd name="connsiteY10" fmla="*/ 1660220 h 4045772"/>
              <a:gd name="connsiteX11" fmla="*/ 3963891 w 12192000"/>
              <a:gd name="connsiteY11" fmla="*/ 1660220 h 4045772"/>
              <a:gd name="connsiteX12" fmla="*/ 3963891 w 12192000"/>
              <a:gd name="connsiteY12" fmla="*/ 2002657 h 4045772"/>
              <a:gd name="connsiteX13" fmla="*/ 4489842 w 12192000"/>
              <a:gd name="connsiteY13" fmla="*/ 2528608 h 4045772"/>
              <a:gd name="connsiteX14" fmla="*/ 4991985 w 12192000"/>
              <a:gd name="connsiteY14" fmla="*/ 2150925 h 4045772"/>
              <a:gd name="connsiteX15" fmla="*/ 5560587 w 12192000"/>
              <a:gd name="connsiteY15" fmla="*/ 2150925 h 4045772"/>
              <a:gd name="connsiteX16" fmla="*/ 5560587 w 12192000"/>
              <a:gd name="connsiteY16" fmla="*/ 2508379 h 4045772"/>
              <a:gd name="connsiteX17" fmla="*/ 6086538 w 12192000"/>
              <a:gd name="connsiteY17" fmla="*/ 3034329 h 4045772"/>
              <a:gd name="connsiteX18" fmla="*/ 6593342 w 12192000"/>
              <a:gd name="connsiteY18" fmla="*/ 2641631 h 4045772"/>
              <a:gd name="connsiteX19" fmla="*/ 7157282 w 12192000"/>
              <a:gd name="connsiteY19" fmla="*/ 2641631 h 4045772"/>
              <a:gd name="connsiteX20" fmla="*/ 7157282 w 12192000"/>
              <a:gd name="connsiteY20" fmla="*/ 3014100 h 4045772"/>
              <a:gd name="connsiteX21" fmla="*/ 7683232 w 12192000"/>
              <a:gd name="connsiteY21" fmla="*/ 3540051 h 4045772"/>
              <a:gd name="connsiteX22" fmla="*/ 8194698 w 12192000"/>
              <a:gd name="connsiteY22" fmla="*/ 3132336 h 4045772"/>
              <a:gd name="connsiteX23" fmla="*/ 8753977 w 12192000"/>
              <a:gd name="connsiteY23" fmla="*/ 3132336 h 4045772"/>
              <a:gd name="connsiteX24" fmla="*/ 8753977 w 12192000"/>
              <a:gd name="connsiteY24" fmla="*/ 3519822 h 4045772"/>
              <a:gd name="connsiteX25" fmla="*/ 9279927 w 12192000"/>
              <a:gd name="connsiteY25" fmla="*/ 4045772 h 4045772"/>
              <a:gd name="connsiteX26" fmla="*/ 9795662 w 12192000"/>
              <a:gd name="connsiteY26" fmla="*/ 3621163 h 4045772"/>
              <a:gd name="connsiteX27" fmla="*/ 11233560 w 12192000"/>
              <a:gd name="connsiteY27" fmla="*/ 3621163 h 4045772"/>
              <a:gd name="connsiteX28" fmla="*/ 11233560 w 12192000"/>
              <a:gd name="connsiteY28" fmla="*/ 3598319 h 4045772"/>
              <a:gd name="connsiteX29" fmla="*/ 12192000 w 12192000"/>
              <a:gd name="connsiteY29" fmla="*/ 3598319 h 4045772"/>
              <a:gd name="connsiteX30" fmla="*/ 12192000 w 12192000"/>
              <a:gd name="connsiteY30" fmla="*/ 2883822 h 4045772"/>
              <a:gd name="connsiteX31" fmla="*/ 10931703 w 12192000"/>
              <a:gd name="connsiteY31" fmla="*/ 2883822 h 4045772"/>
              <a:gd name="connsiteX32" fmla="*/ 10931703 w 12192000"/>
              <a:gd name="connsiteY32" fmla="*/ 2892924 h 4045772"/>
              <a:gd name="connsiteX33" fmla="*/ 9805878 w 12192000"/>
              <a:gd name="connsiteY33" fmla="*/ 2892924 h 4045772"/>
              <a:gd name="connsiteX34" fmla="*/ 9805878 w 12192000"/>
              <a:gd name="connsiteY34" fmla="*/ 2548836 h 4045772"/>
              <a:gd name="connsiteX35" fmla="*/ 9279927 w 12192000"/>
              <a:gd name="connsiteY35" fmla="*/ 2022886 h 4045772"/>
              <a:gd name="connsiteX36" fmla="*/ 8776689 w 12192000"/>
              <a:gd name="connsiteY36" fmla="*/ 2404097 h 4045772"/>
              <a:gd name="connsiteX37" fmla="*/ 8209182 w 12192000"/>
              <a:gd name="connsiteY37" fmla="*/ 2404097 h 4045772"/>
              <a:gd name="connsiteX38" fmla="*/ 8209182 w 12192000"/>
              <a:gd name="connsiteY38" fmla="*/ 2043115 h 4045772"/>
              <a:gd name="connsiteX39" fmla="*/ 7683232 w 12192000"/>
              <a:gd name="connsiteY39" fmla="*/ 1517165 h 4045772"/>
              <a:gd name="connsiteX40" fmla="*/ 7175333 w 12192000"/>
              <a:gd name="connsiteY40" fmla="*/ 1913392 h 4045772"/>
              <a:gd name="connsiteX41" fmla="*/ 6612488 w 12192000"/>
              <a:gd name="connsiteY41" fmla="*/ 1913392 h 4045772"/>
              <a:gd name="connsiteX42" fmla="*/ 6612488 w 12192000"/>
              <a:gd name="connsiteY42" fmla="*/ 1537394 h 4045772"/>
              <a:gd name="connsiteX43" fmla="*/ 6086538 w 12192000"/>
              <a:gd name="connsiteY43" fmla="*/ 1011443 h 4045772"/>
              <a:gd name="connsiteX44" fmla="*/ 5573976 w 12192000"/>
              <a:gd name="connsiteY44" fmla="*/ 1422686 h 4045772"/>
              <a:gd name="connsiteX45" fmla="*/ 5015792 w 12192000"/>
              <a:gd name="connsiteY45" fmla="*/ 1422686 h 4045772"/>
              <a:gd name="connsiteX46" fmla="*/ 5015792 w 12192000"/>
              <a:gd name="connsiteY46" fmla="*/ 1031672 h 4045772"/>
              <a:gd name="connsiteX47" fmla="*/ 4489842 w 12192000"/>
              <a:gd name="connsiteY47" fmla="*/ 505722 h 4045772"/>
              <a:gd name="connsiteX48" fmla="*/ 3973942 w 12192000"/>
              <a:gd name="connsiteY48" fmla="*/ 931981 h 4045772"/>
              <a:gd name="connsiteX49" fmla="*/ 3419098 w 12192000"/>
              <a:gd name="connsiteY49" fmla="*/ 931981 h 4045772"/>
              <a:gd name="connsiteX50" fmla="*/ 3419098 w 12192000"/>
              <a:gd name="connsiteY50" fmla="*/ 525951 h 4045772"/>
              <a:gd name="connsiteX51" fmla="*/ 2893147 w 12192000"/>
              <a:gd name="connsiteY51" fmla="*/ 0 h 4045772"/>
              <a:gd name="connsiteX0" fmla="*/ 2893147 w 12192000"/>
              <a:gd name="connsiteY0" fmla="*/ 0 h 4045772"/>
              <a:gd name="connsiteX1" fmla="*/ 2375734 w 12192000"/>
              <a:gd name="connsiteY1" fmla="*/ 441275 h 4045772"/>
              <a:gd name="connsiteX2" fmla="*/ 958440 w 12192000"/>
              <a:gd name="connsiteY2" fmla="*/ 441275 h 4045772"/>
              <a:gd name="connsiteX3" fmla="*/ 0 w 12192000"/>
              <a:gd name="connsiteY3" fmla="*/ 447419 h 4045772"/>
              <a:gd name="connsiteX4" fmla="*/ 0 w 12192000"/>
              <a:gd name="connsiteY4" fmla="*/ 1161916 h 4045772"/>
              <a:gd name="connsiteX5" fmla="*/ 958440 w 12192000"/>
              <a:gd name="connsiteY5" fmla="*/ 1161916 h 4045772"/>
              <a:gd name="connsiteX6" fmla="*/ 2367197 w 12192000"/>
              <a:gd name="connsiteY6" fmla="*/ 1169514 h 4045772"/>
              <a:gd name="connsiteX7" fmla="*/ 2367197 w 12192000"/>
              <a:gd name="connsiteY7" fmla="*/ 1496936 h 4045772"/>
              <a:gd name="connsiteX8" fmla="*/ 2893147 w 12192000"/>
              <a:gd name="connsiteY8" fmla="*/ 2022886 h 4045772"/>
              <a:gd name="connsiteX9" fmla="*/ 3390630 w 12192000"/>
              <a:gd name="connsiteY9" fmla="*/ 1660220 h 4045772"/>
              <a:gd name="connsiteX10" fmla="*/ 3963891 w 12192000"/>
              <a:gd name="connsiteY10" fmla="*/ 1660220 h 4045772"/>
              <a:gd name="connsiteX11" fmla="*/ 3963891 w 12192000"/>
              <a:gd name="connsiteY11" fmla="*/ 2002657 h 4045772"/>
              <a:gd name="connsiteX12" fmla="*/ 4489842 w 12192000"/>
              <a:gd name="connsiteY12" fmla="*/ 2528608 h 4045772"/>
              <a:gd name="connsiteX13" fmla="*/ 4991985 w 12192000"/>
              <a:gd name="connsiteY13" fmla="*/ 2150925 h 4045772"/>
              <a:gd name="connsiteX14" fmla="*/ 5560587 w 12192000"/>
              <a:gd name="connsiteY14" fmla="*/ 2150925 h 4045772"/>
              <a:gd name="connsiteX15" fmla="*/ 5560587 w 12192000"/>
              <a:gd name="connsiteY15" fmla="*/ 2508379 h 4045772"/>
              <a:gd name="connsiteX16" fmla="*/ 6086538 w 12192000"/>
              <a:gd name="connsiteY16" fmla="*/ 3034329 h 4045772"/>
              <a:gd name="connsiteX17" fmla="*/ 6593342 w 12192000"/>
              <a:gd name="connsiteY17" fmla="*/ 2641631 h 4045772"/>
              <a:gd name="connsiteX18" fmla="*/ 7157282 w 12192000"/>
              <a:gd name="connsiteY18" fmla="*/ 2641631 h 4045772"/>
              <a:gd name="connsiteX19" fmla="*/ 7157282 w 12192000"/>
              <a:gd name="connsiteY19" fmla="*/ 3014100 h 4045772"/>
              <a:gd name="connsiteX20" fmla="*/ 7683232 w 12192000"/>
              <a:gd name="connsiteY20" fmla="*/ 3540051 h 4045772"/>
              <a:gd name="connsiteX21" fmla="*/ 8194698 w 12192000"/>
              <a:gd name="connsiteY21" fmla="*/ 3132336 h 4045772"/>
              <a:gd name="connsiteX22" fmla="*/ 8753977 w 12192000"/>
              <a:gd name="connsiteY22" fmla="*/ 3132336 h 4045772"/>
              <a:gd name="connsiteX23" fmla="*/ 8753977 w 12192000"/>
              <a:gd name="connsiteY23" fmla="*/ 3519822 h 4045772"/>
              <a:gd name="connsiteX24" fmla="*/ 9279927 w 12192000"/>
              <a:gd name="connsiteY24" fmla="*/ 4045772 h 4045772"/>
              <a:gd name="connsiteX25" fmla="*/ 9795662 w 12192000"/>
              <a:gd name="connsiteY25" fmla="*/ 3621163 h 4045772"/>
              <a:gd name="connsiteX26" fmla="*/ 11233560 w 12192000"/>
              <a:gd name="connsiteY26" fmla="*/ 3621163 h 4045772"/>
              <a:gd name="connsiteX27" fmla="*/ 11233560 w 12192000"/>
              <a:gd name="connsiteY27" fmla="*/ 3598319 h 4045772"/>
              <a:gd name="connsiteX28" fmla="*/ 12192000 w 12192000"/>
              <a:gd name="connsiteY28" fmla="*/ 3598319 h 4045772"/>
              <a:gd name="connsiteX29" fmla="*/ 12192000 w 12192000"/>
              <a:gd name="connsiteY29" fmla="*/ 2883822 h 4045772"/>
              <a:gd name="connsiteX30" fmla="*/ 10931703 w 12192000"/>
              <a:gd name="connsiteY30" fmla="*/ 2883822 h 4045772"/>
              <a:gd name="connsiteX31" fmla="*/ 10931703 w 12192000"/>
              <a:gd name="connsiteY31" fmla="*/ 2892924 h 4045772"/>
              <a:gd name="connsiteX32" fmla="*/ 9805878 w 12192000"/>
              <a:gd name="connsiteY32" fmla="*/ 2892924 h 4045772"/>
              <a:gd name="connsiteX33" fmla="*/ 9805878 w 12192000"/>
              <a:gd name="connsiteY33" fmla="*/ 2548836 h 4045772"/>
              <a:gd name="connsiteX34" fmla="*/ 9279927 w 12192000"/>
              <a:gd name="connsiteY34" fmla="*/ 2022886 h 4045772"/>
              <a:gd name="connsiteX35" fmla="*/ 8776689 w 12192000"/>
              <a:gd name="connsiteY35" fmla="*/ 2404097 h 4045772"/>
              <a:gd name="connsiteX36" fmla="*/ 8209182 w 12192000"/>
              <a:gd name="connsiteY36" fmla="*/ 2404097 h 4045772"/>
              <a:gd name="connsiteX37" fmla="*/ 8209182 w 12192000"/>
              <a:gd name="connsiteY37" fmla="*/ 2043115 h 4045772"/>
              <a:gd name="connsiteX38" fmla="*/ 7683232 w 12192000"/>
              <a:gd name="connsiteY38" fmla="*/ 1517165 h 4045772"/>
              <a:gd name="connsiteX39" fmla="*/ 7175333 w 12192000"/>
              <a:gd name="connsiteY39" fmla="*/ 1913392 h 4045772"/>
              <a:gd name="connsiteX40" fmla="*/ 6612488 w 12192000"/>
              <a:gd name="connsiteY40" fmla="*/ 1913392 h 4045772"/>
              <a:gd name="connsiteX41" fmla="*/ 6612488 w 12192000"/>
              <a:gd name="connsiteY41" fmla="*/ 1537394 h 4045772"/>
              <a:gd name="connsiteX42" fmla="*/ 6086538 w 12192000"/>
              <a:gd name="connsiteY42" fmla="*/ 1011443 h 4045772"/>
              <a:gd name="connsiteX43" fmla="*/ 5573976 w 12192000"/>
              <a:gd name="connsiteY43" fmla="*/ 1422686 h 4045772"/>
              <a:gd name="connsiteX44" fmla="*/ 5015792 w 12192000"/>
              <a:gd name="connsiteY44" fmla="*/ 1422686 h 4045772"/>
              <a:gd name="connsiteX45" fmla="*/ 5015792 w 12192000"/>
              <a:gd name="connsiteY45" fmla="*/ 1031672 h 4045772"/>
              <a:gd name="connsiteX46" fmla="*/ 4489842 w 12192000"/>
              <a:gd name="connsiteY46" fmla="*/ 505722 h 4045772"/>
              <a:gd name="connsiteX47" fmla="*/ 3973942 w 12192000"/>
              <a:gd name="connsiteY47" fmla="*/ 931981 h 4045772"/>
              <a:gd name="connsiteX48" fmla="*/ 3419098 w 12192000"/>
              <a:gd name="connsiteY48" fmla="*/ 931981 h 4045772"/>
              <a:gd name="connsiteX49" fmla="*/ 3419098 w 12192000"/>
              <a:gd name="connsiteY49" fmla="*/ 525951 h 4045772"/>
              <a:gd name="connsiteX50" fmla="*/ 2893147 w 12192000"/>
              <a:gd name="connsiteY50" fmla="*/ 0 h 4045772"/>
              <a:gd name="connsiteX0" fmla="*/ 2893147 w 12192000"/>
              <a:gd name="connsiteY0" fmla="*/ 0 h 4045772"/>
              <a:gd name="connsiteX1" fmla="*/ 2375734 w 12192000"/>
              <a:gd name="connsiteY1" fmla="*/ 441275 h 4045772"/>
              <a:gd name="connsiteX2" fmla="*/ 958440 w 12192000"/>
              <a:gd name="connsiteY2" fmla="*/ 441275 h 4045772"/>
              <a:gd name="connsiteX3" fmla="*/ 0 w 12192000"/>
              <a:gd name="connsiteY3" fmla="*/ 447419 h 4045772"/>
              <a:gd name="connsiteX4" fmla="*/ 0 w 12192000"/>
              <a:gd name="connsiteY4" fmla="*/ 1161916 h 4045772"/>
              <a:gd name="connsiteX5" fmla="*/ 2367197 w 12192000"/>
              <a:gd name="connsiteY5" fmla="*/ 1169514 h 4045772"/>
              <a:gd name="connsiteX6" fmla="*/ 2367197 w 12192000"/>
              <a:gd name="connsiteY6" fmla="*/ 1496936 h 4045772"/>
              <a:gd name="connsiteX7" fmla="*/ 2893147 w 12192000"/>
              <a:gd name="connsiteY7" fmla="*/ 2022886 h 4045772"/>
              <a:gd name="connsiteX8" fmla="*/ 3390630 w 12192000"/>
              <a:gd name="connsiteY8" fmla="*/ 1660220 h 4045772"/>
              <a:gd name="connsiteX9" fmla="*/ 3963891 w 12192000"/>
              <a:gd name="connsiteY9" fmla="*/ 1660220 h 4045772"/>
              <a:gd name="connsiteX10" fmla="*/ 3963891 w 12192000"/>
              <a:gd name="connsiteY10" fmla="*/ 2002657 h 4045772"/>
              <a:gd name="connsiteX11" fmla="*/ 4489842 w 12192000"/>
              <a:gd name="connsiteY11" fmla="*/ 2528608 h 4045772"/>
              <a:gd name="connsiteX12" fmla="*/ 4991985 w 12192000"/>
              <a:gd name="connsiteY12" fmla="*/ 2150925 h 4045772"/>
              <a:gd name="connsiteX13" fmla="*/ 5560587 w 12192000"/>
              <a:gd name="connsiteY13" fmla="*/ 2150925 h 4045772"/>
              <a:gd name="connsiteX14" fmla="*/ 5560587 w 12192000"/>
              <a:gd name="connsiteY14" fmla="*/ 2508379 h 4045772"/>
              <a:gd name="connsiteX15" fmla="*/ 6086538 w 12192000"/>
              <a:gd name="connsiteY15" fmla="*/ 3034329 h 4045772"/>
              <a:gd name="connsiteX16" fmla="*/ 6593342 w 12192000"/>
              <a:gd name="connsiteY16" fmla="*/ 2641631 h 4045772"/>
              <a:gd name="connsiteX17" fmla="*/ 7157282 w 12192000"/>
              <a:gd name="connsiteY17" fmla="*/ 2641631 h 4045772"/>
              <a:gd name="connsiteX18" fmla="*/ 7157282 w 12192000"/>
              <a:gd name="connsiteY18" fmla="*/ 3014100 h 4045772"/>
              <a:gd name="connsiteX19" fmla="*/ 7683232 w 12192000"/>
              <a:gd name="connsiteY19" fmla="*/ 3540051 h 4045772"/>
              <a:gd name="connsiteX20" fmla="*/ 8194698 w 12192000"/>
              <a:gd name="connsiteY20" fmla="*/ 3132336 h 4045772"/>
              <a:gd name="connsiteX21" fmla="*/ 8753977 w 12192000"/>
              <a:gd name="connsiteY21" fmla="*/ 3132336 h 4045772"/>
              <a:gd name="connsiteX22" fmla="*/ 8753977 w 12192000"/>
              <a:gd name="connsiteY22" fmla="*/ 3519822 h 4045772"/>
              <a:gd name="connsiteX23" fmla="*/ 9279927 w 12192000"/>
              <a:gd name="connsiteY23" fmla="*/ 4045772 h 4045772"/>
              <a:gd name="connsiteX24" fmla="*/ 9795662 w 12192000"/>
              <a:gd name="connsiteY24" fmla="*/ 3621163 h 4045772"/>
              <a:gd name="connsiteX25" fmla="*/ 11233560 w 12192000"/>
              <a:gd name="connsiteY25" fmla="*/ 3621163 h 4045772"/>
              <a:gd name="connsiteX26" fmla="*/ 11233560 w 12192000"/>
              <a:gd name="connsiteY26" fmla="*/ 3598319 h 4045772"/>
              <a:gd name="connsiteX27" fmla="*/ 12192000 w 12192000"/>
              <a:gd name="connsiteY27" fmla="*/ 3598319 h 4045772"/>
              <a:gd name="connsiteX28" fmla="*/ 12192000 w 12192000"/>
              <a:gd name="connsiteY28" fmla="*/ 2883822 h 4045772"/>
              <a:gd name="connsiteX29" fmla="*/ 10931703 w 12192000"/>
              <a:gd name="connsiteY29" fmla="*/ 2883822 h 4045772"/>
              <a:gd name="connsiteX30" fmla="*/ 10931703 w 12192000"/>
              <a:gd name="connsiteY30" fmla="*/ 2892924 h 4045772"/>
              <a:gd name="connsiteX31" fmla="*/ 9805878 w 12192000"/>
              <a:gd name="connsiteY31" fmla="*/ 2892924 h 4045772"/>
              <a:gd name="connsiteX32" fmla="*/ 9805878 w 12192000"/>
              <a:gd name="connsiteY32" fmla="*/ 2548836 h 4045772"/>
              <a:gd name="connsiteX33" fmla="*/ 9279927 w 12192000"/>
              <a:gd name="connsiteY33" fmla="*/ 2022886 h 4045772"/>
              <a:gd name="connsiteX34" fmla="*/ 8776689 w 12192000"/>
              <a:gd name="connsiteY34" fmla="*/ 2404097 h 4045772"/>
              <a:gd name="connsiteX35" fmla="*/ 8209182 w 12192000"/>
              <a:gd name="connsiteY35" fmla="*/ 2404097 h 4045772"/>
              <a:gd name="connsiteX36" fmla="*/ 8209182 w 12192000"/>
              <a:gd name="connsiteY36" fmla="*/ 2043115 h 4045772"/>
              <a:gd name="connsiteX37" fmla="*/ 7683232 w 12192000"/>
              <a:gd name="connsiteY37" fmla="*/ 1517165 h 4045772"/>
              <a:gd name="connsiteX38" fmla="*/ 7175333 w 12192000"/>
              <a:gd name="connsiteY38" fmla="*/ 1913392 h 4045772"/>
              <a:gd name="connsiteX39" fmla="*/ 6612488 w 12192000"/>
              <a:gd name="connsiteY39" fmla="*/ 1913392 h 4045772"/>
              <a:gd name="connsiteX40" fmla="*/ 6612488 w 12192000"/>
              <a:gd name="connsiteY40" fmla="*/ 1537394 h 4045772"/>
              <a:gd name="connsiteX41" fmla="*/ 6086538 w 12192000"/>
              <a:gd name="connsiteY41" fmla="*/ 1011443 h 4045772"/>
              <a:gd name="connsiteX42" fmla="*/ 5573976 w 12192000"/>
              <a:gd name="connsiteY42" fmla="*/ 1422686 h 4045772"/>
              <a:gd name="connsiteX43" fmla="*/ 5015792 w 12192000"/>
              <a:gd name="connsiteY43" fmla="*/ 1422686 h 4045772"/>
              <a:gd name="connsiteX44" fmla="*/ 5015792 w 12192000"/>
              <a:gd name="connsiteY44" fmla="*/ 1031672 h 4045772"/>
              <a:gd name="connsiteX45" fmla="*/ 4489842 w 12192000"/>
              <a:gd name="connsiteY45" fmla="*/ 505722 h 4045772"/>
              <a:gd name="connsiteX46" fmla="*/ 3973942 w 12192000"/>
              <a:gd name="connsiteY46" fmla="*/ 931981 h 4045772"/>
              <a:gd name="connsiteX47" fmla="*/ 3419098 w 12192000"/>
              <a:gd name="connsiteY47" fmla="*/ 931981 h 4045772"/>
              <a:gd name="connsiteX48" fmla="*/ 3419098 w 12192000"/>
              <a:gd name="connsiteY48" fmla="*/ 525951 h 4045772"/>
              <a:gd name="connsiteX49" fmla="*/ 2893147 w 12192000"/>
              <a:gd name="connsiteY49" fmla="*/ 0 h 4045772"/>
              <a:gd name="connsiteX0" fmla="*/ 2893147 w 12192000"/>
              <a:gd name="connsiteY0" fmla="*/ 0 h 4045772"/>
              <a:gd name="connsiteX1" fmla="*/ 2375734 w 12192000"/>
              <a:gd name="connsiteY1" fmla="*/ 441275 h 4045772"/>
              <a:gd name="connsiteX2" fmla="*/ 0 w 12192000"/>
              <a:gd name="connsiteY2" fmla="*/ 447419 h 4045772"/>
              <a:gd name="connsiteX3" fmla="*/ 0 w 12192000"/>
              <a:gd name="connsiteY3" fmla="*/ 1161916 h 4045772"/>
              <a:gd name="connsiteX4" fmla="*/ 2367197 w 12192000"/>
              <a:gd name="connsiteY4" fmla="*/ 1169514 h 4045772"/>
              <a:gd name="connsiteX5" fmla="*/ 2367197 w 12192000"/>
              <a:gd name="connsiteY5" fmla="*/ 1496936 h 4045772"/>
              <a:gd name="connsiteX6" fmla="*/ 2893147 w 12192000"/>
              <a:gd name="connsiteY6" fmla="*/ 2022886 h 4045772"/>
              <a:gd name="connsiteX7" fmla="*/ 3390630 w 12192000"/>
              <a:gd name="connsiteY7" fmla="*/ 1660220 h 4045772"/>
              <a:gd name="connsiteX8" fmla="*/ 3963891 w 12192000"/>
              <a:gd name="connsiteY8" fmla="*/ 1660220 h 4045772"/>
              <a:gd name="connsiteX9" fmla="*/ 3963891 w 12192000"/>
              <a:gd name="connsiteY9" fmla="*/ 2002657 h 4045772"/>
              <a:gd name="connsiteX10" fmla="*/ 4489842 w 12192000"/>
              <a:gd name="connsiteY10" fmla="*/ 2528608 h 4045772"/>
              <a:gd name="connsiteX11" fmla="*/ 4991985 w 12192000"/>
              <a:gd name="connsiteY11" fmla="*/ 2150925 h 4045772"/>
              <a:gd name="connsiteX12" fmla="*/ 5560587 w 12192000"/>
              <a:gd name="connsiteY12" fmla="*/ 2150925 h 4045772"/>
              <a:gd name="connsiteX13" fmla="*/ 5560587 w 12192000"/>
              <a:gd name="connsiteY13" fmla="*/ 2508379 h 4045772"/>
              <a:gd name="connsiteX14" fmla="*/ 6086538 w 12192000"/>
              <a:gd name="connsiteY14" fmla="*/ 3034329 h 4045772"/>
              <a:gd name="connsiteX15" fmla="*/ 6593342 w 12192000"/>
              <a:gd name="connsiteY15" fmla="*/ 2641631 h 4045772"/>
              <a:gd name="connsiteX16" fmla="*/ 7157282 w 12192000"/>
              <a:gd name="connsiteY16" fmla="*/ 2641631 h 4045772"/>
              <a:gd name="connsiteX17" fmla="*/ 7157282 w 12192000"/>
              <a:gd name="connsiteY17" fmla="*/ 3014100 h 4045772"/>
              <a:gd name="connsiteX18" fmla="*/ 7683232 w 12192000"/>
              <a:gd name="connsiteY18" fmla="*/ 3540051 h 4045772"/>
              <a:gd name="connsiteX19" fmla="*/ 8194698 w 12192000"/>
              <a:gd name="connsiteY19" fmla="*/ 3132336 h 4045772"/>
              <a:gd name="connsiteX20" fmla="*/ 8753977 w 12192000"/>
              <a:gd name="connsiteY20" fmla="*/ 3132336 h 4045772"/>
              <a:gd name="connsiteX21" fmla="*/ 8753977 w 12192000"/>
              <a:gd name="connsiteY21" fmla="*/ 3519822 h 4045772"/>
              <a:gd name="connsiteX22" fmla="*/ 9279927 w 12192000"/>
              <a:gd name="connsiteY22" fmla="*/ 4045772 h 4045772"/>
              <a:gd name="connsiteX23" fmla="*/ 9795662 w 12192000"/>
              <a:gd name="connsiteY23" fmla="*/ 3621163 h 4045772"/>
              <a:gd name="connsiteX24" fmla="*/ 11233560 w 12192000"/>
              <a:gd name="connsiteY24" fmla="*/ 3621163 h 4045772"/>
              <a:gd name="connsiteX25" fmla="*/ 11233560 w 12192000"/>
              <a:gd name="connsiteY25" fmla="*/ 3598319 h 4045772"/>
              <a:gd name="connsiteX26" fmla="*/ 12192000 w 12192000"/>
              <a:gd name="connsiteY26" fmla="*/ 3598319 h 4045772"/>
              <a:gd name="connsiteX27" fmla="*/ 12192000 w 12192000"/>
              <a:gd name="connsiteY27" fmla="*/ 2883822 h 4045772"/>
              <a:gd name="connsiteX28" fmla="*/ 10931703 w 12192000"/>
              <a:gd name="connsiteY28" fmla="*/ 2883822 h 4045772"/>
              <a:gd name="connsiteX29" fmla="*/ 10931703 w 12192000"/>
              <a:gd name="connsiteY29" fmla="*/ 2892924 h 4045772"/>
              <a:gd name="connsiteX30" fmla="*/ 9805878 w 12192000"/>
              <a:gd name="connsiteY30" fmla="*/ 2892924 h 4045772"/>
              <a:gd name="connsiteX31" fmla="*/ 9805878 w 12192000"/>
              <a:gd name="connsiteY31" fmla="*/ 2548836 h 4045772"/>
              <a:gd name="connsiteX32" fmla="*/ 9279927 w 12192000"/>
              <a:gd name="connsiteY32" fmla="*/ 2022886 h 4045772"/>
              <a:gd name="connsiteX33" fmla="*/ 8776689 w 12192000"/>
              <a:gd name="connsiteY33" fmla="*/ 2404097 h 4045772"/>
              <a:gd name="connsiteX34" fmla="*/ 8209182 w 12192000"/>
              <a:gd name="connsiteY34" fmla="*/ 2404097 h 4045772"/>
              <a:gd name="connsiteX35" fmla="*/ 8209182 w 12192000"/>
              <a:gd name="connsiteY35" fmla="*/ 2043115 h 4045772"/>
              <a:gd name="connsiteX36" fmla="*/ 7683232 w 12192000"/>
              <a:gd name="connsiteY36" fmla="*/ 1517165 h 4045772"/>
              <a:gd name="connsiteX37" fmla="*/ 7175333 w 12192000"/>
              <a:gd name="connsiteY37" fmla="*/ 1913392 h 4045772"/>
              <a:gd name="connsiteX38" fmla="*/ 6612488 w 12192000"/>
              <a:gd name="connsiteY38" fmla="*/ 1913392 h 4045772"/>
              <a:gd name="connsiteX39" fmla="*/ 6612488 w 12192000"/>
              <a:gd name="connsiteY39" fmla="*/ 1537394 h 4045772"/>
              <a:gd name="connsiteX40" fmla="*/ 6086538 w 12192000"/>
              <a:gd name="connsiteY40" fmla="*/ 1011443 h 4045772"/>
              <a:gd name="connsiteX41" fmla="*/ 5573976 w 12192000"/>
              <a:gd name="connsiteY41" fmla="*/ 1422686 h 4045772"/>
              <a:gd name="connsiteX42" fmla="*/ 5015792 w 12192000"/>
              <a:gd name="connsiteY42" fmla="*/ 1422686 h 4045772"/>
              <a:gd name="connsiteX43" fmla="*/ 5015792 w 12192000"/>
              <a:gd name="connsiteY43" fmla="*/ 1031672 h 4045772"/>
              <a:gd name="connsiteX44" fmla="*/ 4489842 w 12192000"/>
              <a:gd name="connsiteY44" fmla="*/ 505722 h 4045772"/>
              <a:gd name="connsiteX45" fmla="*/ 3973942 w 12192000"/>
              <a:gd name="connsiteY45" fmla="*/ 931981 h 4045772"/>
              <a:gd name="connsiteX46" fmla="*/ 3419098 w 12192000"/>
              <a:gd name="connsiteY46" fmla="*/ 931981 h 4045772"/>
              <a:gd name="connsiteX47" fmla="*/ 3419098 w 12192000"/>
              <a:gd name="connsiteY47" fmla="*/ 525951 h 4045772"/>
              <a:gd name="connsiteX48" fmla="*/ 2893147 w 12192000"/>
              <a:gd name="connsiteY48" fmla="*/ 0 h 4045772"/>
              <a:gd name="connsiteX0" fmla="*/ 2893147 w 12192000"/>
              <a:gd name="connsiteY0" fmla="*/ 0 h 4045772"/>
              <a:gd name="connsiteX1" fmla="*/ 2375734 w 12192000"/>
              <a:gd name="connsiteY1" fmla="*/ 441275 h 4045772"/>
              <a:gd name="connsiteX2" fmla="*/ 0 w 12192000"/>
              <a:gd name="connsiteY2" fmla="*/ 447419 h 4045772"/>
              <a:gd name="connsiteX3" fmla="*/ 0 w 12192000"/>
              <a:gd name="connsiteY3" fmla="*/ 1161916 h 4045772"/>
              <a:gd name="connsiteX4" fmla="*/ 2367197 w 12192000"/>
              <a:gd name="connsiteY4" fmla="*/ 1169514 h 4045772"/>
              <a:gd name="connsiteX5" fmla="*/ 2367197 w 12192000"/>
              <a:gd name="connsiteY5" fmla="*/ 1496936 h 4045772"/>
              <a:gd name="connsiteX6" fmla="*/ 2893147 w 12192000"/>
              <a:gd name="connsiteY6" fmla="*/ 2022886 h 4045772"/>
              <a:gd name="connsiteX7" fmla="*/ 3390630 w 12192000"/>
              <a:gd name="connsiteY7" fmla="*/ 1660220 h 4045772"/>
              <a:gd name="connsiteX8" fmla="*/ 3963891 w 12192000"/>
              <a:gd name="connsiteY8" fmla="*/ 1660220 h 4045772"/>
              <a:gd name="connsiteX9" fmla="*/ 3963891 w 12192000"/>
              <a:gd name="connsiteY9" fmla="*/ 2002657 h 4045772"/>
              <a:gd name="connsiteX10" fmla="*/ 4489842 w 12192000"/>
              <a:gd name="connsiteY10" fmla="*/ 2528608 h 4045772"/>
              <a:gd name="connsiteX11" fmla="*/ 4991985 w 12192000"/>
              <a:gd name="connsiteY11" fmla="*/ 2150925 h 4045772"/>
              <a:gd name="connsiteX12" fmla="*/ 5560587 w 12192000"/>
              <a:gd name="connsiteY12" fmla="*/ 2150925 h 4045772"/>
              <a:gd name="connsiteX13" fmla="*/ 5560587 w 12192000"/>
              <a:gd name="connsiteY13" fmla="*/ 2508379 h 4045772"/>
              <a:gd name="connsiteX14" fmla="*/ 6086538 w 12192000"/>
              <a:gd name="connsiteY14" fmla="*/ 3034329 h 4045772"/>
              <a:gd name="connsiteX15" fmla="*/ 6593342 w 12192000"/>
              <a:gd name="connsiteY15" fmla="*/ 2641631 h 4045772"/>
              <a:gd name="connsiteX16" fmla="*/ 7157282 w 12192000"/>
              <a:gd name="connsiteY16" fmla="*/ 2641631 h 4045772"/>
              <a:gd name="connsiteX17" fmla="*/ 7157282 w 12192000"/>
              <a:gd name="connsiteY17" fmla="*/ 3014100 h 4045772"/>
              <a:gd name="connsiteX18" fmla="*/ 7683232 w 12192000"/>
              <a:gd name="connsiteY18" fmla="*/ 3540051 h 4045772"/>
              <a:gd name="connsiteX19" fmla="*/ 8194698 w 12192000"/>
              <a:gd name="connsiteY19" fmla="*/ 3132336 h 4045772"/>
              <a:gd name="connsiteX20" fmla="*/ 8753977 w 12192000"/>
              <a:gd name="connsiteY20" fmla="*/ 3132336 h 4045772"/>
              <a:gd name="connsiteX21" fmla="*/ 8753977 w 12192000"/>
              <a:gd name="connsiteY21" fmla="*/ 3519822 h 4045772"/>
              <a:gd name="connsiteX22" fmla="*/ 9279927 w 12192000"/>
              <a:gd name="connsiteY22" fmla="*/ 4045772 h 4045772"/>
              <a:gd name="connsiteX23" fmla="*/ 9795662 w 12192000"/>
              <a:gd name="connsiteY23" fmla="*/ 3621163 h 4045772"/>
              <a:gd name="connsiteX24" fmla="*/ 11233560 w 12192000"/>
              <a:gd name="connsiteY24" fmla="*/ 3621163 h 4045772"/>
              <a:gd name="connsiteX25" fmla="*/ 11233560 w 12192000"/>
              <a:gd name="connsiteY25" fmla="*/ 3598319 h 4045772"/>
              <a:gd name="connsiteX26" fmla="*/ 12192000 w 12192000"/>
              <a:gd name="connsiteY26" fmla="*/ 3598319 h 4045772"/>
              <a:gd name="connsiteX27" fmla="*/ 12192000 w 12192000"/>
              <a:gd name="connsiteY27" fmla="*/ 2883822 h 4045772"/>
              <a:gd name="connsiteX28" fmla="*/ 10931703 w 12192000"/>
              <a:gd name="connsiteY28" fmla="*/ 2883822 h 4045772"/>
              <a:gd name="connsiteX29" fmla="*/ 9805878 w 12192000"/>
              <a:gd name="connsiteY29" fmla="*/ 2892924 h 4045772"/>
              <a:gd name="connsiteX30" fmla="*/ 9805878 w 12192000"/>
              <a:gd name="connsiteY30" fmla="*/ 2548836 h 4045772"/>
              <a:gd name="connsiteX31" fmla="*/ 9279927 w 12192000"/>
              <a:gd name="connsiteY31" fmla="*/ 2022886 h 4045772"/>
              <a:gd name="connsiteX32" fmla="*/ 8776689 w 12192000"/>
              <a:gd name="connsiteY32" fmla="*/ 2404097 h 4045772"/>
              <a:gd name="connsiteX33" fmla="*/ 8209182 w 12192000"/>
              <a:gd name="connsiteY33" fmla="*/ 2404097 h 4045772"/>
              <a:gd name="connsiteX34" fmla="*/ 8209182 w 12192000"/>
              <a:gd name="connsiteY34" fmla="*/ 2043115 h 4045772"/>
              <a:gd name="connsiteX35" fmla="*/ 7683232 w 12192000"/>
              <a:gd name="connsiteY35" fmla="*/ 1517165 h 4045772"/>
              <a:gd name="connsiteX36" fmla="*/ 7175333 w 12192000"/>
              <a:gd name="connsiteY36" fmla="*/ 1913392 h 4045772"/>
              <a:gd name="connsiteX37" fmla="*/ 6612488 w 12192000"/>
              <a:gd name="connsiteY37" fmla="*/ 1913392 h 4045772"/>
              <a:gd name="connsiteX38" fmla="*/ 6612488 w 12192000"/>
              <a:gd name="connsiteY38" fmla="*/ 1537394 h 4045772"/>
              <a:gd name="connsiteX39" fmla="*/ 6086538 w 12192000"/>
              <a:gd name="connsiteY39" fmla="*/ 1011443 h 4045772"/>
              <a:gd name="connsiteX40" fmla="*/ 5573976 w 12192000"/>
              <a:gd name="connsiteY40" fmla="*/ 1422686 h 4045772"/>
              <a:gd name="connsiteX41" fmla="*/ 5015792 w 12192000"/>
              <a:gd name="connsiteY41" fmla="*/ 1422686 h 4045772"/>
              <a:gd name="connsiteX42" fmla="*/ 5015792 w 12192000"/>
              <a:gd name="connsiteY42" fmla="*/ 1031672 h 4045772"/>
              <a:gd name="connsiteX43" fmla="*/ 4489842 w 12192000"/>
              <a:gd name="connsiteY43" fmla="*/ 505722 h 4045772"/>
              <a:gd name="connsiteX44" fmla="*/ 3973942 w 12192000"/>
              <a:gd name="connsiteY44" fmla="*/ 931981 h 4045772"/>
              <a:gd name="connsiteX45" fmla="*/ 3419098 w 12192000"/>
              <a:gd name="connsiteY45" fmla="*/ 931981 h 4045772"/>
              <a:gd name="connsiteX46" fmla="*/ 3419098 w 12192000"/>
              <a:gd name="connsiteY46" fmla="*/ 525951 h 4045772"/>
              <a:gd name="connsiteX47" fmla="*/ 2893147 w 12192000"/>
              <a:gd name="connsiteY47" fmla="*/ 0 h 4045772"/>
              <a:gd name="connsiteX0" fmla="*/ 2893147 w 12192000"/>
              <a:gd name="connsiteY0" fmla="*/ 0 h 4045772"/>
              <a:gd name="connsiteX1" fmla="*/ 2375734 w 12192000"/>
              <a:gd name="connsiteY1" fmla="*/ 441275 h 4045772"/>
              <a:gd name="connsiteX2" fmla="*/ 0 w 12192000"/>
              <a:gd name="connsiteY2" fmla="*/ 447419 h 4045772"/>
              <a:gd name="connsiteX3" fmla="*/ 0 w 12192000"/>
              <a:gd name="connsiteY3" fmla="*/ 1161916 h 4045772"/>
              <a:gd name="connsiteX4" fmla="*/ 2367197 w 12192000"/>
              <a:gd name="connsiteY4" fmla="*/ 1169514 h 4045772"/>
              <a:gd name="connsiteX5" fmla="*/ 2367197 w 12192000"/>
              <a:gd name="connsiteY5" fmla="*/ 1496936 h 4045772"/>
              <a:gd name="connsiteX6" fmla="*/ 2893147 w 12192000"/>
              <a:gd name="connsiteY6" fmla="*/ 2022886 h 4045772"/>
              <a:gd name="connsiteX7" fmla="*/ 3390630 w 12192000"/>
              <a:gd name="connsiteY7" fmla="*/ 1660220 h 4045772"/>
              <a:gd name="connsiteX8" fmla="*/ 3963891 w 12192000"/>
              <a:gd name="connsiteY8" fmla="*/ 1660220 h 4045772"/>
              <a:gd name="connsiteX9" fmla="*/ 3963891 w 12192000"/>
              <a:gd name="connsiteY9" fmla="*/ 2002657 h 4045772"/>
              <a:gd name="connsiteX10" fmla="*/ 4489842 w 12192000"/>
              <a:gd name="connsiteY10" fmla="*/ 2528608 h 4045772"/>
              <a:gd name="connsiteX11" fmla="*/ 4991985 w 12192000"/>
              <a:gd name="connsiteY11" fmla="*/ 2150925 h 4045772"/>
              <a:gd name="connsiteX12" fmla="*/ 5560587 w 12192000"/>
              <a:gd name="connsiteY12" fmla="*/ 2150925 h 4045772"/>
              <a:gd name="connsiteX13" fmla="*/ 5560587 w 12192000"/>
              <a:gd name="connsiteY13" fmla="*/ 2508379 h 4045772"/>
              <a:gd name="connsiteX14" fmla="*/ 6086538 w 12192000"/>
              <a:gd name="connsiteY14" fmla="*/ 3034329 h 4045772"/>
              <a:gd name="connsiteX15" fmla="*/ 6593342 w 12192000"/>
              <a:gd name="connsiteY15" fmla="*/ 2641631 h 4045772"/>
              <a:gd name="connsiteX16" fmla="*/ 7157282 w 12192000"/>
              <a:gd name="connsiteY16" fmla="*/ 2641631 h 4045772"/>
              <a:gd name="connsiteX17" fmla="*/ 7157282 w 12192000"/>
              <a:gd name="connsiteY17" fmla="*/ 3014100 h 4045772"/>
              <a:gd name="connsiteX18" fmla="*/ 7683232 w 12192000"/>
              <a:gd name="connsiteY18" fmla="*/ 3540051 h 4045772"/>
              <a:gd name="connsiteX19" fmla="*/ 8194698 w 12192000"/>
              <a:gd name="connsiteY19" fmla="*/ 3132336 h 4045772"/>
              <a:gd name="connsiteX20" fmla="*/ 8753977 w 12192000"/>
              <a:gd name="connsiteY20" fmla="*/ 3132336 h 4045772"/>
              <a:gd name="connsiteX21" fmla="*/ 8753977 w 12192000"/>
              <a:gd name="connsiteY21" fmla="*/ 3519822 h 4045772"/>
              <a:gd name="connsiteX22" fmla="*/ 9279927 w 12192000"/>
              <a:gd name="connsiteY22" fmla="*/ 4045772 h 4045772"/>
              <a:gd name="connsiteX23" fmla="*/ 9795662 w 12192000"/>
              <a:gd name="connsiteY23" fmla="*/ 3621163 h 4045772"/>
              <a:gd name="connsiteX24" fmla="*/ 11233560 w 12192000"/>
              <a:gd name="connsiteY24" fmla="*/ 3621163 h 4045772"/>
              <a:gd name="connsiteX25" fmla="*/ 11233560 w 12192000"/>
              <a:gd name="connsiteY25" fmla="*/ 3598319 h 4045772"/>
              <a:gd name="connsiteX26" fmla="*/ 12192000 w 12192000"/>
              <a:gd name="connsiteY26" fmla="*/ 3598319 h 4045772"/>
              <a:gd name="connsiteX27" fmla="*/ 12192000 w 12192000"/>
              <a:gd name="connsiteY27" fmla="*/ 2883822 h 4045772"/>
              <a:gd name="connsiteX28" fmla="*/ 9805878 w 12192000"/>
              <a:gd name="connsiteY28" fmla="*/ 2892924 h 4045772"/>
              <a:gd name="connsiteX29" fmla="*/ 9805878 w 12192000"/>
              <a:gd name="connsiteY29" fmla="*/ 2548836 h 4045772"/>
              <a:gd name="connsiteX30" fmla="*/ 9279927 w 12192000"/>
              <a:gd name="connsiteY30" fmla="*/ 2022886 h 4045772"/>
              <a:gd name="connsiteX31" fmla="*/ 8776689 w 12192000"/>
              <a:gd name="connsiteY31" fmla="*/ 2404097 h 4045772"/>
              <a:gd name="connsiteX32" fmla="*/ 8209182 w 12192000"/>
              <a:gd name="connsiteY32" fmla="*/ 2404097 h 4045772"/>
              <a:gd name="connsiteX33" fmla="*/ 8209182 w 12192000"/>
              <a:gd name="connsiteY33" fmla="*/ 2043115 h 4045772"/>
              <a:gd name="connsiteX34" fmla="*/ 7683232 w 12192000"/>
              <a:gd name="connsiteY34" fmla="*/ 1517165 h 4045772"/>
              <a:gd name="connsiteX35" fmla="*/ 7175333 w 12192000"/>
              <a:gd name="connsiteY35" fmla="*/ 1913392 h 4045772"/>
              <a:gd name="connsiteX36" fmla="*/ 6612488 w 12192000"/>
              <a:gd name="connsiteY36" fmla="*/ 1913392 h 4045772"/>
              <a:gd name="connsiteX37" fmla="*/ 6612488 w 12192000"/>
              <a:gd name="connsiteY37" fmla="*/ 1537394 h 4045772"/>
              <a:gd name="connsiteX38" fmla="*/ 6086538 w 12192000"/>
              <a:gd name="connsiteY38" fmla="*/ 1011443 h 4045772"/>
              <a:gd name="connsiteX39" fmla="*/ 5573976 w 12192000"/>
              <a:gd name="connsiteY39" fmla="*/ 1422686 h 4045772"/>
              <a:gd name="connsiteX40" fmla="*/ 5015792 w 12192000"/>
              <a:gd name="connsiteY40" fmla="*/ 1422686 h 4045772"/>
              <a:gd name="connsiteX41" fmla="*/ 5015792 w 12192000"/>
              <a:gd name="connsiteY41" fmla="*/ 1031672 h 4045772"/>
              <a:gd name="connsiteX42" fmla="*/ 4489842 w 12192000"/>
              <a:gd name="connsiteY42" fmla="*/ 505722 h 4045772"/>
              <a:gd name="connsiteX43" fmla="*/ 3973942 w 12192000"/>
              <a:gd name="connsiteY43" fmla="*/ 931981 h 4045772"/>
              <a:gd name="connsiteX44" fmla="*/ 3419098 w 12192000"/>
              <a:gd name="connsiteY44" fmla="*/ 931981 h 4045772"/>
              <a:gd name="connsiteX45" fmla="*/ 3419098 w 12192000"/>
              <a:gd name="connsiteY45" fmla="*/ 525951 h 4045772"/>
              <a:gd name="connsiteX46" fmla="*/ 2893147 w 12192000"/>
              <a:gd name="connsiteY46" fmla="*/ 0 h 4045772"/>
              <a:gd name="connsiteX0" fmla="*/ 2893147 w 12192000"/>
              <a:gd name="connsiteY0" fmla="*/ 0 h 4045772"/>
              <a:gd name="connsiteX1" fmla="*/ 2375734 w 12192000"/>
              <a:gd name="connsiteY1" fmla="*/ 441275 h 4045772"/>
              <a:gd name="connsiteX2" fmla="*/ 0 w 12192000"/>
              <a:gd name="connsiteY2" fmla="*/ 447419 h 4045772"/>
              <a:gd name="connsiteX3" fmla="*/ 0 w 12192000"/>
              <a:gd name="connsiteY3" fmla="*/ 1161916 h 4045772"/>
              <a:gd name="connsiteX4" fmla="*/ 2367197 w 12192000"/>
              <a:gd name="connsiteY4" fmla="*/ 1169514 h 4045772"/>
              <a:gd name="connsiteX5" fmla="*/ 2367197 w 12192000"/>
              <a:gd name="connsiteY5" fmla="*/ 1496936 h 4045772"/>
              <a:gd name="connsiteX6" fmla="*/ 2893147 w 12192000"/>
              <a:gd name="connsiteY6" fmla="*/ 2022886 h 4045772"/>
              <a:gd name="connsiteX7" fmla="*/ 3390630 w 12192000"/>
              <a:gd name="connsiteY7" fmla="*/ 1660220 h 4045772"/>
              <a:gd name="connsiteX8" fmla="*/ 3963891 w 12192000"/>
              <a:gd name="connsiteY8" fmla="*/ 1660220 h 4045772"/>
              <a:gd name="connsiteX9" fmla="*/ 3963891 w 12192000"/>
              <a:gd name="connsiteY9" fmla="*/ 2002657 h 4045772"/>
              <a:gd name="connsiteX10" fmla="*/ 4489842 w 12192000"/>
              <a:gd name="connsiteY10" fmla="*/ 2528608 h 4045772"/>
              <a:gd name="connsiteX11" fmla="*/ 4991985 w 12192000"/>
              <a:gd name="connsiteY11" fmla="*/ 2150925 h 4045772"/>
              <a:gd name="connsiteX12" fmla="*/ 5560587 w 12192000"/>
              <a:gd name="connsiteY12" fmla="*/ 2150925 h 4045772"/>
              <a:gd name="connsiteX13" fmla="*/ 5560587 w 12192000"/>
              <a:gd name="connsiteY13" fmla="*/ 2508379 h 4045772"/>
              <a:gd name="connsiteX14" fmla="*/ 6086538 w 12192000"/>
              <a:gd name="connsiteY14" fmla="*/ 3034329 h 4045772"/>
              <a:gd name="connsiteX15" fmla="*/ 6593342 w 12192000"/>
              <a:gd name="connsiteY15" fmla="*/ 2641631 h 4045772"/>
              <a:gd name="connsiteX16" fmla="*/ 7157282 w 12192000"/>
              <a:gd name="connsiteY16" fmla="*/ 2641631 h 4045772"/>
              <a:gd name="connsiteX17" fmla="*/ 7157282 w 12192000"/>
              <a:gd name="connsiteY17" fmla="*/ 3014100 h 4045772"/>
              <a:gd name="connsiteX18" fmla="*/ 7683232 w 12192000"/>
              <a:gd name="connsiteY18" fmla="*/ 3540051 h 4045772"/>
              <a:gd name="connsiteX19" fmla="*/ 8194698 w 12192000"/>
              <a:gd name="connsiteY19" fmla="*/ 3132336 h 4045772"/>
              <a:gd name="connsiteX20" fmla="*/ 8753977 w 12192000"/>
              <a:gd name="connsiteY20" fmla="*/ 3132336 h 4045772"/>
              <a:gd name="connsiteX21" fmla="*/ 8753977 w 12192000"/>
              <a:gd name="connsiteY21" fmla="*/ 3519822 h 4045772"/>
              <a:gd name="connsiteX22" fmla="*/ 9279927 w 12192000"/>
              <a:gd name="connsiteY22" fmla="*/ 4045772 h 4045772"/>
              <a:gd name="connsiteX23" fmla="*/ 9795662 w 12192000"/>
              <a:gd name="connsiteY23" fmla="*/ 3621163 h 4045772"/>
              <a:gd name="connsiteX24" fmla="*/ 11233560 w 12192000"/>
              <a:gd name="connsiteY24" fmla="*/ 3621163 h 4045772"/>
              <a:gd name="connsiteX25" fmla="*/ 12192000 w 12192000"/>
              <a:gd name="connsiteY25" fmla="*/ 3598319 h 4045772"/>
              <a:gd name="connsiteX26" fmla="*/ 12192000 w 12192000"/>
              <a:gd name="connsiteY26" fmla="*/ 2883822 h 4045772"/>
              <a:gd name="connsiteX27" fmla="*/ 9805878 w 12192000"/>
              <a:gd name="connsiteY27" fmla="*/ 2892924 h 4045772"/>
              <a:gd name="connsiteX28" fmla="*/ 9805878 w 12192000"/>
              <a:gd name="connsiteY28" fmla="*/ 2548836 h 4045772"/>
              <a:gd name="connsiteX29" fmla="*/ 9279927 w 12192000"/>
              <a:gd name="connsiteY29" fmla="*/ 2022886 h 4045772"/>
              <a:gd name="connsiteX30" fmla="*/ 8776689 w 12192000"/>
              <a:gd name="connsiteY30" fmla="*/ 2404097 h 4045772"/>
              <a:gd name="connsiteX31" fmla="*/ 8209182 w 12192000"/>
              <a:gd name="connsiteY31" fmla="*/ 2404097 h 4045772"/>
              <a:gd name="connsiteX32" fmla="*/ 8209182 w 12192000"/>
              <a:gd name="connsiteY32" fmla="*/ 2043115 h 4045772"/>
              <a:gd name="connsiteX33" fmla="*/ 7683232 w 12192000"/>
              <a:gd name="connsiteY33" fmla="*/ 1517165 h 4045772"/>
              <a:gd name="connsiteX34" fmla="*/ 7175333 w 12192000"/>
              <a:gd name="connsiteY34" fmla="*/ 1913392 h 4045772"/>
              <a:gd name="connsiteX35" fmla="*/ 6612488 w 12192000"/>
              <a:gd name="connsiteY35" fmla="*/ 1913392 h 4045772"/>
              <a:gd name="connsiteX36" fmla="*/ 6612488 w 12192000"/>
              <a:gd name="connsiteY36" fmla="*/ 1537394 h 4045772"/>
              <a:gd name="connsiteX37" fmla="*/ 6086538 w 12192000"/>
              <a:gd name="connsiteY37" fmla="*/ 1011443 h 4045772"/>
              <a:gd name="connsiteX38" fmla="*/ 5573976 w 12192000"/>
              <a:gd name="connsiteY38" fmla="*/ 1422686 h 4045772"/>
              <a:gd name="connsiteX39" fmla="*/ 5015792 w 12192000"/>
              <a:gd name="connsiteY39" fmla="*/ 1422686 h 4045772"/>
              <a:gd name="connsiteX40" fmla="*/ 5015792 w 12192000"/>
              <a:gd name="connsiteY40" fmla="*/ 1031672 h 4045772"/>
              <a:gd name="connsiteX41" fmla="*/ 4489842 w 12192000"/>
              <a:gd name="connsiteY41" fmla="*/ 505722 h 4045772"/>
              <a:gd name="connsiteX42" fmla="*/ 3973942 w 12192000"/>
              <a:gd name="connsiteY42" fmla="*/ 931981 h 4045772"/>
              <a:gd name="connsiteX43" fmla="*/ 3419098 w 12192000"/>
              <a:gd name="connsiteY43" fmla="*/ 931981 h 4045772"/>
              <a:gd name="connsiteX44" fmla="*/ 3419098 w 12192000"/>
              <a:gd name="connsiteY44" fmla="*/ 525951 h 4045772"/>
              <a:gd name="connsiteX45" fmla="*/ 2893147 w 12192000"/>
              <a:gd name="connsiteY45" fmla="*/ 0 h 4045772"/>
              <a:gd name="connsiteX0" fmla="*/ 2893147 w 12192000"/>
              <a:gd name="connsiteY0" fmla="*/ 0 h 4045772"/>
              <a:gd name="connsiteX1" fmla="*/ 2375734 w 12192000"/>
              <a:gd name="connsiteY1" fmla="*/ 441275 h 4045772"/>
              <a:gd name="connsiteX2" fmla="*/ 0 w 12192000"/>
              <a:gd name="connsiteY2" fmla="*/ 447419 h 4045772"/>
              <a:gd name="connsiteX3" fmla="*/ 0 w 12192000"/>
              <a:gd name="connsiteY3" fmla="*/ 1161916 h 4045772"/>
              <a:gd name="connsiteX4" fmla="*/ 2367197 w 12192000"/>
              <a:gd name="connsiteY4" fmla="*/ 1169514 h 4045772"/>
              <a:gd name="connsiteX5" fmla="*/ 2367197 w 12192000"/>
              <a:gd name="connsiteY5" fmla="*/ 1496936 h 4045772"/>
              <a:gd name="connsiteX6" fmla="*/ 2893147 w 12192000"/>
              <a:gd name="connsiteY6" fmla="*/ 2022886 h 4045772"/>
              <a:gd name="connsiteX7" fmla="*/ 3390630 w 12192000"/>
              <a:gd name="connsiteY7" fmla="*/ 1660220 h 4045772"/>
              <a:gd name="connsiteX8" fmla="*/ 3963891 w 12192000"/>
              <a:gd name="connsiteY8" fmla="*/ 1660220 h 4045772"/>
              <a:gd name="connsiteX9" fmla="*/ 3963891 w 12192000"/>
              <a:gd name="connsiteY9" fmla="*/ 2002657 h 4045772"/>
              <a:gd name="connsiteX10" fmla="*/ 4489842 w 12192000"/>
              <a:gd name="connsiteY10" fmla="*/ 2528608 h 4045772"/>
              <a:gd name="connsiteX11" fmla="*/ 4991985 w 12192000"/>
              <a:gd name="connsiteY11" fmla="*/ 2150925 h 4045772"/>
              <a:gd name="connsiteX12" fmla="*/ 5560587 w 12192000"/>
              <a:gd name="connsiteY12" fmla="*/ 2150925 h 4045772"/>
              <a:gd name="connsiteX13" fmla="*/ 5560587 w 12192000"/>
              <a:gd name="connsiteY13" fmla="*/ 2508379 h 4045772"/>
              <a:gd name="connsiteX14" fmla="*/ 6086538 w 12192000"/>
              <a:gd name="connsiteY14" fmla="*/ 3034329 h 4045772"/>
              <a:gd name="connsiteX15" fmla="*/ 6593342 w 12192000"/>
              <a:gd name="connsiteY15" fmla="*/ 2641631 h 4045772"/>
              <a:gd name="connsiteX16" fmla="*/ 7157282 w 12192000"/>
              <a:gd name="connsiteY16" fmla="*/ 2641631 h 4045772"/>
              <a:gd name="connsiteX17" fmla="*/ 7157282 w 12192000"/>
              <a:gd name="connsiteY17" fmla="*/ 3014100 h 4045772"/>
              <a:gd name="connsiteX18" fmla="*/ 7683232 w 12192000"/>
              <a:gd name="connsiteY18" fmla="*/ 3540051 h 4045772"/>
              <a:gd name="connsiteX19" fmla="*/ 8194698 w 12192000"/>
              <a:gd name="connsiteY19" fmla="*/ 3132336 h 4045772"/>
              <a:gd name="connsiteX20" fmla="*/ 8753977 w 12192000"/>
              <a:gd name="connsiteY20" fmla="*/ 3132336 h 4045772"/>
              <a:gd name="connsiteX21" fmla="*/ 8753977 w 12192000"/>
              <a:gd name="connsiteY21" fmla="*/ 3519822 h 4045772"/>
              <a:gd name="connsiteX22" fmla="*/ 9279927 w 12192000"/>
              <a:gd name="connsiteY22" fmla="*/ 4045772 h 4045772"/>
              <a:gd name="connsiteX23" fmla="*/ 9795662 w 12192000"/>
              <a:gd name="connsiteY23" fmla="*/ 3621163 h 4045772"/>
              <a:gd name="connsiteX24" fmla="*/ 12192000 w 12192000"/>
              <a:gd name="connsiteY24" fmla="*/ 3598319 h 4045772"/>
              <a:gd name="connsiteX25" fmla="*/ 12192000 w 12192000"/>
              <a:gd name="connsiteY25" fmla="*/ 2883822 h 4045772"/>
              <a:gd name="connsiteX26" fmla="*/ 9805878 w 12192000"/>
              <a:gd name="connsiteY26" fmla="*/ 2892924 h 4045772"/>
              <a:gd name="connsiteX27" fmla="*/ 9805878 w 12192000"/>
              <a:gd name="connsiteY27" fmla="*/ 2548836 h 4045772"/>
              <a:gd name="connsiteX28" fmla="*/ 9279927 w 12192000"/>
              <a:gd name="connsiteY28" fmla="*/ 2022886 h 4045772"/>
              <a:gd name="connsiteX29" fmla="*/ 8776689 w 12192000"/>
              <a:gd name="connsiteY29" fmla="*/ 2404097 h 4045772"/>
              <a:gd name="connsiteX30" fmla="*/ 8209182 w 12192000"/>
              <a:gd name="connsiteY30" fmla="*/ 2404097 h 4045772"/>
              <a:gd name="connsiteX31" fmla="*/ 8209182 w 12192000"/>
              <a:gd name="connsiteY31" fmla="*/ 2043115 h 4045772"/>
              <a:gd name="connsiteX32" fmla="*/ 7683232 w 12192000"/>
              <a:gd name="connsiteY32" fmla="*/ 1517165 h 4045772"/>
              <a:gd name="connsiteX33" fmla="*/ 7175333 w 12192000"/>
              <a:gd name="connsiteY33" fmla="*/ 1913392 h 4045772"/>
              <a:gd name="connsiteX34" fmla="*/ 6612488 w 12192000"/>
              <a:gd name="connsiteY34" fmla="*/ 1913392 h 4045772"/>
              <a:gd name="connsiteX35" fmla="*/ 6612488 w 12192000"/>
              <a:gd name="connsiteY35" fmla="*/ 1537394 h 4045772"/>
              <a:gd name="connsiteX36" fmla="*/ 6086538 w 12192000"/>
              <a:gd name="connsiteY36" fmla="*/ 1011443 h 4045772"/>
              <a:gd name="connsiteX37" fmla="*/ 5573976 w 12192000"/>
              <a:gd name="connsiteY37" fmla="*/ 1422686 h 4045772"/>
              <a:gd name="connsiteX38" fmla="*/ 5015792 w 12192000"/>
              <a:gd name="connsiteY38" fmla="*/ 1422686 h 4045772"/>
              <a:gd name="connsiteX39" fmla="*/ 5015792 w 12192000"/>
              <a:gd name="connsiteY39" fmla="*/ 1031672 h 4045772"/>
              <a:gd name="connsiteX40" fmla="*/ 4489842 w 12192000"/>
              <a:gd name="connsiteY40" fmla="*/ 505722 h 4045772"/>
              <a:gd name="connsiteX41" fmla="*/ 3973942 w 12192000"/>
              <a:gd name="connsiteY41" fmla="*/ 931981 h 4045772"/>
              <a:gd name="connsiteX42" fmla="*/ 3419098 w 12192000"/>
              <a:gd name="connsiteY42" fmla="*/ 931981 h 4045772"/>
              <a:gd name="connsiteX43" fmla="*/ 3419098 w 12192000"/>
              <a:gd name="connsiteY43" fmla="*/ 525951 h 4045772"/>
              <a:gd name="connsiteX44" fmla="*/ 2893147 w 12192000"/>
              <a:gd name="connsiteY44" fmla="*/ 0 h 4045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12192000" h="4045772">
                <a:moveTo>
                  <a:pt x="2893147" y="0"/>
                </a:moveTo>
                <a:cubicBezTo>
                  <a:pt x="2631596" y="0"/>
                  <a:pt x="2414635" y="190918"/>
                  <a:pt x="2375734" y="441275"/>
                </a:cubicBezTo>
                <a:lnTo>
                  <a:pt x="0" y="447419"/>
                </a:lnTo>
                <a:lnTo>
                  <a:pt x="0" y="1161916"/>
                </a:lnTo>
                <a:lnTo>
                  <a:pt x="2367197" y="1169514"/>
                </a:lnTo>
                <a:lnTo>
                  <a:pt x="2367197" y="1496936"/>
                </a:lnTo>
                <a:cubicBezTo>
                  <a:pt x="2367197" y="1787410"/>
                  <a:pt x="2602673" y="2022886"/>
                  <a:pt x="2893147" y="2022886"/>
                </a:cubicBezTo>
                <a:cubicBezTo>
                  <a:pt x="3126333" y="2022886"/>
                  <a:pt x="3324075" y="1871134"/>
                  <a:pt x="3390630" y="1660220"/>
                </a:cubicBezTo>
                <a:lnTo>
                  <a:pt x="3963891" y="1660220"/>
                </a:lnTo>
                <a:lnTo>
                  <a:pt x="3963891" y="2002657"/>
                </a:lnTo>
                <a:cubicBezTo>
                  <a:pt x="3963891" y="2293132"/>
                  <a:pt x="4199367" y="2528608"/>
                  <a:pt x="4489842" y="2528608"/>
                </a:cubicBezTo>
                <a:cubicBezTo>
                  <a:pt x="4728572" y="2528608"/>
                  <a:pt x="4930153" y="2369555"/>
                  <a:pt x="4991985" y="2150925"/>
                </a:cubicBezTo>
                <a:lnTo>
                  <a:pt x="5560587" y="2150925"/>
                </a:lnTo>
                <a:lnTo>
                  <a:pt x="5560587" y="2508379"/>
                </a:lnTo>
                <a:cubicBezTo>
                  <a:pt x="5560587" y="2798853"/>
                  <a:pt x="5796063" y="3034329"/>
                  <a:pt x="6086538" y="3034329"/>
                </a:cubicBezTo>
                <a:cubicBezTo>
                  <a:pt x="6330786" y="3034329"/>
                  <a:pt x="6536148" y="2867837"/>
                  <a:pt x="6593342" y="2641631"/>
                </a:cubicBezTo>
                <a:lnTo>
                  <a:pt x="7157282" y="2641631"/>
                </a:lnTo>
                <a:lnTo>
                  <a:pt x="7157282" y="3014100"/>
                </a:lnTo>
                <a:cubicBezTo>
                  <a:pt x="7157282" y="3304575"/>
                  <a:pt x="7392758" y="3540051"/>
                  <a:pt x="7683232" y="3540051"/>
                </a:cubicBezTo>
                <a:cubicBezTo>
                  <a:pt x="7932963" y="3540051"/>
                  <a:pt x="8142042" y="3365999"/>
                  <a:pt x="8194698" y="3132336"/>
                </a:cubicBezTo>
                <a:lnTo>
                  <a:pt x="8753977" y="3132336"/>
                </a:lnTo>
                <a:lnTo>
                  <a:pt x="8753977" y="3519822"/>
                </a:lnTo>
                <a:cubicBezTo>
                  <a:pt x="8753977" y="3810296"/>
                  <a:pt x="8989453" y="4045772"/>
                  <a:pt x="9279927" y="4045772"/>
                </a:cubicBezTo>
                <a:cubicBezTo>
                  <a:pt x="9535705" y="4045772"/>
                  <a:pt x="9748839" y="3863191"/>
                  <a:pt x="9795662" y="3621163"/>
                </a:cubicBezTo>
                <a:lnTo>
                  <a:pt x="12192000" y="3598319"/>
                </a:lnTo>
                <a:lnTo>
                  <a:pt x="12192000" y="2883822"/>
                </a:lnTo>
                <a:lnTo>
                  <a:pt x="9805878" y="2892924"/>
                </a:lnTo>
                <a:lnTo>
                  <a:pt x="9805878" y="2548836"/>
                </a:lnTo>
                <a:cubicBezTo>
                  <a:pt x="9805878" y="2258362"/>
                  <a:pt x="9570402" y="2022886"/>
                  <a:pt x="9279927" y="2022886"/>
                </a:cubicBezTo>
                <a:cubicBezTo>
                  <a:pt x="9039898" y="2022886"/>
                  <a:pt x="8837424" y="2183676"/>
                  <a:pt x="8776689" y="2404097"/>
                </a:cubicBezTo>
                <a:lnTo>
                  <a:pt x="8209182" y="2404097"/>
                </a:lnTo>
                <a:lnTo>
                  <a:pt x="8209182" y="2043115"/>
                </a:lnTo>
                <a:cubicBezTo>
                  <a:pt x="8209182" y="1752641"/>
                  <a:pt x="7973707" y="1517165"/>
                  <a:pt x="7683232" y="1517165"/>
                </a:cubicBezTo>
                <a:cubicBezTo>
                  <a:pt x="7437692" y="1517165"/>
                  <a:pt x="7231450" y="1685423"/>
                  <a:pt x="7175333" y="1913392"/>
                </a:cubicBezTo>
                <a:lnTo>
                  <a:pt x="6612488" y="1913392"/>
                </a:lnTo>
                <a:lnTo>
                  <a:pt x="6612488" y="1537394"/>
                </a:lnTo>
                <a:cubicBezTo>
                  <a:pt x="6612488" y="1246919"/>
                  <a:pt x="6377012" y="1011443"/>
                  <a:pt x="6086538" y="1011443"/>
                </a:cubicBezTo>
                <a:cubicBezTo>
                  <a:pt x="5835525" y="1011443"/>
                  <a:pt x="5625582" y="1187285"/>
                  <a:pt x="5573976" y="1422686"/>
                </a:cubicBezTo>
                <a:lnTo>
                  <a:pt x="5015792" y="1422686"/>
                </a:lnTo>
                <a:lnTo>
                  <a:pt x="5015792" y="1031672"/>
                </a:lnTo>
                <a:cubicBezTo>
                  <a:pt x="5015792" y="741198"/>
                  <a:pt x="4780316" y="505722"/>
                  <a:pt x="4489842" y="505722"/>
                </a:cubicBezTo>
                <a:cubicBezTo>
                  <a:pt x="4233493" y="505722"/>
                  <a:pt x="4019979" y="689120"/>
                  <a:pt x="3973942" y="931981"/>
                </a:cubicBezTo>
                <a:lnTo>
                  <a:pt x="3419098" y="931981"/>
                </a:lnTo>
                <a:lnTo>
                  <a:pt x="3419098" y="525951"/>
                </a:lnTo>
                <a:cubicBezTo>
                  <a:pt x="3419098" y="235476"/>
                  <a:pt x="3183622" y="0"/>
                  <a:pt x="2893147" y="0"/>
                </a:cubicBezTo>
                <a:close/>
              </a:path>
            </a:pathLst>
          </a:custGeom>
          <a:solidFill>
            <a:schemeClr val="bg1"/>
          </a:solidFill>
          <a:ln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127000" dist="38100" dir="8100000" algn="tr" rotWithShape="0">
              <a:prstClr val="black">
                <a:alpha val="33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ko-KR" altLang="en-US" sz="2700" dirty="0"/>
          </a:p>
        </p:txBody>
      </p:sp>
      <p:sp>
        <p:nvSpPr>
          <p:cNvPr id="43" name="Rounded Rectangle 8">
            <a:extLst>
              <a:ext uri="{FF2B5EF4-FFF2-40B4-BE49-F238E27FC236}">
                <a16:creationId xmlns="" xmlns:a16="http://schemas.microsoft.com/office/drawing/2014/main" id="{6FC76143-C7AD-4B4D-8F75-A0725B491282}"/>
              </a:ext>
            </a:extLst>
          </p:cNvPr>
          <p:cNvSpPr/>
          <p:nvPr/>
        </p:nvSpPr>
        <p:spPr>
          <a:xfrm>
            <a:off x="4134032" y="3600230"/>
            <a:ext cx="1265714" cy="1721942"/>
          </a:xfrm>
          <a:custGeom>
            <a:avLst/>
            <a:gdLst/>
            <a:ahLst/>
            <a:cxnLst/>
            <a:rect l="l" t="t" r="r" b="b"/>
            <a:pathLst>
              <a:path w="1126380" h="1532385">
                <a:moveTo>
                  <a:pt x="338377" y="0"/>
                </a:moveTo>
                <a:cubicBezTo>
                  <a:pt x="525257" y="0"/>
                  <a:pt x="676754" y="151497"/>
                  <a:pt x="676754" y="338377"/>
                </a:cubicBezTo>
                <a:lnTo>
                  <a:pt x="676754" y="442156"/>
                </a:lnTo>
                <a:lnTo>
                  <a:pt x="910356" y="442156"/>
                </a:lnTo>
                <a:lnTo>
                  <a:pt x="910356" y="334144"/>
                </a:lnTo>
                <a:lnTo>
                  <a:pt x="1126380" y="550168"/>
                </a:lnTo>
                <a:lnTo>
                  <a:pt x="910356" y="766192"/>
                </a:lnTo>
                <a:lnTo>
                  <a:pt x="910356" y="658180"/>
                </a:lnTo>
                <a:lnTo>
                  <a:pt x="676754" y="658180"/>
                </a:lnTo>
                <a:lnTo>
                  <a:pt x="676754" y="1194008"/>
                </a:lnTo>
                <a:cubicBezTo>
                  <a:pt x="676754" y="1380888"/>
                  <a:pt x="525257" y="1532385"/>
                  <a:pt x="338377" y="1532385"/>
                </a:cubicBezTo>
                <a:cubicBezTo>
                  <a:pt x="151497" y="1532385"/>
                  <a:pt x="0" y="1380888"/>
                  <a:pt x="0" y="1194008"/>
                </a:cubicBezTo>
                <a:lnTo>
                  <a:pt x="0" y="338377"/>
                </a:lnTo>
                <a:cubicBezTo>
                  <a:pt x="0" y="151497"/>
                  <a:pt x="151497" y="0"/>
                  <a:pt x="33837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innerShdw blurRad="50800" dist="25400" dir="189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44" name="Rounded Rectangle 49">
            <a:extLst>
              <a:ext uri="{FF2B5EF4-FFF2-40B4-BE49-F238E27FC236}">
                <a16:creationId xmlns="" xmlns:a16="http://schemas.microsoft.com/office/drawing/2014/main" id="{FEE69893-C59C-4C24-9D9D-119B2C6D3C72}"/>
              </a:ext>
            </a:extLst>
          </p:cNvPr>
          <p:cNvSpPr/>
          <p:nvPr/>
        </p:nvSpPr>
        <p:spPr>
          <a:xfrm>
            <a:off x="5740232" y="3075154"/>
            <a:ext cx="1277947" cy="1721942"/>
          </a:xfrm>
          <a:custGeom>
            <a:avLst/>
            <a:gdLst/>
            <a:ahLst/>
            <a:cxnLst/>
            <a:rect l="l" t="t" r="r" b="b"/>
            <a:pathLst>
              <a:path w="1137266" h="1532385">
                <a:moveTo>
                  <a:pt x="338377" y="0"/>
                </a:moveTo>
                <a:cubicBezTo>
                  <a:pt x="525257" y="0"/>
                  <a:pt x="676754" y="151497"/>
                  <a:pt x="676754" y="338377"/>
                </a:cubicBezTo>
                <a:lnTo>
                  <a:pt x="676754" y="466497"/>
                </a:lnTo>
                <a:lnTo>
                  <a:pt x="921242" y="466497"/>
                </a:lnTo>
                <a:lnTo>
                  <a:pt x="921242" y="358485"/>
                </a:lnTo>
                <a:lnTo>
                  <a:pt x="1137266" y="574509"/>
                </a:lnTo>
                <a:lnTo>
                  <a:pt x="921242" y="790533"/>
                </a:lnTo>
                <a:lnTo>
                  <a:pt x="921242" y="682521"/>
                </a:lnTo>
                <a:lnTo>
                  <a:pt x="676754" y="682521"/>
                </a:lnTo>
                <a:lnTo>
                  <a:pt x="676754" y="1194008"/>
                </a:lnTo>
                <a:cubicBezTo>
                  <a:pt x="676754" y="1380888"/>
                  <a:pt x="525257" y="1532385"/>
                  <a:pt x="338377" y="1532385"/>
                </a:cubicBezTo>
                <a:cubicBezTo>
                  <a:pt x="151497" y="1532385"/>
                  <a:pt x="0" y="1380888"/>
                  <a:pt x="0" y="1194008"/>
                </a:cubicBezTo>
                <a:lnTo>
                  <a:pt x="0" y="338377"/>
                </a:lnTo>
                <a:cubicBezTo>
                  <a:pt x="0" y="151497"/>
                  <a:pt x="151497" y="0"/>
                  <a:pt x="33837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innerShdw blurRad="50800" dist="25400" dir="189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45" name="Rounded Rectangle 52">
            <a:extLst>
              <a:ext uri="{FF2B5EF4-FFF2-40B4-BE49-F238E27FC236}">
                <a16:creationId xmlns="" xmlns:a16="http://schemas.microsoft.com/office/drawing/2014/main" id="{9D9513C1-1B05-4FF1-9C12-85353EE85D63}"/>
              </a:ext>
            </a:extLst>
          </p:cNvPr>
          <p:cNvSpPr/>
          <p:nvPr/>
        </p:nvSpPr>
        <p:spPr>
          <a:xfrm>
            <a:off x="8928164" y="2073928"/>
            <a:ext cx="760469" cy="172194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>
            <a:innerShdw blurRad="50800" dist="25400" dir="189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46" name="Rounded Rectangle 53">
            <a:extLst>
              <a:ext uri="{FF2B5EF4-FFF2-40B4-BE49-F238E27FC236}">
                <a16:creationId xmlns="" xmlns:a16="http://schemas.microsoft.com/office/drawing/2014/main" id="{64A2863B-48E9-4E34-BE62-FFF3F483D532}"/>
              </a:ext>
            </a:extLst>
          </p:cNvPr>
          <p:cNvSpPr/>
          <p:nvPr/>
        </p:nvSpPr>
        <p:spPr>
          <a:xfrm>
            <a:off x="2535721" y="4097956"/>
            <a:ext cx="1282415" cy="1721942"/>
          </a:xfrm>
          <a:custGeom>
            <a:avLst/>
            <a:gdLst/>
            <a:ahLst/>
            <a:cxnLst/>
            <a:rect l="l" t="t" r="r" b="b"/>
            <a:pathLst>
              <a:path w="1141242" h="1532385">
                <a:moveTo>
                  <a:pt x="338377" y="0"/>
                </a:moveTo>
                <a:cubicBezTo>
                  <a:pt x="525257" y="0"/>
                  <a:pt x="676754" y="151497"/>
                  <a:pt x="676754" y="338377"/>
                </a:cubicBezTo>
                <a:lnTo>
                  <a:pt x="676754" y="420384"/>
                </a:lnTo>
                <a:lnTo>
                  <a:pt x="925218" y="420384"/>
                </a:lnTo>
                <a:lnTo>
                  <a:pt x="925218" y="312372"/>
                </a:lnTo>
                <a:lnTo>
                  <a:pt x="1141242" y="528396"/>
                </a:lnTo>
                <a:lnTo>
                  <a:pt x="925218" y="744420"/>
                </a:lnTo>
                <a:lnTo>
                  <a:pt x="925218" y="636408"/>
                </a:lnTo>
                <a:lnTo>
                  <a:pt x="676754" y="636408"/>
                </a:lnTo>
                <a:lnTo>
                  <a:pt x="676754" y="1194008"/>
                </a:lnTo>
                <a:cubicBezTo>
                  <a:pt x="676754" y="1380888"/>
                  <a:pt x="525257" y="1532385"/>
                  <a:pt x="338377" y="1532385"/>
                </a:cubicBezTo>
                <a:cubicBezTo>
                  <a:pt x="151497" y="1532385"/>
                  <a:pt x="0" y="1380888"/>
                  <a:pt x="0" y="1194008"/>
                </a:cubicBezTo>
                <a:lnTo>
                  <a:pt x="0" y="338377"/>
                </a:lnTo>
                <a:cubicBezTo>
                  <a:pt x="0" y="151497"/>
                  <a:pt x="151497" y="0"/>
                  <a:pt x="33837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innerShdw blurRad="50800" dist="25400" dir="189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47" name="Right Arrow 61">
            <a:extLst>
              <a:ext uri="{FF2B5EF4-FFF2-40B4-BE49-F238E27FC236}">
                <a16:creationId xmlns="" xmlns:a16="http://schemas.microsoft.com/office/drawing/2014/main" id="{C44EC1F7-4540-49EC-98D5-ABB35A2BA699}"/>
              </a:ext>
            </a:extLst>
          </p:cNvPr>
          <p:cNvSpPr/>
          <p:nvPr/>
        </p:nvSpPr>
        <p:spPr>
          <a:xfrm>
            <a:off x="7334198" y="2562308"/>
            <a:ext cx="1268609" cy="1721942"/>
          </a:xfrm>
          <a:custGeom>
            <a:avLst/>
            <a:gdLst/>
            <a:ahLst/>
            <a:cxnLst/>
            <a:rect l="l" t="t" r="r" b="b"/>
            <a:pathLst>
              <a:path w="1128956" h="1532385">
                <a:moveTo>
                  <a:pt x="338377" y="0"/>
                </a:moveTo>
                <a:cubicBezTo>
                  <a:pt x="525257" y="0"/>
                  <a:pt x="676754" y="151497"/>
                  <a:pt x="676754" y="338377"/>
                </a:cubicBezTo>
                <a:lnTo>
                  <a:pt x="676754" y="479952"/>
                </a:lnTo>
                <a:lnTo>
                  <a:pt x="912932" y="479952"/>
                </a:lnTo>
                <a:lnTo>
                  <a:pt x="912932" y="371940"/>
                </a:lnTo>
                <a:lnTo>
                  <a:pt x="1128956" y="587964"/>
                </a:lnTo>
                <a:lnTo>
                  <a:pt x="912932" y="803988"/>
                </a:lnTo>
                <a:lnTo>
                  <a:pt x="912932" y="695976"/>
                </a:lnTo>
                <a:lnTo>
                  <a:pt x="676754" y="695976"/>
                </a:lnTo>
                <a:lnTo>
                  <a:pt x="676754" y="1194008"/>
                </a:lnTo>
                <a:cubicBezTo>
                  <a:pt x="676754" y="1380888"/>
                  <a:pt x="525257" y="1532385"/>
                  <a:pt x="338377" y="1532385"/>
                </a:cubicBezTo>
                <a:cubicBezTo>
                  <a:pt x="151497" y="1532385"/>
                  <a:pt x="0" y="1380888"/>
                  <a:pt x="0" y="1194008"/>
                </a:cubicBezTo>
                <a:lnTo>
                  <a:pt x="0" y="338377"/>
                </a:lnTo>
                <a:cubicBezTo>
                  <a:pt x="0" y="151497"/>
                  <a:pt x="151497" y="0"/>
                  <a:pt x="33837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innerShdw blurRad="50800" dist="25400" dir="189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grpSp>
        <p:nvGrpSpPr>
          <p:cNvPr id="48" name="Group 47">
            <a:extLst>
              <a:ext uri="{FF2B5EF4-FFF2-40B4-BE49-F238E27FC236}">
                <a16:creationId xmlns="" xmlns:a16="http://schemas.microsoft.com/office/drawing/2014/main" id="{8E396CDD-BEA2-4A09-B080-5874AB55B876}"/>
              </a:ext>
            </a:extLst>
          </p:cNvPr>
          <p:cNvGrpSpPr/>
          <p:nvPr/>
        </p:nvGrpSpPr>
        <p:grpSpPr>
          <a:xfrm>
            <a:off x="1000126" y="2666774"/>
            <a:ext cx="2060770" cy="1147267"/>
            <a:chOff x="892027" y="1882302"/>
            <a:chExt cx="1642180" cy="1147267"/>
          </a:xfrm>
        </p:grpSpPr>
        <p:sp>
          <p:nvSpPr>
            <p:cNvPr id="49" name="TextBox 48">
              <a:extLst>
                <a:ext uri="{FF2B5EF4-FFF2-40B4-BE49-F238E27FC236}">
                  <a16:creationId xmlns="" xmlns:a16="http://schemas.microsoft.com/office/drawing/2014/main" id="{888158DA-FCB4-4DB6-BB27-F5393A365DBB}"/>
                </a:ext>
              </a:extLst>
            </p:cNvPr>
            <p:cNvSpPr txBox="1"/>
            <p:nvPr/>
          </p:nvSpPr>
          <p:spPr>
            <a:xfrm>
              <a:off x="892027" y="1882302"/>
              <a:ext cx="16421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="" xmlns:a16="http://schemas.microsoft.com/office/drawing/2014/main" id="{A10F1EF2-670D-446B-B52E-06B02DCCD362}"/>
                </a:ext>
              </a:extLst>
            </p:cNvPr>
            <p:cNvSpPr txBox="1"/>
            <p:nvPr/>
          </p:nvSpPr>
          <p:spPr>
            <a:xfrm>
              <a:off x="892027" y="2198572"/>
              <a:ext cx="16421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Example Text : </a:t>
              </a:r>
            </a:p>
            <a:p>
              <a:pPr algn="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I hope and I believe that this Template will your Time, Money and Reputation.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="" xmlns:a16="http://schemas.microsoft.com/office/drawing/2014/main" id="{6BAE8AD8-699E-46C0-A314-12A75A5DBAC8}"/>
              </a:ext>
            </a:extLst>
          </p:cNvPr>
          <p:cNvGrpSpPr/>
          <p:nvPr/>
        </p:nvGrpSpPr>
        <p:grpSpPr>
          <a:xfrm>
            <a:off x="3129094" y="2170920"/>
            <a:ext cx="2169578" cy="1147267"/>
            <a:chOff x="892027" y="1882302"/>
            <a:chExt cx="1642180" cy="1147267"/>
          </a:xfrm>
        </p:grpSpPr>
        <p:sp>
          <p:nvSpPr>
            <p:cNvPr id="52" name="TextBox 51">
              <a:extLst>
                <a:ext uri="{FF2B5EF4-FFF2-40B4-BE49-F238E27FC236}">
                  <a16:creationId xmlns="" xmlns:a16="http://schemas.microsoft.com/office/drawing/2014/main" id="{686AB841-84BA-4893-918C-A6B9E318A3CF}"/>
                </a:ext>
              </a:extLst>
            </p:cNvPr>
            <p:cNvSpPr txBox="1"/>
            <p:nvPr/>
          </p:nvSpPr>
          <p:spPr>
            <a:xfrm>
              <a:off x="892027" y="1882302"/>
              <a:ext cx="16421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="" xmlns:a16="http://schemas.microsoft.com/office/drawing/2014/main" id="{0BD6EB6F-EFB3-4561-870C-C3121E13AC54}"/>
                </a:ext>
              </a:extLst>
            </p:cNvPr>
            <p:cNvSpPr txBox="1"/>
            <p:nvPr/>
          </p:nvSpPr>
          <p:spPr>
            <a:xfrm>
              <a:off x="892027" y="2198572"/>
              <a:ext cx="16421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Example Text : </a:t>
              </a:r>
            </a:p>
            <a:p>
              <a:pPr algn="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I hope and I believe that this Template will your Time, Money and Reputation.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="" xmlns:a16="http://schemas.microsoft.com/office/drawing/2014/main" id="{F661231C-1852-41D5-81AE-3B8E4A41C4B8}"/>
              </a:ext>
            </a:extLst>
          </p:cNvPr>
          <p:cNvGrpSpPr/>
          <p:nvPr/>
        </p:nvGrpSpPr>
        <p:grpSpPr>
          <a:xfrm>
            <a:off x="5577061" y="5054716"/>
            <a:ext cx="2170725" cy="1147267"/>
            <a:chOff x="892027" y="1882302"/>
            <a:chExt cx="1642180" cy="1147267"/>
          </a:xfrm>
        </p:grpSpPr>
        <p:sp>
          <p:nvSpPr>
            <p:cNvPr id="55" name="TextBox 54">
              <a:extLst>
                <a:ext uri="{FF2B5EF4-FFF2-40B4-BE49-F238E27FC236}">
                  <a16:creationId xmlns="" xmlns:a16="http://schemas.microsoft.com/office/drawing/2014/main" id="{742A03D4-46B4-49DB-AF2A-FF60B3555BE8}"/>
                </a:ext>
              </a:extLst>
            </p:cNvPr>
            <p:cNvSpPr txBox="1"/>
            <p:nvPr/>
          </p:nvSpPr>
          <p:spPr>
            <a:xfrm>
              <a:off x="892027" y="1882302"/>
              <a:ext cx="16421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="" xmlns:a16="http://schemas.microsoft.com/office/drawing/2014/main" id="{9D40D2C4-560B-430E-8CFC-14A9E93A7D24}"/>
                </a:ext>
              </a:extLst>
            </p:cNvPr>
            <p:cNvSpPr txBox="1"/>
            <p:nvPr/>
          </p:nvSpPr>
          <p:spPr>
            <a:xfrm>
              <a:off x="892027" y="2198572"/>
              <a:ext cx="16421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Example Text : </a:t>
              </a:r>
            </a:p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I hope and I believe that this Template will your Time, Money and Reputation.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="" xmlns:a16="http://schemas.microsoft.com/office/drawing/2014/main" id="{7D1C3DA0-89DF-4972-AB1B-A6CD1C1D26B7}"/>
              </a:ext>
            </a:extLst>
          </p:cNvPr>
          <p:cNvGrpSpPr/>
          <p:nvPr/>
        </p:nvGrpSpPr>
        <p:grpSpPr>
          <a:xfrm>
            <a:off x="7526790" y="4520889"/>
            <a:ext cx="2170725" cy="1147267"/>
            <a:chOff x="892027" y="1882302"/>
            <a:chExt cx="1642180" cy="1147267"/>
          </a:xfrm>
        </p:grpSpPr>
        <p:sp>
          <p:nvSpPr>
            <p:cNvPr id="58" name="TextBox 57">
              <a:extLst>
                <a:ext uri="{FF2B5EF4-FFF2-40B4-BE49-F238E27FC236}">
                  <a16:creationId xmlns="" xmlns:a16="http://schemas.microsoft.com/office/drawing/2014/main" id="{D6BBD9FF-AED1-445D-A0A8-6B008C5ACD4C}"/>
                </a:ext>
              </a:extLst>
            </p:cNvPr>
            <p:cNvSpPr txBox="1"/>
            <p:nvPr/>
          </p:nvSpPr>
          <p:spPr>
            <a:xfrm>
              <a:off x="892027" y="1882302"/>
              <a:ext cx="16421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59" name="TextBox 58">
              <a:extLst>
                <a:ext uri="{FF2B5EF4-FFF2-40B4-BE49-F238E27FC236}">
                  <a16:creationId xmlns="" xmlns:a16="http://schemas.microsoft.com/office/drawing/2014/main" id="{B6FA3533-A124-41FD-BFF3-355BDB168B8D}"/>
                </a:ext>
              </a:extLst>
            </p:cNvPr>
            <p:cNvSpPr txBox="1"/>
            <p:nvPr/>
          </p:nvSpPr>
          <p:spPr>
            <a:xfrm>
              <a:off x="892027" y="2198572"/>
              <a:ext cx="16421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Example Text : </a:t>
              </a:r>
            </a:p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I hope and I believe that this Template will your Time, Money and Reputation.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="" xmlns:a16="http://schemas.microsoft.com/office/drawing/2014/main" id="{FFD60C46-26CC-44C5-A0EF-7F9BFC920A35}"/>
              </a:ext>
            </a:extLst>
          </p:cNvPr>
          <p:cNvGrpSpPr/>
          <p:nvPr/>
        </p:nvGrpSpPr>
        <p:grpSpPr>
          <a:xfrm>
            <a:off x="9476518" y="3987063"/>
            <a:ext cx="2224905" cy="1147267"/>
            <a:chOff x="892027" y="1882302"/>
            <a:chExt cx="1642180" cy="1147267"/>
          </a:xfrm>
        </p:grpSpPr>
        <p:sp>
          <p:nvSpPr>
            <p:cNvPr id="61" name="TextBox 60">
              <a:extLst>
                <a:ext uri="{FF2B5EF4-FFF2-40B4-BE49-F238E27FC236}">
                  <a16:creationId xmlns="" xmlns:a16="http://schemas.microsoft.com/office/drawing/2014/main" id="{8A5C674C-76A3-4A7E-99F3-8F9F5B926348}"/>
                </a:ext>
              </a:extLst>
            </p:cNvPr>
            <p:cNvSpPr txBox="1"/>
            <p:nvPr/>
          </p:nvSpPr>
          <p:spPr>
            <a:xfrm>
              <a:off x="892027" y="1882302"/>
              <a:ext cx="16421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="" xmlns:a16="http://schemas.microsoft.com/office/drawing/2014/main" id="{D8B7D84D-4515-4BB1-9704-1D46FD905925}"/>
                </a:ext>
              </a:extLst>
            </p:cNvPr>
            <p:cNvSpPr txBox="1"/>
            <p:nvPr/>
          </p:nvSpPr>
          <p:spPr>
            <a:xfrm>
              <a:off x="892027" y="2198572"/>
              <a:ext cx="16421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Example Text : </a:t>
              </a:r>
            </a:p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I hope and I believe that this Template will your Time, Money and Reputation.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="" xmlns:a16="http://schemas.microsoft.com/office/drawing/2014/main" id="{E50BAA6B-A792-43E3-B6AA-53297BF69594}"/>
              </a:ext>
            </a:extLst>
          </p:cNvPr>
          <p:cNvGrpSpPr/>
          <p:nvPr/>
        </p:nvGrpSpPr>
        <p:grpSpPr>
          <a:xfrm>
            <a:off x="2587470" y="4834819"/>
            <a:ext cx="648072" cy="654229"/>
            <a:chOff x="1078373" y="1766912"/>
            <a:chExt cx="648072" cy="654229"/>
          </a:xfrm>
        </p:grpSpPr>
        <p:sp>
          <p:nvSpPr>
            <p:cNvPr id="64" name="TextBox 63">
              <a:extLst>
                <a:ext uri="{FF2B5EF4-FFF2-40B4-BE49-F238E27FC236}">
                  <a16:creationId xmlns="" xmlns:a16="http://schemas.microsoft.com/office/drawing/2014/main" id="{1E7D7E2A-D24F-40CD-B731-30F2E94AB2F8}"/>
                </a:ext>
              </a:extLst>
            </p:cNvPr>
            <p:cNvSpPr txBox="1"/>
            <p:nvPr/>
          </p:nvSpPr>
          <p:spPr>
            <a:xfrm>
              <a:off x="1078373" y="1766912"/>
              <a:ext cx="64807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400" b="1" dirty="0">
                  <a:solidFill>
                    <a:schemeClr val="bg1"/>
                  </a:solidFill>
                  <a:cs typeface="Arial" pitchFamily="34" charset="0"/>
                </a:rPr>
                <a:t>A</a:t>
              </a:r>
              <a:endParaRPr lang="ko-KR" altLang="en-US" sz="2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65" name="TextBox 64">
              <a:extLst>
                <a:ext uri="{FF2B5EF4-FFF2-40B4-BE49-F238E27FC236}">
                  <a16:creationId xmlns="" xmlns:a16="http://schemas.microsoft.com/office/drawing/2014/main" id="{CD1D9865-F326-4901-A7FA-7281917CDA7E}"/>
                </a:ext>
              </a:extLst>
            </p:cNvPr>
            <p:cNvSpPr txBox="1"/>
            <p:nvPr/>
          </p:nvSpPr>
          <p:spPr>
            <a:xfrm>
              <a:off x="1078373" y="2144142"/>
              <a:ext cx="64807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Option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="" xmlns:a16="http://schemas.microsoft.com/office/drawing/2014/main" id="{83149880-C64C-4A7A-8A2F-6EB34FC7FD7B}"/>
              </a:ext>
            </a:extLst>
          </p:cNvPr>
          <p:cNvGrpSpPr/>
          <p:nvPr/>
        </p:nvGrpSpPr>
        <p:grpSpPr>
          <a:xfrm>
            <a:off x="4186391" y="4324855"/>
            <a:ext cx="648072" cy="654229"/>
            <a:chOff x="1078373" y="1766912"/>
            <a:chExt cx="648072" cy="654229"/>
          </a:xfrm>
        </p:grpSpPr>
        <p:sp>
          <p:nvSpPr>
            <p:cNvPr id="67" name="TextBox 66">
              <a:extLst>
                <a:ext uri="{FF2B5EF4-FFF2-40B4-BE49-F238E27FC236}">
                  <a16:creationId xmlns="" xmlns:a16="http://schemas.microsoft.com/office/drawing/2014/main" id="{9C57997B-407E-4BAA-BA3C-234FA72D9AB6}"/>
                </a:ext>
              </a:extLst>
            </p:cNvPr>
            <p:cNvSpPr txBox="1"/>
            <p:nvPr/>
          </p:nvSpPr>
          <p:spPr>
            <a:xfrm>
              <a:off x="1078373" y="1766912"/>
              <a:ext cx="64807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400" b="1" dirty="0">
                  <a:solidFill>
                    <a:schemeClr val="bg1"/>
                  </a:solidFill>
                  <a:cs typeface="Arial" pitchFamily="34" charset="0"/>
                </a:rPr>
                <a:t>B</a:t>
              </a:r>
              <a:endParaRPr lang="ko-KR" altLang="en-US" sz="2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68" name="TextBox 67">
              <a:extLst>
                <a:ext uri="{FF2B5EF4-FFF2-40B4-BE49-F238E27FC236}">
                  <a16:creationId xmlns="" xmlns:a16="http://schemas.microsoft.com/office/drawing/2014/main" id="{60C6A197-E072-45D6-8B6B-EB594844EF84}"/>
                </a:ext>
              </a:extLst>
            </p:cNvPr>
            <p:cNvSpPr txBox="1"/>
            <p:nvPr/>
          </p:nvSpPr>
          <p:spPr>
            <a:xfrm>
              <a:off x="1078373" y="2144142"/>
              <a:ext cx="64807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Option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="" xmlns:a16="http://schemas.microsoft.com/office/drawing/2014/main" id="{F2654257-0D11-4682-9A26-BCFCBD506B7F}"/>
              </a:ext>
            </a:extLst>
          </p:cNvPr>
          <p:cNvGrpSpPr/>
          <p:nvPr/>
        </p:nvGrpSpPr>
        <p:grpSpPr>
          <a:xfrm>
            <a:off x="5804362" y="3814891"/>
            <a:ext cx="648072" cy="654229"/>
            <a:chOff x="1078373" y="1766912"/>
            <a:chExt cx="648072" cy="654229"/>
          </a:xfrm>
        </p:grpSpPr>
        <p:sp>
          <p:nvSpPr>
            <p:cNvPr id="70" name="TextBox 69">
              <a:extLst>
                <a:ext uri="{FF2B5EF4-FFF2-40B4-BE49-F238E27FC236}">
                  <a16:creationId xmlns="" xmlns:a16="http://schemas.microsoft.com/office/drawing/2014/main" id="{9A1E19B6-061B-4A5E-870C-B5781988DAA0}"/>
                </a:ext>
              </a:extLst>
            </p:cNvPr>
            <p:cNvSpPr txBox="1"/>
            <p:nvPr/>
          </p:nvSpPr>
          <p:spPr>
            <a:xfrm>
              <a:off x="1078373" y="1766912"/>
              <a:ext cx="64807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400" b="1" dirty="0">
                  <a:solidFill>
                    <a:schemeClr val="bg1"/>
                  </a:solidFill>
                  <a:cs typeface="Arial" pitchFamily="34" charset="0"/>
                </a:rPr>
                <a:t>C</a:t>
              </a:r>
              <a:endParaRPr lang="ko-KR" altLang="en-US" sz="2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71" name="TextBox 70">
              <a:extLst>
                <a:ext uri="{FF2B5EF4-FFF2-40B4-BE49-F238E27FC236}">
                  <a16:creationId xmlns="" xmlns:a16="http://schemas.microsoft.com/office/drawing/2014/main" id="{D5F1D25D-168D-46F7-850A-2BC60520C424}"/>
                </a:ext>
              </a:extLst>
            </p:cNvPr>
            <p:cNvSpPr txBox="1"/>
            <p:nvPr/>
          </p:nvSpPr>
          <p:spPr>
            <a:xfrm>
              <a:off x="1078373" y="2144142"/>
              <a:ext cx="64807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Option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="" xmlns:a16="http://schemas.microsoft.com/office/drawing/2014/main" id="{F65AC7A1-5F6B-4297-9F21-6FC7D09C9731}"/>
              </a:ext>
            </a:extLst>
          </p:cNvPr>
          <p:cNvGrpSpPr/>
          <p:nvPr/>
        </p:nvGrpSpPr>
        <p:grpSpPr>
          <a:xfrm>
            <a:off x="7384233" y="3304929"/>
            <a:ext cx="648072" cy="654229"/>
            <a:chOff x="1078373" y="1766912"/>
            <a:chExt cx="648072" cy="654229"/>
          </a:xfrm>
        </p:grpSpPr>
        <p:sp>
          <p:nvSpPr>
            <p:cNvPr id="73" name="TextBox 72">
              <a:extLst>
                <a:ext uri="{FF2B5EF4-FFF2-40B4-BE49-F238E27FC236}">
                  <a16:creationId xmlns="" xmlns:a16="http://schemas.microsoft.com/office/drawing/2014/main" id="{B1C2272A-6638-412A-9561-9FA11A61266F}"/>
                </a:ext>
              </a:extLst>
            </p:cNvPr>
            <p:cNvSpPr txBox="1"/>
            <p:nvPr/>
          </p:nvSpPr>
          <p:spPr>
            <a:xfrm>
              <a:off x="1078373" y="1766912"/>
              <a:ext cx="64807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400" b="1" dirty="0">
                  <a:solidFill>
                    <a:schemeClr val="bg1"/>
                  </a:solidFill>
                  <a:cs typeface="Arial" pitchFamily="34" charset="0"/>
                </a:rPr>
                <a:t>D</a:t>
              </a:r>
              <a:endParaRPr lang="ko-KR" altLang="en-US" sz="2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74" name="TextBox 73">
              <a:extLst>
                <a:ext uri="{FF2B5EF4-FFF2-40B4-BE49-F238E27FC236}">
                  <a16:creationId xmlns="" xmlns:a16="http://schemas.microsoft.com/office/drawing/2014/main" id="{FCF00D96-3AB2-47EB-A531-AC59D5E7ED5F}"/>
                </a:ext>
              </a:extLst>
            </p:cNvPr>
            <p:cNvSpPr txBox="1"/>
            <p:nvPr/>
          </p:nvSpPr>
          <p:spPr>
            <a:xfrm>
              <a:off x="1078373" y="2144142"/>
              <a:ext cx="64807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Option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="" xmlns:a16="http://schemas.microsoft.com/office/drawing/2014/main" id="{D946993C-3E86-4B64-80AA-57D0B1F2FEC1}"/>
              </a:ext>
            </a:extLst>
          </p:cNvPr>
          <p:cNvGrpSpPr/>
          <p:nvPr/>
        </p:nvGrpSpPr>
        <p:grpSpPr>
          <a:xfrm>
            <a:off x="8983155" y="2794965"/>
            <a:ext cx="648072" cy="654229"/>
            <a:chOff x="1078373" y="1766912"/>
            <a:chExt cx="648072" cy="654229"/>
          </a:xfrm>
        </p:grpSpPr>
        <p:sp>
          <p:nvSpPr>
            <p:cNvPr id="76" name="TextBox 75">
              <a:extLst>
                <a:ext uri="{FF2B5EF4-FFF2-40B4-BE49-F238E27FC236}">
                  <a16:creationId xmlns="" xmlns:a16="http://schemas.microsoft.com/office/drawing/2014/main" id="{CC190FCE-EEF1-4B89-9513-427BE52EB895}"/>
                </a:ext>
              </a:extLst>
            </p:cNvPr>
            <p:cNvSpPr txBox="1"/>
            <p:nvPr/>
          </p:nvSpPr>
          <p:spPr>
            <a:xfrm>
              <a:off x="1078373" y="1766912"/>
              <a:ext cx="64807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400" b="1" dirty="0">
                  <a:solidFill>
                    <a:schemeClr val="bg1"/>
                  </a:solidFill>
                  <a:cs typeface="Arial" pitchFamily="34" charset="0"/>
                </a:rPr>
                <a:t>E</a:t>
              </a:r>
              <a:endParaRPr lang="ko-KR" altLang="en-US" sz="2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77" name="TextBox 76">
              <a:extLst>
                <a:ext uri="{FF2B5EF4-FFF2-40B4-BE49-F238E27FC236}">
                  <a16:creationId xmlns="" xmlns:a16="http://schemas.microsoft.com/office/drawing/2014/main" id="{DE1A82C9-E1F4-4F19-B888-AE092FE800A8}"/>
                </a:ext>
              </a:extLst>
            </p:cNvPr>
            <p:cNvSpPr txBox="1"/>
            <p:nvPr/>
          </p:nvSpPr>
          <p:spPr>
            <a:xfrm>
              <a:off x="1078373" y="2144142"/>
              <a:ext cx="64807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Option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78" name="Rectangle 16">
            <a:extLst>
              <a:ext uri="{FF2B5EF4-FFF2-40B4-BE49-F238E27FC236}">
                <a16:creationId xmlns="" xmlns:a16="http://schemas.microsoft.com/office/drawing/2014/main" id="{9930F7BC-82FD-4AB9-9AAF-CE71B09DD7A5}"/>
              </a:ext>
            </a:extLst>
          </p:cNvPr>
          <p:cNvSpPr/>
          <p:nvPr/>
        </p:nvSpPr>
        <p:spPr>
          <a:xfrm rot="2700000">
            <a:off x="7566315" y="2804863"/>
            <a:ext cx="265920" cy="476745"/>
          </a:xfrm>
          <a:custGeom>
            <a:avLst/>
            <a:gdLst/>
            <a:ahLst/>
            <a:cxnLst/>
            <a:rect l="l" t="t" r="r" b="b"/>
            <a:pathLst>
              <a:path w="2232248" h="4001999">
                <a:moveTo>
                  <a:pt x="1116887" y="0"/>
                </a:moveTo>
                <a:cubicBezTo>
                  <a:pt x="1270748" y="4762"/>
                  <a:pt x="1433283" y="120651"/>
                  <a:pt x="1447291" y="308459"/>
                </a:cubicBezTo>
                <a:cubicBezTo>
                  <a:pt x="1483174" y="544979"/>
                  <a:pt x="1283237" y="603082"/>
                  <a:pt x="1339988" y="887363"/>
                </a:cubicBezTo>
                <a:lnTo>
                  <a:pt x="2232248" y="887363"/>
                </a:lnTo>
                <a:lnTo>
                  <a:pt x="2232248" y="1778237"/>
                </a:lnTo>
                <a:cubicBezTo>
                  <a:pt x="1956566" y="1829261"/>
                  <a:pt x="1897086" y="1634366"/>
                  <a:pt x="1663321" y="1669832"/>
                </a:cubicBezTo>
                <a:cubicBezTo>
                  <a:pt x="1475513" y="1683840"/>
                  <a:pt x="1359624" y="1846375"/>
                  <a:pt x="1354862" y="2000236"/>
                </a:cubicBezTo>
                <a:cubicBezTo>
                  <a:pt x="1358037" y="2135389"/>
                  <a:pt x="1477787" y="2334920"/>
                  <a:pt x="1701420" y="2336507"/>
                </a:cubicBezTo>
                <a:cubicBezTo>
                  <a:pt x="1972077" y="2308709"/>
                  <a:pt x="1932339" y="2176007"/>
                  <a:pt x="2232248" y="2187989"/>
                </a:cubicBezTo>
                <a:lnTo>
                  <a:pt x="2232248" y="3119611"/>
                </a:lnTo>
                <a:lnTo>
                  <a:pt x="1303259" y="3119611"/>
                </a:lnTo>
                <a:cubicBezTo>
                  <a:pt x="1289664" y="3424971"/>
                  <a:pt x="1423682" y="3383289"/>
                  <a:pt x="1451633" y="3655441"/>
                </a:cubicBezTo>
                <a:cubicBezTo>
                  <a:pt x="1450046" y="3879074"/>
                  <a:pt x="1250515" y="3998824"/>
                  <a:pt x="1115362" y="4001999"/>
                </a:cubicBezTo>
                <a:cubicBezTo>
                  <a:pt x="961501" y="3997237"/>
                  <a:pt x="798966" y="3881348"/>
                  <a:pt x="784958" y="3693540"/>
                </a:cubicBezTo>
                <a:cubicBezTo>
                  <a:pt x="749282" y="3458385"/>
                  <a:pt x="946712" y="3399594"/>
                  <a:pt x="892811" y="3119611"/>
                </a:cubicBezTo>
                <a:lnTo>
                  <a:pt x="0" y="3119611"/>
                </a:lnTo>
                <a:lnTo>
                  <a:pt x="0" y="2203607"/>
                </a:lnTo>
                <a:cubicBezTo>
                  <a:pt x="285884" y="2145799"/>
                  <a:pt x="343730" y="2346665"/>
                  <a:pt x="580754" y="2310706"/>
                </a:cubicBezTo>
                <a:cubicBezTo>
                  <a:pt x="768562" y="2296698"/>
                  <a:pt x="884451" y="2134163"/>
                  <a:pt x="889213" y="1980302"/>
                </a:cubicBezTo>
                <a:cubicBezTo>
                  <a:pt x="886038" y="1845149"/>
                  <a:pt x="766288" y="1645618"/>
                  <a:pt x="542655" y="1644031"/>
                </a:cubicBezTo>
                <a:cubicBezTo>
                  <a:pt x="268493" y="1672188"/>
                  <a:pt x="312817" y="1807984"/>
                  <a:pt x="0" y="1792208"/>
                </a:cubicBezTo>
                <a:lnTo>
                  <a:pt x="0" y="887363"/>
                </a:lnTo>
                <a:lnTo>
                  <a:pt x="928847" y="887363"/>
                </a:lnTo>
                <a:cubicBezTo>
                  <a:pt x="944034" y="576570"/>
                  <a:pt x="808718" y="620178"/>
                  <a:pt x="780616" y="346558"/>
                </a:cubicBezTo>
                <a:cubicBezTo>
                  <a:pt x="782203" y="122925"/>
                  <a:pt x="981734" y="3175"/>
                  <a:pt x="111688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79" name="Teardrop 1">
            <a:extLst>
              <a:ext uri="{FF2B5EF4-FFF2-40B4-BE49-F238E27FC236}">
                <a16:creationId xmlns="" xmlns:a16="http://schemas.microsoft.com/office/drawing/2014/main" id="{83EBACFD-7E70-4A0C-AD31-56AE49F8F2F0}"/>
              </a:ext>
            </a:extLst>
          </p:cNvPr>
          <p:cNvSpPr/>
          <p:nvPr/>
        </p:nvSpPr>
        <p:spPr>
          <a:xfrm rot="18805991">
            <a:off x="9105026" y="2343470"/>
            <a:ext cx="376862" cy="372930"/>
          </a:xfrm>
          <a:custGeom>
            <a:avLst/>
            <a:gdLst/>
            <a:ahLst/>
            <a:cxnLst/>
            <a:rect l="l" t="t" r="r" b="b"/>
            <a:pathLst>
              <a:path w="1807241" h="1788383">
                <a:moveTo>
                  <a:pt x="712876" y="1117592"/>
                </a:moveTo>
                <a:cubicBezTo>
                  <a:pt x="771173" y="1181828"/>
                  <a:pt x="811089" y="1255910"/>
                  <a:pt x="847925" y="1348018"/>
                </a:cubicBezTo>
                <a:cubicBezTo>
                  <a:pt x="814544" y="1418896"/>
                  <a:pt x="753893" y="1474052"/>
                  <a:pt x="679064" y="1498332"/>
                </a:cubicBezTo>
                <a:lnTo>
                  <a:pt x="308226" y="1106637"/>
                </a:lnTo>
                <a:cubicBezTo>
                  <a:pt x="336560" y="1033247"/>
                  <a:pt x="394949" y="975701"/>
                  <a:pt x="467546" y="946245"/>
                </a:cubicBezTo>
                <a:cubicBezTo>
                  <a:pt x="577903" y="998968"/>
                  <a:pt x="654580" y="1053357"/>
                  <a:pt x="712876" y="1117592"/>
                </a:cubicBezTo>
                <a:close/>
                <a:moveTo>
                  <a:pt x="1038527" y="398886"/>
                </a:moveTo>
                <a:lnTo>
                  <a:pt x="1405560" y="786562"/>
                </a:lnTo>
                <a:cubicBezTo>
                  <a:pt x="1374476" y="799049"/>
                  <a:pt x="1340402" y="804299"/>
                  <a:pt x="1305054" y="803332"/>
                </a:cubicBezTo>
                <a:lnTo>
                  <a:pt x="1008167" y="795212"/>
                </a:lnTo>
                <a:lnTo>
                  <a:pt x="1016288" y="498325"/>
                </a:lnTo>
                <a:cubicBezTo>
                  <a:pt x="1017255" y="462976"/>
                  <a:pt x="1024360" y="429240"/>
                  <a:pt x="1038527" y="398886"/>
                </a:cubicBezTo>
                <a:close/>
                <a:moveTo>
                  <a:pt x="1097925" y="218888"/>
                </a:moveTo>
                <a:cubicBezTo>
                  <a:pt x="992582" y="279303"/>
                  <a:pt x="921871" y="392886"/>
                  <a:pt x="921053" y="523256"/>
                </a:cubicBezTo>
                <a:lnTo>
                  <a:pt x="919136" y="828763"/>
                </a:lnTo>
                <a:lnTo>
                  <a:pt x="830924" y="915875"/>
                </a:lnTo>
                <a:lnTo>
                  <a:pt x="525417" y="913958"/>
                </a:lnTo>
                <a:cubicBezTo>
                  <a:pt x="403891" y="913196"/>
                  <a:pt x="296188" y="973343"/>
                  <a:pt x="234366" y="1067831"/>
                </a:cubicBezTo>
                <a:lnTo>
                  <a:pt x="710285" y="1570519"/>
                </a:lnTo>
                <a:cubicBezTo>
                  <a:pt x="811872" y="1510375"/>
                  <a:pt x="878808" y="1399439"/>
                  <a:pt x="879603" y="1272618"/>
                </a:cubicBezTo>
                <a:lnTo>
                  <a:pt x="881520" y="967111"/>
                </a:lnTo>
                <a:lnTo>
                  <a:pt x="969732" y="879999"/>
                </a:lnTo>
                <a:lnTo>
                  <a:pt x="1275239" y="881916"/>
                </a:lnTo>
                <a:cubicBezTo>
                  <a:pt x="1400271" y="882701"/>
                  <a:pt x="1510670" y="819011"/>
                  <a:pt x="1573529" y="721242"/>
                </a:cubicBezTo>
                <a:close/>
                <a:moveTo>
                  <a:pt x="1162945" y="27894"/>
                </a:moveTo>
                <a:lnTo>
                  <a:pt x="1782798" y="682611"/>
                </a:lnTo>
                <a:cubicBezTo>
                  <a:pt x="1816692" y="718411"/>
                  <a:pt x="1815147" y="774907"/>
                  <a:pt x="1779347" y="808801"/>
                </a:cubicBezTo>
                <a:cubicBezTo>
                  <a:pt x="1743547" y="842694"/>
                  <a:pt x="1687050" y="841149"/>
                  <a:pt x="1653157" y="805349"/>
                </a:cubicBezTo>
                <a:lnTo>
                  <a:pt x="1644015" y="795693"/>
                </a:lnTo>
                <a:cubicBezTo>
                  <a:pt x="1561789" y="910282"/>
                  <a:pt x="1426630" y="983636"/>
                  <a:pt x="1274606" y="982683"/>
                </a:cubicBezTo>
                <a:lnTo>
                  <a:pt x="980378" y="980836"/>
                </a:lnTo>
                <a:lnTo>
                  <a:pt x="980378" y="1270380"/>
                </a:lnTo>
                <a:cubicBezTo>
                  <a:pt x="980378" y="1427425"/>
                  <a:pt x="901198" y="1565976"/>
                  <a:pt x="779756" y="1647056"/>
                </a:cubicBezTo>
                <a:cubicBezTo>
                  <a:pt x="807405" y="1681913"/>
                  <a:pt x="803595" y="1732594"/>
                  <a:pt x="770486" y="1763941"/>
                </a:cubicBezTo>
                <a:cubicBezTo>
                  <a:pt x="734686" y="1797834"/>
                  <a:pt x="678189" y="1796289"/>
                  <a:pt x="644296" y="1760489"/>
                </a:cubicBezTo>
                <a:lnTo>
                  <a:pt x="24442" y="1105772"/>
                </a:lnTo>
                <a:cubicBezTo>
                  <a:pt x="-9451" y="1069973"/>
                  <a:pt x="-7906" y="1013476"/>
                  <a:pt x="27894" y="979583"/>
                </a:cubicBezTo>
                <a:cubicBezTo>
                  <a:pt x="63694" y="945689"/>
                  <a:pt x="120190" y="947235"/>
                  <a:pt x="154084" y="983034"/>
                </a:cubicBezTo>
                <a:lnTo>
                  <a:pt x="163237" y="992702"/>
                </a:lnTo>
                <a:cubicBezTo>
                  <a:pt x="244774" y="882877"/>
                  <a:pt x="375836" y="813180"/>
                  <a:pt x="523178" y="813180"/>
                </a:cubicBezTo>
                <a:lnTo>
                  <a:pt x="818460" y="813180"/>
                </a:lnTo>
                <a:lnTo>
                  <a:pt x="820284" y="522622"/>
                </a:lnTo>
                <a:cubicBezTo>
                  <a:pt x="821285" y="363119"/>
                  <a:pt x="903845" y="223207"/>
                  <a:pt x="1028952" y="143673"/>
                </a:cubicBezTo>
                <a:cubicBezTo>
                  <a:pt x="999689" y="108599"/>
                  <a:pt x="1002953" y="56445"/>
                  <a:pt x="1036755" y="24443"/>
                </a:cubicBezTo>
                <a:cubicBezTo>
                  <a:pt x="1072555" y="-9451"/>
                  <a:pt x="1129052" y="-7906"/>
                  <a:pt x="1162945" y="278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80" name="Freeform 18">
            <a:extLst>
              <a:ext uri="{FF2B5EF4-FFF2-40B4-BE49-F238E27FC236}">
                <a16:creationId xmlns="" xmlns:a16="http://schemas.microsoft.com/office/drawing/2014/main" id="{3E5E50F5-53CA-4180-8D46-607B494D314A}"/>
              </a:ext>
            </a:extLst>
          </p:cNvPr>
          <p:cNvSpPr/>
          <p:nvPr/>
        </p:nvSpPr>
        <p:spPr>
          <a:xfrm>
            <a:off x="4296708" y="3877028"/>
            <a:ext cx="427438" cy="344974"/>
          </a:xfrm>
          <a:custGeom>
            <a:avLst/>
            <a:gdLst/>
            <a:ahLst/>
            <a:cxnLst/>
            <a:rect l="l" t="t" r="r" b="b"/>
            <a:pathLst>
              <a:path w="3307788" h="2669631">
                <a:moveTo>
                  <a:pt x="2793832" y="1478391"/>
                </a:moveTo>
                <a:cubicBezTo>
                  <a:pt x="2772990" y="1635402"/>
                  <a:pt x="2717678" y="1784517"/>
                  <a:pt x="2633007" y="1915952"/>
                </a:cubicBezTo>
                <a:cubicBezTo>
                  <a:pt x="2695386" y="1951862"/>
                  <a:pt x="2772768" y="1955673"/>
                  <a:pt x="2841607" y="1924185"/>
                </a:cubicBezTo>
                <a:cubicBezTo>
                  <a:pt x="2943442" y="1877605"/>
                  <a:pt x="2999062" y="1766364"/>
                  <a:pt x="2975226" y="1656948"/>
                </a:cubicBezTo>
                <a:cubicBezTo>
                  <a:pt x="2955176" y="1564911"/>
                  <a:pt x="2883463" y="1495086"/>
                  <a:pt x="2793832" y="1478391"/>
                </a:cubicBezTo>
                <a:close/>
                <a:moveTo>
                  <a:pt x="2807611" y="1247700"/>
                </a:moveTo>
                <a:lnTo>
                  <a:pt x="2807472" y="1256060"/>
                </a:lnTo>
                <a:cubicBezTo>
                  <a:pt x="2994195" y="1281771"/>
                  <a:pt x="3148201" y="1421768"/>
                  <a:pt x="3189276" y="1610317"/>
                </a:cubicBezTo>
                <a:cubicBezTo>
                  <a:pt x="3235041" y="1820393"/>
                  <a:pt x="3128252" y="2033972"/>
                  <a:pt x="2932732" y="2123406"/>
                </a:cubicBezTo>
                <a:cubicBezTo>
                  <a:pt x="2789297" y="2189015"/>
                  <a:pt x="2626543" y="2174805"/>
                  <a:pt x="2499470" y="2094044"/>
                </a:cubicBezTo>
                <a:cubicBezTo>
                  <a:pt x="2427194" y="2172627"/>
                  <a:pt x="2343030" y="2241391"/>
                  <a:pt x="2248861" y="2297980"/>
                </a:cubicBezTo>
                <a:cubicBezTo>
                  <a:pt x="2178351" y="2340352"/>
                  <a:pt x="2104446" y="2374567"/>
                  <a:pt x="2027600" y="2398134"/>
                </a:cubicBezTo>
                <a:lnTo>
                  <a:pt x="3307788" y="2397615"/>
                </a:lnTo>
                <a:cubicBezTo>
                  <a:pt x="3265361" y="2549905"/>
                  <a:pt x="2537441" y="2669620"/>
                  <a:pt x="1653814" y="2669631"/>
                </a:cubicBezTo>
                <a:cubicBezTo>
                  <a:pt x="773102" y="2669642"/>
                  <a:pt x="46417" y="2550707"/>
                  <a:pt x="0" y="2398955"/>
                </a:cubicBezTo>
                <a:lnTo>
                  <a:pt x="1280678" y="2398436"/>
                </a:lnTo>
                <a:cubicBezTo>
                  <a:pt x="1203764" y="2374915"/>
                  <a:pt x="1129786" y="2340732"/>
                  <a:pt x="1059201" y="2298380"/>
                </a:cubicBezTo>
                <a:cubicBezTo>
                  <a:pt x="693039" y="2078675"/>
                  <a:pt x="477900" y="1674935"/>
                  <a:pt x="499745" y="1248476"/>
                </a:cubicBezTo>
                <a:close/>
                <a:moveTo>
                  <a:pt x="1331611" y="201752"/>
                </a:moveTo>
                <a:cubicBezTo>
                  <a:pt x="1206335" y="290902"/>
                  <a:pt x="1124761" y="308382"/>
                  <a:pt x="1132336" y="435988"/>
                </a:cubicBezTo>
                <a:cubicBezTo>
                  <a:pt x="1160888" y="640507"/>
                  <a:pt x="1527973" y="617783"/>
                  <a:pt x="1498839" y="840365"/>
                </a:cubicBezTo>
                <a:cubicBezTo>
                  <a:pt x="1455138" y="960979"/>
                  <a:pt x="1395705" y="987199"/>
                  <a:pt x="1213910" y="1052459"/>
                </a:cubicBezTo>
                <a:cubicBezTo>
                  <a:pt x="1331028" y="972050"/>
                  <a:pt x="1364241" y="921357"/>
                  <a:pt x="1360745" y="809484"/>
                </a:cubicBezTo>
                <a:cubicBezTo>
                  <a:pt x="1360746" y="646916"/>
                  <a:pt x="1111360" y="626523"/>
                  <a:pt x="1020462" y="495421"/>
                </a:cubicBezTo>
                <a:cubicBezTo>
                  <a:pt x="941218" y="374224"/>
                  <a:pt x="1061250" y="280996"/>
                  <a:pt x="1331611" y="201752"/>
                </a:cubicBezTo>
                <a:close/>
                <a:moveTo>
                  <a:pt x="2164365" y="80223"/>
                </a:moveTo>
                <a:cubicBezTo>
                  <a:pt x="2021192" y="182108"/>
                  <a:pt x="1927964" y="202086"/>
                  <a:pt x="1936621" y="347922"/>
                </a:cubicBezTo>
                <a:cubicBezTo>
                  <a:pt x="1969252" y="581657"/>
                  <a:pt x="2388778" y="555687"/>
                  <a:pt x="2355482" y="810066"/>
                </a:cubicBezTo>
                <a:cubicBezTo>
                  <a:pt x="2305538" y="947910"/>
                  <a:pt x="2237615" y="977876"/>
                  <a:pt x="2029849" y="1052459"/>
                </a:cubicBezTo>
                <a:cubicBezTo>
                  <a:pt x="2163698" y="960563"/>
                  <a:pt x="2201656" y="902628"/>
                  <a:pt x="2197660" y="774773"/>
                </a:cubicBezTo>
                <a:cubicBezTo>
                  <a:pt x="2197661" y="588982"/>
                  <a:pt x="1912649" y="565676"/>
                  <a:pt x="1808765" y="415844"/>
                </a:cubicBezTo>
                <a:cubicBezTo>
                  <a:pt x="1718201" y="277334"/>
                  <a:pt x="1855380" y="170787"/>
                  <a:pt x="2164365" y="80223"/>
                </a:cubicBezTo>
                <a:close/>
                <a:moveTo>
                  <a:pt x="1754169" y="0"/>
                </a:moveTo>
                <a:cubicBezTo>
                  <a:pt x="1583512" y="121444"/>
                  <a:pt x="1472387" y="145257"/>
                  <a:pt x="1482706" y="319088"/>
                </a:cubicBezTo>
                <a:cubicBezTo>
                  <a:pt x="1521601" y="597693"/>
                  <a:pt x="2021663" y="566738"/>
                  <a:pt x="1981975" y="869950"/>
                </a:cubicBezTo>
                <a:cubicBezTo>
                  <a:pt x="1922443" y="1034256"/>
                  <a:pt x="1841481" y="1069974"/>
                  <a:pt x="1593831" y="1158875"/>
                </a:cubicBezTo>
                <a:cubicBezTo>
                  <a:pt x="1753374" y="1049338"/>
                  <a:pt x="1798619" y="980281"/>
                  <a:pt x="1793856" y="827882"/>
                </a:cubicBezTo>
                <a:cubicBezTo>
                  <a:pt x="1793857" y="606424"/>
                  <a:pt x="1454132" y="578644"/>
                  <a:pt x="1330306" y="400050"/>
                </a:cubicBezTo>
                <a:cubicBezTo>
                  <a:pt x="1222356" y="234950"/>
                  <a:pt x="1385869" y="107950"/>
                  <a:pt x="17541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81" name="Chord 15">
            <a:extLst>
              <a:ext uri="{FF2B5EF4-FFF2-40B4-BE49-F238E27FC236}">
                <a16:creationId xmlns="" xmlns:a16="http://schemas.microsoft.com/office/drawing/2014/main" id="{C4DC64D0-52E2-46CB-8888-0CA9788BC286}"/>
              </a:ext>
            </a:extLst>
          </p:cNvPr>
          <p:cNvSpPr/>
          <p:nvPr/>
        </p:nvSpPr>
        <p:spPr>
          <a:xfrm>
            <a:off x="6028836" y="3340198"/>
            <a:ext cx="199125" cy="434146"/>
          </a:xfrm>
          <a:custGeom>
            <a:avLst/>
            <a:gdLst/>
            <a:ahLst/>
            <a:cxnLst/>
            <a:rect l="l" t="t" r="r" b="b"/>
            <a:pathLst>
              <a:path w="1492970" h="3255081">
                <a:moveTo>
                  <a:pt x="1492970" y="1569688"/>
                </a:moveTo>
                <a:cubicBezTo>
                  <a:pt x="1492970" y="1957118"/>
                  <a:pt x="1197680" y="2277765"/>
                  <a:pt x="816277" y="2310957"/>
                </a:cubicBezTo>
                <a:lnTo>
                  <a:pt x="816277" y="2787043"/>
                </a:lnTo>
                <a:cubicBezTo>
                  <a:pt x="873982" y="2789209"/>
                  <a:pt x="931009" y="2798017"/>
                  <a:pt x="986081" y="2811674"/>
                </a:cubicBezTo>
                <a:cubicBezTo>
                  <a:pt x="1252919" y="2877847"/>
                  <a:pt x="1430830" y="3046369"/>
                  <a:pt x="1433593" y="3235566"/>
                </a:cubicBezTo>
                <a:lnTo>
                  <a:pt x="57488" y="3255081"/>
                </a:lnTo>
                <a:cubicBezTo>
                  <a:pt x="47920" y="3062506"/>
                  <a:pt x="221127" y="2886615"/>
                  <a:pt x="490574" y="2815284"/>
                </a:cubicBezTo>
                <a:cubicBezTo>
                  <a:pt x="549928" y="2799571"/>
                  <a:pt x="611777" y="2789553"/>
                  <a:pt x="674460" y="2787163"/>
                </a:cubicBezTo>
                <a:lnTo>
                  <a:pt x="674460" y="2310809"/>
                </a:lnTo>
                <a:cubicBezTo>
                  <a:pt x="317470" y="2280245"/>
                  <a:pt x="28405" y="1994114"/>
                  <a:pt x="0" y="1627428"/>
                </a:cubicBezTo>
                <a:lnTo>
                  <a:pt x="142201" y="1616413"/>
                </a:lnTo>
                <a:cubicBezTo>
                  <a:pt x="167304" y="1940464"/>
                  <a:pt x="443969" y="2186771"/>
                  <a:pt x="768748" y="2174211"/>
                </a:cubicBezTo>
                <a:cubicBezTo>
                  <a:pt x="1093527" y="2161650"/>
                  <a:pt x="1350342" y="1894710"/>
                  <a:pt x="1350342" y="1569689"/>
                </a:cubicBezTo>
                <a:close/>
                <a:moveTo>
                  <a:pt x="745368" y="0"/>
                </a:moveTo>
                <a:cubicBezTo>
                  <a:pt x="989132" y="0"/>
                  <a:pt x="1186742" y="197610"/>
                  <a:pt x="1186742" y="441374"/>
                </a:cubicBezTo>
                <a:lnTo>
                  <a:pt x="1186742" y="1575353"/>
                </a:lnTo>
                <a:cubicBezTo>
                  <a:pt x="1186742" y="1819117"/>
                  <a:pt x="989132" y="2016727"/>
                  <a:pt x="745368" y="2016727"/>
                </a:cubicBezTo>
                <a:cubicBezTo>
                  <a:pt x="501604" y="2016727"/>
                  <a:pt x="303994" y="1819117"/>
                  <a:pt x="303994" y="1575353"/>
                </a:cubicBezTo>
                <a:lnTo>
                  <a:pt x="303994" y="441374"/>
                </a:lnTo>
                <a:cubicBezTo>
                  <a:pt x="303994" y="197610"/>
                  <a:pt x="501604" y="0"/>
                  <a:pt x="74536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82" name="자유형 151">
            <a:extLst>
              <a:ext uri="{FF2B5EF4-FFF2-40B4-BE49-F238E27FC236}">
                <a16:creationId xmlns="" xmlns:a16="http://schemas.microsoft.com/office/drawing/2014/main" id="{8953ED62-5A3A-4742-B47F-3240BB865827}"/>
              </a:ext>
            </a:extLst>
          </p:cNvPr>
          <p:cNvSpPr/>
          <p:nvPr/>
        </p:nvSpPr>
        <p:spPr>
          <a:xfrm>
            <a:off x="2735697" y="4361992"/>
            <a:ext cx="369092" cy="387388"/>
          </a:xfrm>
          <a:custGeom>
            <a:avLst/>
            <a:gdLst>
              <a:gd name="connsiteX0" fmla="*/ 1460984 w 2921968"/>
              <a:gd name="connsiteY0" fmla="*/ 233294 h 3066808"/>
              <a:gd name="connsiteX1" fmla="*/ 1320049 w 2921968"/>
              <a:gd name="connsiteY1" fmla="*/ 374229 h 3066808"/>
              <a:gd name="connsiteX2" fmla="*/ 1460984 w 2921968"/>
              <a:gd name="connsiteY2" fmla="*/ 515164 h 3066808"/>
              <a:gd name="connsiteX3" fmla="*/ 1601919 w 2921968"/>
              <a:gd name="connsiteY3" fmla="*/ 374229 h 3066808"/>
              <a:gd name="connsiteX4" fmla="*/ 1460984 w 2921968"/>
              <a:gd name="connsiteY4" fmla="*/ 233294 h 3066808"/>
              <a:gd name="connsiteX5" fmla="*/ 1460984 w 2921968"/>
              <a:gd name="connsiteY5" fmla="*/ 0 h 3066808"/>
              <a:gd name="connsiteX6" fmla="*/ 1835213 w 2921968"/>
              <a:gd name="connsiteY6" fmla="*/ 374229 h 3066808"/>
              <a:gd name="connsiteX7" fmla="*/ 1670219 w 2921968"/>
              <a:gd name="connsiteY7" fmla="*/ 684545 h 3066808"/>
              <a:gd name="connsiteX8" fmla="*/ 1626866 w 2921968"/>
              <a:gd name="connsiteY8" fmla="*/ 708077 h 3066808"/>
              <a:gd name="connsiteX9" fmla="*/ 1646248 w 2921968"/>
              <a:gd name="connsiteY9" fmla="*/ 873151 h 3066808"/>
              <a:gd name="connsiteX10" fmla="*/ 2235203 w 2921968"/>
              <a:gd name="connsiteY10" fmla="*/ 873151 h 3066808"/>
              <a:gd name="connsiteX11" fmla="*/ 2241832 w 2921968"/>
              <a:gd name="connsiteY11" fmla="*/ 851796 h 3066808"/>
              <a:gd name="connsiteX12" fmla="*/ 2430803 w 2921968"/>
              <a:gd name="connsiteY12" fmla="*/ 726537 h 3066808"/>
              <a:gd name="connsiteX13" fmla="*/ 2635891 w 2921968"/>
              <a:gd name="connsiteY13" fmla="*/ 931625 h 3066808"/>
              <a:gd name="connsiteX14" fmla="*/ 2430803 w 2921968"/>
              <a:gd name="connsiteY14" fmla="*/ 1136713 h 3066808"/>
              <a:gd name="connsiteX15" fmla="*/ 2241832 w 2921968"/>
              <a:gd name="connsiteY15" fmla="*/ 1011455 h 3066808"/>
              <a:gd name="connsiteX16" fmla="*/ 2233652 w 2921968"/>
              <a:gd name="connsiteY16" fmla="*/ 985105 h 3066808"/>
              <a:gd name="connsiteX17" fmla="*/ 1659393 w 2921968"/>
              <a:gd name="connsiteY17" fmla="*/ 985105 h 3066808"/>
              <a:gd name="connsiteX18" fmla="*/ 1835639 w 2921968"/>
              <a:gd name="connsiteY18" fmla="*/ 2486125 h 3066808"/>
              <a:gd name="connsiteX19" fmla="*/ 2605322 w 2921968"/>
              <a:gd name="connsiteY19" fmla="*/ 1804902 h 3066808"/>
              <a:gd name="connsiteX20" fmla="*/ 2437231 w 2921968"/>
              <a:gd name="connsiteY20" fmla="*/ 1828663 h 3066808"/>
              <a:gd name="connsiteX21" fmla="*/ 2679599 w 2921968"/>
              <a:gd name="connsiteY21" fmla="*/ 1472350 h 3066808"/>
              <a:gd name="connsiteX22" fmla="*/ 2921968 w 2921968"/>
              <a:gd name="connsiteY22" fmla="*/ 1828663 h 3066808"/>
              <a:gd name="connsiteX23" fmla="*/ 2749252 w 2921968"/>
              <a:gd name="connsiteY23" fmla="*/ 1804848 h 3066808"/>
              <a:gd name="connsiteX24" fmla="*/ 1665272 w 2921968"/>
              <a:gd name="connsiteY24" fmla="*/ 2905483 h 3066808"/>
              <a:gd name="connsiteX25" fmla="*/ 1462434 w 2921968"/>
              <a:gd name="connsiteY25" fmla="*/ 3066808 h 3066808"/>
              <a:gd name="connsiteX26" fmla="*/ 1265857 w 2921968"/>
              <a:gd name="connsiteY26" fmla="*/ 2910631 h 3066808"/>
              <a:gd name="connsiteX27" fmla="*/ 175466 w 2921968"/>
              <a:gd name="connsiteY27" fmla="*/ 1804523 h 3066808"/>
              <a:gd name="connsiteX28" fmla="*/ 0 w 2921968"/>
              <a:gd name="connsiteY28" fmla="*/ 1828663 h 3066808"/>
              <a:gd name="connsiteX29" fmla="*/ 242369 w 2921968"/>
              <a:gd name="connsiteY29" fmla="*/ 1472350 h 3066808"/>
              <a:gd name="connsiteX30" fmla="*/ 484739 w 2921968"/>
              <a:gd name="connsiteY30" fmla="*/ 1828663 h 3066808"/>
              <a:gd name="connsiteX31" fmla="*/ 319066 w 2921968"/>
              <a:gd name="connsiteY31" fmla="*/ 1805271 h 3066808"/>
              <a:gd name="connsiteX32" fmla="*/ 1095798 w 2921968"/>
              <a:gd name="connsiteY32" fmla="*/ 2488933 h 3066808"/>
              <a:gd name="connsiteX33" fmla="*/ 1266566 w 2921968"/>
              <a:gd name="connsiteY33" fmla="*/ 985105 h 3066808"/>
              <a:gd name="connsiteX34" fmla="*/ 728631 w 2921968"/>
              <a:gd name="connsiteY34" fmla="*/ 985105 h 3066808"/>
              <a:gd name="connsiteX35" fmla="*/ 727109 w 2921968"/>
              <a:gd name="connsiteY35" fmla="*/ 987221 h 3066808"/>
              <a:gd name="connsiteX36" fmla="*/ 719586 w 2921968"/>
              <a:gd name="connsiteY36" fmla="*/ 1011455 h 3066808"/>
              <a:gd name="connsiteX37" fmla="*/ 530615 w 2921968"/>
              <a:gd name="connsiteY37" fmla="*/ 1136713 h 3066808"/>
              <a:gd name="connsiteX38" fmla="*/ 325527 w 2921968"/>
              <a:gd name="connsiteY38" fmla="*/ 931625 h 3066808"/>
              <a:gd name="connsiteX39" fmla="*/ 530615 w 2921968"/>
              <a:gd name="connsiteY39" fmla="*/ 726537 h 3066808"/>
              <a:gd name="connsiteX40" fmla="*/ 719586 w 2921968"/>
              <a:gd name="connsiteY40" fmla="*/ 851796 h 3066808"/>
              <a:gd name="connsiteX41" fmla="*/ 724380 w 2921968"/>
              <a:gd name="connsiteY41" fmla="*/ 867240 h 3066808"/>
              <a:gd name="connsiteX42" fmla="*/ 728634 w 2921968"/>
              <a:gd name="connsiteY42" fmla="*/ 873151 h 3066808"/>
              <a:gd name="connsiteX43" fmla="*/ 1279279 w 2921968"/>
              <a:gd name="connsiteY43" fmla="*/ 873151 h 3066808"/>
              <a:gd name="connsiteX44" fmla="*/ 1297855 w 2921968"/>
              <a:gd name="connsiteY44" fmla="*/ 709571 h 3066808"/>
              <a:gd name="connsiteX45" fmla="*/ 1251749 w 2921968"/>
              <a:gd name="connsiteY45" fmla="*/ 684545 h 3066808"/>
              <a:gd name="connsiteX46" fmla="*/ 1086755 w 2921968"/>
              <a:gd name="connsiteY46" fmla="*/ 374229 h 3066808"/>
              <a:gd name="connsiteX47" fmla="*/ 1460984 w 2921968"/>
              <a:gd name="connsiteY47" fmla="*/ 0 h 3066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2921968" h="3066808">
                <a:moveTo>
                  <a:pt x="1460984" y="233294"/>
                </a:moveTo>
                <a:cubicBezTo>
                  <a:pt x="1383148" y="233294"/>
                  <a:pt x="1320049" y="296393"/>
                  <a:pt x="1320049" y="374229"/>
                </a:cubicBezTo>
                <a:cubicBezTo>
                  <a:pt x="1320049" y="452065"/>
                  <a:pt x="1383148" y="515164"/>
                  <a:pt x="1460984" y="515164"/>
                </a:cubicBezTo>
                <a:cubicBezTo>
                  <a:pt x="1538820" y="515164"/>
                  <a:pt x="1601919" y="452065"/>
                  <a:pt x="1601919" y="374229"/>
                </a:cubicBezTo>
                <a:cubicBezTo>
                  <a:pt x="1601919" y="296393"/>
                  <a:pt x="1538820" y="233294"/>
                  <a:pt x="1460984" y="233294"/>
                </a:cubicBezTo>
                <a:close/>
                <a:moveTo>
                  <a:pt x="1460984" y="0"/>
                </a:moveTo>
                <a:cubicBezTo>
                  <a:pt x="1667665" y="0"/>
                  <a:pt x="1835213" y="167548"/>
                  <a:pt x="1835213" y="374229"/>
                </a:cubicBezTo>
                <a:cubicBezTo>
                  <a:pt x="1835213" y="503404"/>
                  <a:pt x="1769765" y="617294"/>
                  <a:pt x="1670219" y="684545"/>
                </a:cubicBezTo>
                <a:lnTo>
                  <a:pt x="1626866" y="708077"/>
                </a:lnTo>
                <a:lnTo>
                  <a:pt x="1646248" y="873151"/>
                </a:lnTo>
                <a:lnTo>
                  <a:pt x="2235203" y="873151"/>
                </a:lnTo>
                <a:lnTo>
                  <a:pt x="2241832" y="851796"/>
                </a:lnTo>
                <a:cubicBezTo>
                  <a:pt x="2272966" y="778187"/>
                  <a:pt x="2345853" y="726537"/>
                  <a:pt x="2430803" y="726537"/>
                </a:cubicBezTo>
                <a:cubicBezTo>
                  <a:pt x="2544070" y="726537"/>
                  <a:pt x="2635891" y="818358"/>
                  <a:pt x="2635891" y="931625"/>
                </a:cubicBezTo>
                <a:cubicBezTo>
                  <a:pt x="2635891" y="1044892"/>
                  <a:pt x="2544070" y="1136713"/>
                  <a:pt x="2430803" y="1136713"/>
                </a:cubicBezTo>
                <a:cubicBezTo>
                  <a:pt x="2345853" y="1136713"/>
                  <a:pt x="2272966" y="1085064"/>
                  <a:pt x="2241832" y="1011455"/>
                </a:cubicBezTo>
                <a:lnTo>
                  <a:pt x="2233652" y="985105"/>
                </a:lnTo>
                <a:lnTo>
                  <a:pt x="1659393" y="985105"/>
                </a:lnTo>
                <a:lnTo>
                  <a:pt x="1835639" y="2486125"/>
                </a:lnTo>
                <a:cubicBezTo>
                  <a:pt x="2257126" y="2356235"/>
                  <a:pt x="2582425" y="2203368"/>
                  <a:pt x="2605322" y="1804902"/>
                </a:cubicBezTo>
                <a:cubicBezTo>
                  <a:pt x="2547615" y="1806965"/>
                  <a:pt x="2490707" y="1815307"/>
                  <a:pt x="2437231" y="1828663"/>
                </a:cubicBezTo>
                <a:cubicBezTo>
                  <a:pt x="2542844" y="1722240"/>
                  <a:pt x="2642253" y="1622871"/>
                  <a:pt x="2679599" y="1472350"/>
                </a:cubicBezTo>
                <a:cubicBezTo>
                  <a:pt x="2719016" y="1621107"/>
                  <a:pt x="2816355" y="1715183"/>
                  <a:pt x="2921968" y="1828663"/>
                </a:cubicBezTo>
                <a:cubicBezTo>
                  <a:pt x="2868630" y="1815688"/>
                  <a:pt x="2809977" y="1807008"/>
                  <a:pt x="2749252" y="1804848"/>
                </a:cubicBezTo>
                <a:cubicBezTo>
                  <a:pt x="2719427" y="2342499"/>
                  <a:pt x="2353693" y="2860207"/>
                  <a:pt x="1665272" y="2905483"/>
                </a:cubicBezTo>
                <a:cubicBezTo>
                  <a:pt x="1561523" y="2978866"/>
                  <a:pt x="1523475" y="3013033"/>
                  <a:pt x="1462434" y="3066808"/>
                </a:cubicBezTo>
                <a:cubicBezTo>
                  <a:pt x="1404574" y="3011016"/>
                  <a:pt x="1369708" y="2980430"/>
                  <a:pt x="1265857" y="2910631"/>
                </a:cubicBezTo>
                <a:cubicBezTo>
                  <a:pt x="648092" y="2849018"/>
                  <a:pt x="205460" y="2343748"/>
                  <a:pt x="175466" y="1804523"/>
                </a:cubicBezTo>
                <a:cubicBezTo>
                  <a:pt x="115256" y="1806261"/>
                  <a:pt x="55763" y="1814736"/>
                  <a:pt x="0" y="1828663"/>
                </a:cubicBezTo>
                <a:cubicBezTo>
                  <a:pt x="105615" y="1722240"/>
                  <a:pt x="205022" y="1622871"/>
                  <a:pt x="242369" y="1472350"/>
                </a:cubicBezTo>
                <a:cubicBezTo>
                  <a:pt x="281785" y="1621107"/>
                  <a:pt x="379124" y="1715183"/>
                  <a:pt x="484739" y="1828663"/>
                </a:cubicBezTo>
                <a:cubicBezTo>
                  <a:pt x="433473" y="1816193"/>
                  <a:pt x="377298" y="1807690"/>
                  <a:pt x="319066" y="1805271"/>
                </a:cubicBezTo>
                <a:cubicBezTo>
                  <a:pt x="342774" y="2204526"/>
                  <a:pt x="675270" y="2359301"/>
                  <a:pt x="1095798" y="2488933"/>
                </a:cubicBezTo>
                <a:lnTo>
                  <a:pt x="1266566" y="985105"/>
                </a:lnTo>
                <a:lnTo>
                  <a:pt x="728631" y="985105"/>
                </a:lnTo>
                <a:lnTo>
                  <a:pt x="727109" y="987221"/>
                </a:lnTo>
                <a:lnTo>
                  <a:pt x="719586" y="1011455"/>
                </a:lnTo>
                <a:cubicBezTo>
                  <a:pt x="688452" y="1085064"/>
                  <a:pt x="615566" y="1136713"/>
                  <a:pt x="530615" y="1136713"/>
                </a:cubicBezTo>
                <a:cubicBezTo>
                  <a:pt x="417348" y="1136713"/>
                  <a:pt x="325527" y="1044892"/>
                  <a:pt x="325527" y="931625"/>
                </a:cubicBezTo>
                <a:cubicBezTo>
                  <a:pt x="325527" y="818358"/>
                  <a:pt x="417348" y="726537"/>
                  <a:pt x="530615" y="726537"/>
                </a:cubicBezTo>
                <a:cubicBezTo>
                  <a:pt x="615566" y="726537"/>
                  <a:pt x="688452" y="778187"/>
                  <a:pt x="719586" y="851796"/>
                </a:cubicBezTo>
                <a:lnTo>
                  <a:pt x="724380" y="867240"/>
                </a:lnTo>
                <a:lnTo>
                  <a:pt x="728634" y="873151"/>
                </a:lnTo>
                <a:lnTo>
                  <a:pt x="1279279" y="873151"/>
                </a:lnTo>
                <a:lnTo>
                  <a:pt x="1297855" y="709571"/>
                </a:lnTo>
                <a:lnTo>
                  <a:pt x="1251749" y="684545"/>
                </a:lnTo>
                <a:cubicBezTo>
                  <a:pt x="1152204" y="617294"/>
                  <a:pt x="1086755" y="503404"/>
                  <a:pt x="1086755" y="374229"/>
                </a:cubicBezTo>
                <a:cubicBezTo>
                  <a:pt x="1086755" y="167548"/>
                  <a:pt x="1254303" y="0"/>
                  <a:pt x="146098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50757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87A48D42-9298-40DB-9C3F-85D16B61F809}"/>
              </a:ext>
            </a:extLst>
          </p:cNvPr>
          <p:cNvSpPr txBox="1"/>
          <p:nvPr/>
        </p:nvSpPr>
        <p:spPr>
          <a:xfrm>
            <a:off x="7235429" y="462467"/>
            <a:ext cx="1830709" cy="470890"/>
          </a:xfrm>
          <a:prstGeom prst="rect">
            <a:avLst/>
          </a:prstGeom>
          <a:noFill/>
        </p:spPr>
        <p:txBody>
          <a:bodyPr lIns="0" anchor="ctr"/>
          <a:lstStyle>
            <a:lvl1pPr indent="0">
              <a:spcBef>
                <a:spcPct val="20000"/>
              </a:spcBef>
              <a:buFontTx/>
              <a:buNone/>
              <a:defRPr sz="2400" b="1" baseline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r>
              <a:rPr lang="en-US" altLang="ko-KR" sz="3600" dirty="0">
                <a:latin typeface="+mj-lt"/>
              </a:rPr>
              <a:t>SIMPLE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="" xmlns:a16="http://schemas.microsoft.com/office/drawing/2014/main" id="{C405D023-1332-47EF-908A-F0274BC99D60}"/>
              </a:ext>
            </a:extLst>
          </p:cNvPr>
          <p:cNvSpPr/>
          <p:nvPr/>
        </p:nvSpPr>
        <p:spPr>
          <a:xfrm>
            <a:off x="7235427" y="962456"/>
            <a:ext cx="2764161" cy="470890"/>
          </a:xfrm>
          <a:prstGeom prst="rect">
            <a:avLst/>
          </a:prstGeom>
          <a:noFill/>
        </p:spPr>
        <p:txBody>
          <a:bodyPr lIns="0" anchor="ctr"/>
          <a:lstStyle/>
          <a:p>
            <a:r>
              <a:rPr lang="en-US" altLang="ko-KR" sz="3600" b="1" dirty="0">
                <a:solidFill>
                  <a:schemeClr val="accent2"/>
                </a:solidFill>
                <a:latin typeface="+mj-lt"/>
              </a:rPr>
              <a:t>PORTFOLIO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B6337B46-8CC4-4F5A-B8C8-88E30584BCFB}"/>
              </a:ext>
            </a:extLst>
          </p:cNvPr>
          <p:cNvSpPr/>
          <p:nvPr/>
        </p:nvSpPr>
        <p:spPr>
          <a:xfrm>
            <a:off x="7235428" y="1462444"/>
            <a:ext cx="3611885" cy="470890"/>
          </a:xfrm>
          <a:prstGeom prst="rect">
            <a:avLst/>
          </a:prstGeom>
          <a:noFill/>
        </p:spPr>
        <p:txBody>
          <a:bodyPr lIns="0" anchor="ctr"/>
          <a:lstStyle/>
          <a:p>
            <a:r>
              <a:rPr lang="en-US" altLang="ko-KR" sz="3600" b="1" dirty="0">
                <a:solidFill>
                  <a:schemeClr val="bg1"/>
                </a:solidFill>
                <a:latin typeface="+mj-lt"/>
              </a:rPr>
              <a:t>PRESENTATION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="" xmlns:a16="http://schemas.microsoft.com/office/drawing/2014/main" id="{23380F1D-B89B-44C0-9F2B-B52EC2BF7EBA}"/>
              </a:ext>
            </a:extLst>
          </p:cNvPr>
          <p:cNvSpPr/>
          <p:nvPr/>
        </p:nvSpPr>
        <p:spPr>
          <a:xfrm rot="16200000">
            <a:off x="1549712" y="4182554"/>
            <a:ext cx="1498026" cy="3085447"/>
          </a:xfrm>
          <a:custGeom>
            <a:avLst/>
            <a:gdLst>
              <a:gd name="connsiteX0" fmla="*/ 2247039 w 2247039"/>
              <a:gd name="connsiteY0" fmla="*/ 0 h 4628171"/>
              <a:gd name="connsiteX1" fmla="*/ 2247039 w 2247039"/>
              <a:gd name="connsiteY1" fmla="*/ 4628171 h 4628171"/>
              <a:gd name="connsiteX2" fmla="*/ 1830176 w 2247039"/>
              <a:gd name="connsiteY2" fmla="*/ 4628171 h 4628171"/>
              <a:gd name="connsiteX3" fmla="*/ 1830176 w 2247039"/>
              <a:gd name="connsiteY3" fmla="*/ 4470317 h 4628171"/>
              <a:gd name="connsiteX4" fmla="*/ 2089185 w 2247039"/>
              <a:gd name="connsiteY4" fmla="*/ 4470317 h 4628171"/>
              <a:gd name="connsiteX5" fmla="*/ 2089185 w 2247039"/>
              <a:gd name="connsiteY5" fmla="*/ 157854 h 4628171"/>
              <a:gd name="connsiteX6" fmla="*/ 157855 w 2247039"/>
              <a:gd name="connsiteY6" fmla="*/ 157854 h 4628171"/>
              <a:gd name="connsiteX7" fmla="*/ 157854 w 2247039"/>
              <a:gd name="connsiteY7" fmla="*/ 4470317 h 4628171"/>
              <a:gd name="connsiteX8" fmla="*/ 416862 w 2247039"/>
              <a:gd name="connsiteY8" fmla="*/ 4470317 h 4628171"/>
              <a:gd name="connsiteX9" fmla="*/ 416862 w 2247039"/>
              <a:gd name="connsiteY9" fmla="*/ 4628171 h 4628171"/>
              <a:gd name="connsiteX10" fmla="*/ 0 w 2247039"/>
              <a:gd name="connsiteY10" fmla="*/ 4628171 h 4628171"/>
              <a:gd name="connsiteX11" fmla="*/ 0 w 2247039"/>
              <a:gd name="connsiteY11" fmla="*/ 0 h 4628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47039" h="4628171">
                <a:moveTo>
                  <a:pt x="2247039" y="0"/>
                </a:moveTo>
                <a:lnTo>
                  <a:pt x="2247039" y="4628171"/>
                </a:lnTo>
                <a:lnTo>
                  <a:pt x="1830176" y="4628171"/>
                </a:lnTo>
                <a:lnTo>
                  <a:pt x="1830176" y="4470317"/>
                </a:lnTo>
                <a:lnTo>
                  <a:pt x="2089185" y="4470317"/>
                </a:lnTo>
                <a:lnTo>
                  <a:pt x="2089185" y="157854"/>
                </a:lnTo>
                <a:lnTo>
                  <a:pt x="157855" y="157854"/>
                </a:lnTo>
                <a:lnTo>
                  <a:pt x="157854" y="4470317"/>
                </a:lnTo>
                <a:lnTo>
                  <a:pt x="416862" y="4470317"/>
                </a:lnTo>
                <a:lnTo>
                  <a:pt x="416862" y="4628171"/>
                </a:lnTo>
                <a:lnTo>
                  <a:pt x="0" y="4628171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srgbClr val="F5679D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A063CF5A-BA1C-4277-88D5-E9B3031C3538}"/>
              </a:ext>
            </a:extLst>
          </p:cNvPr>
          <p:cNvSpPr txBox="1"/>
          <p:nvPr/>
        </p:nvSpPr>
        <p:spPr>
          <a:xfrm>
            <a:off x="1123695" y="5325167"/>
            <a:ext cx="39466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bg1"/>
                </a:solidFill>
                <a:ea typeface="+mj-ea"/>
                <a:cs typeface="Arial" pitchFamily="34" charset="0"/>
              </a:rPr>
              <a:t>You can simply impress your audience and add a unique zing and appeal to your Presentations. </a:t>
            </a:r>
            <a:r>
              <a:rPr lang="en-US" altLang="ko-KR" sz="1200" dirty="0">
                <a:solidFill>
                  <a:schemeClr val="bg1"/>
                </a:solidFill>
                <a:cs typeface="Arial" pitchFamily="34" charset="0"/>
              </a:rPr>
              <a:t>Easy to change colors, photos and Text. </a:t>
            </a:r>
            <a:r>
              <a:rPr lang="en-US" altLang="ko-KR" sz="1200" dirty="0">
                <a:solidFill>
                  <a:schemeClr val="bg1"/>
                </a:solidFill>
                <a:ea typeface="+mj-ea"/>
                <a:cs typeface="Arial" pitchFamily="34" charset="0"/>
              </a:rPr>
              <a:t>Get a modern PowerPoint  Presentation that is beautifully designed. </a:t>
            </a:r>
            <a:endParaRPr lang="ko-KR" altLang="en-US" sz="1200" dirty="0">
              <a:solidFill>
                <a:schemeClr val="bg1"/>
              </a:solidFill>
              <a:ea typeface="+mj-ea"/>
              <a:cs typeface="Arial" pitchFamily="34" charset="0"/>
            </a:endParaRP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40369B2D-CFAE-467B-951B-B3754A2615B6}"/>
              </a:ext>
            </a:extLst>
          </p:cNvPr>
          <p:cNvSpPr>
            <a:spLocks noGrp="1"/>
          </p:cNvSpPr>
          <p:nvPr>
            <p:ph type="pic" sz="quarter" idx="65"/>
          </p:nvPr>
        </p:nvSpPr>
        <p:spPr/>
      </p:sp>
      <p:sp>
        <p:nvSpPr>
          <p:cNvPr id="5" name="Picture Placeholder 4">
            <a:extLst>
              <a:ext uri="{FF2B5EF4-FFF2-40B4-BE49-F238E27FC236}">
                <a16:creationId xmlns="" xmlns:a16="http://schemas.microsoft.com/office/drawing/2014/main" id="{4C25B303-1D39-4227-AE46-CA2084CD15CE}"/>
              </a:ext>
            </a:extLst>
          </p:cNvPr>
          <p:cNvSpPr>
            <a:spLocks noGrp="1"/>
          </p:cNvSpPr>
          <p:nvPr>
            <p:ph type="pic" sz="quarter" idx="66"/>
          </p:nvPr>
        </p:nvSpPr>
        <p:spPr/>
      </p:sp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0CBFD5DF-AD21-4022-BECB-B67FF5B00BB4}"/>
              </a:ext>
            </a:extLst>
          </p:cNvPr>
          <p:cNvSpPr>
            <a:spLocks noGrp="1"/>
          </p:cNvSpPr>
          <p:nvPr>
            <p:ph type="pic" sz="quarter" idx="67"/>
          </p:nvPr>
        </p:nvSpPr>
        <p:spPr/>
      </p:sp>
      <p:sp>
        <p:nvSpPr>
          <p:cNvPr id="9" name="Picture Placeholder 8">
            <a:extLst>
              <a:ext uri="{FF2B5EF4-FFF2-40B4-BE49-F238E27FC236}">
                <a16:creationId xmlns="" xmlns:a16="http://schemas.microsoft.com/office/drawing/2014/main" id="{19178C22-3913-4302-9D34-51126D182B00}"/>
              </a:ext>
            </a:extLst>
          </p:cNvPr>
          <p:cNvSpPr>
            <a:spLocks noGrp="1"/>
          </p:cNvSpPr>
          <p:nvPr>
            <p:ph type="pic" sz="quarter" idx="68"/>
          </p:nvPr>
        </p:nvSpPr>
        <p:spPr/>
      </p:sp>
    </p:spTree>
    <p:extLst>
      <p:ext uri="{BB962C8B-B14F-4D97-AF65-F5344CB8AC3E}">
        <p14:creationId xmlns:p14="http://schemas.microsoft.com/office/powerpoint/2010/main" val="233904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Rectangle 66">
            <a:extLst>
              <a:ext uri="{FF2B5EF4-FFF2-40B4-BE49-F238E27FC236}">
                <a16:creationId xmlns="" xmlns:a16="http://schemas.microsoft.com/office/drawing/2014/main" id="{F36EBB6F-BB4D-474E-B817-7CEB71D3A263}"/>
              </a:ext>
            </a:extLst>
          </p:cNvPr>
          <p:cNvSpPr/>
          <p:nvPr/>
        </p:nvSpPr>
        <p:spPr>
          <a:xfrm>
            <a:off x="0" y="5936155"/>
            <a:ext cx="3304977" cy="103795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68" name="Rectangle 67">
            <a:extLst>
              <a:ext uri="{FF2B5EF4-FFF2-40B4-BE49-F238E27FC236}">
                <a16:creationId xmlns="" xmlns:a16="http://schemas.microsoft.com/office/drawing/2014/main" id="{2DF8C064-88C3-4247-BAC2-07A5C7AEE1D3}"/>
              </a:ext>
            </a:extLst>
          </p:cNvPr>
          <p:cNvSpPr/>
          <p:nvPr/>
        </p:nvSpPr>
        <p:spPr>
          <a:xfrm>
            <a:off x="3230687" y="4913220"/>
            <a:ext cx="1963021" cy="20608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69" name="Rectangle 68">
            <a:extLst>
              <a:ext uri="{FF2B5EF4-FFF2-40B4-BE49-F238E27FC236}">
                <a16:creationId xmlns="" xmlns:a16="http://schemas.microsoft.com/office/drawing/2014/main" id="{FE6177E9-A269-4F03-BC51-7486BD994869}"/>
              </a:ext>
            </a:extLst>
          </p:cNvPr>
          <p:cNvSpPr/>
          <p:nvPr/>
        </p:nvSpPr>
        <p:spPr>
          <a:xfrm>
            <a:off x="5193711" y="5603500"/>
            <a:ext cx="1868627" cy="13706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70" name="Rectangle 69">
            <a:extLst>
              <a:ext uri="{FF2B5EF4-FFF2-40B4-BE49-F238E27FC236}">
                <a16:creationId xmlns="" xmlns:a16="http://schemas.microsoft.com/office/drawing/2014/main" id="{DB23897B-6A56-4FE1-A124-A351BDA1E998}"/>
              </a:ext>
            </a:extLst>
          </p:cNvPr>
          <p:cNvSpPr/>
          <p:nvPr/>
        </p:nvSpPr>
        <p:spPr>
          <a:xfrm>
            <a:off x="7046655" y="4786802"/>
            <a:ext cx="1936752" cy="218730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71" name="Rectangle 70">
            <a:extLst>
              <a:ext uri="{FF2B5EF4-FFF2-40B4-BE49-F238E27FC236}">
                <a16:creationId xmlns="" xmlns:a16="http://schemas.microsoft.com/office/drawing/2014/main" id="{A7703306-3631-4C96-AFDC-B1D762BA5E6C}"/>
              </a:ext>
            </a:extLst>
          </p:cNvPr>
          <p:cNvSpPr/>
          <p:nvPr/>
        </p:nvSpPr>
        <p:spPr>
          <a:xfrm>
            <a:off x="8899600" y="5524548"/>
            <a:ext cx="3304977" cy="146569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72" name="Freeform: Shape 71">
            <a:extLst>
              <a:ext uri="{FF2B5EF4-FFF2-40B4-BE49-F238E27FC236}">
                <a16:creationId xmlns="" xmlns:a16="http://schemas.microsoft.com/office/drawing/2014/main" id="{842F4E92-CA85-4078-8FDC-0ED6D10479B6}"/>
              </a:ext>
            </a:extLst>
          </p:cNvPr>
          <p:cNvSpPr/>
          <p:nvPr/>
        </p:nvSpPr>
        <p:spPr>
          <a:xfrm>
            <a:off x="-5526" y="4786801"/>
            <a:ext cx="12197526" cy="2187311"/>
          </a:xfrm>
          <a:custGeom>
            <a:avLst/>
            <a:gdLst>
              <a:gd name="connsiteX0" fmla="*/ 488332 w 18296289"/>
              <a:gd name="connsiteY0" fmla="*/ 6 h 10287000"/>
              <a:gd name="connsiteX1" fmla="*/ 716342 w 18296289"/>
              <a:gd name="connsiteY1" fmla="*/ 6 h 10287000"/>
              <a:gd name="connsiteX2" fmla="*/ 716342 w 18296289"/>
              <a:gd name="connsiteY2" fmla="*/ 10287000 h 10287000"/>
              <a:gd name="connsiteX3" fmla="*/ 488332 w 18296289"/>
              <a:gd name="connsiteY3" fmla="*/ 10287000 h 10287000"/>
              <a:gd name="connsiteX4" fmla="*/ 0 w 18296289"/>
              <a:gd name="connsiteY4" fmla="*/ 6 h 10287000"/>
              <a:gd name="connsiteX5" fmla="*/ 228011 w 18296289"/>
              <a:gd name="connsiteY5" fmla="*/ 6 h 10287000"/>
              <a:gd name="connsiteX6" fmla="*/ 228011 w 18296289"/>
              <a:gd name="connsiteY6" fmla="*/ 10287000 h 10287000"/>
              <a:gd name="connsiteX7" fmla="*/ 0 w 18296289"/>
              <a:gd name="connsiteY7" fmla="*/ 10287000 h 10287000"/>
              <a:gd name="connsiteX8" fmla="*/ 976663 w 18296289"/>
              <a:gd name="connsiteY8" fmla="*/ 5 h 10287000"/>
              <a:gd name="connsiteX9" fmla="*/ 1204675 w 18296289"/>
              <a:gd name="connsiteY9" fmla="*/ 5 h 10287000"/>
              <a:gd name="connsiteX10" fmla="*/ 1204675 w 18296289"/>
              <a:gd name="connsiteY10" fmla="*/ 10287000 h 10287000"/>
              <a:gd name="connsiteX11" fmla="*/ 976663 w 18296289"/>
              <a:gd name="connsiteY11" fmla="*/ 10287000 h 10287000"/>
              <a:gd name="connsiteX12" fmla="*/ 1464995 w 18296289"/>
              <a:gd name="connsiteY12" fmla="*/ 5 h 10287000"/>
              <a:gd name="connsiteX13" fmla="*/ 1693006 w 18296289"/>
              <a:gd name="connsiteY13" fmla="*/ 5 h 10287000"/>
              <a:gd name="connsiteX14" fmla="*/ 1693006 w 18296289"/>
              <a:gd name="connsiteY14" fmla="*/ 10287000 h 10287000"/>
              <a:gd name="connsiteX15" fmla="*/ 1464995 w 18296289"/>
              <a:gd name="connsiteY15" fmla="*/ 10287000 h 10287000"/>
              <a:gd name="connsiteX16" fmla="*/ 1953326 w 18296289"/>
              <a:gd name="connsiteY16" fmla="*/ 5 h 10287000"/>
              <a:gd name="connsiteX17" fmla="*/ 2181338 w 18296289"/>
              <a:gd name="connsiteY17" fmla="*/ 5 h 10287000"/>
              <a:gd name="connsiteX18" fmla="*/ 2181338 w 18296289"/>
              <a:gd name="connsiteY18" fmla="*/ 10287000 h 10287000"/>
              <a:gd name="connsiteX19" fmla="*/ 1953326 w 18296289"/>
              <a:gd name="connsiteY19" fmla="*/ 10287000 h 10287000"/>
              <a:gd name="connsiteX20" fmla="*/ 2441658 w 18296289"/>
              <a:gd name="connsiteY20" fmla="*/ 5 h 10287000"/>
              <a:gd name="connsiteX21" fmla="*/ 2669670 w 18296289"/>
              <a:gd name="connsiteY21" fmla="*/ 5 h 10287000"/>
              <a:gd name="connsiteX22" fmla="*/ 2669670 w 18296289"/>
              <a:gd name="connsiteY22" fmla="*/ 10287000 h 10287000"/>
              <a:gd name="connsiteX23" fmla="*/ 2441658 w 18296289"/>
              <a:gd name="connsiteY23" fmla="*/ 10287000 h 10287000"/>
              <a:gd name="connsiteX24" fmla="*/ 2929991 w 18296289"/>
              <a:gd name="connsiteY24" fmla="*/ 5 h 10287000"/>
              <a:gd name="connsiteX25" fmla="*/ 3158002 w 18296289"/>
              <a:gd name="connsiteY25" fmla="*/ 5 h 10287000"/>
              <a:gd name="connsiteX26" fmla="*/ 3158002 w 18296289"/>
              <a:gd name="connsiteY26" fmla="*/ 10287000 h 10287000"/>
              <a:gd name="connsiteX27" fmla="*/ 2929991 w 18296289"/>
              <a:gd name="connsiteY27" fmla="*/ 10287000 h 10287000"/>
              <a:gd name="connsiteX28" fmla="*/ 3418323 w 18296289"/>
              <a:gd name="connsiteY28" fmla="*/ 5 h 10287000"/>
              <a:gd name="connsiteX29" fmla="*/ 3646334 w 18296289"/>
              <a:gd name="connsiteY29" fmla="*/ 5 h 10287000"/>
              <a:gd name="connsiteX30" fmla="*/ 3646334 w 18296289"/>
              <a:gd name="connsiteY30" fmla="*/ 10287000 h 10287000"/>
              <a:gd name="connsiteX31" fmla="*/ 3418323 w 18296289"/>
              <a:gd name="connsiteY31" fmla="*/ 10287000 h 10287000"/>
              <a:gd name="connsiteX32" fmla="*/ 3906655 w 18296289"/>
              <a:gd name="connsiteY32" fmla="*/ 5 h 10287000"/>
              <a:gd name="connsiteX33" fmla="*/ 4134665 w 18296289"/>
              <a:gd name="connsiteY33" fmla="*/ 5 h 10287000"/>
              <a:gd name="connsiteX34" fmla="*/ 4134665 w 18296289"/>
              <a:gd name="connsiteY34" fmla="*/ 10287000 h 10287000"/>
              <a:gd name="connsiteX35" fmla="*/ 3906655 w 18296289"/>
              <a:gd name="connsiteY35" fmla="*/ 10287000 h 10287000"/>
              <a:gd name="connsiteX36" fmla="*/ 4394985 w 18296289"/>
              <a:gd name="connsiteY36" fmla="*/ 4 h 10287000"/>
              <a:gd name="connsiteX37" fmla="*/ 4622994 w 18296289"/>
              <a:gd name="connsiteY37" fmla="*/ 4 h 10287000"/>
              <a:gd name="connsiteX38" fmla="*/ 4622994 w 18296289"/>
              <a:gd name="connsiteY38" fmla="*/ 10287000 h 10287000"/>
              <a:gd name="connsiteX39" fmla="*/ 4394985 w 18296289"/>
              <a:gd name="connsiteY39" fmla="*/ 10287000 h 10287000"/>
              <a:gd name="connsiteX40" fmla="*/ 4883318 w 18296289"/>
              <a:gd name="connsiteY40" fmla="*/ 4 h 10287000"/>
              <a:gd name="connsiteX41" fmla="*/ 5111327 w 18296289"/>
              <a:gd name="connsiteY41" fmla="*/ 4 h 10287000"/>
              <a:gd name="connsiteX42" fmla="*/ 5111327 w 18296289"/>
              <a:gd name="connsiteY42" fmla="*/ 10287000 h 10287000"/>
              <a:gd name="connsiteX43" fmla="*/ 4883318 w 18296289"/>
              <a:gd name="connsiteY43" fmla="*/ 10287000 h 10287000"/>
              <a:gd name="connsiteX44" fmla="*/ 5371649 w 18296289"/>
              <a:gd name="connsiteY44" fmla="*/ 4 h 10287000"/>
              <a:gd name="connsiteX45" fmla="*/ 5599660 w 18296289"/>
              <a:gd name="connsiteY45" fmla="*/ 4 h 10287000"/>
              <a:gd name="connsiteX46" fmla="*/ 5599660 w 18296289"/>
              <a:gd name="connsiteY46" fmla="*/ 10287000 h 10287000"/>
              <a:gd name="connsiteX47" fmla="*/ 5371649 w 18296289"/>
              <a:gd name="connsiteY47" fmla="*/ 10287000 h 10287000"/>
              <a:gd name="connsiteX48" fmla="*/ 5859980 w 18296289"/>
              <a:gd name="connsiteY48" fmla="*/ 4 h 10287000"/>
              <a:gd name="connsiteX49" fmla="*/ 6087990 w 18296289"/>
              <a:gd name="connsiteY49" fmla="*/ 4 h 10287000"/>
              <a:gd name="connsiteX50" fmla="*/ 6087990 w 18296289"/>
              <a:gd name="connsiteY50" fmla="*/ 10287000 h 10287000"/>
              <a:gd name="connsiteX51" fmla="*/ 5859980 w 18296289"/>
              <a:gd name="connsiteY51" fmla="*/ 10287000 h 10287000"/>
              <a:gd name="connsiteX52" fmla="*/ 6348314 w 18296289"/>
              <a:gd name="connsiteY52" fmla="*/ 4 h 10287000"/>
              <a:gd name="connsiteX53" fmla="*/ 6576324 w 18296289"/>
              <a:gd name="connsiteY53" fmla="*/ 4 h 10287000"/>
              <a:gd name="connsiteX54" fmla="*/ 6576324 w 18296289"/>
              <a:gd name="connsiteY54" fmla="*/ 10287000 h 10287000"/>
              <a:gd name="connsiteX55" fmla="*/ 6348314 w 18296289"/>
              <a:gd name="connsiteY55" fmla="*/ 10287000 h 10287000"/>
              <a:gd name="connsiteX56" fmla="*/ 6836644 w 18296289"/>
              <a:gd name="connsiteY56" fmla="*/ 4 h 10287000"/>
              <a:gd name="connsiteX57" fmla="*/ 7064654 w 18296289"/>
              <a:gd name="connsiteY57" fmla="*/ 4 h 10287000"/>
              <a:gd name="connsiteX58" fmla="*/ 7064654 w 18296289"/>
              <a:gd name="connsiteY58" fmla="*/ 10287000 h 10287000"/>
              <a:gd name="connsiteX59" fmla="*/ 6836644 w 18296289"/>
              <a:gd name="connsiteY59" fmla="*/ 10287000 h 10287000"/>
              <a:gd name="connsiteX60" fmla="*/ 7324976 w 18296289"/>
              <a:gd name="connsiteY60" fmla="*/ 3 h 10287000"/>
              <a:gd name="connsiteX61" fmla="*/ 7552987 w 18296289"/>
              <a:gd name="connsiteY61" fmla="*/ 3 h 10287000"/>
              <a:gd name="connsiteX62" fmla="*/ 7552987 w 18296289"/>
              <a:gd name="connsiteY62" fmla="*/ 10287000 h 10287000"/>
              <a:gd name="connsiteX63" fmla="*/ 7324976 w 18296289"/>
              <a:gd name="connsiteY63" fmla="*/ 10287000 h 10287000"/>
              <a:gd name="connsiteX64" fmla="*/ 7813308 w 18296289"/>
              <a:gd name="connsiteY64" fmla="*/ 3 h 10287000"/>
              <a:gd name="connsiteX65" fmla="*/ 8041318 w 18296289"/>
              <a:gd name="connsiteY65" fmla="*/ 3 h 10287000"/>
              <a:gd name="connsiteX66" fmla="*/ 8041318 w 18296289"/>
              <a:gd name="connsiteY66" fmla="*/ 10287000 h 10287000"/>
              <a:gd name="connsiteX67" fmla="*/ 7813308 w 18296289"/>
              <a:gd name="connsiteY67" fmla="*/ 10287000 h 10287000"/>
              <a:gd name="connsiteX68" fmla="*/ 8301639 w 18296289"/>
              <a:gd name="connsiteY68" fmla="*/ 3 h 10287000"/>
              <a:gd name="connsiteX69" fmla="*/ 8529649 w 18296289"/>
              <a:gd name="connsiteY69" fmla="*/ 3 h 10287000"/>
              <a:gd name="connsiteX70" fmla="*/ 8529649 w 18296289"/>
              <a:gd name="connsiteY70" fmla="*/ 10287000 h 10287000"/>
              <a:gd name="connsiteX71" fmla="*/ 8301639 w 18296289"/>
              <a:gd name="connsiteY71" fmla="*/ 10287000 h 10287000"/>
              <a:gd name="connsiteX72" fmla="*/ 8789970 w 18296289"/>
              <a:gd name="connsiteY72" fmla="*/ 3 h 10287000"/>
              <a:gd name="connsiteX73" fmla="*/ 9017981 w 18296289"/>
              <a:gd name="connsiteY73" fmla="*/ 3 h 10287000"/>
              <a:gd name="connsiteX74" fmla="*/ 9017981 w 18296289"/>
              <a:gd name="connsiteY74" fmla="*/ 10287000 h 10287000"/>
              <a:gd name="connsiteX75" fmla="*/ 8789970 w 18296289"/>
              <a:gd name="connsiteY75" fmla="*/ 10287000 h 10287000"/>
              <a:gd name="connsiteX76" fmla="*/ 9278302 w 18296289"/>
              <a:gd name="connsiteY76" fmla="*/ 3 h 10287000"/>
              <a:gd name="connsiteX77" fmla="*/ 9506313 w 18296289"/>
              <a:gd name="connsiteY77" fmla="*/ 3 h 10287000"/>
              <a:gd name="connsiteX78" fmla="*/ 9506313 w 18296289"/>
              <a:gd name="connsiteY78" fmla="*/ 10287000 h 10287000"/>
              <a:gd name="connsiteX79" fmla="*/ 9278302 w 18296289"/>
              <a:gd name="connsiteY79" fmla="*/ 10287000 h 10287000"/>
              <a:gd name="connsiteX80" fmla="*/ 9766634 w 18296289"/>
              <a:gd name="connsiteY80" fmla="*/ 3 h 10287000"/>
              <a:gd name="connsiteX81" fmla="*/ 9994645 w 18296289"/>
              <a:gd name="connsiteY81" fmla="*/ 3 h 10287000"/>
              <a:gd name="connsiteX82" fmla="*/ 9994645 w 18296289"/>
              <a:gd name="connsiteY82" fmla="*/ 10287000 h 10287000"/>
              <a:gd name="connsiteX83" fmla="*/ 9766634 w 18296289"/>
              <a:gd name="connsiteY83" fmla="*/ 10287000 h 10287000"/>
              <a:gd name="connsiteX84" fmla="*/ 10254966 w 18296289"/>
              <a:gd name="connsiteY84" fmla="*/ 3 h 10287000"/>
              <a:gd name="connsiteX85" fmla="*/ 10482977 w 18296289"/>
              <a:gd name="connsiteY85" fmla="*/ 3 h 10287000"/>
              <a:gd name="connsiteX86" fmla="*/ 10482977 w 18296289"/>
              <a:gd name="connsiteY86" fmla="*/ 10287000 h 10287000"/>
              <a:gd name="connsiteX87" fmla="*/ 10254966 w 18296289"/>
              <a:gd name="connsiteY87" fmla="*/ 10287000 h 10287000"/>
              <a:gd name="connsiteX88" fmla="*/ 10743298 w 18296289"/>
              <a:gd name="connsiteY88" fmla="*/ 2 h 10287000"/>
              <a:gd name="connsiteX89" fmla="*/ 10971309 w 18296289"/>
              <a:gd name="connsiteY89" fmla="*/ 2 h 10287000"/>
              <a:gd name="connsiteX90" fmla="*/ 10971309 w 18296289"/>
              <a:gd name="connsiteY90" fmla="*/ 10287000 h 10287000"/>
              <a:gd name="connsiteX91" fmla="*/ 10743298 w 18296289"/>
              <a:gd name="connsiteY91" fmla="*/ 10287000 h 10287000"/>
              <a:gd name="connsiteX92" fmla="*/ 11231630 w 18296289"/>
              <a:gd name="connsiteY92" fmla="*/ 2 h 10287000"/>
              <a:gd name="connsiteX93" fmla="*/ 11459641 w 18296289"/>
              <a:gd name="connsiteY93" fmla="*/ 2 h 10287000"/>
              <a:gd name="connsiteX94" fmla="*/ 11459641 w 18296289"/>
              <a:gd name="connsiteY94" fmla="*/ 10287000 h 10287000"/>
              <a:gd name="connsiteX95" fmla="*/ 11231630 w 18296289"/>
              <a:gd name="connsiteY95" fmla="*/ 10287000 h 10287000"/>
              <a:gd name="connsiteX96" fmla="*/ 11719962 w 18296289"/>
              <a:gd name="connsiteY96" fmla="*/ 2 h 10287000"/>
              <a:gd name="connsiteX97" fmla="*/ 11947973 w 18296289"/>
              <a:gd name="connsiteY97" fmla="*/ 2 h 10287000"/>
              <a:gd name="connsiteX98" fmla="*/ 11947973 w 18296289"/>
              <a:gd name="connsiteY98" fmla="*/ 10287000 h 10287000"/>
              <a:gd name="connsiteX99" fmla="*/ 11719962 w 18296289"/>
              <a:gd name="connsiteY99" fmla="*/ 10287000 h 10287000"/>
              <a:gd name="connsiteX100" fmla="*/ 12208294 w 18296289"/>
              <a:gd name="connsiteY100" fmla="*/ 2 h 10287000"/>
              <a:gd name="connsiteX101" fmla="*/ 12436305 w 18296289"/>
              <a:gd name="connsiteY101" fmla="*/ 2 h 10287000"/>
              <a:gd name="connsiteX102" fmla="*/ 12436305 w 18296289"/>
              <a:gd name="connsiteY102" fmla="*/ 10287000 h 10287000"/>
              <a:gd name="connsiteX103" fmla="*/ 12208294 w 18296289"/>
              <a:gd name="connsiteY103" fmla="*/ 10287000 h 10287000"/>
              <a:gd name="connsiteX104" fmla="*/ 12696626 w 18296289"/>
              <a:gd name="connsiteY104" fmla="*/ 2 h 10287000"/>
              <a:gd name="connsiteX105" fmla="*/ 12924637 w 18296289"/>
              <a:gd name="connsiteY105" fmla="*/ 2 h 10287000"/>
              <a:gd name="connsiteX106" fmla="*/ 12924637 w 18296289"/>
              <a:gd name="connsiteY106" fmla="*/ 10287000 h 10287000"/>
              <a:gd name="connsiteX107" fmla="*/ 12696626 w 18296289"/>
              <a:gd name="connsiteY107" fmla="*/ 10287000 h 10287000"/>
              <a:gd name="connsiteX108" fmla="*/ 13184958 w 18296289"/>
              <a:gd name="connsiteY108" fmla="*/ 2 h 10287000"/>
              <a:gd name="connsiteX109" fmla="*/ 13412969 w 18296289"/>
              <a:gd name="connsiteY109" fmla="*/ 2 h 10287000"/>
              <a:gd name="connsiteX110" fmla="*/ 13412969 w 18296289"/>
              <a:gd name="connsiteY110" fmla="*/ 10287000 h 10287000"/>
              <a:gd name="connsiteX111" fmla="*/ 13184958 w 18296289"/>
              <a:gd name="connsiteY111" fmla="*/ 10287000 h 10287000"/>
              <a:gd name="connsiteX112" fmla="*/ 13673290 w 18296289"/>
              <a:gd name="connsiteY112" fmla="*/ 1 h 10287000"/>
              <a:gd name="connsiteX113" fmla="*/ 13901301 w 18296289"/>
              <a:gd name="connsiteY113" fmla="*/ 1 h 10287000"/>
              <a:gd name="connsiteX114" fmla="*/ 13901301 w 18296289"/>
              <a:gd name="connsiteY114" fmla="*/ 10287000 h 10287000"/>
              <a:gd name="connsiteX115" fmla="*/ 13673290 w 18296289"/>
              <a:gd name="connsiteY115" fmla="*/ 10287000 h 10287000"/>
              <a:gd name="connsiteX116" fmla="*/ 14161622 w 18296289"/>
              <a:gd name="connsiteY116" fmla="*/ 1 h 10287000"/>
              <a:gd name="connsiteX117" fmla="*/ 14389633 w 18296289"/>
              <a:gd name="connsiteY117" fmla="*/ 1 h 10287000"/>
              <a:gd name="connsiteX118" fmla="*/ 14389633 w 18296289"/>
              <a:gd name="connsiteY118" fmla="*/ 10287000 h 10287000"/>
              <a:gd name="connsiteX119" fmla="*/ 14161622 w 18296289"/>
              <a:gd name="connsiteY119" fmla="*/ 10287000 h 10287000"/>
              <a:gd name="connsiteX120" fmla="*/ 14649954 w 18296289"/>
              <a:gd name="connsiteY120" fmla="*/ 1 h 10287000"/>
              <a:gd name="connsiteX121" fmla="*/ 14877965 w 18296289"/>
              <a:gd name="connsiteY121" fmla="*/ 1 h 10287000"/>
              <a:gd name="connsiteX122" fmla="*/ 14877965 w 18296289"/>
              <a:gd name="connsiteY122" fmla="*/ 10287000 h 10287000"/>
              <a:gd name="connsiteX123" fmla="*/ 14649954 w 18296289"/>
              <a:gd name="connsiteY123" fmla="*/ 10287000 h 10287000"/>
              <a:gd name="connsiteX124" fmla="*/ 15138286 w 18296289"/>
              <a:gd name="connsiteY124" fmla="*/ 1 h 10287000"/>
              <a:gd name="connsiteX125" fmla="*/ 15366297 w 18296289"/>
              <a:gd name="connsiteY125" fmla="*/ 1 h 10287000"/>
              <a:gd name="connsiteX126" fmla="*/ 15366297 w 18296289"/>
              <a:gd name="connsiteY126" fmla="*/ 10287000 h 10287000"/>
              <a:gd name="connsiteX127" fmla="*/ 15138286 w 18296289"/>
              <a:gd name="connsiteY127" fmla="*/ 10287000 h 10287000"/>
              <a:gd name="connsiteX128" fmla="*/ 15626618 w 18296289"/>
              <a:gd name="connsiteY128" fmla="*/ 1 h 10287000"/>
              <a:gd name="connsiteX129" fmla="*/ 15854629 w 18296289"/>
              <a:gd name="connsiteY129" fmla="*/ 1 h 10287000"/>
              <a:gd name="connsiteX130" fmla="*/ 15854629 w 18296289"/>
              <a:gd name="connsiteY130" fmla="*/ 10287000 h 10287000"/>
              <a:gd name="connsiteX131" fmla="*/ 15626618 w 18296289"/>
              <a:gd name="connsiteY131" fmla="*/ 10287000 h 10287000"/>
              <a:gd name="connsiteX132" fmla="*/ 16114950 w 18296289"/>
              <a:gd name="connsiteY132" fmla="*/ 1 h 10287000"/>
              <a:gd name="connsiteX133" fmla="*/ 16342961 w 18296289"/>
              <a:gd name="connsiteY133" fmla="*/ 1 h 10287000"/>
              <a:gd name="connsiteX134" fmla="*/ 16342961 w 18296289"/>
              <a:gd name="connsiteY134" fmla="*/ 10287000 h 10287000"/>
              <a:gd name="connsiteX135" fmla="*/ 16114950 w 18296289"/>
              <a:gd name="connsiteY135" fmla="*/ 10287000 h 10287000"/>
              <a:gd name="connsiteX136" fmla="*/ 16603282 w 18296289"/>
              <a:gd name="connsiteY136" fmla="*/ 1 h 10287000"/>
              <a:gd name="connsiteX137" fmla="*/ 16831293 w 18296289"/>
              <a:gd name="connsiteY137" fmla="*/ 1 h 10287000"/>
              <a:gd name="connsiteX138" fmla="*/ 16831293 w 18296289"/>
              <a:gd name="connsiteY138" fmla="*/ 10287000 h 10287000"/>
              <a:gd name="connsiteX139" fmla="*/ 16603282 w 18296289"/>
              <a:gd name="connsiteY139" fmla="*/ 10287000 h 10287000"/>
              <a:gd name="connsiteX140" fmla="*/ 17091615 w 18296289"/>
              <a:gd name="connsiteY140" fmla="*/ 0 h 10287000"/>
              <a:gd name="connsiteX141" fmla="*/ 17319625 w 18296289"/>
              <a:gd name="connsiteY141" fmla="*/ 0 h 10287000"/>
              <a:gd name="connsiteX142" fmla="*/ 17319625 w 18296289"/>
              <a:gd name="connsiteY142" fmla="*/ 10287000 h 10287000"/>
              <a:gd name="connsiteX143" fmla="*/ 17091615 w 18296289"/>
              <a:gd name="connsiteY143" fmla="*/ 10287000 h 10287000"/>
              <a:gd name="connsiteX144" fmla="*/ 17579947 w 18296289"/>
              <a:gd name="connsiteY144" fmla="*/ 0 h 10287000"/>
              <a:gd name="connsiteX145" fmla="*/ 17807957 w 18296289"/>
              <a:gd name="connsiteY145" fmla="*/ 0 h 10287000"/>
              <a:gd name="connsiteX146" fmla="*/ 17807957 w 18296289"/>
              <a:gd name="connsiteY146" fmla="*/ 10287000 h 10287000"/>
              <a:gd name="connsiteX147" fmla="*/ 17579947 w 18296289"/>
              <a:gd name="connsiteY147" fmla="*/ 10287000 h 10287000"/>
              <a:gd name="connsiteX148" fmla="*/ 18068279 w 18296289"/>
              <a:gd name="connsiteY148" fmla="*/ 0 h 10287000"/>
              <a:gd name="connsiteX149" fmla="*/ 18296289 w 18296289"/>
              <a:gd name="connsiteY149" fmla="*/ 0 h 10287000"/>
              <a:gd name="connsiteX150" fmla="*/ 18296289 w 18296289"/>
              <a:gd name="connsiteY150" fmla="*/ 10287000 h 10287000"/>
              <a:gd name="connsiteX151" fmla="*/ 18068279 w 18296289"/>
              <a:gd name="connsiteY151" fmla="*/ 10287000 h 1028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18296289" h="10287000">
                <a:moveTo>
                  <a:pt x="488332" y="6"/>
                </a:moveTo>
                <a:lnTo>
                  <a:pt x="716342" y="6"/>
                </a:lnTo>
                <a:lnTo>
                  <a:pt x="716342" y="10287000"/>
                </a:lnTo>
                <a:lnTo>
                  <a:pt x="488332" y="10287000"/>
                </a:lnTo>
                <a:close/>
                <a:moveTo>
                  <a:pt x="0" y="6"/>
                </a:moveTo>
                <a:lnTo>
                  <a:pt x="228011" y="6"/>
                </a:lnTo>
                <a:lnTo>
                  <a:pt x="228011" y="10287000"/>
                </a:lnTo>
                <a:lnTo>
                  <a:pt x="0" y="10287000"/>
                </a:lnTo>
                <a:close/>
                <a:moveTo>
                  <a:pt x="976663" y="5"/>
                </a:moveTo>
                <a:lnTo>
                  <a:pt x="1204675" y="5"/>
                </a:lnTo>
                <a:lnTo>
                  <a:pt x="1204675" y="10287000"/>
                </a:lnTo>
                <a:lnTo>
                  <a:pt x="976663" y="10287000"/>
                </a:lnTo>
                <a:close/>
                <a:moveTo>
                  <a:pt x="1464995" y="5"/>
                </a:moveTo>
                <a:lnTo>
                  <a:pt x="1693006" y="5"/>
                </a:lnTo>
                <a:lnTo>
                  <a:pt x="1693006" y="10287000"/>
                </a:lnTo>
                <a:lnTo>
                  <a:pt x="1464995" y="10287000"/>
                </a:lnTo>
                <a:close/>
                <a:moveTo>
                  <a:pt x="1953326" y="5"/>
                </a:moveTo>
                <a:lnTo>
                  <a:pt x="2181338" y="5"/>
                </a:lnTo>
                <a:lnTo>
                  <a:pt x="2181338" y="10287000"/>
                </a:lnTo>
                <a:lnTo>
                  <a:pt x="1953326" y="10287000"/>
                </a:lnTo>
                <a:close/>
                <a:moveTo>
                  <a:pt x="2441658" y="5"/>
                </a:moveTo>
                <a:lnTo>
                  <a:pt x="2669670" y="5"/>
                </a:lnTo>
                <a:lnTo>
                  <a:pt x="2669670" y="10287000"/>
                </a:lnTo>
                <a:lnTo>
                  <a:pt x="2441658" y="10287000"/>
                </a:lnTo>
                <a:close/>
                <a:moveTo>
                  <a:pt x="2929991" y="5"/>
                </a:moveTo>
                <a:lnTo>
                  <a:pt x="3158002" y="5"/>
                </a:lnTo>
                <a:lnTo>
                  <a:pt x="3158002" y="10287000"/>
                </a:lnTo>
                <a:lnTo>
                  <a:pt x="2929991" y="10287000"/>
                </a:lnTo>
                <a:close/>
                <a:moveTo>
                  <a:pt x="3418323" y="5"/>
                </a:moveTo>
                <a:lnTo>
                  <a:pt x="3646334" y="5"/>
                </a:lnTo>
                <a:lnTo>
                  <a:pt x="3646334" y="10287000"/>
                </a:lnTo>
                <a:lnTo>
                  <a:pt x="3418323" y="10287000"/>
                </a:lnTo>
                <a:close/>
                <a:moveTo>
                  <a:pt x="3906655" y="5"/>
                </a:moveTo>
                <a:lnTo>
                  <a:pt x="4134665" y="5"/>
                </a:lnTo>
                <a:lnTo>
                  <a:pt x="4134665" y="10287000"/>
                </a:lnTo>
                <a:lnTo>
                  <a:pt x="3906655" y="10287000"/>
                </a:lnTo>
                <a:close/>
                <a:moveTo>
                  <a:pt x="4394985" y="4"/>
                </a:moveTo>
                <a:lnTo>
                  <a:pt x="4622994" y="4"/>
                </a:lnTo>
                <a:lnTo>
                  <a:pt x="4622994" y="10287000"/>
                </a:lnTo>
                <a:lnTo>
                  <a:pt x="4394985" y="10287000"/>
                </a:lnTo>
                <a:close/>
                <a:moveTo>
                  <a:pt x="4883318" y="4"/>
                </a:moveTo>
                <a:lnTo>
                  <a:pt x="5111327" y="4"/>
                </a:lnTo>
                <a:lnTo>
                  <a:pt x="5111327" y="10287000"/>
                </a:lnTo>
                <a:lnTo>
                  <a:pt x="4883318" y="10287000"/>
                </a:lnTo>
                <a:close/>
                <a:moveTo>
                  <a:pt x="5371649" y="4"/>
                </a:moveTo>
                <a:lnTo>
                  <a:pt x="5599660" y="4"/>
                </a:lnTo>
                <a:lnTo>
                  <a:pt x="5599660" y="10287000"/>
                </a:lnTo>
                <a:lnTo>
                  <a:pt x="5371649" y="10287000"/>
                </a:lnTo>
                <a:close/>
                <a:moveTo>
                  <a:pt x="5859980" y="4"/>
                </a:moveTo>
                <a:lnTo>
                  <a:pt x="6087990" y="4"/>
                </a:lnTo>
                <a:lnTo>
                  <a:pt x="6087990" y="10287000"/>
                </a:lnTo>
                <a:lnTo>
                  <a:pt x="5859980" y="10287000"/>
                </a:lnTo>
                <a:close/>
                <a:moveTo>
                  <a:pt x="6348314" y="4"/>
                </a:moveTo>
                <a:lnTo>
                  <a:pt x="6576324" y="4"/>
                </a:lnTo>
                <a:lnTo>
                  <a:pt x="6576324" y="10287000"/>
                </a:lnTo>
                <a:lnTo>
                  <a:pt x="6348314" y="10287000"/>
                </a:lnTo>
                <a:close/>
                <a:moveTo>
                  <a:pt x="6836644" y="4"/>
                </a:moveTo>
                <a:lnTo>
                  <a:pt x="7064654" y="4"/>
                </a:lnTo>
                <a:lnTo>
                  <a:pt x="7064654" y="10287000"/>
                </a:lnTo>
                <a:lnTo>
                  <a:pt x="6836644" y="10287000"/>
                </a:lnTo>
                <a:close/>
                <a:moveTo>
                  <a:pt x="7324976" y="3"/>
                </a:moveTo>
                <a:lnTo>
                  <a:pt x="7552987" y="3"/>
                </a:lnTo>
                <a:lnTo>
                  <a:pt x="7552987" y="10287000"/>
                </a:lnTo>
                <a:lnTo>
                  <a:pt x="7324976" y="10287000"/>
                </a:lnTo>
                <a:close/>
                <a:moveTo>
                  <a:pt x="7813308" y="3"/>
                </a:moveTo>
                <a:lnTo>
                  <a:pt x="8041318" y="3"/>
                </a:lnTo>
                <a:lnTo>
                  <a:pt x="8041318" y="10287000"/>
                </a:lnTo>
                <a:lnTo>
                  <a:pt x="7813308" y="10287000"/>
                </a:lnTo>
                <a:close/>
                <a:moveTo>
                  <a:pt x="8301639" y="3"/>
                </a:moveTo>
                <a:lnTo>
                  <a:pt x="8529649" y="3"/>
                </a:lnTo>
                <a:lnTo>
                  <a:pt x="8529649" y="10287000"/>
                </a:lnTo>
                <a:lnTo>
                  <a:pt x="8301639" y="10287000"/>
                </a:lnTo>
                <a:close/>
                <a:moveTo>
                  <a:pt x="8789970" y="3"/>
                </a:moveTo>
                <a:lnTo>
                  <a:pt x="9017981" y="3"/>
                </a:lnTo>
                <a:lnTo>
                  <a:pt x="9017981" y="10287000"/>
                </a:lnTo>
                <a:lnTo>
                  <a:pt x="8789970" y="10287000"/>
                </a:lnTo>
                <a:close/>
                <a:moveTo>
                  <a:pt x="9278302" y="3"/>
                </a:moveTo>
                <a:lnTo>
                  <a:pt x="9506313" y="3"/>
                </a:lnTo>
                <a:lnTo>
                  <a:pt x="9506313" y="10287000"/>
                </a:lnTo>
                <a:lnTo>
                  <a:pt x="9278302" y="10287000"/>
                </a:lnTo>
                <a:close/>
                <a:moveTo>
                  <a:pt x="9766634" y="3"/>
                </a:moveTo>
                <a:lnTo>
                  <a:pt x="9994645" y="3"/>
                </a:lnTo>
                <a:lnTo>
                  <a:pt x="9994645" y="10287000"/>
                </a:lnTo>
                <a:lnTo>
                  <a:pt x="9766634" y="10287000"/>
                </a:lnTo>
                <a:close/>
                <a:moveTo>
                  <a:pt x="10254966" y="3"/>
                </a:moveTo>
                <a:lnTo>
                  <a:pt x="10482977" y="3"/>
                </a:lnTo>
                <a:lnTo>
                  <a:pt x="10482977" y="10287000"/>
                </a:lnTo>
                <a:lnTo>
                  <a:pt x="10254966" y="10287000"/>
                </a:lnTo>
                <a:close/>
                <a:moveTo>
                  <a:pt x="10743298" y="2"/>
                </a:moveTo>
                <a:lnTo>
                  <a:pt x="10971309" y="2"/>
                </a:lnTo>
                <a:lnTo>
                  <a:pt x="10971309" y="10287000"/>
                </a:lnTo>
                <a:lnTo>
                  <a:pt x="10743298" y="10287000"/>
                </a:lnTo>
                <a:close/>
                <a:moveTo>
                  <a:pt x="11231630" y="2"/>
                </a:moveTo>
                <a:lnTo>
                  <a:pt x="11459641" y="2"/>
                </a:lnTo>
                <a:lnTo>
                  <a:pt x="11459641" y="10287000"/>
                </a:lnTo>
                <a:lnTo>
                  <a:pt x="11231630" y="10287000"/>
                </a:lnTo>
                <a:close/>
                <a:moveTo>
                  <a:pt x="11719962" y="2"/>
                </a:moveTo>
                <a:lnTo>
                  <a:pt x="11947973" y="2"/>
                </a:lnTo>
                <a:lnTo>
                  <a:pt x="11947973" y="10287000"/>
                </a:lnTo>
                <a:lnTo>
                  <a:pt x="11719962" y="10287000"/>
                </a:lnTo>
                <a:close/>
                <a:moveTo>
                  <a:pt x="12208294" y="2"/>
                </a:moveTo>
                <a:lnTo>
                  <a:pt x="12436305" y="2"/>
                </a:lnTo>
                <a:lnTo>
                  <a:pt x="12436305" y="10287000"/>
                </a:lnTo>
                <a:lnTo>
                  <a:pt x="12208294" y="10287000"/>
                </a:lnTo>
                <a:close/>
                <a:moveTo>
                  <a:pt x="12696626" y="2"/>
                </a:moveTo>
                <a:lnTo>
                  <a:pt x="12924637" y="2"/>
                </a:lnTo>
                <a:lnTo>
                  <a:pt x="12924637" y="10287000"/>
                </a:lnTo>
                <a:lnTo>
                  <a:pt x="12696626" y="10287000"/>
                </a:lnTo>
                <a:close/>
                <a:moveTo>
                  <a:pt x="13184958" y="2"/>
                </a:moveTo>
                <a:lnTo>
                  <a:pt x="13412969" y="2"/>
                </a:lnTo>
                <a:lnTo>
                  <a:pt x="13412969" y="10287000"/>
                </a:lnTo>
                <a:lnTo>
                  <a:pt x="13184958" y="10287000"/>
                </a:lnTo>
                <a:close/>
                <a:moveTo>
                  <a:pt x="13673290" y="1"/>
                </a:moveTo>
                <a:lnTo>
                  <a:pt x="13901301" y="1"/>
                </a:lnTo>
                <a:lnTo>
                  <a:pt x="13901301" y="10287000"/>
                </a:lnTo>
                <a:lnTo>
                  <a:pt x="13673290" y="10287000"/>
                </a:lnTo>
                <a:close/>
                <a:moveTo>
                  <a:pt x="14161622" y="1"/>
                </a:moveTo>
                <a:lnTo>
                  <a:pt x="14389633" y="1"/>
                </a:lnTo>
                <a:lnTo>
                  <a:pt x="14389633" y="10287000"/>
                </a:lnTo>
                <a:lnTo>
                  <a:pt x="14161622" y="10287000"/>
                </a:lnTo>
                <a:close/>
                <a:moveTo>
                  <a:pt x="14649954" y="1"/>
                </a:moveTo>
                <a:lnTo>
                  <a:pt x="14877965" y="1"/>
                </a:lnTo>
                <a:lnTo>
                  <a:pt x="14877965" y="10287000"/>
                </a:lnTo>
                <a:lnTo>
                  <a:pt x="14649954" y="10287000"/>
                </a:lnTo>
                <a:close/>
                <a:moveTo>
                  <a:pt x="15138286" y="1"/>
                </a:moveTo>
                <a:lnTo>
                  <a:pt x="15366297" y="1"/>
                </a:lnTo>
                <a:lnTo>
                  <a:pt x="15366297" y="10287000"/>
                </a:lnTo>
                <a:lnTo>
                  <a:pt x="15138286" y="10287000"/>
                </a:lnTo>
                <a:close/>
                <a:moveTo>
                  <a:pt x="15626618" y="1"/>
                </a:moveTo>
                <a:lnTo>
                  <a:pt x="15854629" y="1"/>
                </a:lnTo>
                <a:lnTo>
                  <a:pt x="15854629" y="10287000"/>
                </a:lnTo>
                <a:lnTo>
                  <a:pt x="15626618" y="10287000"/>
                </a:lnTo>
                <a:close/>
                <a:moveTo>
                  <a:pt x="16114950" y="1"/>
                </a:moveTo>
                <a:lnTo>
                  <a:pt x="16342961" y="1"/>
                </a:lnTo>
                <a:lnTo>
                  <a:pt x="16342961" y="10287000"/>
                </a:lnTo>
                <a:lnTo>
                  <a:pt x="16114950" y="10287000"/>
                </a:lnTo>
                <a:close/>
                <a:moveTo>
                  <a:pt x="16603282" y="1"/>
                </a:moveTo>
                <a:lnTo>
                  <a:pt x="16831293" y="1"/>
                </a:lnTo>
                <a:lnTo>
                  <a:pt x="16831293" y="10287000"/>
                </a:lnTo>
                <a:lnTo>
                  <a:pt x="16603282" y="10287000"/>
                </a:lnTo>
                <a:close/>
                <a:moveTo>
                  <a:pt x="17091615" y="0"/>
                </a:moveTo>
                <a:lnTo>
                  <a:pt x="17319625" y="0"/>
                </a:lnTo>
                <a:lnTo>
                  <a:pt x="17319625" y="10287000"/>
                </a:lnTo>
                <a:lnTo>
                  <a:pt x="17091615" y="10287000"/>
                </a:lnTo>
                <a:close/>
                <a:moveTo>
                  <a:pt x="17579947" y="0"/>
                </a:moveTo>
                <a:lnTo>
                  <a:pt x="17807957" y="0"/>
                </a:lnTo>
                <a:lnTo>
                  <a:pt x="17807957" y="10287000"/>
                </a:lnTo>
                <a:lnTo>
                  <a:pt x="17579947" y="10287000"/>
                </a:lnTo>
                <a:close/>
                <a:moveTo>
                  <a:pt x="18068279" y="0"/>
                </a:moveTo>
                <a:lnTo>
                  <a:pt x="18296289" y="0"/>
                </a:lnTo>
                <a:lnTo>
                  <a:pt x="18296289" y="10287000"/>
                </a:lnTo>
                <a:lnTo>
                  <a:pt x="18068279" y="10287000"/>
                </a:lnTo>
                <a:close/>
              </a:path>
            </a:pathLst>
          </a:custGeom>
          <a:solidFill>
            <a:schemeClr val="bg1">
              <a:alpha val="1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Infographic Style</a:t>
            </a:r>
          </a:p>
        </p:txBody>
      </p:sp>
      <p:grpSp>
        <p:nvGrpSpPr>
          <p:cNvPr id="3" name="그룹 9">
            <a:extLst>
              <a:ext uri="{FF2B5EF4-FFF2-40B4-BE49-F238E27FC236}">
                <a16:creationId xmlns="" xmlns:a16="http://schemas.microsoft.com/office/drawing/2014/main" id="{10EBD058-69D5-45B8-AACE-9AF87971EDAE}"/>
              </a:ext>
            </a:extLst>
          </p:cNvPr>
          <p:cNvGrpSpPr/>
          <p:nvPr/>
        </p:nvGrpSpPr>
        <p:grpSpPr>
          <a:xfrm>
            <a:off x="7167324" y="3695898"/>
            <a:ext cx="1631459" cy="909884"/>
            <a:chOff x="7205148" y="3645024"/>
            <a:chExt cx="1711631" cy="954597"/>
          </a:xfrm>
        </p:grpSpPr>
        <p:sp>
          <p:nvSpPr>
            <p:cNvPr id="4" name="Rectangle 74">
              <a:extLst>
                <a:ext uri="{FF2B5EF4-FFF2-40B4-BE49-F238E27FC236}">
                  <a16:creationId xmlns="" xmlns:a16="http://schemas.microsoft.com/office/drawing/2014/main" id="{609757A3-6E89-450D-8DB7-41DFBE26C4E6}"/>
                </a:ext>
              </a:extLst>
            </p:cNvPr>
            <p:cNvSpPr/>
            <p:nvPr/>
          </p:nvSpPr>
          <p:spPr>
            <a:xfrm flipH="1">
              <a:off x="7210998" y="4389320"/>
              <a:ext cx="1699930" cy="210301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4294520" y="262881"/>
                  </a:moveTo>
                  <a:lnTo>
                    <a:pt x="4294520" y="390769"/>
                  </a:lnTo>
                  <a:lnTo>
                    <a:pt x="4155512" y="390769"/>
                  </a:lnTo>
                  <a:lnTo>
                    <a:pt x="4155512" y="262881"/>
                  </a:lnTo>
                  <a:close/>
                  <a:moveTo>
                    <a:pt x="4545033" y="262881"/>
                  </a:moveTo>
                  <a:lnTo>
                    <a:pt x="4545033" y="390769"/>
                  </a:lnTo>
                  <a:lnTo>
                    <a:pt x="4406025" y="390769"/>
                  </a:lnTo>
                  <a:lnTo>
                    <a:pt x="4406025" y="262881"/>
                  </a:lnTo>
                  <a:close/>
                  <a:moveTo>
                    <a:pt x="4795546" y="262881"/>
                  </a:moveTo>
                  <a:lnTo>
                    <a:pt x="4795546" y="390769"/>
                  </a:lnTo>
                  <a:lnTo>
                    <a:pt x="4656538" y="390769"/>
                  </a:lnTo>
                  <a:lnTo>
                    <a:pt x="4656538" y="262881"/>
                  </a:lnTo>
                  <a:close/>
                  <a:moveTo>
                    <a:pt x="5393520" y="0"/>
                  </a:moveTo>
                  <a:lnTo>
                    <a:pt x="1140534" y="0"/>
                  </a:lnTo>
                  <a:lnTo>
                    <a:pt x="1140534" y="658575"/>
                  </a:lnTo>
                  <a:lnTo>
                    <a:pt x="1057129" y="658575"/>
                  </a:lnTo>
                  <a:lnTo>
                    <a:pt x="1057129" y="0"/>
                  </a:lnTo>
                  <a:lnTo>
                    <a:pt x="926444" y="0"/>
                  </a:lnTo>
                  <a:lnTo>
                    <a:pt x="926444" y="658575"/>
                  </a:lnTo>
                  <a:lnTo>
                    <a:pt x="843039" y="658575"/>
                  </a:lnTo>
                  <a:lnTo>
                    <a:pt x="843039" y="0"/>
                  </a:lnTo>
                  <a:lnTo>
                    <a:pt x="712355" y="0"/>
                  </a:lnTo>
                  <a:lnTo>
                    <a:pt x="712355" y="658575"/>
                  </a:lnTo>
                  <a:lnTo>
                    <a:pt x="628950" y="658575"/>
                  </a:lnTo>
                  <a:lnTo>
                    <a:pt x="628950" y="0"/>
                  </a:lnTo>
                  <a:lnTo>
                    <a:pt x="498265" y="0"/>
                  </a:lnTo>
                  <a:lnTo>
                    <a:pt x="498265" y="658575"/>
                  </a:lnTo>
                  <a:lnTo>
                    <a:pt x="414860" y="658575"/>
                  </a:lnTo>
                  <a:lnTo>
                    <a:pt x="414860" y="0"/>
                  </a:lnTo>
                  <a:lnTo>
                    <a:pt x="0" y="0"/>
                  </a:lnTo>
                  <a:lnTo>
                    <a:pt x="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3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5" name="Rectangle 4">
              <a:extLst>
                <a:ext uri="{FF2B5EF4-FFF2-40B4-BE49-F238E27FC236}">
                  <a16:creationId xmlns="" xmlns:a16="http://schemas.microsoft.com/office/drawing/2014/main" id="{06209FA6-C901-4BC2-BC61-B8E97125AAAC}"/>
                </a:ext>
              </a:extLst>
            </p:cNvPr>
            <p:cNvSpPr/>
            <p:nvPr/>
          </p:nvSpPr>
          <p:spPr>
            <a:xfrm flipH="1">
              <a:off x="7205148" y="4121909"/>
              <a:ext cx="1711631" cy="211748"/>
            </a:xfrm>
            <a:prstGeom prst="rect">
              <a:avLst/>
            </a:prstGeom>
            <a:solidFill>
              <a:schemeClr val="accent2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6" name="Rectangle 94">
              <a:extLst>
                <a:ext uri="{FF2B5EF4-FFF2-40B4-BE49-F238E27FC236}">
                  <a16:creationId xmlns="" xmlns:a16="http://schemas.microsoft.com/office/drawing/2014/main" id="{761E6AE8-7E19-4AC7-B89D-CBB3ED191843}"/>
                </a:ext>
              </a:extLst>
            </p:cNvPr>
            <p:cNvSpPr/>
            <p:nvPr/>
          </p:nvSpPr>
          <p:spPr>
            <a:xfrm flipH="1">
              <a:off x="7338190" y="3887414"/>
              <a:ext cx="1445547" cy="178831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289124" y="0"/>
                  </a:moveTo>
                  <a:lnTo>
                    <a:pt x="0" y="0"/>
                  </a:lnTo>
                  <a:lnTo>
                    <a:pt x="0" y="667240"/>
                  </a:lnTo>
                  <a:lnTo>
                    <a:pt x="289124" y="667240"/>
                  </a:lnTo>
                  <a:close/>
                  <a:moveTo>
                    <a:pt x="629207" y="0"/>
                  </a:moveTo>
                  <a:lnTo>
                    <a:pt x="478456" y="0"/>
                  </a:lnTo>
                  <a:lnTo>
                    <a:pt x="478456" y="667240"/>
                  </a:lnTo>
                  <a:lnTo>
                    <a:pt x="629207" y="667240"/>
                  </a:lnTo>
                  <a:close/>
                  <a:moveTo>
                    <a:pt x="5393520" y="0"/>
                  </a:moveTo>
                  <a:lnTo>
                    <a:pt x="818539" y="0"/>
                  </a:lnTo>
                  <a:lnTo>
                    <a:pt x="818539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4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7" name="Rectangle 97">
              <a:extLst>
                <a:ext uri="{FF2B5EF4-FFF2-40B4-BE49-F238E27FC236}">
                  <a16:creationId xmlns="" xmlns:a16="http://schemas.microsoft.com/office/drawing/2014/main" id="{2406A8AD-E863-49E6-8455-CEEFE6F234D5}"/>
                </a:ext>
              </a:extLst>
            </p:cNvPr>
            <p:cNvSpPr/>
            <p:nvPr/>
          </p:nvSpPr>
          <p:spPr>
            <a:xfrm flipH="1">
              <a:off x="7306278" y="3645024"/>
              <a:ext cx="1509371" cy="186726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3749325" y="214783"/>
                  </a:moveTo>
                  <a:lnTo>
                    <a:pt x="3749325" y="452458"/>
                  </a:lnTo>
                  <a:lnTo>
                    <a:pt x="3604159" y="452458"/>
                  </a:lnTo>
                  <a:lnTo>
                    <a:pt x="3604159" y="214783"/>
                  </a:lnTo>
                  <a:close/>
                  <a:moveTo>
                    <a:pt x="4010934" y="214783"/>
                  </a:moveTo>
                  <a:lnTo>
                    <a:pt x="4010934" y="452458"/>
                  </a:lnTo>
                  <a:lnTo>
                    <a:pt x="3865768" y="452458"/>
                  </a:lnTo>
                  <a:lnTo>
                    <a:pt x="3865768" y="214783"/>
                  </a:lnTo>
                  <a:close/>
                  <a:moveTo>
                    <a:pt x="4272544" y="214783"/>
                  </a:moveTo>
                  <a:lnTo>
                    <a:pt x="4272544" y="452458"/>
                  </a:lnTo>
                  <a:lnTo>
                    <a:pt x="4127378" y="452458"/>
                  </a:lnTo>
                  <a:lnTo>
                    <a:pt x="4127378" y="214783"/>
                  </a:lnTo>
                  <a:close/>
                  <a:moveTo>
                    <a:pt x="4534153" y="214783"/>
                  </a:moveTo>
                  <a:lnTo>
                    <a:pt x="4534153" y="452458"/>
                  </a:lnTo>
                  <a:lnTo>
                    <a:pt x="4388987" y="452458"/>
                  </a:lnTo>
                  <a:lnTo>
                    <a:pt x="4388987" y="214783"/>
                  </a:lnTo>
                  <a:close/>
                  <a:moveTo>
                    <a:pt x="4795763" y="214783"/>
                  </a:moveTo>
                  <a:lnTo>
                    <a:pt x="4795763" y="452458"/>
                  </a:lnTo>
                  <a:lnTo>
                    <a:pt x="4650597" y="452458"/>
                  </a:lnTo>
                  <a:lnTo>
                    <a:pt x="4650597" y="214783"/>
                  </a:lnTo>
                  <a:close/>
                  <a:moveTo>
                    <a:pt x="5057372" y="214783"/>
                  </a:moveTo>
                  <a:lnTo>
                    <a:pt x="5057372" y="452458"/>
                  </a:lnTo>
                  <a:lnTo>
                    <a:pt x="4912206" y="452458"/>
                  </a:lnTo>
                  <a:lnTo>
                    <a:pt x="4912206" y="214783"/>
                  </a:lnTo>
                  <a:close/>
                  <a:moveTo>
                    <a:pt x="5393520" y="0"/>
                  </a:moveTo>
                  <a:lnTo>
                    <a:pt x="0" y="0"/>
                  </a:lnTo>
                  <a:lnTo>
                    <a:pt x="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1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18" name="그룹 5">
            <a:extLst>
              <a:ext uri="{FF2B5EF4-FFF2-40B4-BE49-F238E27FC236}">
                <a16:creationId xmlns="" xmlns:a16="http://schemas.microsoft.com/office/drawing/2014/main" id="{4492DCF8-BF94-4243-AE22-03EF6B774712}"/>
              </a:ext>
            </a:extLst>
          </p:cNvPr>
          <p:cNvGrpSpPr/>
          <p:nvPr/>
        </p:nvGrpSpPr>
        <p:grpSpPr>
          <a:xfrm>
            <a:off x="3461326" y="3900878"/>
            <a:ext cx="1420106" cy="839859"/>
            <a:chOff x="3428700" y="3933599"/>
            <a:chExt cx="1489892" cy="881131"/>
          </a:xfrm>
        </p:grpSpPr>
        <p:sp>
          <p:nvSpPr>
            <p:cNvPr id="19" name="Round Same Side Corner Rectangle 51">
              <a:extLst>
                <a:ext uri="{FF2B5EF4-FFF2-40B4-BE49-F238E27FC236}">
                  <a16:creationId xmlns="" xmlns:a16="http://schemas.microsoft.com/office/drawing/2014/main" id="{110531DF-CA70-4ACB-A713-25950AE7706D}"/>
                </a:ext>
              </a:extLst>
            </p:cNvPr>
            <p:cNvSpPr/>
            <p:nvPr/>
          </p:nvSpPr>
          <p:spPr>
            <a:xfrm rot="5400000" flipH="1">
              <a:off x="4056583" y="3629219"/>
              <a:ext cx="234126" cy="1489892"/>
            </a:xfrm>
            <a:custGeom>
              <a:avLst/>
              <a:gdLst/>
              <a:ahLst/>
              <a:cxnLst/>
              <a:rect l="l" t="t" r="r" b="b"/>
              <a:pathLst>
                <a:path w="468002" h="2500353">
                  <a:moveTo>
                    <a:pt x="0" y="2500353"/>
                  </a:moveTo>
                  <a:lnTo>
                    <a:pt x="0" y="234001"/>
                  </a:lnTo>
                  <a:cubicBezTo>
                    <a:pt x="0" y="104766"/>
                    <a:pt x="104766" y="0"/>
                    <a:pt x="234001" y="0"/>
                  </a:cubicBezTo>
                  <a:cubicBezTo>
                    <a:pt x="363236" y="0"/>
                    <a:pt x="468002" y="104766"/>
                    <a:pt x="468002" y="234001"/>
                  </a:cubicBezTo>
                  <a:cubicBezTo>
                    <a:pt x="468002" y="989452"/>
                    <a:pt x="468001" y="1744902"/>
                    <a:pt x="468001" y="2500353"/>
                  </a:cubicBezTo>
                  <a:lnTo>
                    <a:pt x="467594" y="2500353"/>
                  </a:lnTo>
                  <a:cubicBezTo>
                    <a:pt x="429063" y="2409421"/>
                    <a:pt x="338980" y="2345641"/>
                    <a:pt x="234000" y="2345641"/>
                  </a:cubicBezTo>
                  <a:cubicBezTo>
                    <a:pt x="129020" y="2345641"/>
                    <a:pt x="38938" y="2409421"/>
                    <a:pt x="406" y="2500353"/>
                  </a:cubicBezTo>
                  <a:close/>
                </a:path>
              </a:pathLst>
            </a:custGeom>
            <a:solidFill>
              <a:schemeClr val="bg1"/>
            </a:solidFill>
            <a:ln w="571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200" dirty="0"/>
                <a:t>D</a:t>
              </a:r>
              <a:endParaRPr lang="ko-KR" altLang="en-US" sz="1200" dirty="0"/>
            </a:p>
          </p:txBody>
        </p:sp>
        <p:sp>
          <p:nvSpPr>
            <p:cNvPr id="20" name="Round Same Side Corner Rectangle 51">
              <a:extLst>
                <a:ext uri="{FF2B5EF4-FFF2-40B4-BE49-F238E27FC236}">
                  <a16:creationId xmlns="" xmlns:a16="http://schemas.microsoft.com/office/drawing/2014/main" id="{1F154268-C7E9-473F-9891-FBC577852780}"/>
                </a:ext>
              </a:extLst>
            </p:cNvPr>
            <p:cNvSpPr/>
            <p:nvPr/>
          </p:nvSpPr>
          <p:spPr>
            <a:xfrm rot="16200000" flipH="1">
              <a:off x="4063113" y="4000802"/>
              <a:ext cx="221067" cy="1406790"/>
            </a:xfrm>
            <a:custGeom>
              <a:avLst/>
              <a:gdLst/>
              <a:ahLst/>
              <a:cxnLst/>
              <a:rect l="l" t="t" r="r" b="b"/>
              <a:pathLst>
                <a:path w="468002" h="2500353">
                  <a:moveTo>
                    <a:pt x="0" y="2500353"/>
                  </a:moveTo>
                  <a:lnTo>
                    <a:pt x="0" y="234001"/>
                  </a:lnTo>
                  <a:cubicBezTo>
                    <a:pt x="0" y="104766"/>
                    <a:pt x="104766" y="0"/>
                    <a:pt x="234001" y="0"/>
                  </a:cubicBezTo>
                  <a:cubicBezTo>
                    <a:pt x="363236" y="0"/>
                    <a:pt x="468002" y="104766"/>
                    <a:pt x="468002" y="234001"/>
                  </a:cubicBezTo>
                  <a:cubicBezTo>
                    <a:pt x="468002" y="989452"/>
                    <a:pt x="468001" y="1744902"/>
                    <a:pt x="468001" y="2500353"/>
                  </a:cubicBezTo>
                  <a:lnTo>
                    <a:pt x="467594" y="2500353"/>
                  </a:lnTo>
                  <a:cubicBezTo>
                    <a:pt x="429063" y="2409421"/>
                    <a:pt x="338980" y="2345641"/>
                    <a:pt x="234000" y="2345641"/>
                  </a:cubicBezTo>
                  <a:cubicBezTo>
                    <a:pt x="129020" y="2345641"/>
                    <a:pt x="38938" y="2409421"/>
                    <a:pt x="406" y="2500353"/>
                  </a:cubicBezTo>
                  <a:close/>
                </a:path>
              </a:pathLst>
            </a:custGeom>
            <a:solidFill>
              <a:schemeClr val="bg1"/>
            </a:solidFill>
            <a:ln w="571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200" dirty="0"/>
                <a:t>D</a:t>
              </a:r>
              <a:endParaRPr lang="ko-KR" altLang="en-US" sz="1200" dirty="0"/>
            </a:p>
          </p:txBody>
        </p:sp>
        <p:sp>
          <p:nvSpPr>
            <p:cNvPr id="21" name="Round Same Side Corner Rectangle 51">
              <a:extLst>
                <a:ext uri="{FF2B5EF4-FFF2-40B4-BE49-F238E27FC236}">
                  <a16:creationId xmlns="" xmlns:a16="http://schemas.microsoft.com/office/drawing/2014/main" id="{10D41C5A-BDFA-4588-AC08-7C21A88E7F7D}"/>
                </a:ext>
              </a:extLst>
            </p:cNvPr>
            <p:cNvSpPr/>
            <p:nvPr/>
          </p:nvSpPr>
          <p:spPr>
            <a:xfrm rot="16200000" flipH="1">
              <a:off x="4063113" y="3340738"/>
              <a:ext cx="221067" cy="1406790"/>
            </a:xfrm>
            <a:custGeom>
              <a:avLst/>
              <a:gdLst/>
              <a:ahLst/>
              <a:cxnLst/>
              <a:rect l="l" t="t" r="r" b="b"/>
              <a:pathLst>
                <a:path w="468002" h="2500353">
                  <a:moveTo>
                    <a:pt x="0" y="2500353"/>
                  </a:moveTo>
                  <a:lnTo>
                    <a:pt x="0" y="234001"/>
                  </a:lnTo>
                  <a:cubicBezTo>
                    <a:pt x="0" y="104766"/>
                    <a:pt x="104766" y="0"/>
                    <a:pt x="234001" y="0"/>
                  </a:cubicBezTo>
                  <a:cubicBezTo>
                    <a:pt x="363236" y="0"/>
                    <a:pt x="468002" y="104766"/>
                    <a:pt x="468002" y="234001"/>
                  </a:cubicBezTo>
                  <a:cubicBezTo>
                    <a:pt x="468002" y="989452"/>
                    <a:pt x="468001" y="1744902"/>
                    <a:pt x="468001" y="2500353"/>
                  </a:cubicBezTo>
                  <a:lnTo>
                    <a:pt x="467594" y="2500353"/>
                  </a:lnTo>
                  <a:cubicBezTo>
                    <a:pt x="429063" y="2409421"/>
                    <a:pt x="338980" y="2345641"/>
                    <a:pt x="234000" y="2345641"/>
                  </a:cubicBezTo>
                  <a:cubicBezTo>
                    <a:pt x="129020" y="2345641"/>
                    <a:pt x="38938" y="2409421"/>
                    <a:pt x="406" y="2500353"/>
                  </a:cubicBezTo>
                  <a:close/>
                </a:path>
              </a:pathLst>
            </a:custGeom>
            <a:solidFill>
              <a:schemeClr val="bg1"/>
            </a:solidFill>
            <a:ln w="571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200" dirty="0"/>
                <a:t>D</a:t>
              </a:r>
              <a:endParaRPr lang="ko-KR" altLang="en-US" sz="1200" dirty="0"/>
            </a:p>
          </p:txBody>
        </p:sp>
      </p:grpSp>
      <p:grpSp>
        <p:nvGrpSpPr>
          <p:cNvPr id="22" name="그룹 8">
            <a:extLst>
              <a:ext uri="{FF2B5EF4-FFF2-40B4-BE49-F238E27FC236}">
                <a16:creationId xmlns="" xmlns:a16="http://schemas.microsoft.com/office/drawing/2014/main" id="{A5517426-6BBB-4081-9837-96CAA0FB4D98}"/>
              </a:ext>
            </a:extLst>
          </p:cNvPr>
          <p:cNvGrpSpPr/>
          <p:nvPr/>
        </p:nvGrpSpPr>
        <p:grpSpPr>
          <a:xfrm>
            <a:off x="9239034" y="3786492"/>
            <a:ext cx="1462649" cy="1612625"/>
            <a:chOff x="9215137" y="3720865"/>
            <a:chExt cx="1534525" cy="1691872"/>
          </a:xfrm>
        </p:grpSpPr>
        <p:sp>
          <p:nvSpPr>
            <p:cNvPr id="23" name="Rectangle 52">
              <a:extLst>
                <a:ext uri="{FF2B5EF4-FFF2-40B4-BE49-F238E27FC236}">
                  <a16:creationId xmlns="" xmlns:a16="http://schemas.microsoft.com/office/drawing/2014/main" id="{2FB4C28F-2C8D-4DFE-97F3-73D2016498F0}"/>
                </a:ext>
              </a:extLst>
            </p:cNvPr>
            <p:cNvSpPr/>
            <p:nvPr/>
          </p:nvSpPr>
          <p:spPr>
            <a:xfrm rot="16200000" flipH="1" flipV="1">
              <a:off x="8544278" y="4528080"/>
              <a:ext cx="1555516" cy="213797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5393520" y="0"/>
                  </a:moveTo>
                  <a:lnTo>
                    <a:pt x="1875109" y="0"/>
                  </a:lnTo>
                  <a:lnTo>
                    <a:pt x="1875109" y="658575"/>
                  </a:lnTo>
                  <a:lnTo>
                    <a:pt x="1782911" y="658575"/>
                  </a:lnTo>
                  <a:lnTo>
                    <a:pt x="1782911" y="0"/>
                  </a:lnTo>
                  <a:lnTo>
                    <a:pt x="1642284" y="0"/>
                  </a:lnTo>
                  <a:lnTo>
                    <a:pt x="1642284" y="658575"/>
                  </a:lnTo>
                  <a:lnTo>
                    <a:pt x="1550085" y="658575"/>
                  </a:lnTo>
                  <a:lnTo>
                    <a:pt x="1550085" y="0"/>
                  </a:lnTo>
                  <a:lnTo>
                    <a:pt x="1409458" y="0"/>
                  </a:lnTo>
                  <a:lnTo>
                    <a:pt x="1409458" y="658575"/>
                  </a:lnTo>
                  <a:lnTo>
                    <a:pt x="1317259" y="658575"/>
                  </a:lnTo>
                  <a:lnTo>
                    <a:pt x="1317259" y="0"/>
                  </a:lnTo>
                  <a:lnTo>
                    <a:pt x="1176632" y="0"/>
                  </a:lnTo>
                  <a:lnTo>
                    <a:pt x="1176632" y="658575"/>
                  </a:lnTo>
                  <a:lnTo>
                    <a:pt x="1084434" y="658575"/>
                  </a:lnTo>
                  <a:lnTo>
                    <a:pt x="1084434" y="0"/>
                  </a:lnTo>
                  <a:lnTo>
                    <a:pt x="943806" y="0"/>
                  </a:lnTo>
                  <a:lnTo>
                    <a:pt x="943806" y="658575"/>
                  </a:lnTo>
                  <a:lnTo>
                    <a:pt x="851608" y="658575"/>
                  </a:lnTo>
                  <a:lnTo>
                    <a:pt x="851608" y="0"/>
                  </a:lnTo>
                  <a:lnTo>
                    <a:pt x="710981" y="0"/>
                  </a:lnTo>
                  <a:lnTo>
                    <a:pt x="710981" y="658575"/>
                  </a:lnTo>
                  <a:lnTo>
                    <a:pt x="618782" y="658575"/>
                  </a:lnTo>
                  <a:lnTo>
                    <a:pt x="618782" y="0"/>
                  </a:lnTo>
                  <a:lnTo>
                    <a:pt x="478155" y="0"/>
                  </a:lnTo>
                  <a:lnTo>
                    <a:pt x="478155" y="658575"/>
                  </a:lnTo>
                  <a:lnTo>
                    <a:pt x="385957" y="658575"/>
                  </a:lnTo>
                  <a:lnTo>
                    <a:pt x="385957" y="0"/>
                  </a:lnTo>
                  <a:lnTo>
                    <a:pt x="245332" y="0"/>
                  </a:lnTo>
                  <a:lnTo>
                    <a:pt x="245332" y="658575"/>
                  </a:lnTo>
                  <a:lnTo>
                    <a:pt x="153133" y="658575"/>
                  </a:lnTo>
                  <a:lnTo>
                    <a:pt x="153133" y="0"/>
                  </a:lnTo>
                  <a:lnTo>
                    <a:pt x="0" y="0"/>
                  </a:lnTo>
                  <a:lnTo>
                    <a:pt x="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1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4" name="Rectangle 98">
              <a:extLst>
                <a:ext uri="{FF2B5EF4-FFF2-40B4-BE49-F238E27FC236}">
                  <a16:creationId xmlns="" xmlns:a16="http://schemas.microsoft.com/office/drawing/2014/main" id="{C2AC1AD9-9C85-424B-930C-26BCAF2C51CC}"/>
                </a:ext>
              </a:extLst>
            </p:cNvPr>
            <p:cNvSpPr/>
            <p:nvPr/>
          </p:nvSpPr>
          <p:spPr>
            <a:xfrm rot="5400000" flipH="1">
              <a:off x="8810372" y="4499101"/>
              <a:ext cx="1606471" cy="220801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4577339" y="222921"/>
                  </a:moveTo>
                  <a:lnTo>
                    <a:pt x="4577339" y="451264"/>
                  </a:lnTo>
                  <a:lnTo>
                    <a:pt x="4329141" y="451264"/>
                  </a:lnTo>
                  <a:lnTo>
                    <a:pt x="4329141" y="222921"/>
                  </a:lnTo>
                  <a:close/>
                  <a:moveTo>
                    <a:pt x="5021455" y="222921"/>
                  </a:moveTo>
                  <a:lnTo>
                    <a:pt x="5021455" y="451264"/>
                  </a:lnTo>
                  <a:lnTo>
                    <a:pt x="4773257" y="451264"/>
                  </a:lnTo>
                  <a:lnTo>
                    <a:pt x="4773257" y="222921"/>
                  </a:lnTo>
                  <a:close/>
                  <a:moveTo>
                    <a:pt x="5393520" y="0"/>
                  </a:moveTo>
                  <a:lnTo>
                    <a:pt x="538365" y="0"/>
                  </a:lnTo>
                  <a:lnTo>
                    <a:pt x="538365" y="667239"/>
                  </a:lnTo>
                  <a:lnTo>
                    <a:pt x="300065" y="667239"/>
                  </a:lnTo>
                  <a:lnTo>
                    <a:pt x="300065" y="0"/>
                  </a:lnTo>
                  <a:lnTo>
                    <a:pt x="0" y="0"/>
                  </a:lnTo>
                  <a:lnTo>
                    <a:pt x="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4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5" name="Rectangle 112">
              <a:extLst>
                <a:ext uri="{FF2B5EF4-FFF2-40B4-BE49-F238E27FC236}">
                  <a16:creationId xmlns="" xmlns:a16="http://schemas.microsoft.com/office/drawing/2014/main" id="{0AE2910E-2858-4015-981D-424B2F96C1C5}"/>
                </a:ext>
              </a:extLst>
            </p:cNvPr>
            <p:cNvSpPr/>
            <p:nvPr/>
          </p:nvSpPr>
          <p:spPr>
            <a:xfrm rot="5400000" flipH="1">
              <a:off x="9068612" y="4450531"/>
              <a:ext cx="1691872" cy="232539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615033" y="0"/>
                  </a:moveTo>
                  <a:lnTo>
                    <a:pt x="0" y="0"/>
                  </a:lnTo>
                  <a:lnTo>
                    <a:pt x="0" y="667240"/>
                  </a:lnTo>
                  <a:lnTo>
                    <a:pt x="615033" y="667240"/>
                  </a:lnTo>
                  <a:close/>
                  <a:moveTo>
                    <a:pt x="829123" y="0"/>
                  </a:moveTo>
                  <a:lnTo>
                    <a:pt x="698438" y="0"/>
                  </a:lnTo>
                  <a:lnTo>
                    <a:pt x="698438" y="667240"/>
                  </a:lnTo>
                  <a:lnTo>
                    <a:pt x="829123" y="667240"/>
                  </a:lnTo>
                  <a:close/>
                  <a:moveTo>
                    <a:pt x="4597121" y="0"/>
                  </a:moveTo>
                  <a:lnTo>
                    <a:pt x="912528" y="0"/>
                  </a:lnTo>
                  <a:lnTo>
                    <a:pt x="912528" y="667240"/>
                  </a:lnTo>
                  <a:lnTo>
                    <a:pt x="4597121" y="667240"/>
                  </a:lnTo>
                  <a:close/>
                  <a:moveTo>
                    <a:pt x="4811211" y="0"/>
                  </a:moveTo>
                  <a:lnTo>
                    <a:pt x="4680526" y="0"/>
                  </a:lnTo>
                  <a:lnTo>
                    <a:pt x="4680526" y="667240"/>
                  </a:lnTo>
                  <a:lnTo>
                    <a:pt x="4811211" y="667240"/>
                  </a:lnTo>
                  <a:close/>
                  <a:moveTo>
                    <a:pt x="5393520" y="0"/>
                  </a:moveTo>
                  <a:lnTo>
                    <a:pt x="4894616" y="0"/>
                  </a:lnTo>
                  <a:lnTo>
                    <a:pt x="4894616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1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6" name="Rectangle 131">
              <a:extLst>
                <a:ext uri="{FF2B5EF4-FFF2-40B4-BE49-F238E27FC236}">
                  <a16:creationId xmlns="" xmlns:a16="http://schemas.microsoft.com/office/drawing/2014/main" id="{B68AD7F0-6DAE-4BCF-B323-23A0C1EADAD8}"/>
                </a:ext>
              </a:extLst>
            </p:cNvPr>
            <p:cNvSpPr/>
            <p:nvPr/>
          </p:nvSpPr>
          <p:spPr>
            <a:xfrm rot="5400000" flipH="1">
              <a:off x="9709091" y="4656737"/>
              <a:ext cx="1152000" cy="360000"/>
            </a:xfrm>
            <a:custGeom>
              <a:avLst/>
              <a:gdLst/>
              <a:ahLst/>
              <a:cxnLst/>
              <a:rect l="l" t="t" r="r" b="b"/>
              <a:pathLst>
                <a:path w="1152000" h="360000">
                  <a:moveTo>
                    <a:pt x="773299" y="360000"/>
                  </a:moveTo>
                  <a:lnTo>
                    <a:pt x="773299" y="0"/>
                  </a:lnTo>
                  <a:lnTo>
                    <a:pt x="0" y="0"/>
                  </a:lnTo>
                  <a:lnTo>
                    <a:pt x="0" y="360000"/>
                  </a:lnTo>
                  <a:close/>
                  <a:moveTo>
                    <a:pt x="929520" y="360000"/>
                  </a:moveTo>
                  <a:lnTo>
                    <a:pt x="929520" y="0"/>
                  </a:lnTo>
                  <a:lnTo>
                    <a:pt x="863339" y="0"/>
                  </a:lnTo>
                  <a:lnTo>
                    <a:pt x="863339" y="360000"/>
                  </a:lnTo>
                  <a:close/>
                  <a:moveTo>
                    <a:pt x="1152000" y="360000"/>
                  </a:moveTo>
                  <a:lnTo>
                    <a:pt x="1152000" y="0"/>
                  </a:lnTo>
                  <a:lnTo>
                    <a:pt x="1019560" y="0"/>
                  </a:lnTo>
                  <a:lnTo>
                    <a:pt x="1019560" y="360000"/>
                  </a:lnTo>
                  <a:close/>
                </a:path>
              </a:pathLst>
            </a:custGeom>
            <a:solidFill>
              <a:schemeClr val="accent2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27" name="Rectangle 74">
              <a:extLst>
                <a:ext uri="{FF2B5EF4-FFF2-40B4-BE49-F238E27FC236}">
                  <a16:creationId xmlns="" xmlns:a16="http://schemas.microsoft.com/office/drawing/2014/main" id="{0FCC6DAB-3044-43CE-9D2D-2DE329023C41}"/>
                </a:ext>
              </a:extLst>
            </p:cNvPr>
            <p:cNvSpPr/>
            <p:nvPr/>
          </p:nvSpPr>
          <p:spPr>
            <a:xfrm rot="5400000" flipH="1">
              <a:off x="9879474" y="4542548"/>
              <a:ext cx="1530076" cy="210301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4294520" y="262881"/>
                  </a:moveTo>
                  <a:lnTo>
                    <a:pt x="4294520" y="390769"/>
                  </a:lnTo>
                  <a:lnTo>
                    <a:pt x="4155512" y="390769"/>
                  </a:lnTo>
                  <a:lnTo>
                    <a:pt x="4155512" y="262881"/>
                  </a:lnTo>
                  <a:close/>
                  <a:moveTo>
                    <a:pt x="4545033" y="262881"/>
                  </a:moveTo>
                  <a:lnTo>
                    <a:pt x="4545033" y="390769"/>
                  </a:lnTo>
                  <a:lnTo>
                    <a:pt x="4406025" y="390769"/>
                  </a:lnTo>
                  <a:lnTo>
                    <a:pt x="4406025" y="262881"/>
                  </a:lnTo>
                  <a:close/>
                  <a:moveTo>
                    <a:pt x="4795546" y="262881"/>
                  </a:moveTo>
                  <a:lnTo>
                    <a:pt x="4795546" y="390769"/>
                  </a:lnTo>
                  <a:lnTo>
                    <a:pt x="4656538" y="390769"/>
                  </a:lnTo>
                  <a:lnTo>
                    <a:pt x="4656538" y="262881"/>
                  </a:lnTo>
                  <a:close/>
                  <a:moveTo>
                    <a:pt x="5393520" y="0"/>
                  </a:moveTo>
                  <a:lnTo>
                    <a:pt x="1140534" y="0"/>
                  </a:lnTo>
                  <a:lnTo>
                    <a:pt x="1140534" y="658575"/>
                  </a:lnTo>
                  <a:lnTo>
                    <a:pt x="1057129" y="658575"/>
                  </a:lnTo>
                  <a:lnTo>
                    <a:pt x="1057129" y="0"/>
                  </a:lnTo>
                  <a:lnTo>
                    <a:pt x="926444" y="0"/>
                  </a:lnTo>
                  <a:lnTo>
                    <a:pt x="926444" y="658575"/>
                  </a:lnTo>
                  <a:lnTo>
                    <a:pt x="843039" y="658575"/>
                  </a:lnTo>
                  <a:lnTo>
                    <a:pt x="843039" y="0"/>
                  </a:lnTo>
                  <a:lnTo>
                    <a:pt x="712355" y="0"/>
                  </a:lnTo>
                  <a:lnTo>
                    <a:pt x="712355" y="658575"/>
                  </a:lnTo>
                  <a:lnTo>
                    <a:pt x="628950" y="658575"/>
                  </a:lnTo>
                  <a:lnTo>
                    <a:pt x="628950" y="0"/>
                  </a:lnTo>
                  <a:lnTo>
                    <a:pt x="498265" y="0"/>
                  </a:lnTo>
                  <a:lnTo>
                    <a:pt x="498265" y="658575"/>
                  </a:lnTo>
                  <a:lnTo>
                    <a:pt x="414860" y="658575"/>
                  </a:lnTo>
                  <a:lnTo>
                    <a:pt x="414860" y="0"/>
                  </a:lnTo>
                  <a:lnTo>
                    <a:pt x="0" y="0"/>
                  </a:lnTo>
                  <a:lnTo>
                    <a:pt x="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3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sp>
        <p:nvSpPr>
          <p:cNvPr id="28" name="Oval 27">
            <a:extLst>
              <a:ext uri="{FF2B5EF4-FFF2-40B4-BE49-F238E27FC236}">
                <a16:creationId xmlns="" xmlns:a16="http://schemas.microsoft.com/office/drawing/2014/main" id="{D7679D34-93CD-437F-BC89-AE6EF9C30BDC}"/>
              </a:ext>
            </a:extLst>
          </p:cNvPr>
          <p:cNvSpPr/>
          <p:nvPr/>
        </p:nvSpPr>
        <p:spPr>
          <a:xfrm>
            <a:off x="1962898" y="1643620"/>
            <a:ext cx="617717" cy="617717"/>
          </a:xfrm>
          <a:prstGeom prst="ellipse">
            <a:avLst/>
          </a:prstGeom>
          <a:solidFill>
            <a:schemeClr val="accent1"/>
          </a:solidFill>
          <a:ln w="412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29" name="Oval 28">
            <a:extLst>
              <a:ext uri="{FF2B5EF4-FFF2-40B4-BE49-F238E27FC236}">
                <a16:creationId xmlns="" xmlns:a16="http://schemas.microsoft.com/office/drawing/2014/main" id="{FB46D680-31FB-4A80-89D1-ECA152BFFA44}"/>
              </a:ext>
            </a:extLst>
          </p:cNvPr>
          <p:cNvSpPr/>
          <p:nvPr/>
        </p:nvSpPr>
        <p:spPr>
          <a:xfrm>
            <a:off x="3883762" y="1643620"/>
            <a:ext cx="617717" cy="617717"/>
          </a:xfrm>
          <a:prstGeom prst="ellipse">
            <a:avLst/>
          </a:prstGeom>
          <a:solidFill>
            <a:schemeClr val="accent2"/>
          </a:solidFill>
          <a:ln w="412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30" name="Oval 29">
            <a:extLst>
              <a:ext uri="{FF2B5EF4-FFF2-40B4-BE49-F238E27FC236}">
                <a16:creationId xmlns="" xmlns:a16="http://schemas.microsoft.com/office/drawing/2014/main" id="{F1278C04-E2A2-4692-832A-567B37D31D9F}"/>
              </a:ext>
            </a:extLst>
          </p:cNvPr>
          <p:cNvSpPr/>
          <p:nvPr/>
        </p:nvSpPr>
        <p:spPr>
          <a:xfrm>
            <a:off x="7725488" y="1643620"/>
            <a:ext cx="617717" cy="617717"/>
          </a:xfrm>
          <a:prstGeom prst="ellipse">
            <a:avLst/>
          </a:prstGeom>
          <a:solidFill>
            <a:schemeClr val="accent4"/>
          </a:solidFill>
          <a:ln w="412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31" name="Oval 30">
            <a:extLst>
              <a:ext uri="{FF2B5EF4-FFF2-40B4-BE49-F238E27FC236}">
                <a16:creationId xmlns="" xmlns:a16="http://schemas.microsoft.com/office/drawing/2014/main" id="{72DB4DCD-2DBE-42A5-A81B-3F35CF351F04}"/>
              </a:ext>
            </a:extLst>
          </p:cNvPr>
          <p:cNvSpPr/>
          <p:nvPr/>
        </p:nvSpPr>
        <p:spPr>
          <a:xfrm>
            <a:off x="5804625" y="1643620"/>
            <a:ext cx="617717" cy="617717"/>
          </a:xfrm>
          <a:prstGeom prst="ellipse">
            <a:avLst/>
          </a:prstGeom>
          <a:solidFill>
            <a:schemeClr val="accent3"/>
          </a:solidFill>
          <a:ln w="412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32" name="Oval 31">
            <a:extLst>
              <a:ext uri="{FF2B5EF4-FFF2-40B4-BE49-F238E27FC236}">
                <a16:creationId xmlns="" xmlns:a16="http://schemas.microsoft.com/office/drawing/2014/main" id="{29C28B09-1FE0-40D9-9838-430ED6F5509A}"/>
              </a:ext>
            </a:extLst>
          </p:cNvPr>
          <p:cNvSpPr/>
          <p:nvPr/>
        </p:nvSpPr>
        <p:spPr>
          <a:xfrm>
            <a:off x="9646352" y="1634207"/>
            <a:ext cx="617717" cy="617717"/>
          </a:xfrm>
          <a:prstGeom prst="ellipse">
            <a:avLst/>
          </a:prstGeom>
          <a:solidFill>
            <a:schemeClr val="accent5"/>
          </a:solidFill>
          <a:ln w="412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E40686C6-5DA5-4EE8-A3FF-4C469FF99E48}"/>
              </a:ext>
            </a:extLst>
          </p:cNvPr>
          <p:cNvSpPr txBox="1"/>
          <p:nvPr/>
        </p:nvSpPr>
        <p:spPr>
          <a:xfrm>
            <a:off x="1980874" y="1762651"/>
            <a:ext cx="581766" cy="37965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867" b="1" dirty="0">
                <a:solidFill>
                  <a:schemeClr val="bg1"/>
                </a:solidFill>
                <a:cs typeface="Arial" pitchFamily="34" charset="0"/>
              </a:rPr>
              <a:t>01</a:t>
            </a:r>
            <a:endParaRPr lang="ko-KR" altLang="en-US" sz="1867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C197EA2A-802F-4917-8DC9-3B0DB297A3BB}"/>
              </a:ext>
            </a:extLst>
          </p:cNvPr>
          <p:cNvSpPr txBox="1"/>
          <p:nvPr/>
        </p:nvSpPr>
        <p:spPr>
          <a:xfrm>
            <a:off x="3901738" y="1762651"/>
            <a:ext cx="581766" cy="37965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867" b="1" dirty="0">
                <a:solidFill>
                  <a:schemeClr val="bg1"/>
                </a:solidFill>
                <a:cs typeface="Arial" pitchFamily="34" charset="0"/>
              </a:rPr>
              <a:t>02</a:t>
            </a:r>
            <a:endParaRPr lang="ko-KR" altLang="en-US" sz="1867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CD728642-8FB3-47BA-877D-0515DB602B3C}"/>
              </a:ext>
            </a:extLst>
          </p:cNvPr>
          <p:cNvSpPr txBox="1"/>
          <p:nvPr/>
        </p:nvSpPr>
        <p:spPr>
          <a:xfrm>
            <a:off x="7743464" y="1762651"/>
            <a:ext cx="581766" cy="37965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867" b="1" dirty="0">
                <a:solidFill>
                  <a:schemeClr val="bg1"/>
                </a:solidFill>
                <a:cs typeface="Arial" pitchFamily="34" charset="0"/>
              </a:rPr>
              <a:t>04</a:t>
            </a:r>
            <a:endParaRPr lang="ko-KR" altLang="en-US" sz="1867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="" xmlns:a16="http://schemas.microsoft.com/office/drawing/2014/main" id="{B65A667E-468D-4A27-977D-9178725F9935}"/>
              </a:ext>
            </a:extLst>
          </p:cNvPr>
          <p:cNvSpPr txBox="1"/>
          <p:nvPr/>
        </p:nvSpPr>
        <p:spPr>
          <a:xfrm>
            <a:off x="5822601" y="1762651"/>
            <a:ext cx="581766" cy="37965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867" b="1" dirty="0">
                <a:solidFill>
                  <a:schemeClr val="bg1"/>
                </a:solidFill>
                <a:cs typeface="Arial" pitchFamily="34" charset="0"/>
              </a:rPr>
              <a:t>03</a:t>
            </a:r>
            <a:endParaRPr lang="ko-KR" altLang="en-US" sz="1867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4A3452AF-FBDD-47A4-A151-ED942A5C6DD4}"/>
              </a:ext>
            </a:extLst>
          </p:cNvPr>
          <p:cNvSpPr txBox="1"/>
          <p:nvPr/>
        </p:nvSpPr>
        <p:spPr>
          <a:xfrm>
            <a:off x="9664328" y="1753237"/>
            <a:ext cx="581766" cy="37965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867" b="1" dirty="0">
                <a:solidFill>
                  <a:schemeClr val="bg1"/>
                </a:solidFill>
                <a:cs typeface="Arial" pitchFamily="34" charset="0"/>
              </a:rPr>
              <a:t>05</a:t>
            </a:r>
            <a:endParaRPr lang="ko-KR" altLang="en-US" sz="1867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38" name="Group 37">
            <a:extLst>
              <a:ext uri="{FF2B5EF4-FFF2-40B4-BE49-F238E27FC236}">
                <a16:creationId xmlns="" xmlns:a16="http://schemas.microsoft.com/office/drawing/2014/main" id="{83C01029-DE9C-4C5E-AE02-257CDF7D70E7}"/>
              </a:ext>
            </a:extLst>
          </p:cNvPr>
          <p:cNvGrpSpPr/>
          <p:nvPr/>
        </p:nvGrpSpPr>
        <p:grpSpPr>
          <a:xfrm>
            <a:off x="1515609" y="2439497"/>
            <a:ext cx="1512296" cy="1251461"/>
            <a:chOff x="3017859" y="4192840"/>
            <a:chExt cx="1890849" cy="1950309"/>
          </a:xfrm>
        </p:grpSpPr>
        <p:sp>
          <p:nvSpPr>
            <p:cNvPr id="39" name="TextBox 38">
              <a:extLst>
                <a:ext uri="{FF2B5EF4-FFF2-40B4-BE49-F238E27FC236}">
                  <a16:creationId xmlns="" xmlns:a16="http://schemas.microsoft.com/office/drawing/2014/main" id="{FD9EFC76-BB56-4A2F-95F8-A5914A309B5E}"/>
                </a:ext>
              </a:extLst>
            </p:cNvPr>
            <p:cNvSpPr txBox="1"/>
            <p:nvPr/>
          </p:nvSpPr>
          <p:spPr>
            <a:xfrm>
              <a:off x="3021856" y="4560314"/>
              <a:ext cx="1886852" cy="15828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Get a modern PowerPoint  Presentation that is beautifully designed. </a:t>
              </a:r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="" xmlns:a16="http://schemas.microsoft.com/office/drawing/2014/main" id="{A49F26C5-097B-4E1E-8636-E84156969F28}"/>
                </a:ext>
              </a:extLst>
            </p:cNvPr>
            <p:cNvSpPr txBox="1"/>
            <p:nvPr/>
          </p:nvSpPr>
          <p:spPr>
            <a:xfrm>
              <a:off x="3017859" y="4192840"/>
              <a:ext cx="1870811" cy="4316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="" xmlns:a16="http://schemas.microsoft.com/office/drawing/2014/main" id="{17F025B6-F7F5-4BBC-9940-B43F2C47EE8B}"/>
              </a:ext>
            </a:extLst>
          </p:cNvPr>
          <p:cNvGrpSpPr/>
          <p:nvPr/>
        </p:nvGrpSpPr>
        <p:grpSpPr>
          <a:xfrm>
            <a:off x="3436472" y="2439497"/>
            <a:ext cx="1512296" cy="1251461"/>
            <a:chOff x="3017859" y="4192840"/>
            <a:chExt cx="1890849" cy="1950309"/>
          </a:xfrm>
        </p:grpSpPr>
        <p:sp>
          <p:nvSpPr>
            <p:cNvPr id="42" name="TextBox 41">
              <a:extLst>
                <a:ext uri="{FF2B5EF4-FFF2-40B4-BE49-F238E27FC236}">
                  <a16:creationId xmlns="" xmlns:a16="http://schemas.microsoft.com/office/drawing/2014/main" id="{0346117E-9153-422C-AF83-AC90D964DFEE}"/>
                </a:ext>
              </a:extLst>
            </p:cNvPr>
            <p:cNvSpPr txBox="1"/>
            <p:nvPr/>
          </p:nvSpPr>
          <p:spPr>
            <a:xfrm>
              <a:off x="3021856" y="4560314"/>
              <a:ext cx="1886852" cy="15828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Get a modern PowerPoint  Presentation that is beautifully designed. </a:t>
              </a:r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="" xmlns:a16="http://schemas.microsoft.com/office/drawing/2014/main" id="{FAFDDE4B-F44E-4EF4-B575-17A2D5CBEED7}"/>
                </a:ext>
              </a:extLst>
            </p:cNvPr>
            <p:cNvSpPr txBox="1"/>
            <p:nvPr/>
          </p:nvSpPr>
          <p:spPr>
            <a:xfrm>
              <a:off x="3017859" y="4192840"/>
              <a:ext cx="1870811" cy="4316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="" xmlns:a16="http://schemas.microsoft.com/office/drawing/2014/main" id="{B1386215-1F0F-4715-8803-C9D8D2C46150}"/>
              </a:ext>
            </a:extLst>
          </p:cNvPr>
          <p:cNvGrpSpPr/>
          <p:nvPr/>
        </p:nvGrpSpPr>
        <p:grpSpPr>
          <a:xfrm>
            <a:off x="5357335" y="2439497"/>
            <a:ext cx="1512296" cy="1251461"/>
            <a:chOff x="3017859" y="4192840"/>
            <a:chExt cx="1890849" cy="1950309"/>
          </a:xfrm>
        </p:grpSpPr>
        <p:sp>
          <p:nvSpPr>
            <p:cNvPr id="45" name="TextBox 44">
              <a:extLst>
                <a:ext uri="{FF2B5EF4-FFF2-40B4-BE49-F238E27FC236}">
                  <a16:creationId xmlns="" xmlns:a16="http://schemas.microsoft.com/office/drawing/2014/main" id="{9149947D-4427-4AAD-8D19-AB23ED52C9E2}"/>
                </a:ext>
              </a:extLst>
            </p:cNvPr>
            <p:cNvSpPr txBox="1"/>
            <p:nvPr/>
          </p:nvSpPr>
          <p:spPr>
            <a:xfrm>
              <a:off x="3021856" y="4560314"/>
              <a:ext cx="1886852" cy="15828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Get a modern PowerPoint  Presentation that is beautifully designed. </a:t>
              </a:r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46" name="TextBox 45">
              <a:extLst>
                <a:ext uri="{FF2B5EF4-FFF2-40B4-BE49-F238E27FC236}">
                  <a16:creationId xmlns="" xmlns:a16="http://schemas.microsoft.com/office/drawing/2014/main" id="{21E47340-C297-4C26-BC53-FF1107881E6A}"/>
                </a:ext>
              </a:extLst>
            </p:cNvPr>
            <p:cNvSpPr txBox="1"/>
            <p:nvPr/>
          </p:nvSpPr>
          <p:spPr>
            <a:xfrm>
              <a:off x="3017859" y="4192840"/>
              <a:ext cx="1870811" cy="4316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="" xmlns:a16="http://schemas.microsoft.com/office/drawing/2014/main" id="{5ACA8CC4-EC0B-46C7-878A-42CDED35DF8C}"/>
              </a:ext>
            </a:extLst>
          </p:cNvPr>
          <p:cNvGrpSpPr/>
          <p:nvPr/>
        </p:nvGrpSpPr>
        <p:grpSpPr>
          <a:xfrm>
            <a:off x="7278199" y="2439497"/>
            <a:ext cx="1512296" cy="1251461"/>
            <a:chOff x="3017859" y="4192840"/>
            <a:chExt cx="1890849" cy="1950309"/>
          </a:xfrm>
        </p:grpSpPr>
        <p:sp>
          <p:nvSpPr>
            <p:cNvPr id="48" name="TextBox 47">
              <a:extLst>
                <a:ext uri="{FF2B5EF4-FFF2-40B4-BE49-F238E27FC236}">
                  <a16:creationId xmlns="" xmlns:a16="http://schemas.microsoft.com/office/drawing/2014/main" id="{8ED831BF-A1A5-4E30-A2D0-A202FF74FEF1}"/>
                </a:ext>
              </a:extLst>
            </p:cNvPr>
            <p:cNvSpPr txBox="1"/>
            <p:nvPr/>
          </p:nvSpPr>
          <p:spPr>
            <a:xfrm>
              <a:off x="3021856" y="4560314"/>
              <a:ext cx="1886852" cy="15828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Get a modern PowerPoint  Presentation that is beautifully designed. </a:t>
              </a:r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="" xmlns:a16="http://schemas.microsoft.com/office/drawing/2014/main" id="{EEBA0744-B223-4C96-9F07-F4ED538979A0}"/>
                </a:ext>
              </a:extLst>
            </p:cNvPr>
            <p:cNvSpPr txBox="1"/>
            <p:nvPr/>
          </p:nvSpPr>
          <p:spPr>
            <a:xfrm>
              <a:off x="3017859" y="4192840"/>
              <a:ext cx="1870811" cy="4316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="" xmlns:a16="http://schemas.microsoft.com/office/drawing/2014/main" id="{5CFCC922-D89D-4BD7-A8EA-CCDF9DB56F45}"/>
              </a:ext>
            </a:extLst>
          </p:cNvPr>
          <p:cNvGrpSpPr/>
          <p:nvPr/>
        </p:nvGrpSpPr>
        <p:grpSpPr>
          <a:xfrm>
            <a:off x="9199063" y="2439497"/>
            <a:ext cx="1512296" cy="1251461"/>
            <a:chOff x="3017859" y="4192839"/>
            <a:chExt cx="1890849" cy="1950311"/>
          </a:xfrm>
        </p:grpSpPr>
        <p:sp>
          <p:nvSpPr>
            <p:cNvPr id="51" name="TextBox 50">
              <a:extLst>
                <a:ext uri="{FF2B5EF4-FFF2-40B4-BE49-F238E27FC236}">
                  <a16:creationId xmlns="" xmlns:a16="http://schemas.microsoft.com/office/drawing/2014/main" id="{805304FB-2FF2-4920-AEA9-CAB53B9E38CC}"/>
                </a:ext>
              </a:extLst>
            </p:cNvPr>
            <p:cNvSpPr txBox="1"/>
            <p:nvPr/>
          </p:nvSpPr>
          <p:spPr>
            <a:xfrm>
              <a:off x="3021856" y="4560313"/>
              <a:ext cx="1886852" cy="15828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Get a modern PowerPoint  Presentation that is beautifully designed. </a:t>
              </a:r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="" xmlns:a16="http://schemas.microsoft.com/office/drawing/2014/main" id="{9C4FBD48-642E-48C2-A91E-ADE35D265BAE}"/>
                </a:ext>
              </a:extLst>
            </p:cNvPr>
            <p:cNvSpPr txBox="1"/>
            <p:nvPr/>
          </p:nvSpPr>
          <p:spPr>
            <a:xfrm>
              <a:off x="3017859" y="4192839"/>
              <a:ext cx="1870811" cy="4316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53" name="그룹 6">
            <a:extLst>
              <a:ext uri="{FF2B5EF4-FFF2-40B4-BE49-F238E27FC236}">
                <a16:creationId xmlns="" xmlns:a16="http://schemas.microsoft.com/office/drawing/2014/main" id="{6472BACF-687B-43EF-95B9-21CEEB1D8779}"/>
              </a:ext>
            </a:extLst>
          </p:cNvPr>
          <p:cNvGrpSpPr/>
          <p:nvPr/>
        </p:nvGrpSpPr>
        <p:grpSpPr>
          <a:xfrm>
            <a:off x="1634405" y="3873599"/>
            <a:ext cx="1302937" cy="1791643"/>
            <a:chOff x="1610121" y="3918427"/>
            <a:chExt cx="1366965" cy="1879687"/>
          </a:xfrm>
        </p:grpSpPr>
        <p:sp>
          <p:nvSpPr>
            <p:cNvPr id="54" name="Rectangle 39">
              <a:extLst>
                <a:ext uri="{FF2B5EF4-FFF2-40B4-BE49-F238E27FC236}">
                  <a16:creationId xmlns="" xmlns:a16="http://schemas.microsoft.com/office/drawing/2014/main" id="{B356205E-C6E1-4EB9-B8D3-DDB3DF4C44C0}"/>
                </a:ext>
              </a:extLst>
            </p:cNvPr>
            <p:cNvSpPr/>
            <p:nvPr/>
          </p:nvSpPr>
          <p:spPr>
            <a:xfrm rot="5400000" flipV="1">
              <a:off x="2028967" y="4849995"/>
              <a:ext cx="1687478" cy="208760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4942528" y="261481"/>
                  </a:moveTo>
                  <a:lnTo>
                    <a:pt x="4942528" y="389369"/>
                  </a:lnTo>
                  <a:lnTo>
                    <a:pt x="5081536" y="389369"/>
                  </a:lnTo>
                  <a:lnTo>
                    <a:pt x="5081536" y="261481"/>
                  </a:lnTo>
                  <a:close/>
                  <a:moveTo>
                    <a:pt x="4692028" y="261481"/>
                  </a:moveTo>
                  <a:lnTo>
                    <a:pt x="4692028" y="389369"/>
                  </a:lnTo>
                  <a:lnTo>
                    <a:pt x="4831036" y="389369"/>
                  </a:lnTo>
                  <a:lnTo>
                    <a:pt x="4831036" y="261481"/>
                  </a:lnTo>
                  <a:close/>
                  <a:moveTo>
                    <a:pt x="4441519" y="261481"/>
                  </a:moveTo>
                  <a:lnTo>
                    <a:pt x="4441519" y="389369"/>
                  </a:lnTo>
                  <a:lnTo>
                    <a:pt x="4580527" y="389369"/>
                  </a:lnTo>
                  <a:lnTo>
                    <a:pt x="4580527" y="261481"/>
                  </a:lnTo>
                  <a:close/>
                  <a:moveTo>
                    <a:pt x="4191008" y="261481"/>
                  </a:moveTo>
                  <a:lnTo>
                    <a:pt x="4191008" y="389369"/>
                  </a:lnTo>
                  <a:lnTo>
                    <a:pt x="4330016" y="389369"/>
                  </a:lnTo>
                  <a:lnTo>
                    <a:pt x="4330016" y="261481"/>
                  </a:lnTo>
                  <a:close/>
                  <a:moveTo>
                    <a:pt x="0" y="0"/>
                  </a:moveTo>
                  <a:lnTo>
                    <a:pt x="570675" y="0"/>
                  </a:lnTo>
                  <a:lnTo>
                    <a:pt x="570675" y="658575"/>
                  </a:lnTo>
                  <a:lnTo>
                    <a:pt x="654080" y="658575"/>
                  </a:lnTo>
                  <a:lnTo>
                    <a:pt x="654080" y="0"/>
                  </a:lnTo>
                  <a:lnTo>
                    <a:pt x="784765" y="0"/>
                  </a:lnTo>
                  <a:lnTo>
                    <a:pt x="784765" y="658575"/>
                  </a:lnTo>
                  <a:lnTo>
                    <a:pt x="868170" y="658575"/>
                  </a:lnTo>
                  <a:lnTo>
                    <a:pt x="868170" y="0"/>
                  </a:lnTo>
                  <a:lnTo>
                    <a:pt x="998854" y="0"/>
                  </a:lnTo>
                  <a:lnTo>
                    <a:pt x="998854" y="658575"/>
                  </a:lnTo>
                  <a:lnTo>
                    <a:pt x="1082259" y="658575"/>
                  </a:lnTo>
                  <a:lnTo>
                    <a:pt x="1082259" y="0"/>
                  </a:lnTo>
                  <a:lnTo>
                    <a:pt x="5393520" y="0"/>
                  </a:lnTo>
                  <a:lnTo>
                    <a:pt x="5393520" y="667240"/>
                  </a:lnTo>
                  <a:lnTo>
                    <a:pt x="0" y="667240"/>
                  </a:lnTo>
                  <a:close/>
                </a:path>
              </a:pathLst>
            </a:custGeom>
            <a:solidFill>
              <a:schemeClr val="accent1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55" name="Rectangle 112">
              <a:extLst>
                <a:ext uri="{FF2B5EF4-FFF2-40B4-BE49-F238E27FC236}">
                  <a16:creationId xmlns="" xmlns:a16="http://schemas.microsoft.com/office/drawing/2014/main" id="{4683A30B-6E58-47A1-9F6B-7C808EA01040}"/>
                </a:ext>
              </a:extLst>
            </p:cNvPr>
            <p:cNvSpPr/>
            <p:nvPr/>
          </p:nvSpPr>
          <p:spPr>
            <a:xfrm rot="5400000" flipH="1">
              <a:off x="1636317" y="4742001"/>
              <a:ext cx="1879687" cy="232539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615033" y="0"/>
                  </a:moveTo>
                  <a:lnTo>
                    <a:pt x="0" y="0"/>
                  </a:lnTo>
                  <a:lnTo>
                    <a:pt x="0" y="667240"/>
                  </a:lnTo>
                  <a:lnTo>
                    <a:pt x="615033" y="667240"/>
                  </a:lnTo>
                  <a:close/>
                  <a:moveTo>
                    <a:pt x="829123" y="0"/>
                  </a:moveTo>
                  <a:lnTo>
                    <a:pt x="698438" y="0"/>
                  </a:lnTo>
                  <a:lnTo>
                    <a:pt x="698438" y="667240"/>
                  </a:lnTo>
                  <a:lnTo>
                    <a:pt x="829123" y="667240"/>
                  </a:lnTo>
                  <a:close/>
                  <a:moveTo>
                    <a:pt x="4597121" y="0"/>
                  </a:moveTo>
                  <a:lnTo>
                    <a:pt x="912528" y="0"/>
                  </a:lnTo>
                  <a:lnTo>
                    <a:pt x="912528" y="667240"/>
                  </a:lnTo>
                  <a:lnTo>
                    <a:pt x="4597121" y="667240"/>
                  </a:lnTo>
                  <a:close/>
                  <a:moveTo>
                    <a:pt x="4811211" y="0"/>
                  </a:moveTo>
                  <a:lnTo>
                    <a:pt x="4680526" y="0"/>
                  </a:lnTo>
                  <a:lnTo>
                    <a:pt x="4680526" y="667240"/>
                  </a:lnTo>
                  <a:lnTo>
                    <a:pt x="4811211" y="667240"/>
                  </a:lnTo>
                  <a:close/>
                  <a:moveTo>
                    <a:pt x="5393520" y="0"/>
                  </a:moveTo>
                  <a:lnTo>
                    <a:pt x="4894616" y="0"/>
                  </a:lnTo>
                  <a:lnTo>
                    <a:pt x="4894616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2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56" name="Rectangle 98">
              <a:extLst>
                <a:ext uri="{FF2B5EF4-FFF2-40B4-BE49-F238E27FC236}">
                  <a16:creationId xmlns="" xmlns:a16="http://schemas.microsoft.com/office/drawing/2014/main" id="{85BFFAE6-A36B-491D-A8B5-448C0572994D}"/>
                </a:ext>
              </a:extLst>
            </p:cNvPr>
            <p:cNvSpPr/>
            <p:nvPr/>
          </p:nvSpPr>
          <p:spPr>
            <a:xfrm rot="5400000" flipH="1">
              <a:off x="1381192" y="4795310"/>
              <a:ext cx="1784806" cy="220801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4577339" y="222921"/>
                  </a:moveTo>
                  <a:lnTo>
                    <a:pt x="4577339" y="451264"/>
                  </a:lnTo>
                  <a:lnTo>
                    <a:pt x="4329141" y="451264"/>
                  </a:lnTo>
                  <a:lnTo>
                    <a:pt x="4329141" y="222921"/>
                  </a:lnTo>
                  <a:close/>
                  <a:moveTo>
                    <a:pt x="5021455" y="222921"/>
                  </a:moveTo>
                  <a:lnTo>
                    <a:pt x="5021455" y="451264"/>
                  </a:lnTo>
                  <a:lnTo>
                    <a:pt x="4773257" y="451264"/>
                  </a:lnTo>
                  <a:lnTo>
                    <a:pt x="4773257" y="222921"/>
                  </a:lnTo>
                  <a:close/>
                  <a:moveTo>
                    <a:pt x="5393520" y="0"/>
                  </a:moveTo>
                  <a:lnTo>
                    <a:pt x="538365" y="0"/>
                  </a:lnTo>
                  <a:lnTo>
                    <a:pt x="538365" y="667239"/>
                  </a:lnTo>
                  <a:lnTo>
                    <a:pt x="300065" y="667239"/>
                  </a:lnTo>
                  <a:lnTo>
                    <a:pt x="300065" y="0"/>
                  </a:lnTo>
                  <a:lnTo>
                    <a:pt x="0" y="0"/>
                  </a:lnTo>
                  <a:lnTo>
                    <a:pt x="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4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57" name="Rectangle 97">
              <a:extLst>
                <a:ext uri="{FF2B5EF4-FFF2-40B4-BE49-F238E27FC236}">
                  <a16:creationId xmlns="" xmlns:a16="http://schemas.microsoft.com/office/drawing/2014/main" id="{63CDEB51-072A-49BB-8CE3-CC38E7BD444B}"/>
                </a:ext>
              </a:extLst>
            </p:cNvPr>
            <p:cNvSpPr/>
            <p:nvPr/>
          </p:nvSpPr>
          <p:spPr>
            <a:xfrm rot="5400000" flipH="1">
              <a:off x="1239249" y="4950065"/>
              <a:ext cx="1509371" cy="186726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3749325" y="214783"/>
                  </a:moveTo>
                  <a:lnTo>
                    <a:pt x="3749325" y="452458"/>
                  </a:lnTo>
                  <a:lnTo>
                    <a:pt x="3604159" y="452458"/>
                  </a:lnTo>
                  <a:lnTo>
                    <a:pt x="3604159" y="214783"/>
                  </a:lnTo>
                  <a:close/>
                  <a:moveTo>
                    <a:pt x="4010934" y="214783"/>
                  </a:moveTo>
                  <a:lnTo>
                    <a:pt x="4010934" y="452458"/>
                  </a:lnTo>
                  <a:lnTo>
                    <a:pt x="3865768" y="452458"/>
                  </a:lnTo>
                  <a:lnTo>
                    <a:pt x="3865768" y="214783"/>
                  </a:lnTo>
                  <a:close/>
                  <a:moveTo>
                    <a:pt x="4272544" y="214783"/>
                  </a:moveTo>
                  <a:lnTo>
                    <a:pt x="4272544" y="452458"/>
                  </a:lnTo>
                  <a:lnTo>
                    <a:pt x="4127378" y="452458"/>
                  </a:lnTo>
                  <a:lnTo>
                    <a:pt x="4127378" y="214783"/>
                  </a:lnTo>
                  <a:close/>
                  <a:moveTo>
                    <a:pt x="4534153" y="214783"/>
                  </a:moveTo>
                  <a:lnTo>
                    <a:pt x="4534153" y="452458"/>
                  </a:lnTo>
                  <a:lnTo>
                    <a:pt x="4388987" y="452458"/>
                  </a:lnTo>
                  <a:lnTo>
                    <a:pt x="4388987" y="214783"/>
                  </a:lnTo>
                  <a:close/>
                  <a:moveTo>
                    <a:pt x="4795763" y="214783"/>
                  </a:moveTo>
                  <a:lnTo>
                    <a:pt x="4795763" y="452458"/>
                  </a:lnTo>
                  <a:lnTo>
                    <a:pt x="4650597" y="452458"/>
                  </a:lnTo>
                  <a:lnTo>
                    <a:pt x="4650597" y="214783"/>
                  </a:lnTo>
                  <a:close/>
                  <a:moveTo>
                    <a:pt x="5057372" y="214783"/>
                  </a:moveTo>
                  <a:lnTo>
                    <a:pt x="5057372" y="452458"/>
                  </a:lnTo>
                  <a:lnTo>
                    <a:pt x="4912206" y="452458"/>
                  </a:lnTo>
                  <a:lnTo>
                    <a:pt x="4912206" y="214783"/>
                  </a:lnTo>
                  <a:close/>
                  <a:moveTo>
                    <a:pt x="5393520" y="0"/>
                  </a:moveTo>
                  <a:lnTo>
                    <a:pt x="0" y="0"/>
                  </a:lnTo>
                  <a:lnTo>
                    <a:pt x="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1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58" name="Rectangle 26">
              <a:extLst>
                <a:ext uri="{FF2B5EF4-FFF2-40B4-BE49-F238E27FC236}">
                  <a16:creationId xmlns="" xmlns:a16="http://schemas.microsoft.com/office/drawing/2014/main" id="{467D2D26-D940-447E-86EA-BCAB5F9F1755}"/>
                </a:ext>
              </a:extLst>
            </p:cNvPr>
            <p:cNvSpPr/>
            <p:nvPr/>
          </p:nvSpPr>
          <p:spPr>
            <a:xfrm rot="16200000" flipH="1" flipV="1">
              <a:off x="850239" y="4818315"/>
              <a:ext cx="1734320" cy="214555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4933815" y="0"/>
                  </a:moveTo>
                  <a:lnTo>
                    <a:pt x="834953" y="0"/>
                  </a:lnTo>
                  <a:lnTo>
                    <a:pt x="834953" y="658575"/>
                  </a:lnTo>
                  <a:lnTo>
                    <a:pt x="751548" y="658575"/>
                  </a:lnTo>
                  <a:lnTo>
                    <a:pt x="751548" y="0"/>
                  </a:lnTo>
                  <a:lnTo>
                    <a:pt x="620863" y="0"/>
                  </a:lnTo>
                  <a:lnTo>
                    <a:pt x="620863" y="658575"/>
                  </a:lnTo>
                  <a:lnTo>
                    <a:pt x="537458" y="658575"/>
                  </a:lnTo>
                  <a:lnTo>
                    <a:pt x="537458" y="0"/>
                  </a:lnTo>
                  <a:lnTo>
                    <a:pt x="406774" y="0"/>
                  </a:lnTo>
                  <a:lnTo>
                    <a:pt x="406774" y="658575"/>
                  </a:lnTo>
                  <a:lnTo>
                    <a:pt x="323369" y="658575"/>
                  </a:lnTo>
                  <a:lnTo>
                    <a:pt x="323369" y="0"/>
                  </a:lnTo>
                  <a:lnTo>
                    <a:pt x="192684" y="0"/>
                  </a:lnTo>
                  <a:lnTo>
                    <a:pt x="192684" y="658575"/>
                  </a:lnTo>
                  <a:lnTo>
                    <a:pt x="109279" y="658575"/>
                  </a:lnTo>
                  <a:lnTo>
                    <a:pt x="109279" y="0"/>
                  </a:lnTo>
                  <a:lnTo>
                    <a:pt x="0" y="0"/>
                  </a:lnTo>
                  <a:lnTo>
                    <a:pt x="0" y="667240"/>
                  </a:lnTo>
                  <a:lnTo>
                    <a:pt x="4933815" y="667240"/>
                  </a:lnTo>
                  <a:close/>
                  <a:moveTo>
                    <a:pt x="5147905" y="0"/>
                  </a:moveTo>
                  <a:lnTo>
                    <a:pt x="5017220" y="0"/>
                  </a:lnTo>
                  <a:lnTo>
                    <a:pt x="5017220" y="667240"/>
                  </a:lnTo>
                  <a:lnTo>
                    <a:pt x="5147905" y="667240"/>
                  </a:lnTo>
                  <a:close/>
                  <a:moveTo>
                    <a:pt x="5393520" y="0"/>
                  </a:moveTo>
                  <a:lnTo>
                    <a:pt x="5231310" y="0"/>
                  </a:lnTo>
                  <a:lnTo>
                    <a:pt x="523131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3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59" name="그룹 7">
            <a:extLst>
              <a:ext uri="{FF2B5EF4-FFF2-40B4-BE49-F238E27FC236}">
                <a16:creationId xmlns="" xmlns:a16="http://schemas.microsoft.com/office/drawing/2014/main" id="{8501C90B-AEE6-4559-B68F-8A0D780CA70E}"/>
              </a:ext>
            </a:extLst>
          </p:cNvPr>
          <p:cNvGrpSpPr/>
          <p:nvPr/>
        </p:nvGrpSpPr>
        <p:grpSpPr>
          <a:xfrm>
            <a:off x="5375227" y="3689635"/>
            <a:ext cx="1421333" cy="1710163"/>
            <a:chOff x="5396046" y="3691673"/>
            <a:chExt cx="1491179" cy="1794202"/>
          </a:xfrm>
        </p:grpSpPr>
        <p:sp>
          <p:nvSpPr>
            <p:cNvPr id="60" name="Rectangle 26">
              <a:extLst>
                <a:ext uri="{FF2B5EF4-FFF2-40B4-BE49-F238E27FC236}">
                  <a16:creationId xmlns="" xmlns:a16="http://schemas.microsoft.com/office/drawing/2014/main" id="{89C1C263-33E9-413E-B931-E6D2C751DABF}"/>
                </a:ext>
              </a:extLst>
            </p:cNvPr>
            <p:cNvSpPr/>
            <p:nvPr/>
          </p:nvSpPr>
          <p:spPr>
            <a:xfrm rot="16200000" flipH="1" flipV="1">
              <a:off x="4636164" y="4505621"/>
              <a:ext cx="1734320" cy="214555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4933815" y="0"/>
                  </a:moveTo>
                  <a:lnTo>
                    <a:pt x="834953" y="0"/>
                  </a:lnTo>
                  <a:lnTo>
                    <a:pt x="834953" y="658575"/>
                  </a:lnTo>
                  <a:lnTo>
                    <a:pt x="751548" y="658575"/>
                  </a:lnTo>
                  <a:lnTo>
                    <a:pt x="751548" y="0"/>
                  </a:lnTo>
                  <a:lnTo>
                    <a:pt x="620863" y="0"/>
                  </a:lnTo>
                  <a:lnTo>
                    <a:pt x="620863" y="658575"/>
                  </a:lnTo>
                  <a:lnTo>
                    <a:pt x="537458" y="658575"/>
                  </a:lnTo>
                  <a:lnTo>
                    <a:pt x="537458" y="0"/>
                  </a:lnTo>
                  <a:lnTo>
                    <a:pt x="406774" y="0"/>
                  </a:lnTo>
                  <a:lnTo>
                    <a:pt x="406774" y="658575"/>
                  </a:lnTo>
                  <a:lnTo>
                    <a:pt x="323369" y="658575"/>
                  </a:lnTo>
                  <a:lnTo>
                    <a:pt x="323369" y="0"/>
                  </a:lnTo>
                  <a:lnTo>
                    <a:pt x="192684" y="0"/>
                  </a:lnTo>
                  <a:lnTo>
                    <a:pt x="192684" y="658575"/>
                  </a:lnTo>
                  <a:lnTo>
                    <a:pt x="109279" y="658575"/>
                  </a:lnTo>
                  <a:lnTo>
                    <a:pt x="109279" y="0"/>
                  </a:lnTo>
                  <a:lnTo>
                    <a:pt x="0" y="0"/>
                  </a:lnTo>
                  <a:lnTo>
                    <a:pt x="0" y="667240"/>
                  </a:lnTo>
                  <a:lnTo>
                    <a:pt x="4933815" y="667240"/>
                  </a:lnTo>
                  <a:close/>
                  <a:moveTo>
                    <a:pt x="5147905" y="0"/>
                  </a:moveTo>
                  <a:lnTo>
                    <a:pt x="5017220" y="0"/>
                  </a:lnTo>
                  <a:lnTo>
                    <a:pt x="5017220" y="667240"/>
                  </a:lnTo>
                  <a:lnTo>
                    <a:pt x="5147905" y="667240"/>
                  </a:lnTo>
                  <a:close/>
                  <a:moveTo>
                    <a:pt x="5393520" y="0"/>
                  </a:moveTo>
                  <a:lnTo>
                    <a:pt x="5231310" y="0"/>
                  </a:lnTo>
                  <a:lnTo>
                    <a:pt x="523131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3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61" name="Rectangle 98">
              <a:extLst>
                <a:ext uri="{FF2B5EF4-FFF2-40B4-BE49-F238E27FC236}">
                  <a16:creationId xmlns="" xmlns:a16="http://schemas.microsoft.com/office/drawing/2014/main" id="{33657A14-7B14-4701-B910-416B55714F32}"/>
                </a:ext>
              </a:extLst>
            </p:cNvPr>
            <p:cNvSpPr/>
            <p:nvPr/>
          </p:nvSpPr>
          <p:spPr>
            <a:xfrm rot="5400000" flipH="1">
              <a:off x="5154475" y="4524295"/>
              <a:ext cx="1694715" cy="209656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4577339" y="222921"/>
                  </a:moveTo>
                  <a:lnTo>
                    <a:pt x="4577339" y="451264"/>
                  </a:lnTo>
                  <a:lnTo>
                    <a:pt x="4329141" y="451264"/>
                  </a:lnTo>
                  <a:lnTo>
                    <a:pt x="4329141" y="222921"/>
                  </a:lnTo>
                  <a:close/>
                  <a:moveTo>
                    <a:pt x="5021455" y="222921"/>
                  </a:moveTo>
                  <a:lnTo>
                    <a:pt x="5021455" y="451264"/>
                  </a:lnTo>
                  <a:lnTo>
                    <a:pt x="4773257" y="451264"/>
                  </a:lnTo>
                  <a:lnTo>
                    <a:pt x="4773257" y="222921"/>
                  </a:lnTo>
                  <a:close/>
                  <a:moveTo>
                    <a:pt x="5393520" y="0"/>
                  </a:moveTo>
                  <a:lnTo>
                    <a:pt x="538365" y="0"/>
                  </a:lnTo>
                  <a:lnTo>
                    <a:pt x="538365" y="667239"/>
                  </a:lnTo>
                  <a:lnTo>
                    <a:pt x="300065" y="667239"/>
                  </a:lnTo>
                  <a:lnTo>
                    <a:pt x="300065" y="0"/>
                  </a:lnTo>
                  <a:lnTo>
                    <a:pt x="0" y="0"/>
                  </a:lnTo>
                  <a:lnTo>
                    <a:pt x="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1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62" name="Rectangle 110">
              <a:extLst>
                <a:ext uri="{FF2B5EF4-FFF2-40B4-BE49-F238E27FC236}">
                  <a16:creationId xmlns="" xmlns:a16="http://schemas.microsoft.com/office/drawing/2014/main" id="{CED23E9B-7BBE-40F2-A32A-A6125EAD4883}"/>
                </a:ext>
              </a:extLst>
            </p:cNvPr>
            <p:cNvSpPr/>
            <p:nvPr/>
          </p:nvSpPr>
          <p:spPr>
            <a:xfrm rot="5400000" flipH="1">
              <a:off x="5003815" y="4633711"/>
              <a:ext cx="1499976" cy="185564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160738" y="0"/>
                  </a:moveTo>
                  <a:lnTo>
                    <a:pt x="0" y="0"/>
                  </a:lnTo>
                  <a:lnTo>
                    <a:pt x="0" y="667240"/>
                  </a:lnTo>
                  <a:lnTo>
                    <a:pt x="160738" y="667240"/>
                  </a:lnTo>
                  <a:close/>
                  <a:moveTo>
                    <a:pt x="374828" y="0"/>
                  </a:moveTo>
                  <a:lnTo>
                    <a:pt x="244143" y="0"/>
                  </a:lnTo>
                  <a:lnTo>
                    <a:pt x="244143" y="667240"/>
                  </a:lnTo>
                  <a:lnTo>
                    <a:pt x="374828" y="667240"/>
                  </a:lnTo>
                  <a:close/>
                  <a:moveTo>
                    <a:pt x="588917" y="0"/>
                  </a:moveTo>
                  <a:lnTo>
                    <a:pt x="458233" y="0"/>
                  </a:lnTo>
                  <a:lnTo>
                    <a:pt x="458233" y="667240"/>
                  </a:lnTo>
                  <a:lnTo>
                    <a:pt x="588917" y="667240"/>
                  </a:lnTo>
                  <a:close/>
                  <a:moveTo>
                    <a:pt x="803007" y="0"/>
                  </a:moveTo>
                  <a:lnTo>
                    <a:pt x="672322" y="0"/>
                  </a:lnTo>
                  <a:lnTo>
                    <a:pt x="672322" y="667240"/>
                  </a:lnTo>
                  <a:lnTo>
                    <a:pt x="803007" y="667240"/>
                  </a:lnTo>
                  <a:close/>
                  <a:moveTo>
                    <a:pt x="5393520" y="0"/>
                  </a:moveTo>
                  <a:lnTo>
                    <a:pt x="886412" y="0"/>
                  </a:lnTo>
                  <a:lnTo>
                    <a:pt x="886412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4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63" name="Rectangle 112">
              <a:extLst>
                <a:ext uri="{FF2B5EF4-FFF2-40B4-BE49-F238E27FC236}">
                  <a16:creationId xmlns="" xmlns:a16="http://schemas.microsoft.com/office/drawing/2014/main" id="{8BA40A52-7AB3-4A15-BFDC-09492DD8784E}"/>
                </a:ext>
              </a:extLst>
            </p:cNvPr>
            <p:cNvSpPr/>
            <p:nvPr/>
          </p:nvSpPr>
          <p:spPr>
            <a:xfrm rot="5400000" flipH="1">
              <a:off x="5375077" y="4473676"/>
              <a:ext cx="1784807" cy="220801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615033" y="0"/>
                  </a:moveTo>
                  <a:lnTo>
                    <a:pt x="0" y="0"/>
                  </a:lnTo>
                  <a:lnTo>
                    <a:pt x="0" y="667240"/>
                  </a:lnTo>
                  <a:lnTo>
                    <a:pt x="615033" y="667240"/>
                  </a:lnTo>
                  <a:close/>
                  <a:moveTo>
                    <a:pt x="829123" y="0"/>
                  </a:moveTo>
                  <a:lnTo>
                    <a:pt x="698438" y="0"/>
                  </a:lnTo>
                  <a:lnTo>
                    <a:pt x="698438" y="667240"/>
                  </a:lnTo>
                  <a:lnTo>
                    <a:pt x="829123" y="667240"/>
                  </a:lnTo>
                  <a:close/>
                  <a:moveTo>
                    <a:pt x="4597121" y="0"/>
                  </a:moveTo>
                  <a:lnTo>
                    <a:pt x="912528" y="0"/>
                  </a:lnTo>
                  <a:lnTo>
                    <a:pt x="912528" y="667240"/>
                  </a:lnTo>
                  <a:lnTo>
                    <a:pt x="4597121" y="667240"/>
                  </a:lnTo>
                  <a:close/>
                  <a:moveTo>
                    <a:pt x="4811211" y="0"/>
                  </a:moveTo>
                  <a:lnTo>
                    <a:pt x="4680526" y="0"/>
                  </a:lnTo>
                  <a:lnTo>
                    <a:pt x="4680526" y="667240"/>
                  </a:lnTo>
                  <a:lnTo>
                    <a:pt x="4811211" y="667240"/>
                  </a:lnTo>
                  <a:close/>
                  <a:moveTo>
                    <a:pt x="5393520" y="0"/>
                  </a:moveTo>
                  <a:lnTo>
                    <a:pt x="4894616" y="0"/>
                  </a:lnTo>
                  <a:lnTo>
                    <a:pt x="4894616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2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64" name="Rectangle 97">
              <a:extLst>
                <a:ext uri="{FF2B5EF4-FFF2-40B4-BE49-F238E27FC236}">
                  <a16:creationId xmlns="" xmlns:a16="http://schemas.microsoft.com/office/drawing/2014/main" id="{EECCEC1E-90D5-4F0C-9DDB-D03527858553}"/>
                </a:ext>
              </a:extLst>
            </p:cNvPr>
            <p:cNvSpPr/>
            <p:nvPr/>
          </p:nvSpPr>
          <p:spPr>
            <a:xfrm rot="5400000" flipH="1">
              <a:off x="5764657" y="4637827"/>
              <a:ext cx="1509371" cy="186726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3749325" y="214783"/>
                  </a:moveTo>
                  <a:lnTo>
                    <a:pt x="3749325" y="452458"/>
                  </a:lnTo>
                  <a:lnTo>
                    <a:pt x="3604159" y="452458"/>
                  </a:lnTo>
                  <a:lnTo>
                    <a:pt x="3604159" y="214783"/>
                  </a:lnTo>
                  <a:close/>
                  <a:moveTo>
                    <a:pt x="4010934" y="214783"/>
                  </a:moveTo>
                  <a:lnTo>
                    <a:pt x="4010934" y="452458"/>
                  </a:lnTo>
                  <a:lnTo>
                    <a:pt x="3865768" y="452458"/>
                  </a:lnTo>
                  <a:lnTo>
                    <a:pt x="3865768" y="214783"/>
                  </a:lnTo>
                  <a:close/>
                  <a:moveTo>
                    <a:pt x="4272544" y="214783"/>
                  </a:moveTo>
                  <a:lnTo>
                    <a:pt x="4272544" y="452458"/>
                  </a:lnTo>
                  <a:lnTo>
                    <a:pt x="4127378" y="452458"/>
                  </a:lnTo>
                  <a:lnTo>
                    <a:pt x="4127378" y="214783"/>
                  </a:lnTo>
                  <a:close/>
                  <a:moveTo>
                    <a:pt x="4534153" y="214783"/>
                  </a:moveTo>
                  <a:lnTo>
                    <a:pt x="4534153" y="452458"/>
                  </a:lnTo>
                  <a:lnTo>
                    <a:pt x="4388987" y="452458"/>
                  </a:lnTo>
                  <a:lnTo>
                    <a:pt x="4388987" y="214783"/>
                  </a:lnTo>
                  <a:close/>
                  <a:moveTo>
                    <a:pt x="4795763" y="214783"/>
                  </a:moveTo>
                  <a:lnTo>
                    <a:pt x="4795763" y="452458"/>
                  </a:lnTo>
                  <a:lnTo>
                    <a:pt x="4650597" y="452458"/>
                  </a:lnTo>
                  <a:lnTo>
                    <a:pt x="4650597" y="214783"/>
                  </a:lnTo>
                  <a:close/>
                  <a:moveTo>
                    <a:pt x="5057372" y="214783"/>
                  </a:moveTo>
                  <a:lnTo>
                    <a:pt x="5057372" y="452458"/>
                  </a:lnTo>
                  <a:lnTo>
                    <a:pt x="4912206" y="452458"/>
                  </a:lnTo>
                  <a:lnTo>
                    <a:pt x="4912206" y="214783"/>
                  </a:lnTo>
                  <a:close/>
                  <a:moveTo>
                    <a:pt x="5393520" y="0"/>
                  </a:moveTo>
                  <a:lnTo>
                    <a:pt x="0" y="0"/>
                  </a:lnTo>
                  <a:lnTo>
                    <a:pt x="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1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65" name="Rectangle 98">
              <a:extLst>
                <a:ext uri="{FF2B5EF4-FFF2-40B4-BE49-F238E27FC236}">
                  <a16:creationId xmlns="" xmlns:a16="http://schemas.microsoft.com/office/drawing/2014/main" id="{7732B7F4-3D38-4419-AFEE-CED58BCABDFD}"/>
                </a:ext>
              </a:extLst>
            </p:cNvPr>
            <p:cNvSpPr/>
            <p:nvPr/>
          </p:nvSpPr>
          <p:spPr>
            <a:xfrm rot="5400000" flipH="1">
              <a:off x="5973589" y="4562844"/>
              <a:ext cx="1606471" cy="220801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4577339" y="222921"/>
                  </a:moveTo>
                  <a:lnTo>
                    <a:pt x="4577339" y="451264"/>
                  </a:lnTo>
                  <a:lnTo>
                    <a:pt x="4329141" y="451264"/>
                  </a:lnTo>
                  <a:lnTo>
                    <a:pt x="4329141" y="222921"/>
                  </a:lnTo>
                  <a:close/>
                  <a:moveTo>
                    <a:pt x="5021455" y="222921"/>
                  </a:moveTo>
                  <a:lnTo>
                    <a:pt x="5021455" y="451264"/>
                  </a:lnTo>
                  <a:lnTo>
                    <a:pt x="4773257" y="451264"/>
                  </a:lnTo>
                  <a:lnTo>
                    <a:pt x="4773257" y="222921"/>
                  </a:lnTo>
                  <a:close/>
                  <a:moveTo>
                    <a:pt x="5393520" y="0"/>
                  </a:moveTo>
                  <a:lnTo>
                    <a:pt x="538365" y="0"/>
                  </a:lnTo>
                  <a:lnTo>
                    <a:pt x="538365" y="667239"/>
                  </a:lnTo>
                  <a:lnTo>
                    <a:pt x="300065" y="667239"/>
                  </a:lnTo>
                  <a:lnTo>
                    <a:pt x="300065" y="0"/>
                  </a:lnTo>
                  <a:lnTo>
                    <a:pt x="0" y="0"/>
                  </a:lnTo>
                  <a:lnTo>
                    <a:pt x="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4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grpSp>
        <p:nvGrpSpPr>
          <p:cNvPr id="8" name="그룹 4">
            <a:extLst>
              <a:ext uri="{FF2B5EF4-FFF2-40B4-BE49-F238E27FC236}">
                <a16:creationId xmlns="" xmlns:a16="http://schemas.microsoft.com/office/drawing/2014/main" id="{C31171A1-4761-4B27-8118-CA8C8CB4EDCF}"/>
              </a:ext>
            </a:extLst>
          </p:cNvPr>
          <p:cNvGrpSpPr/>
          <p:nvPr/>
        </p:nvGrpSpPr>
        <p:grpSpPr>
          <a:xfrm>
            <a:off x="-1" y="4723603"/>
            <a:ext cx="12192001" cy="1280156"/>
            <a:chOff x="-352257" y="4698535"/>
            <a:chExt cx="12791128" cy="1343064"/>
          </a:xfrm>
          <a:solidFill>
            <a:schemeClr val="accent2"/>
          </a:solidFill>
        </p:grpSpPr>
        <p:sp>
          <p:nvSpPr>
            <p:cNvPr id="9" name="Rectangle 8">
              <a:extLst>
                <a:ext uri="{FF2B5EF4-FFF2-40B4-BE49-F238E27FC236}">
                  <a16:creationId xmlns="" xmlns:a16="http://schemas.microsoft.com/office/drawing/2014/main" id="{4C22C13B-6E06-4E95-8205-532C1356EAF7}"/>
                </a:ext>
              </a:extLst>
            </p:cNvPr>
            <p:cNvSpPr/>
            <p:nvPr/>
          </p:nvSpPr>
          <p:spPr>
            <a:xfrm rot="10800000">
              <a:off x="-352257" y="5856126"/>
              <a:ext cx="3411159" cy="1854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="" xmlns:a16="http://schemas.microsoft.com/office/drawing/2014/main" id="{80034EB9-73C7-436C-A037-31F90EA71270}"/>
                </a:ext>
              </a:extLst>
            </p:cNvPr>
            <p:cNvSpPr/>
            <p:nvPr/>
          </p:nvSpPr>
          <p:spPr>
            <a:xfrm rot="5400000">
              <a:off x="2381167" y="5363862"/>
              <a:ext cx="1170002" cy="1854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="" xmlns:a16="http://schemas.microsoft.com/office/drawing/2014/main" id="{D22E66C6-1F18-4E02-8C95-A0A71495A94C}"/>
                </a:ext>
              </a:extLst>
            </p:cNvPr>
            <p:cNvSpPr/>
            <p:nvPr/>
          </p:nvSpPr>
          <p:spPr>
            <a:xfrm>
              <a:off x="2876393" y="4871592"/>
              <a:ext cx="2234297" cy="1854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="" xmlns:a16="http://schemas.microsoft.com/office/drawing/2014/main" id="{C3CCCF3C-9900-4FF7-9AC1-333C7FF363DA}"/>
                </a:ext>
              </a:extLst>
            </p:cNvPr>
            <p:cNvSpPr/>
            <p:nvPr/>
          </p:nvSpPr>
          <p:spPr>
            <a:xfrm rot="5400000">
              <a:off x="4596070" y="5209692"/>
              <a:ext cx="843763" cy="1854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="" xmlns:a16="http://schemas.microsoft.com/office/drawing/2014/main" id="{5D511140-1EDE-4B2B-B8A2-6E3E58FE7A87}"/>
                </a:ext>
              </a:extLst>
            </p:cNvPr>
            <p:cNvSpPr/>
            <p:nvPr/>
          </p:nvSpPr>
          <p:spPr>
            <a:xfrm>
              <a:off x="4922724" y="5538839"/>
              <a:ext cx="2188409" cy="1854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="" xmlns:a16="http://schemas.microsoft.com/office/drawing/2014/main" id="{3B25A1BC-3F7C-4897-96C2-EAB1E69F1CE5}"/>
                </a:ext>
              </a:extLst>
            </p:cNvPr>
            <p:cNvSpPr/>
            <p:nvPr/>
          </p:nvSpPr>
          <p:spPr>
            <a:xfrm rot="5400000">
              <a:off x="6548124" y="5119692"/>
              <a:ext cx="1023763" cy="1854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="" xmlns:a16="http://schemas.microsoft.com/office/drawing/2014/main" id="{B5178150-5156-4758-AE0F-87341E1B6E20}"/>
                </a:ext>
              </a:extLst>
            </p:cNvPr>
            <p:cNvSpPr/>
            <p:nvPr/>
          </p:nvSpPr>
          <p:spPr>
            <a:xfrm>
              <a:off x="6967270" y="4698995"/>
              <a:ext cx="2087863" cy="1854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="" xmlns:a16="http://schemas.microsoft.com/office/drawing/2014/main" id="{175747FF-1F49-405C-838F-EC6EC9ADB74A}"/>
                </a:ext>
              </a:extLst>
            </p:cNvPr>
            <p:cNvSpPr/>
            <p:nvPr/>
          </p:nvSpPr>
          <p:spPr>
            <a:xfrm rot="5400000">
              <a:off x="8647195" y="5073799"/>
              <a:ext cx="936000" cy="1854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="" xmlns:a16="http://schemas.microsoft.com/office/drawing/2014/main" id="{C6C95471-3BB2-4DA5-9010-F9FDD34BDBA3}"/>
                </a:ext>
              </a:extLst>
            </p:cNvPr>
            <p:cNvSpPr/>
            <p:nvPr/>
          </p:nvSpPr>
          <p:spPr>
            <a:xfrm>
              <a:off x="9022459" y="5538839"/>
              <a:ext cx="3416412" cy="1854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405823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Infographic Style</a:t>
            </a:r>
          </a:p>
        </p:txBody>
      </p:sp>
      <p:sp>
        <p:nvSpPr>
          <p:cNvPr id="3" name="Oval 2">
            <a:extLst>
              <a:ext uri="{FF2B5EF4-FFF2-40B4-BE49-F238E27FC236}">
                <a16:creationId xmlns="" xmlns:a16="http://schemas.microsoft.com/office/drawing/2014/main" id="{D78DDB9B-3B3C-4DDE-BA7A-2D1E7EA5F63D}"/>
              </a:ext>
            </a:extLst>
          </p:cNvPr>
          <p:cNvSpPr/>
          <p:nvPr/>
        </p:nvSpPr>
        <p:spPr>
          <a:xfrm>
            <a:off x="3984215" y="1741349"/>
            <a:ext cx="688671" cy="6901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/>
          </a:p>
        </p:txBody>
      </p:sp>
      <p:sp>
        <p:nvSpPr>
          <p:cNvPr id="4" name="Oval 3">
            <a:extLst>
              <a:ext uri="{FF2B5EF4-FFF2-40B4-BE49-F238E27FC236}">
                <a16:creationId xmlns="" xmlns:a16="http://schemas.microsoft.com/office/drawing/2014/main" id="{FAE65551-28AD-4E9C-B6E2-F85105B766F0}"/>
              </a:ext>
            </a:extLst>
          </p:cNvPr>
          <p:cNvSpPr/>
          <p:nvPr/>
        </p:nvSpPr>
        <p:spPr>
          <a:xfrm rot="5400000">
            <a:off x="7543900" y="1742098"/>
            <a:ext cx="688671" cy="6901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/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7D7F93DF-4C5E-49BF-9633-7E29BF37C9F4}"/>
              </a:ext>
            </a:extLst>
          </p:cNvPr>
          <p:cNvSpPr/>
          <p:nvPr/>
        </p:nvSpPr>
        <p:spPr>
          <a:xfrm rot="10800000">
            <a:off x="7544649" y="5239052"/>
            <a:ext cx="688671" cy="6901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/>
          </a:p>
        </p:txBody>
      </p:sp>
      <p:grpSp>
        <p:nvGrpSpPr>
          <p:cNvPr id="6" name="Group 5">
            <a:extLst>
              <a:ext uri="{FF2B5EF4-FFF2-40B4-BE49-F238E27FC236}">
                <a16:creationId xmlns="" xmlns:a16="http://schemas.microsoft.com/office/drawing/2014/main" id="{A74313D9-E708-49A0-9291-FAB3DB505F0E}"/>
              </a:ext>
            </a:extLst>
          </p:cNvPr>
          <p:cNvGrpSpPr/>
          <p:nvPr/>
        </p:nvGrpSpPr>
        <p:grpSpPr>
          <a:xfrm>
            <a:off x="4315350" y="2066378"/>
            <a:ext cx="3565812" cy="3559112"/>
            <a:chOff x="2797985" y="2070372"/>
            <a:chExt cx="3556753" cy="3550070"/>
          </a:xfrm>
          <a:noFill/>
        </p:grpSpPr>
        <p:sp>
          <p:nvSpPr>
            <p:cNvPr id="7" name="Rectangle 14">
              <a:extLst>
                <a:ext uri="{FF2B5EF4-FFF2-40B4-BE49-F238E27FC236}">
                  <a16:creationId xmlns="" xmlns:a16="http://schemas.microsoft.com/office/drawing/2014/main" id="{8CA7ADCE-5167-467E-A88B-E546392E03D5}"/>
                </a:ext>
              </a:extLst>
            </p:cNvPr>
            <p:cNvSpPr/>
            <p:nvPr/>
          </p:nvSpPr>
          <p:spPr>
            <a:xfrm rot="16200000">
              <a:off x="2796425" y="2071933"/>
              <a:ext cx="1716880" cy="1713760"/>
            </a:xfrm>
            <a:custGeom>
              <a:avLst/>
              <a:gdLst/>
              <a:ahLst/>
              <a:cxnLst/>
              <a:rect l="l" t="t" r="r" b="b"/>
              <a:pathLst>
                <a:path w="2059951" h="2060682">
                  <a:moveTo>
                    <a:pt x="1620000" y="429921"/>
                  </a:moveTo>
                  <a:lnTo>
                    <a:pt x="1620000" y="432001"/>
                  </a:lnTo>
                  <a:lnTo>
                    <a:pt x="432304" y="432001"/>
                  </a:lnTo>
                  <a:lnTo>
                    <a:pt x="432304" y="1403848"/>
                  </a:lnTo>
                  <a:cubicBezTo>
                    <a:pt x="432304" y="1523225"/>
                    <a:pt x="335529" y="1620000"/>
                    <a:pt x="216152" y="1620000"/>
                  </a:cubicBezTo>
                  <a:cubicBezTo>
                    <a:pt x="96775" y="1620000"/>
                    <a:pt x="0" y="1523225"/>
                    <a:pt x="0" y="1403848"/>
                  </a:cubicBezTo>
                  <a:lnTo>
                    <a:pt x="0" y="432001"/>
                  </a:lnTo>
                  <a:lnTo>
                    <a:pt x="0" y="1"/>
                  </a:lnTo>
                  <a:lnTo>
                    <a:pt x="0" y="0"/>
                  </a:lnTo>
                  <a:lnTo>
                    <a:pt x="432304" y="0"/>
                  </a:lnTo>
                  <a:lnTo>
                    <a:pt x="432304" y="1"/>
                  </a:lnTo>
                  <a:lnTo>
                    <a:pt x="1361498" y="1"/>
                  </a:lnTo>
                  <a:cubicBezTo>
                    <a:pt x="1410514" y="164941"/>
                    <a:pt x="1500661" y="312152"/>
                    <a:pt x="1620000" y="429921"/>
                  </a:cubicBezTo>
                  <a:close/>
                  <a:moveTo>
                    <a:pt x="2059951" y="685424"/>
                  </a:moveTo>
                  <a:lnTo>
                    <a:pt x="2059951" y="1628378"/>
                  </a:lnTo>
                  <a:lnTo>
                    <a:pt x="2059951" y="2060682"/>
                  </a:lnTo>
                  <a:lnTo>
                    <a:pt x="1627951" y="2060682"/>
                  </a:lnTo>
                  <a:lnTo>
                    <a:pt x="656103" y="2060682"/>
                  </a:lnTo>
                  <a:cubicBezTo>
                    <a:pt x="536726" y="2060682"/>
                    <a:pt x="439951" y="1963907"/>
                    <a:pt x="439951" y="1844530"/>
                  </a:cubicBezTo>
                  <a:cubicBezTo>
                    <a:pt x="439951" y="1725153"/>
                    <a:pt x="536726" y="1628378"/>
                    <a:pt x="656103" y="1628378"/>
                  </a:cubicBezTo>
                  <a:lnTo>
                    <a:pt x="1627951" y="1628378"/>
                  </a:lnTo>
                  <a:lnTo>
                    <a:pt x="1627951" y="440682"/>
                  </a:lnTo>
                  <a:lnTo>
                    <a:pt x="1631840" y="440682"/>
                  </a:lnTo>
                  <a:cubicBezTo>
                    <a:pt x="1750133" y="555248"/>
                    <a:pt x="1896615" y="640648"/>
                    <a:pt x="2059951" y="685424"/>
                  </a:cubicBezTo>
                  <a:close/>
                </a:path>
              </a:pathLst>
            </a:custGeom>
            <a:grp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" name="Rectangle 14">
              <a:extLst>
                <a:ext uri="{FF2B5EF4-FFF2-40B4-BE49-F238E27FC236}">
                  <a16:creationId xmlns="" xmlns:a16="http://schemas.microsoft.com/office/drawing/2014/main" id="{992C8900-6869-43AD-9B7A-3F8CD2FA6D15}"/>
                </a:ext>
              </a:extLst>
            </p:cNvPr>
            <p:cNvSpPr/>
            <p:nvPr/>
          </p:nvSpPr>
          <p:spPr>
            <a:xfrm>
              <a:off x="4637858" y="2070372"/>
              <a:ext cx="1716880" cy="1713760"/>
            </a:xfrm>
            <a:custGeom>
              <a:avLst/>
              <a:gdLst/>
              <a:ahLst/>
              <a:cxnLst/>
              <a:rect l="l" t="t" r="r" b="b"/>
              <a:pathLst>
                <a:path w="2059951" h="2060682">
                  <a:moveTo>
                    <a:pt x="1620000" y="429921"/>
                  </a:moveTo>
                  <a:lnTo>
                    <a:pt x="1620000" y="432001"/>
                  </a:lnTo>
                  <a:lnTo>
                    <a:pt x="432304" y="432001"/>
                  </a:lnTo>
                  <a:lnTo>
                    <a:pt x="432304" y="1403848"/>
                  </a:lnTo>
                  <a:cubicBezTo>
                    <a:pt x="432304" y="1523225"/>
                    <a:pt x="335529" y="1620000"/>
                    <a:pt x="216152" y="1620000"/>
                  </a:cubicBezTo>
                  <a:cubicBezTo>
                    <a:pt x="96775" y="1620000"/>
                    <a:pt x="0" y="1523225"/>
                    <a:pt x="0" y="1403848"/>
                  </a:cubicBezTo>
                  <a:lnTo>
                    <a:pt x="0" y="432001"/>
                  </a:lnTo>
                  <a:lnTo>
                    <a:pt x="0" y="1"/>
                  </a:lnTo>
                  <a:lnTo>
                    <a:pt x="0" y="0"/>
                  </a:lnTo>
                  <a:lnTo>
                    <a:pt x="432304" y="0"/>
                  </a:lnTo>
                  <a:lnTo>
                    <a:pt x="432304" y="1"/>
                  </a:lnTo>
                  <a:lnTo>
                    <a:pt x="1361498" y="1"/>
                  </a:lnTo>
                  <a:cubicBezTo>
                    <a:pt x="1410514" y="164941"/>
                    <a:pt x="1500661" y="312152"/>
                    <a:pt x="1620000" y="429921"/>
                  </a:cubicBezTo>
                  <a:close/>
                  <a:moveTo>
                    <a:pt x="2059951" y="685424"/>
                  </a:moveTo>
                  <a:lnTo>
                    <a:pt x="2059951" y="1628378"/>
                  </a:lnTo>
                  <a:lnTo>
                    <a:pt x="2059951" y="2060682"/>
                  </a:lnTo>
                  <a:lnTo>
                    <a:pt x="1627951" y="2060682"/>
                  </a:lnTo>
                  <a:lnTo>
                    <a:pt x="656103" y="2060682"/>
                  </a:lnTo>
                  <a:cubicBezTo>
                    <a:pt x="536726" y="2060682"/>
                    <a:pt x="439951" y="1963907"/>
                    <a:pt x="439951" y="1844530"/>
                  </a:cubicBezTo>
                  <a:cubicBezTo>
                    <a:pt x="439951" y="1725153"/>
                    <a:pt x="536726" y="1628378"/>
                    <a:pt x="656103" y="1628378"/>
                  </a:cubicBezTo>
                  <a:lnTo>
                    <a:pt x="1627951" y="1628378"/>
                  </a:lnTo>
                  <a:lnTo>
                    <a:pt x="1627951" y="440682"/>
                  </a:lnTo>
                  <a:lnTo>
                    <a:pt x="1631840" y="440682"/>
                  </a:lnTo>
                  <a:cubicBezTo>
                    <a:pt x="1750133" y="555248"/>
                    <a:pt x="1896615" y="640648"/>
                    <a:pt x="2059951" y="685424"/>
                  </a:cubicBezTo>
                  <a:close/>
                </a:path>
              </a:pathLst>
            </a:custGeom>
            <a:grp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" name="Rectangle 14">
              <a:extLst>
                <a:ext uri="{FF2B5EF4-FFF2-40B4-BE49-F238E27FC236}">
                  <a16:creationId xmlns="" xmlns:a16="http://schemas.microsoft.com/office/drawing/2014/main" id="{FD78235A-674C-4513-BA53-152FA024B042}"/>
                </a:ext>
              </a:extLst>
            </p:cNvPr>
            <p:cNvSpPr/>
            <p:nvPr/>
          </p:nvSpPr>
          <p:spPr>
            <a:xfrm rot="5400000">
              <a:off x="4639418" y="3905122"/>
              <a:ext cx="1716880" cy="1713760"/>
            </a:xfrm>
            <a:custGeom>
              <a:avLst/>
              <a:gdLst/>
              <a:ahLst/>
              <a:cxnLst/>
              <a:rect l="l" t="t" r="r" b="b"/>
              <a:pathLst>
                <a:path w="2059951" h="2060682">
                  <a:moveTo>
                    <a:pt x="1620000" y="429921"/>
                  </a:moveTo>
                  <a:lnTo>
                    <a:pt x="1620000" y="432001"/>
                  </a:lnTo>
                  <a:lnTo>
                    <a:pt x="432304" y="432001"/>
                  </a:lnTo>
                  <a:lnTo>
                    <a:pt x="432304" y="1403848"/>
                  </a:lnTo>
                  <a:cubicBezTo>
                    <a:pt x="432304" y="1523225"/>
                    <a:pt x="335529" y="1620000"/>
                    <a:pt x="216152" y="1620000"/>
                  </a:cubicBezTo>
                  <a:cubicBezTo>
                    <a:pt x="96775" y="1620000"/>
                    <a:pt x="0" y="1523225"/>
                    <a:pt x="0" y="1403848"/>
                  </a:cubicBezTo>
                  <a:lnTo>
                    <a:pt x="0" y="432001"/>
                  </a:lnTo>
                  <a:lnTo>
                    <a:pt x="0" y="1"/>
                  </a:lnTo>
                  <a:lnTo>
                    <a:pt x="0" y="0"/>
                  </a:lnTo>
                  <a:lnTo>
                    <a:pt x="432304" y="0"/>
                  </a:lnTo>
                  <a:lnTo>
                    <a:pt x="432304" y="1"/>
                  </a:lnTo>
                  <a:lnTo>
                    <a:pt x="1361498" y="1"/>
                  </a:lnTo>
                  <a:cubicBezTo>
                    <a:pt x="1410514" y="164941"/>
                    <a:pt x="1500661" y="312152"/>
                    <a:pt x="1620000" y="429921"/>
                  </a:cubicBezTo>
                  <a:close/>
                  <a:moveTo>
                    <a:pt x="2059951" y="685424"/>
                  </a:moveTo>
                  <a:lnTo>
                    <a:pt x="2059951" y="1628378"/>
                  </a:lnTo>
                  <a:lnTo>
                    <a:pt x="2059951" y="2060682"/>
                  </a:lnTo>
                  <a:lnTo>
                    <a:pt x="1627951" y="2060682"/>
                  </a:lnTo>
                  <a:lnTo>
                    <a:pt x="656103" y="2060682"/>
                  </a:lnTo>
                  <a:cubicBezTo>
                    <a:pt x="536726" y="2060682"/>
                    <a:pt x="439951" y="1963907"/>
                    <a:pt x="439951" y="1844530"/>
                  </a:cubicBezTo>
                  <a:cubicBezTo>
                    <a:pt x="439951" y="1725153"/>
                    <a:pt x="536726" y="1628378"/>
                    <a:pt x="656103" y="1628378"/>
                  </a:cubicBezTo>
                  <a:lnTo>
                    <a:pt x="1627951" y="1628378"/>
                  </a:lnTo>
                  <a:lnTo>
                    <a:pt x="1627951" y="440682"/>
                  </a:lnTo>
                  <a:lnTo>
                    <a:pt x="1631840" y="440682"/>
                  </a:lnTo>
                  <a:cubicBezTo>
                    <a:pt x="1750133" y="555248"/>
                    <a:pt x="1896615" y="640648"/>
                    <a:pt x="2059951" y="685424"/>
                  </a:cubicBezTo>
                  <a:close/>
                </a:path>
              </a:pathLst>
            </a:custGeom>
            <a:grp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" name="Rectangle 14">
              <a:extLst>
                <a:ext uri="{FF2B5EF4-FFF2-40B4-BE49-F238E27FC236}">
                  <a16:creationId xmlns="" xmlns:a16="http://schemas.microsoft.com/office/drawing/2014/main" id="{85E547F3-3625-4480-96E0-F6D75133E9E7}"/>
                </a:ext>
              </a:extLst>
            </p:cNvPr>
            <p:cNvSpPr/>
            <p:nvPr/>
          </p:nvSpPr>
          <p:spPr>
            <a:xfrm rot="10800000">
              <a:off x="2797985" y="3906681"/>
              <a:ext cx="1716880" cy="1713760"/>
            </a:xfrm>
            <a:custGeom>
              <a:avLst/>
              <a:gdLst/>
              <a:ahLst/>
              <a:cxnLst/>
              <a:rect l="l" t="t" r="r" b="b"/>
              <a:pathLst>
                <a:path w="2059951" h="2060682">
                  <a:moveTo>
                    <a:pt x="1620000" y="429921"/>
                  </a:moveTo>
                  <a:lnTo>
                    <a:pt x="1620000" y="432001"/>
                  </a:lnTo>
                  <a:lnTo>
                    <a:pt x="432304" y="432001"/>
                  </a:lnTo>
                  <a:lnTo>
                    <a:pt x="432304" y="1403848"/>
                  </a:lnTo>
                  <a:cubicBezTo>
                    <a:pt x="432304" y="1523225"/>
                    <a:pt x="335529" y="1620000"/>
                    <a:pt x="216152" y="1620000"/>
                  </a:cubicBezTo>
                  <a:cubicBezTo>
                    <a:pt x="96775" y="1620000"/>
                    <a:pt x="0" y="1523225"/>
                    <a:pt x="0" y="1403848"/>
                  </a:cubicBezTo>
                  <a:lnTo>
                    <a:pt x="0" y="432001"/>
                  </a:lnTo>
                  <a:lnTo>
                    <a:pt x="0" y="1"/>
                  </a:lnTo>
                  <a:lnTo>
                    <a:pt x="0" y="0"/>
                  </a:lnTo>
                  <a:lnTo>
                    <a:pt x="432304" y="0"/>
                  </a:lnTo>
                  <a:lnTo>
                    <a:pt x="432304" y="1"/>
                  </a:lnTo>
                  <a:lnTo>
                    <a:pt x="1361498" y="1"/>
                  </a:lnTo>
                  <a:cubicBezTo>
                    <a:pt x="1410514" y="164941"/>
                    <a:pt x="1500661" y="312152"/>
                    <a:pt x="1620000" y="429921"/>
                  </a:cubicBezTo>
                  <a:close/>
                  <a:moveTo>
                    <a:pt x="2059951" y="685424"/>
                  </a:moveTo>
                  <a:lnTo>
                    <a:pt x="2059951" y="1628378"/>
                  </a:lnTo>
                  <a:lnTo>
                    <a:pt x="2059951" y="2060682"/>
                  </a:lnTo>
                  <a:lnTo>
                    <a:pt x="1627951" y="2060682"/>
                  </a:lnTo>
                  <a:lnTo>
                    <a:pt x="656103" y="2060682"/>
                  </a:lnTo>
                  <a:cubicBezTo>
                    <a:pt x="536726" y="2060682"/>
                    <a:pt x="439951" y="1963907"/>
                    <a:pt x="439951" y="1844530"/>
                  </a:cubicBezTo>
                  <a:cubicBezTo>
                    <a:pt x="439951" y="1725153"/>
                    <a:pt x="536726" y="1628378"/>
                    <a:pt x="656103" y="1628378"/>
                  </a:cubicBezTo>
                  <a:lnTo>
                    <a:pt x="1627951" y="1628378"/>
                  </a:lnTo>
                  <a:lnTo>
                    <a:pt x="1627951" y="440682"/>
                  </a:lnTo>
                  <a:lnTo>
                    <a:pt x="1631840" y="440682"/>
                  </a:lnTo>
                  <a:cubicBezTo>
                    <a:pt x="1750133" y="555248"/>
                    <a:pt x="1896615" y="640648"/>
                    <a:pt x="2059951" y="685424"/>
                  </a:cubicBezTo>
                  <a:close/>
                </a:path>
              </a:pathLst>
            </a:custGeom>
            <a:grp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11" name="Oval 10">
            <a:extLst>
              <a:ext uri="{FF2B5EF4-FFF2-40B4-BE49-F238E27FC236}">
                <a16:creationId xmlns="" xmlns:a16="http://schemas.microsoft.com/office/drawing/2014/main" id="{545C3391-287B-4A00-9243-0AB2DC562CEB}"/>
              </a:ext>
            </a:extLst>
          </p:cNvPr>
          <p:cNvSpPr/>
          <p:nvPr/>
        </p:nvSpPr>
        <p:spPr>
          <a:xfrm rot="16200000">
            <a:off x="3983465" y="5239802"/>
            <a:ext cx="688671" cy="6901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/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CFD5A8FC-F1ED-48A4-B8BA-B0FA3E8907CF}"/>
              </a:ext>
            </a:extLst>
          </p:cNvPr>
          <p:cNvSpPr txBox="1"/>
          <p:nvPr/>
        </p:nvSpPr>
        <p:spPr>
          <a:xfrm>
            <a:off x="4028916" y="1905855"/>
            <a:ext cx="599265" cy="379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67" b="1" dirty="0">
                <a:solidFill>
                  <a:schemeClr val="accent1"/>
                </a:solidFill>
                <a:cs typeface="Arial" pitchFamily="34" charset="0"/>
              </a:rPr>
              <a:t>01</a:t>
            </a:r>
            <a:endParaRPr lang="ko-KR" altLang="en-US" sz="1867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F6EF9DB-9248-40D0-A505-E16037E533E8}"/>
              </a:ext>
            </a:extLst>
          </p:cNvPr>
          <p:cNvSpPr txBox="1"/>
          <p:nvPr/>
        </p:nvSpPr>
        <p:spPr>
          <a:xfrm>
            <a:off x="7588602" y="1906604"/>
            <a:ext cx="599265" cy="379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67" b="1" dirty="0">
                <a:solidFill>
                  <a:schemeClr val="accent1"/>
                </a:solidFill>
                <a:cs typeface="Arial" pitchFamily="34" charset="0"/>
              </a:rPr>
              <a:t>02</a:t>
            </a:r>
            <a:endParaRPr lang="ko-KR" altLang="en-US" sz="1867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F54DA622-AFE2-4F05-8C92-C2CA356DA85D}"/>
              </a:ext>
            </a:extLst>
          </p:cNvPr>
          <p:cNvSpPr txBox="1"/>
          <p:nvPr/>
        </p:nvSpPr>
        <p:spPr>
          <a:xfrm>
            <a:off x="4028166" y="5404309"/>
            <a:ext cx="599265" cy="379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67" b="1" dirty="0">
                <a:solidFill>
                  <a:schemeClr val="accent1"/>
                </a:solidFill>
                <a:cs typeface="Arial" pitchFamily="34" charset="0"/>
              </a:rPr>
              <a:t>03</a:t>
            </a:r>
            <a:endParaRPr lang="ko-KR" altLang="en-US" sz="1867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393318ED-D96D-4B63-B913-0015B490CED1}"/>
              </a:ext>
            </a:extLst>
          </p:cNvPr>
          <p:cNvSpPr txBox="1"/>
          <p:nvPr/>
        </p:nvSpPr>
        <p:spPr>
          <a:xfrm>
            <a:off x="7589351" y="5403559"/>
            <a:ext cx="599265" cy="379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67" b="1" dirty="0">
                <a:solidFill>
                  <a:schemeClr val="accent1"/>
                </a:solidFill>
                <a:cs typeface="Arial" pitchFamily="34" charset="0"/>
              </a:rPr>
              <a:t>04</a:t>
            </a:r>
            <a:endParaRPr lang="ko-KR" altLang="en-US" sz="1867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FA29EFBF-AD6C-4F47-8D27-33B114BF6B4A}"/>
              </a:ext>
            </a:extLst>
          </p:cNvPr>
          <p:cNvSpPr txBox="1"/>
          <p:nvPr/>
        </p:nvSpPr>
        <p:spPr>
          <a:xfrm>
            <a:off x="6617586" y="4355492"/>
            <a:ext cx="819285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4800" b="1" dirty="0">
                <a:solidFill>
                  <a:schemeClr val="bg1"/>
                </a:solidFill>
                <a:cs typeface="Arial" pitchFamily="34" charset="0"/>
              </a:rPr>
              <a:t>T</a:t>
            </a:r>
            <a:endParaRPr lang="ko-KR" altLang="en-US" sz="4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ACCCCAF7-9E6B-4914-BD6F-578F02CD9783}"/>
              </a:ext>
            </a:extLst>
          </p:cNvPr>
          <p:cNvSpPr txBox="1"/>
          <p:nvPr/>
        </p:nvSpPr>
        <p:spPr>
          <a:xfrm>
            <a:off x="4773069" y="4355492"/>
            <a:ext cx="819285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4800" b="1" dirty="0">
                <a:solidFill>
                  <a:schemeClr val="bg1"/>
                </a:solidFill>
                <a:cs typeface="Arial" pitchFamily="34" charset="0"/>
              </a:rPr>
              <a:t>O</a:t>
            </a:r>
            <a:endParaRPr lang="ko-KR" altLang="en-US" sz="4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42DB2070-70FA-491A-A812-421A1C55EF2B}"/>
              </a:ext>
            </a:extLst>
          </p:cNvPr>
          <p:cNvSpPr txBox="1"/>
          <p:nvPr/>
        </p:nvSpPr>
        <p:spPr>
          <a:xfrm>
            <a:off x="4773069" y="2521481"/>
            <a:ext cx="819285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4800" b="1" dirty="0">
                <a:solidFill>
                  <a:schemeClr val="bg1"/>
                </a:solidFill>
                <a:cs typeface="Arial" pitchFamily="34" charset="0"/>
              </a:rPr>
              <a:t>S</a:t>
            </a:r>
            <a:endParaRPr lang="ko-KR" altLang="en-US" sz="4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8D00655A-1B00-49C0-8124-B7CB051A3C17}"/>
              </a:ext>
            </a:extLst>
          </p:cNvPr>
          <p:cNvSpPr txBox="1"/>
          <p:nvPr/>
        </p:nvSpPr>
        <p:spPr>
          <a:xfrm>
            <a:off x="6617586" y="2521481"/>
            <a:ext cx="819285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4800" b="1" dirty="0">
                <a:solidFill>
                  <a:schemeClr val="bg1"/>
                </a:solidFill>
                <a:cs typeface="Arial" pitchFamily="34" charset="0"/>
              </a:rPr>
              <a:t>W</a:t>
            </a:r>
            <a:endParaRPr lang="ko-KR" altLang="en-US" sz="480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="" xmlns:a16="http://schemas.microsoft.com/office/drawing/2014/main" id="{055DAB0D-8560-4C77-BF97-54CB46AAB7E7}"/>
              </a:ext>
            </a:extLst>
          </p:cNvPr>
          <p:cNvGrpSpPr/>
          <p:nvPr/>
        </p:nvGrpSpPr>
        <p:grpSpPr>
          <a:xfrm>
            <a:off x="8530337" y="1704597"/>
            <a:ext cx="2806253" cy="1108701"/>
            <a:chOff x="3017859" y="4283314"/>
            <a:chExt cx="1890849" cy="1105885"/>
          </a:xfrm>
        </p:grpSpPr>
        <p:sp>
          <p:nvSpPr>
            <p:cNvPr id="21" name="TextBox 20">
              <a:extLst>
                <a:ext uri="{FF2B5EF4-FFF2-40B4-BE49-F238E27FC236}">
                  <a16:creationId xmlns="" xmlns:a16="http://schemas.microsoft.com/office/drawing/2014/main" id="{AD03265E-F745-4D01-A51D-B46D3571EE7E}"/>
                </a:ext>
              </a:extLst>
            </p:cNvPr>
            <p:cNvSpPr txBox="1"/>
            <p:nvPr/>
          </p:nvSpPr>
          <p:spPr>
            <a:xfrm>
              <a:off x="3021856" y="4560313"/>
              <a:ext cx="1886852" cy="828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Easy to change colors, photos and Text.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="" xmlns:a16="http://schemas.microsoft.com/office/drawing/2014/main" id="{52EE60EF-1DD5-4536-92D6-FA49434A6CB2}"/>
                </a:ext>
              </a:extLst>
            </p:cNvPr>
            <p:cNvSpPr txBox="1"/>
            <p:nvPr/>
          </p:nvSpPr>
          <p:spPr>
            <a:xfrm>
              <a:off x="3017859" y="4283314"/>
              <a:ext cx="1870812" cy="276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="" xmlns:a16="http://schemas.microsoft.com/office/drawing/2014/main" id="{22C4D4B4-D62C-4F62-8DA7-F0D73FA3AE50}"/>
              </a:ext>
            </a:extLst>
          </p:cNvPr>
          <p:cNvGrpSpPr/>
          <p:nvPr/>
        </p:nvGrpSpPr>
        <p:grpSpPr>
          <a:xfrm>
            <a:off x="910013" y="4855264"/>
            <a:ext cx="2812199" cy="1108701"/>
            <a:chOff x="3017859" y="4283314"/>
            <a:chExt cx="1890849" cy="1105885"/>
          </a:xfrm>
        </p:grpSpPr>
        <p:sp>
          <p:nvSpPr>
            <p:cNvPr id="24" name="TextBox 23">
              <a:extLst>
                <a:ext uri="{FF2B5EF4-FFF2-40B4-BE49-F238E27FC236}">
                  <a16:creationId xmlns="" xmlns:a16="http://schemas.microsoft.com/office/drawing/2014/main" id="{0C01FACA-F610-4B48-93EC-331BBC3F8B09}"/>
                </a:ext>
              </a:extLst>
            </p:cNvPr>
            <p:cNvSpPr txBox="1"/>
            <p:nvPr/>
          </p:nvSpPr>
          <p:spPr>
            <a:xfrm>
              <a:off x="3021856" y="4560313"/>
              <a:ext cx="1886852" cy="828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Easy to change colors, photos and Text.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23ADB901-AC38-49D8-974D-42BAE255E5AB}"/>
                </a:ext>
              </a:extLst>
            </p:cNvPr>
            <p:cNvSpPr txBox="1"/>
            <p:nvPr/>
          </p:nvSpPr>
          <p:spPr>
            <a:xfrm>
              <a:off x="3017859" y="4283314"/>
              <a:ext cx="1870812" cy="276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="" xmlns:a16="http://schemas.microsoft.com/office/drawing/2014/main" id="{E7D47820-521F-40F4-8161-2719C3E83C3B}"/>
              </a:ext>
            </a:extLst>
          </p:cNvPr>
          <p:cNvGrpSpPr/>
          <p:nvPr/>
        </p:nvGrpSpPr>
        <p:grpSpPr>
          <a:xfrm>
            <a:off x="910013" y="1704597"/>
            <a:ext cx="2812199" cy="1108701"/>
            <a:chOff x="3017859" y="4283314"/>
            <a:chExt cx="1890849" cy="1105885"/>
          </a:xfrm>
        </p:grpSpPr>
        <p:sp>
          <p:nvSpPr>
            <p:cNvPr id="27" name="TextBox 26">
              <a:extLst>
                <a:ext uri="{FF2B5EF4-FFF2-40B4-BE49-F238E27FC236}">
                  <a16:creationId xmlns="" xmlns:a16="http://schemas.microsoft.com/office/drawing/2014/main" id="{758ECB7D-E897-4D01-A994-434951481EFA}"/>
                </a:ext>
              </a:extLst>
            </p:cNvPr>
            <p:cNvSpPr txBox="1"/>
            <p:nvPr/>
          </p:nvSpPr>
          <p:spPr>
            <a:xfrm>
              <a:off x="3021856" y="4560313"/>
              <a:ext cx="1886852" cy="828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Easy to change colors, photos and Text.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="" xmlns:a16="http://schemas.microsoft.com/office/drawing/2014/main" id="{259AEE4D-091D-4AB1-ADC2-6EC4883AF0BA}"/>
                </a:ext>
              </a:extLst>
            </p:cNvPr>
            <p:cNvSpPr txBox="1"/>
            <p:nvPr/>
          </p:nvSpPr>
          <p:spPr>
            <a:xfrm>
              <a:off x="3017859" y="4283314"/>
              <a:ext cx="1870812" cy="276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="" xmlns:a16="http://schemas.microsoft.com/office/drawing/2014/main" id="{53ED952A-F6EA-436D-B072-2BBC831C7B98}"/>
              </a:ext>
            </a:extLst>
          </p:cNvPr>
          <p:cNvGrpSpPr/>
          <p:nvPr/>
        </p:nvGrpSpPr>
        <p:grpSpPr>
          <a:xfrm>
            <a:off x="8530337" y="4855264"/>
            <a:ext cx="2806253" cy="1108701"/>
            <a:chOff x="3017859" y="4283314"/>
            <a:chExt cx="1890849" cy="1105885"/>
          </a:xfrm>
        </p:grpSpPr>
        <p:sp>
          <p:nvSpPr>
            <p:cNvPr id="30" name="TextBox 29">
              <a:extLst>
                <a:ext uri="{FF2B5EF4-FFF2-40B4-BE49-F238E27FC236}">
                  <a16:creationId xmlns="" xmlns:a16="http://schemas.microsoft.com/office/drawing/2014/main" id="{3792E9CD-1833-454E-8191-5B58E3DCCC1C}"/>
                </a:ext>
              </a:extLst>
            </p:cNvPr>
            <p:cNvSpPr txBox="1"/>
            <p:nvPr/>
          </p:nvSpPr>
          <p:spPr>
            <a:xfrm>
              <a:off x="3021856" y="4560313"/>
              <a:ext cx="1886852" cy="828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Easy to change colors, photos and Text.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="" xmlns:a16="http://schemas.microsoft.com/office/drawing/2014/main" id="{3DB990A8-92C4-48D9-9D4F-30A25355DB94}"/>
                </a:ext>
              </a:extLst>
            </p:cNvPr>
            <p:cNvSpPr txBox="1"/>
            <p:nvPr/>
          </p:nvSpPr>
          <p:spPr>
            <a:xfrm>
              <a:off x="3017859" y="4283314"/>
              <a:ext cx="1870811" cy="276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32" name="Block Arc 14">
            <a:extLst>
              <a:ext uri="{FF2B5EF4-FFF2-40B4-BE49-F238E27FC236}">
                <a16:creationId xmlns="" xmlns:a16="http://schemas.microsoft.com/office/drawing/2014/main" id="{13C3C9D9-1B89-43DF-B1A5-EA58D98AFF61}"/>
              </a:ext>
            </a:extLst>
          </p:cNvPr>
          <p:cNvSpPr/>
          <p:nvPr/>
        </p:nvSpPr>
        <p:spPr>
          <a:xfrm rot="16200000">
            <a:off x="5757878" y="3487535"/>
            <a:ext cx="677629" cy="678075"/>
          </a:xfrm>
          <a:custGeom>
            <a:avLst/>
            <a:gdLst/>
            <a:ahLst/>
            <a:cxnLst/>
            <a:rect l="l" t="t" r="r" b="b"/>
            <a:pathLst>
              <a:path w="3185463" h="3187558">
                <a:moveTo>
                  <a:pt x="764000" y="2343999"/>
                </a:moveTo>
                <a:cubicBezTo>
                  <a:pt x="566798" y="2256389"/>
                  <a:pt x="385374" y="2134753"/>
                  <a:pt x="230072" y="1981662"/>
                </a:cubicBezTo>
                <a:cubicBezTo>
                  <a:pt x="297001" y="2223876"/>
                  <a:pt x="428049" y="2439341"/>
                  <a:pt x="603989" y="2608945"/>
                </a:cubicBezTo>
                <a:cubicBezTo>
                  <a:pt x="667739" y="2525681"/>
                  <a:pt x="720588" y="2436567"/>
                  <a:pt x="764000" y="2343999"/>
                </a:cubicBezTo>
                <a:close/>
                <a:moveTo>
                  <a:pt x="783530" y="862903"/>
                </a:moveTo>
                <a:cubicBezTo>
                  <a:pt x="737619" y="760936"/>
                  <a:pt x="681240" y="662513"/>
                  <a:pt x="611676" y="571152"/>
                </a:cubicBezTo>
                <a:cubicBezTo>
                  <a:pt x="419218" y="754019"/>
                  <a:pt x="279227" y="991173"/>
                  <a:pt x="215545" y="1258034"/>
                </a:cubicBezTo>
                <a:cubicBezTo>
                  <a:pt x="378729" y="1090139"/>
                  <a:pt x="571934" y="956907"/>
                  <a:pt x="783530" y="862903"/>
                </a:cubicBezTo>
                <a:close/>
                <a:moveTo>
                  <a:pt x="935657" y="1673146"/>
                </a:moveTo>
                <a:lnTo>
                  <a:pt x="227023" y="1673146"/>
                </a:lnTo>
                <a:cubicBezTo>
                  <a:pt x="393068" y="1882941"/>
                  <a:pt x="605618" y="2045968"/>
                  <a:pt x="844267" y="2153109"/>
                </a:cubicBezTo>
                <a:cubicBezTo>
                  <a:pt x="897907" y="1997390"/>
                  <a:pt x="928862" y="1835739"/>
                  <a:pt x="935657" y="1673146"/>
                </a:cubicBezTo>
                <a:close/>
                <a:moveTo>
                  <a:pt x="935928" y="1493146"/>
                </a:moveTo>
                <a:cubicBezTo>
                  <a:pt x="928922" y="1345638"/>
                  <a:pt x="902278" y="1198995"/>
                  <a:pt x="856775" y="1056956"/>
                </a:cubicBezTo>
                <a:cubicBezTo>
                  <a:pt x="636768" y="1156959"/>
                  <a:pt x="439487" y="1304654"/>
                  <a:pt x="281464" y="1493146"/>
                </a:cubicBezTo>
                <a:close/>
                <a:moveTo>
                  <a:pt x="1469785" y="2515107"/>
                </a:moveTo>
                <a:cubicBezTo>
                  <a:pt x="1283000" y="2508124"/>
                  <a:pt x="1100523" y="2472287"/>
                  <a:pt x="927628" y="2411229"/>
                </a:cubicBezTo>
                <a:cubicBezTo>
                  <a:pt x="876831" y="2520843"/>
                  <a:pt x="814172" y="2626182"/>
                  <a:pt x="738220" y="2724387"/>
                </a:cubicBezTo>
                <a:cubicBezTo>
                  <a:pt x="944637" y="2881665"/>
                  <a:pt x="1196120" y="2982471"/>
                  <a:pt x="1469785" y="3005418"/>
                </a:cubicBezTo>
                <a:close/>
                <a:moveTo>
                  <a:pt x="1469785" y="1673146"/>
                </a:moveTo>
                <a:lnTo>
                  <a:pt x="1112275" y="1673146"/>
                </a:lnTo>
                <a:cubicBezTo>
                  <a:pt x="1105327" y="1858153"/>
                  <a:pt x="1070032" y="2042144"/>
                  <a:pt x="1008001" y="2219039"/>
                </a:cubicBezTo>
                <a:cubicBezTo>
                  <a:pt x="1155519" y="2270408"/>
                  <a:pt x="1310845" y="2300826"/>
                  <a:pt x="1469785" y="2307834"/>
                </a:cubicBezTo>
                <a:close/>
                <a:moveTo>
                  <a:pt x="1469785" y="898989"/>
                </a:moveTo>
                <a:cubicBezTo>
                  <a:pt x="1315103" y="907762"/>
                  <a:pt x="1164166" y="938783"/>
                  <a:pt x="1020939" y="990066"/>
                </a:cubicBezTo>
                <a:cubicBezTo>
                  <a:pt x="1074574" y="1153655"/>
                  <a:pt x="1105461" y="1322925"/>
                  <a:pt x="1112368" y="1493146"/>
                </a:cubicBezTo>
                <a:lnTo>
                  <a:pt x="1469785" y="1493146"/>
                </a:lnTo>
                <a:close/>
                <a:moveTo>
                  <a:pt x="1469785" y="182141"/>
                </a:moveTo>
                <a:cubicBezTo>
                  <a:pt x="1199839" y="204777"/>
                  <a:pt x="951477" y="303168"/>
                  <a:pt x="746615" y="456764"/>
                </a:cubicBezTo>
                <a:cubicBezTo>
                  <a:pt x="828296" y="562801"/>
                  <a:pt x="894225" y="677310"/>
                  <a:pt x="947434" y="796072"/>
                </a:cubicBezTo>
                <a:cubicBezTo>
                  <a:pt x="1113886" y="736067"/>
                  <a:pt x="1289644" y="700323"/>
                  <a:pt x="1469785" y="691530"/>
                </a:cubicBezTo>
                <a:close/>
                <a:moveTo>
                  <a:pt x="2150063" y="992171"/>
                </a:moveTo>
                <a:cubicBezTo>
                  <a:pt x="1990712" y="935501"/>
                  <a:pt x="1822242" y="902595"/>
                  <a:pt x="1649785" y="897224"/>
                </a:cubicBezTo>
                <a:lnTo>
                  <a:pt x="1649785" y="1493146"/>
                </a:lnTo>
                <a:lnTo>
                  <a:pt x="2063712" y="1493146"/>
                </a:lnTo>
                <a:cubicBezTo>
                  <a:pt x="2069089" y="1323887"/>
                  <a:pt x="2098366" y="1155330"/>
                  <a:pt x="2150063" y="992171"/>
                </a:cubicBezTo>
                <a:close/>
                <a:moveTo>
                  <a:pt x="2168848" y="2199110"/>
                </a:moveTo>
                <a:cubicBezTo>
                  <a:pt x="2108555" y="2028681"/>
                  <a:pt x="2073581" y="1851532"/>
                  <a:pt x="2065295" y="1673146"/>
                </a:cubicBezTo>
                <a:lnTo>
                  <a:pt x="1649785" y="1673146"/>
                </a:lnTo>
                <a:lnTo>
                  <a:pt x="1649785" y="2307299"/>
                </a:lnTo>
                <a:cubicBezTo>
                  <a:pt x="1829404" y="2299517"/>
                  <a:pt x="2004315" y="2261965"/>
                  <a:pt x="2168848" y="2199110"/>
                </a:cubicBezTo>
                <a:close/>
                <a:moveTo>
                  <a:pt x="2422394" y="446879"/>
                </a:moveTo>
                <a:cubicBezTo>
                  <a:pt x="2204309" y="287209"/>
                  <a:pt x="1938140" y="189883"/>
                  <a:pt x="1649785" y="178919"/>
                </a:cubicBezTo>
                <a:lnTo>
                  <a:pt x="1649785" y="689876"/>
                </a:lnTo>
                <a:cubicBezTo>
                  <a:pt x="1846998" y="695154"/>
                  <a:pt x="2039668" y="732502"/>
                  <a:pt x="2221721" y="797410"/>
                </a:cubicBezTo>
                <a:cubicBezTo>
                  <a:pt x="2275056" y="675360"/>
                  <a:pt x="2341760" y="557662"/>
                  <a:pt x="2422394" y="446879"/>
                </a:cubicBezTo>
                <a:close/>
                <a:moveTo>
                  <a:pt x="2447278" y="2722123"/>
                </a:moveTo>
                <a:cubicBezTo>
                  <a:pt x="2366121" y="2618714"/>
                  <a:pt x="2299534" y="2507403"/>
                  <a:pt x="2246145" y="2391362"/>
                </a:cubicBezTo>
                <a:cubicBezTo>
                  <a:pt x="2057375" y="2464119"/>
                  <a:pt x="1856285" y="2506958"/>
                  <a:pt x="1649785" y="2514779"/>
                </a:cubicBezTo>
                <a:lnTo>
                  <a:pt x="1649785" y="3008639"/>
                </a:lnTo>
                <a:cubicBezTo>
                  <a:pt x="1949198" y="2997255"/>
                  <a:pt x="2224691" y="2892757"/>
                  <a:pt x="2447278" y="2722123"/>
                </a:cubicBezTo>
                <a:close/>
                <a:moveTo>
                  <a:pt x="2878934" y="1493146"/>
                </a:moveTo>
                <a:cubicBezTo>
                  <a:pt x="2723190" y="1307255"/>
                  <a:pt x="2529440" y="1161128"/>
                  <a:pt x="2313862" y="1060620"/>
                </a:cubicBezTo>
                <a:cubicBezTo>
                  <a:pt x="2270535" y="1201714"/>
                  <a:pt x="2245604" y="1347104"/>
                  <a:pt x="2240109" y="1493146"/>
                </a:cubicBezTo>
                <a:close/>
                <a:moveTo>
                  <a:pt x="2890636" y="1673146"/>
                </a:moveTo>
                <a:lnTo>
                  <a:pt x="2241814" y="1673146"/>
                </a:lnTo>
                <a:cubicBezTo>
                  <a:pt x="2249736" y="1827102"/>
                  <a:pt x="2279520" y="1979973"/>
                  <a:pt x="2329964" y="2127513"/>
                </a:cubicBezTo>
                <a:cubicBezTo>
                  <a:pt x="2545677" y="2019923"/>
                  <a:pt x="2738160" y="1866413"/>
                  <a:pt x="2890636" y="1673146"/>
                </a:cubicBezTo>
                <a:close/>
                <a:moveTo>
                  <a:pt x="2973035" y="1284386"/>
                </a:moveTo>
                <a:cubicBezTo>
                  <a:pt x="2912066" y="1001840"/>
                  <a:pt x="2765308" y="751379"/>
                  <a:pt x="2561381" y="561108"/>
                </a:cubicBezTo>
                <a:cubicBezTo>
                  <a:pt x="2489321" y="656437"/>
                  <a:pt x="2431363" y="759225"/>
                  <a:pt x="2384553" y="865647"/>
                </a:cubicBezTo>
                <a:cubicBezTo>
                  <a:pt x="2604520" y="964977"/>
                  <a:pt x="2804622" y="1106677"/>
                  <a:pt x="2973035" y="1284386"/>
                </a:cubicBezTo>
                <a:close/>
                <a:moveTo>
                  <a:pt x="2974277" y="1897328"/>
                </a:moveTo>
                <a:cubicBezTo>
                  <a:pt x="2812488" y="2073933"/>
                  <a:pt x="2619878" y="2216690"/>
                  <a:pt x="2407486" y="2319665"/>
                </a:cubicBezTo>
                <a:cubicBezTo>
                  <a:pt x="2454169" y="2420503"/>
                  <a:pt x="2511856" y="2517376"/>
                  <a:pt x="2582047" y="2607468"/>
                </a:cubicBezTo>
                <a:cubicBezTo>
                  <a:pt x="2776399" y="2417974"/>
                  <a:pt x="2916061" y="2172750"/>
                  <a:pt x="2974277" y="1897328"/>
                </a:cubicBezTo>
                <a:close/>
                <a:moveTo>
                  <a:pt x="3185463" y="1593779"/>
                </a:moveTo>
                <a:cubicBezTo>
                  <a:pt x="3185463" y="2473999"/>
                  <a:pt x="2471904" y="3187558"/>
                  <a:pt x="1591684" y="3187558"/>
                </a:cubicBezTo>
                <a:cubicBezTo>
                  <a:pt x="738111" y="3187558"/>
                  <a:pt x="41261" y="2516549"/>
                  <a:pt x="1913" y="1673146"/>
                </a:cubicBezTo>
                <a:lnTo>
                  <a:pt x="0" y="1673146"/>
                </a:lnTo>
                <a:lnTo>
                  <a:pt x="0" y="1493146"/>
                </a:lnTo>
                <a:lnTo>
                  <a:pt x="2750" y="1493146"/>
                </a:lnTo>
                <a:cubicBezTo>
                  <a:pt x="50490" y="700174"/>
                  <a:pt x="679654" y="64473"/>
                  <a:pt x="1469785" y="6156"/>
                </a:cubicBezTo>
                <a:lnTo>
                  <a:pt x="1469785" y="0"/>
                </a:lnTo>
                <a:lnTo>
                  <a:pt x="1591684" y="0"/>
                </a:lnTo>
                <a:lnTo>
                  <a:pt x="1649785" y="0"/>
                </a:lnTo>
                <a:lnTo>
                  <a:pt x="1649785" y="2934"/>
                </a:lnTo>
                <a:cubicBezTo>
                  <a:pt x="2503127" y="31654"/>
                  <a:pt x="3185463" y="733032"/>
                  <a:pt x="3185463" y="159377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3242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9FBBF5C3-5D8E-44E8-93CB-A141583B8253}"/>
              </a:ext>
            </a:extLst>
          </p:cNvPr>
          <p:cNvSpPr/>
          <p:nvPr/>
        </p:nvSpPr>
        <p:spPr>
          <a:xfrm>
            <a:off x="3619850" y="1119266"/>
            <a:ext cx="8572150" cy="461946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4" name="Freeform: Shape 13">
            <a:extLst>
              <a:ext uri="{FF2B5EF4-FFF2-40B4-BE49-F238E27FC236}">
                <a16:creationId xmlns="" xmlns:a16="http://schemas.microsoft.com/office/drawing/2014/main" id="{114DD8F8-9ECD-4BED-97AD-D6971B0A9941}"/>
              </a:ext>
            </a:extLst>
          </p:cNvPr>
          <p:cNvSpPr/>
          <p:nvPr/>
        </p:nvSpPr>
        <p:spPr>
          <a:xfrm>
            <a:off x="434460" y="-1"/>
            <a:ext cx="1054562" cy="3147937"/>
          </a:xfrm>
          <a:custGeom>
            <a:avLst/>
            <a:gdLst>
              <a:gd name="connsiteX0" fmla="*/ 0 w 1581843"/>
              <a:gd name="connsiteY0" fmla="*/ 0 h 4721905"/>
              <a:gd name="connsiteX1" fmla="*/ 197730 w 1581843"/>
              <a:gd name="connsiteY1" fmla="*/ 0 h 4721905"/>
              <a:gd name="connsiteX2" fmla="*/ 197730 w 1581843"/>
              <a:gd name="connsiteY2" fmla="*/ 4524175 h 4721905"/>
              <a:gd name="connsiteX3" fmla="*/ 1384113 w 1581843"/>
              <a:gd name="connsiteY3" fmla="*/ 4524175 h 4721905"/>
              <a:gd name="connsiteX4" fmla="*/ 1384113 w 1581843"/>
              <a:gd name="connsiteY4" fmla="*/ 0 h 4721905"/>
              <a:gd name="connsiteX5" fmla="*/ 1581843 w 1581843"/>
              <a:gd name="connsiteY5" fmla="*/ 0 h 4721905"/>
              <a:gd name="connsiteX6" fmla="*/ 1581843 w 1581843"/>
              <a:gd name="connsiteY6" fmla="*/ 4721905 h 4721905"/>
              <a:gd name="connsiteX7" fmla="*/ 0 w 1581843"/>
              <a:gd name="connsiteY7" fmla="*/ 4721905 h 472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81843" h="4721905">
                <a:moveTo>
                  <a:pt x="0" y="0"/>
                </a:moveTo>
                <a:lnTo>
                  <a:pt x="197730" y="0"/>
                </a:lnTo>
                <a:lnTo>
                  <a:pt x="197730" y="4524175"/>
                </a:lnTo>
                <a:lnTo>
                  <a:pt x="1384113" y="4524175"/>
                </a:lnTo>
                <a:lnTo>
                  <a:pt x="1384113" y="0"/>
                </a:lnTo>
                <a:lnTo>
                  <a:pt x="1581843" y="0"/>
                </a:lnTo>
                <a:lnTo>
                  <a:pt x="1581843" y="4721905"/>
                </a:lnTo>
                <a:lnTo>
                  <a:pt x="0" y="472190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srgbClr val="F5679D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898743" y="2884677"/>
            <a:ext cx="17910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200" dirty="0">
                <a:solidFill>
                  <a:schemeClr val="bg1"/>
                </a:solidFill>
                <a:cs typeface="Arial" pitchFamily="34" charset="0"/>
              </a:rPr>
              <a:t>Get a modern PowerPoint  Presentation that is beautifully designed. </a:t>
            </a:r>
            <a:r>
              <a:rPr lang="en-US" altLang="ko-KR" sz="1200" dirty="0">
                <a:solidFill>
                  <a:schemeClr val="bg1"/>
                </a:solidFill>
                <a:ea typeface="FZShuTi" pitchFamily="2" charset="-122"/>
                <a:cs typeface="Arial" pitchFamily="34" charset="0"/>
              </a:rPr>
              <a:t>I hope and I believe that this Template will your Time, Money and Reputation. </a:t>
            </a:r>
            <a:r>
              <a:rPr lang="en-US" altLang="ko-KR" sz="1200" dirty="0">
                <a:solidFill>
                  <a:schemeClr val="bg1"/>
                </a:solidFill>
                <a:cs typeface="Arial" pitchFamily="34" charset="0"/>
              </a:rPr>
              <a:t>You can simply impress your audience and add a unique zing and appeal to your Presentations. Easy to change colors, photos and Text. </a:t>
            </a:r>
            <a:endParaRPr lang="ko-KR" altLang="en-US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06839" y="3429001"/>
            <a:ext cx="24406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You can simply impress your audience and add a unique zing and appeal to your Presentations. Easy to change colors, photos and Text. 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66015D50-6F54-47F5-8694-566BAEDE4842}"/>
              </a:ext>
            </a:extLst>
          </p:cNvPr>
          <p:cNvSpPr/>
          <p:nvPr/>
        </p:nvSpPr>
        <p:spPr>
          <a:xfrm>
            <a:off x="845494" y="907659"/>
            <a:ext cx="2363323" cy="187327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ko-KR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rPr>
              <a:t>Simple </a:t>
            </a:r>
            <a:r>
              <a:rPr lang="en-US" altLang="ko-KR" sz="3600" b="1" dirty="0">
                <a:solidFill>
                  <a:schemeClr val="accent1"/>
                </a:solidFill>
                <a:latin typeface="+mj-lt"/>
                <a:cs typeface="Arial" pitchFamily="34" charset="0"/>
              </a:rPr>
              <a:t>Images</a:t>
            </a:r>
            <a:r>
              <a:rPr lang="en-US" altLang="ko-KR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rPr>
              <a:t> &amp; Contents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9C4CF62B-F058-4F43-A604-CD4B8CC93393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6" name="Picture Placeholder 5">
            <a:extLst>
              <a:ext uri="{FF2B5EF4-FFF2-40B4-BE49-F238E27FC236}">
                <a16:creationId xmlns="" xmlns:a16="http://schemas.microsoft.com/office/drawing/2014/main" id="{221B9CF8-70F6-40B5-AA88-EBD3B51421D0}"/>
              </a:ext>
            </a:extLst>
          </p:cNvPr>
          <p:cNvSpPr>
            <a:spLocks noGrp="1"/>
          </p:cNvSpPr>
          <p:nvPr>
            <p:ph type="pic" idx="11"/>
          </p:nvPr>
        </p:nvSpPr>
        <p:spPr/>
      </p:sp>
      <p:sp>
        <p:nvSpPr>
          <p:cNvPr id="8" name="Picture Placeholder 7">
            <a:extLst>
              <a:ext uri="{FF2B5EF4-FFF2-40B4-BE49-F238E27FC236}">
                <a16:creationId xmlns="" xmlns:a16="http://schemas.microsoft.com/office/drawing/2014/main" id="{6FBE4565-51A4-4194-9E48-2874191783E3}"/>
              </a:ext>
            </a:extLst>
          </p:cNvPr>
          <p:cNvSpPr>
            <a:spLocks noGrp="1"/>
          </p:cNvSpPr>
          <p:nvPr>
            <p:ph type="pic" idx="10"/>
          </p:nvPr>
        </p:nvSpPr>
        <p:spPr/>
      </p:sp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6C618ACA-6A83-458C-BAFC-96F800D87D6F}"/>
              </a:ext>
            </a:extLst>
          </p:cNvPr>
          <p:cNvSpPr>
            <a:spLocks noGrp="1"/>
          </p:cNvSpPr>
          <p:nvPr>
            <p:ph type="pic" idx="12"/>
          </p:nvPr>
        </p:nvSpPr>
        <p:spPr/>
      </p:sp>
    </p:spTree>
    <p:extLst>
      <p:ext uri="{BB962C8B-B14F-4D97-AF65-F5344CB8AC3E}">
        <p14:creationId xmlns:p14="http://schemas.microsoft.com/office/powerpoint/2010/main" val="308068736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/>
        </p:nvSpPr>
        <p:spPr>
          <a:xfrm>
            <a:off x="135481" y="5119840"/>
            <a:ext cx="3829050" cy="1183253"/>
          </a:xfrm>
          <a:custGeom>
            <a:avLst/>
            <a:gdLst>
              <a:gd name="connsiteX0" fmla="*/ 0 w 3114675"/>
              <a:gd name="connsiteY0" fmla="*/ 1143000 h 1143000"/>
              <a:gd name="connsiteX1" fmla="*/ 647700 w 3114675"/>
              <a:gd name="connsiteY1" fmla="*/ 28575 h 1143000"/>
              <a:gd name="connsiteX2" fmla="*/ 2457450 w 3114675"/>
              <a:gd name="connsiteY2" fmla="*/ 0 h 1143000"/>
              <a:gd name="connsiteX3" fmla="*/ 3114675 w 3114675"/>
              <a:gd name="connsiteY3" fmla="*/ 1047750 h 1143000"/>
              <a:gd name="connsiteX4" fmla="*/ 57150 w 3114675"/>
              <a:gd name="connsiteY4" fmla="*/ 104775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14675" h="1143000">
                <a:moveTo>
                  <a:pt x="0" y="1143000"/>
                </a:moveTo>
                <a:lnTo>
                  <a:pt x="647700" y="28575"/>
                </a:lnTo>
                <a:lnTo>
                  <a:pt x="2457450" y="0"/>
                </a:lnTo>
                <a:lnTo>
                  <a:pt x="3114675" y="1047750"/>
                </a:lnTo>
                <a:lnTo>
                  <a:pt x="57150" y="1047750"/>
                </a:lnTo>
              </a:path>
            </a:pathLst>
          </a:custGeom>
          <a:solidFill>
            <a:schemeClr val="tx1"/>
          </a:solidFill>
          <a:ln>
            <a:noFill/>
          </a:ln>
          <a:effectLst>
            <a:softEdge rad="1270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grpSp>
        <p:nvGrpSpPr>
          <p:cNvPr id="5" name="Group 4"/>
          <p:cNvGrpSpPr/>
          <p:nvPr/>
        </p:nvGrpSpPr>
        <p:grpSpPr>
          <a:xfrm>
            <a:off x="766644" y="3320525"/>
            <a:ext cx="2580320" cy="3354417"/>
            <a:chOff x="3491880" y="3356992"/>
            <a:chExt cx="2160240" cy="2808312"/>
          </a:xfrm>
        </p:grpSpPr>
        <p:sp>
          <p:nvSpPr>
            <p:cNvPr id="3" name="Rounded Rectangle 2"/>
            <p:cNvSpPr/>
            <p:nvPr/>
          </p:nvSpPr>
          <p:spPr>
            <a:xfrm>
              <a:off x="3491880" y="3356992"/>
              <a:ext cx="2160240" cy="2808312"/>
            </a:xfrm>
            <a:prstGeom prst="roundRect">
              <a:avLst>
                <a:gd name="adj" fmla="val 6085"/>
              </a:avLst>
            </a:prstGeom>
            <a:solidFill>
              <a:schemeClr val="accent1"/>
            </a:solidFill>
            <a:ln w="269875">
              <a:solidFill>
                <a:schemeClr val="tx1">
                  <a:lumMod val="75000"/>
                  <a:lumOff val="25000"/>
                </a:schemeClr>
              </a:solidFill>
            </a:ln>
            <a:scene3d>
              <a:camera prst="perspectiveRelaxed" fov="5700000">
                <a:rot lat="17373598" lon="0" rev="0"/>
              </a:camera>
              <a:lightRig rig="threePt" dir="t"/>
            </a:scene3d>
            <a:sp3d extrusionH="82550">
              <a:bevelT w="12700" h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  <p:sp>
          <p:nvSpPr>
            <p:cNvPr id="4" name="Oval 3"/>
            <p:cNvSpPr/>
            <p:nvPr/>
          </p:nvSpPr>
          <p:spPr>
            <a:xfrm>
              <a:off x="4391981" y="5415869"/>
              <a:ext cx="360040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sp>
        <p:nvSpPr>
          <p:cNvPr id="8" name="Freeform 7"/>
          <p:cNvSpPr/>
          <p:nvPr/>
        </p:nvSpPr>
        <p:spPr>
          <a:xfrm>
            <a:off x="447675" y="2527914"/>
            <a:ext cx="5204202" cy="3224284"/>
          </a:xfrm>
          <a:custGeom>
            <a:avLst/>
            <a:gdLst>
              <a:gd name="connsiteX0" fmla="*/ 704850 w 4076700"/>
              <a:gd name="connsiteY0" fmla="*/ 3171825 h 3181350"/>
              <a:gd name="connsiteX1" fmla="*/ 3143250 w 4076700"/>
              <a:gd name="connsiteY1" fmla="*/ 3181350 h 3181350"/>
              <a:gd name="connsiteX2" fmla="*/ 4076700 w 4076700"/>
              <a:gd name="connsiteY2" fmla="*/ 0 h 3181350"/>
              <a:gd name="connsiteX3" fmla="*/ 0 w 4076700"/>
              <a:gd name="connsiteY3" fmla="*/ 0 h 3181350"/>
              <a:gd name="connsiteX4" fmla="*/ 704850 w 4076700"/>
              <a:gd name="connsiteY4" fmla="*/ 3171825 h 3181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76700" h="3181350">
                <a:moveTo>
                  <a:pt x="704850" y="3171825"/>
                </a:moveTo>
                <a:lnTo>
                  <a:pt x="3143250" y="3181350"/>
                </a:lnTo>
                <a:lnTo>
                  <a:pt x="4076700" y="0"/>
                </a:lnTo>
                <a:lnTo>
                  <a:pt x="0" y="0"/>
                </a:lnTo>
                <a:lnTo>
                  <a:pt x="704850" y="3171825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alpha val="40000"/>
                </a:schemeClr>
              </a:gs>
              <a:gs pos="60000">
                <a:schemeClr val="bg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/>
          </a:p>
        </p:txBody>
      </p:sp>
      <p:grpSp>
        <p:nvGrpSpPr>
          <p:cNvPr id="105" name="Group 104">
            <a:extLst>
              <a:ext uri="{FF2B5EF4-FFF2-40B4-BE49-F238E27FC236}">
                <a16:creationId xmlns="" xmlns:a16="http://schemas.microsoft.com/office/drawing/2014/main" id="{CA2F6623-A14F-4FD6-B005-9700D467190F}"/>
              </a:ext>
            </a:extLst>
          </p:cNvPr>
          <p:cNvGrpSpPr/>
          <p:nvPr/>
        </p:nvGrpSpPr>
        <p:grpSpPr>
          <a:xfrm rot="490439" flipH="1">
            <a:off x="4303486" y="1248269"/>
            <a:ext cx="1514451" cy="1716282"/>
            <a:chOff x="5365048" y="479821"/>
            <a:chExt cx="8036930" cy="9108010"/>
          </a:xfrm>
          <a:solidFill>
            <a:schemeClr val="accent2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11" name="Freeform: Shape 110">
              <a:extLst>
                <a:ext uri="{FF2B5EF4-FFF2-40B4-BE49-F238E27FC236}">
                  <a16:creationId xmlns="" xmlns:a16="http://schemas.microsoft.com/office/drawing/2014/main" id="{92E5E59B-BE66-49A7-B5FE-A675D11618F7}"/>
                </a:ext>
              </a:extLst>
            </p:cNvPr>
            <p:cNvSpPr/>
            <p:nvPr/>
          </p:nvSpPr>
          <p:spPr>
            <a:xfrm>
              <a:off x="11674969" y="8268753"/>
              <a:ext cx="1052700" cy="1319078"/>
            </a:xfrm>
            <a:custGeom>
              <a:avLst/>
              <a:gdLst>
                <a:gd name="connsiteX0" fmla="*/ 0 w 266700"/>
                <a:gd name="connsiteY0" fmla="*/ 0 h 438150"/>
                <a:gd name="connsiteX1" fmla="*/ 19050 w 266700"/>
                <a:gd name="connsiteY1" fmla="*/ 438150 h 438150"/>
                <a:gd name="connsiteX2" fmla="*/ 266700 w 266700"/>
                <a:gd name="connsiteY2" fmla="*/ 76200 h 438150"/>
                <a:gd name="connsiteX3" fmla="*/ 0 w 266700"/>
                <a:gd name="connsiteY3" fmla="*/ 0 h 438150"/>
                <a:gd name="connsiteX0" fmla="*/ 0 w 366579"/>
                <a:gd name="connsiteY0" fmla="*/ 0 h 459339"/>
                <a:gd name="connsiteX1" fmla="*/ 366579 w 366579"/>
                <a:gd name="connsiteY1" fmla="*/ 459339 h 459339"/>
                <a:gd name="connsiteX2" fmla="*/ 266700 w 366579"/>
                <a:gd name="connsiteY2" fmla="*/ 76200 h 459339"/>
                <a:gd name="connsiteX3" fmla="*/ 0 w 366579"/>
                <a:gd name="connsiteY3" fmla="*/ 0 h 459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6579" h="459339">
                  <a:moveTo>
                    <a:pt x="0" y="0"/>
                  </a:moveTo>
                  <a:lnTo>
                    <a:pt x="366579" y="459339"/>
                  </a:lnTo>
                  <a:lnTo>
                    <a:pt x="266700" y="762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44" name="Freeform: Shape 143">
              <a:extLst>
                <a:ext uri="{FF2B5EF4-FFF2-40B4-BE49-F238E27FC236}">
                  <a16:creationId xmlns="" xmlns:a16="http://schemas.microsoft.com/office/drawing/2014/main" id="{95B9F772-65A5-47A4-9F93-277F91567119}"/>
                </a:ext>
              </a:extLst>
            </p:cNvPr>
            <p:cNvSpPr/>
            <p:nvPr/>
          </p:nvSpPr>
          <p:spPr>
            <a:xfrm>
              <a:off x="9107326" y="6879846"/>
              <a:ext cx="3333521" cy="1613816"/>
            </a:xfrm>
            <a:custGeom>
              <a:avLst/>
              <a:gdLst>
                <a:gd name="connsiteX0" fmla="*/ 1219200 w 1219200"/>
                <a:gd name="connsiteY0" fmla="*/ 561975 h 561975"/>
                <a:gd name="connsiteX1" fmla="*/ 438150 w 1219200"/>
                <a:gd name="connsiteY1" fmla="*/ 0 h 561975"/>
                <a:gd name="connsiteX2" fmla="*/ 0 w 1219200"/>
                <a:gd name="connsiteY2" fmla="*/ 361950 h 561975"/>
                <a:gd name="connsiteX3" fmla="*/ 1219200 w 1219200"/>
                <a:gd name="connsiteY3" fmla="*/ 561975 h 561975"/>
                <a:gd name="connsiteX0" fmla="*/ 1158170 w 1158170"/>
                <a:gd name="connsiteY0" fmla="*/ 561975 h 561975"/>
                <a:gd name="connsiteX1" fmla="*/ 377120 w 1158170"/>
                <a:gd name="connsiteY1" fmla="*/ 0 h 561975"/>
                <a:gd name="connsiteX2" fmla="*/ 0 w 1158170"/>
                <a:gd name="connsiteY2" fmla="*/ 375217 h 561975"/>
                <a:gd name="connsiteX3" fmla="*/ 1158170 w 1158170"/>
                <a:gd name="connsiteY3" fmla="*/ 561975 h 561975"/>
                <a:gd name="connsiteX0" fmla="*/ 1160823 w 1160823"/>
                <a:gd name="connsiteY0" fmla="*/ 561975 h 561975"/>
                <a:gd name="connsiteX1" fmla="*/ 379773 w 1160823"/>
                <a:gd name="connsiteY1" fmla="*/ 0 h 561975"/>
                <a:gd name="connsiteX2" fmla="*/ 0 w 1160823"/>
                <a:gd name="connsiteY2" fmla="*/ 367257 h 561975"/>
                <a:gd name="connsiteX3" fmla="*/ 1160823 w 1160823"/>
                <a:gd name="connsiteY3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0823" h="561975">
                  <a:moveTo>
                    <a:pt x="1160823" y="561975"/>
                  </a:moveTo>
                  <a:lnTo>
                    <a:pt x="379773" y="0"/>
                  </a:lnTo>
                  <a:lnTo>
                    <a:pt x="0" y="367257"/>
                  </a:lnTo>
                  <a:lnTo>
                    <a:pt x="1160823" y="561975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  <p:sp>
          <p:nvSpPr>
            <p:cNvPr id="145" name="Freeform: Shape 144">
              <a:extLst>
                <a:ext uri="{FF2B5EF4-FFF2-40B4-BE49-F238E27FC236}">
                  <a16:creationId xmlns="" xmlns:a16="http://schemas.microsoft.com/office/drawing/2014/main" id="{1E7DA1DE-73AA-4873-AE53-0B24D03B9B4A}"/>
                </a:ext>
              </a:extLst>
            </p:cNvPr>
            <p:cNvSpPr/>
            <p:nvPr/>
          </p:nvSpPr>
          <p:spPr>
            <a:xfrm>
              <a:off x="5365048" y="5540922"/>
              <a:ext cx="1132617" cy="452885"/>
            </a:xfrm>
            <a:custGeom>
              <a:avLst/>
              <a:gdLst>
                <a:gd name="connsiteX0" fmla="*/ 133350 w 276225"/>
                <a:gd name="connsiteY0" fmla="*/ 0 h 200025"/>
                <a:gd name="connsiteX1" fmla="*/ 0 w 276225"/>
                <a:gd name="connsiteY1" fmla="*/ 200025 h 200025"/>
                <a:gd name="connsiteX2" fmla="*/ 276225 w 276225"/>
                <a:gd name="connsiteY2" fmla="*/ 152400 h 200025"/>
                <a:gd name="connsiteX3" fmla="*/ 133350 w 276225"/>
                <a:gd name="connsiteY3" fmla="*/ 0 h 200025"/>
                <a:gd name="connsiteX0" fmla="*/ 157232 w 276225"/>
                <a:gd name="connsiteY0" fmla="*/ 0 h 205332"/>
                <a:gd name="connsiteX1" fmla="*/ 0 w 276225"/>
                <a:gd name="connsiteY1" fmla="*/ 205332 h 205332"/>
                <a:gd name="connsiteX2" fmla="*/ 276225 w 276225"/>
                <a:gd name="connsiteY2" fmla="*/ 157707 h 205332"/>
                <a:gd name="connsiteX3" fmla="*/ 157232 w 276225"/>
                <a:gd name="connsiteY3" fmla="*/ 0 h 205332"/>
                <a:gd name="connsiteX0" fmla="*/ 275415 w 394408"/>
                <a:gd name="connsiteY0" fmla="*/ 0 h 157707"/>
                <a:gd name="connsiteX1" fmla="*/ 0 w 394408"/>
                <a:gd name="connsiteY1" fmla="*/ 150097 h 157707"/>
                <a:gd name="connsiteX2" fmla="*/ 394408 w 394408"/>
                <a:gd name="connsiteY2" fmla="*/ 157707 h 157707"/>
                <a:gd name="connsiteX3" fmla="*/ 275415 w 394408"/>
                <a:gd name="connsiteY3" fmla="*/ 0 h 157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4408" h="157707">
                  <a:moveTo>
                    <a:pt x="275415" y="0"/>
                  </a:moveTo>
                  <a:lnTo>
                    <a:pt x="0" y="150097"/>
                  </a:lnTo>
                  <a:lnTo>
                    <a:pt x="394408" y="157707"/>
                  </a:lnTo>
                  <a:lnTo>
                    <a:pt x="275415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46" name="Freeform: Shape 145">
              <a:extLst>
                <a:ext uri="{FF2B5EF4-FFF2-40B4-BE49-F238E27FC236}">
                  <a16:creationId xmlns="" xmlns:a16="http://schemas.microsoft.com/office/drawing/2014/main" id="{46B7DE31-BF08-4DE3-BBF6-E11CABFA18A5}"/>
                </a:ext>
              </a:extLst>
            </p:cNvPr>
            <p:cNvSpPr/>
            <p:nvPr/>
          </p:nvSpPr>
          <p:spPr>
            <a:xfrm>
              <a:off x="6149698" y="5215816"/>
              <a:ext cx="1586463" cy="2373441"/>
            </a:xfrm>
            <a:custGeom>
              <a:avLst/>
              <a:gdLst>
                <a:gd name="connsiteX0" fmla="*/ 552450 w 552450"/>
                <a:gd name="connsiteY0" fmla="*/ 0 h 847725"/>
                <a:gd name="connsiteX1" fmla="*/ 0 w 552450"/>
                <a:gd name="connsiteY1" fmla="*/ 114300 h 847725"/>
                <a:gd name="connsiteX2" fmla="*/ 523875 w 552450"/>
                <a:gd name="connsiteY2" fmla="*/ 847725 h 847725"/>
                <a:gd name="connsiteX3" fmla="*/ 552450 w 552450"/>
                <a:gd name="connsiteY3" fmla="*/ 0 h 847725"/>
                <a:gd name="connsiteX0" fmla="*/ 552450 w 552450"/>
                <a:gd name="connsiteY0" fmla="*/ 0 h 826497"/>
                <a:gd name="connsiteX1" fmla="*/ 0 w 552450"/>
                <a:gd name="connsiteY1" fmla="*/ 114300 h 826497"/>
                <a:gd name="connsiteX2" fmla="*/ 502647 w 552450"/>
                <a:gd name="connsiteY2" fmla="*/ 826497 h 826497"/>
                <a:gd name="connsiteX3" fmla="*/ 552450 w 552450"/>
                <a:gd name="connsiteY3" fmla="*/ 0 h 826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2450" h="826497">
                  <a:moveTo>
                    <a:pt x="552450" y="0"/>
                  </a:moveTo>
                  <a:lnTo>
                    <a:pt x="0" y="114300"/>
                  </a:lnTo>
                  <a:lnTo>
                    <a:pt x="502647" y="826497"/>
                  </a:lnTo>
                  <a:lnTo>
                    <a:pt x="552450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47" name="Freeform: Shape 146">
              <a:extLst>
                <a:ext uri="{FF2B5EF4-FFF2-40B4-BE49-F238E27FC236}">
                  <a16:creationId xmlns="" xmlns:a16="http://schemas.microsoft.com/office/drawing/2014/main" id="{F338CE76-65F4-413D-B689-D91A07D400D6}"/>
                </a:ext>
              </a:extLst>
            </p:cNvPr>
            <p:cNvSpPr/>
            <p:nvPr/>
          </p:nvSpPr>
          <p:spPr>
            <a:xfrm>
              <a:off x="9871174" y="2566277"/>
              <a:ext cx="3530804" cy="3853064"/>
            </a:xfrm>
            <a:custGeom>
              <a:avLst/>
              <a:gdLst>
                <a:gd name="connsiteX0" fmla="*/ 1019175 w 1019175"/>
                <a:gd name="connsiteY0" fmla="*/ 0 h 1390650"/>
                <a:gd name="connsiteX1" fmla="*/ 0 w 1019175"/>
                <a:gd name="connsiteY1" fmla="*/ 295275 h 1390650"/>
                <a:gd name="connsiteX2" fmla="*/ 19050 w 1019175"/>
                <a:gd name="connsiteY2" fmla="*/ 1390650 h 1390650"/>
                <a:gd name="connsiteX3" fmla="*/ 1019175 w 1019175"/>
                <a:gd name="connsiteY3" fmla="*/ 0 h 1390650"/>
                <a:gd name="connsiteX0" fmla="*/ 1113905 w 1113905"/>
                <a:gd name="connsiteY0" fmla="*/ 0 h 1390650"/>
                <a:gd name="connsiteX1" fmla="*/ 0 w 1113905"/>
                <a:gd name="connsiteY1" fmla="*/ 643150 h 1390650"/>
                <a:gd name="connsiteX2" fmla="*/ 113780 w 1113905"/>
                <a:gd name="connsiteY2" fmla="*/ 1390650 h 1390650"/>
                <a:gd name="connsiteX3" fmla="*/ 1113905 w 1113905"/>
                <a:gd name="connsiteY3" fmla="*/ 0 h 1390650"/>
                <a:gd name="connsiteX0" fmla="*/ 1229522 w 1229522"/>
                <a:gd name="connsiteY0" fmla="*/ 0 h 1341742"/>
                <a:gd name="connsiteX1" fmla="*/ 0 w 1229522"/>
                <a:gd name="connsiteY1" fmla="*/ 594242 h 1341742"/>
                <a:gd name="connsiteX2" fmla="*/ 113780 w 1229522"/>
                <a:gd name="connsiteY2" fmla="*/ 1341742 h 1341742"/>
                <a:gd name="connsiteX3" fmla="*/ 1229522 w 1229522"/>
                <a:gd name="connsiteY3" fmla="*/ 0 h 1341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29522" h="1341742">
                  <a:moveTo>
                    <a:pt x="1229522" y="0"/>
                  </a:moveTo>
                  <a:lnTo>
                    <a:pt x="0" y="594242"/>
                  </a:lnTo>
                  <a:lnTo>
                    <a:pt x="113780" y="1341742"/>
                  </a:lnTo>
                  <a:lnTo>
                    <a:pt x="1229522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49" name="Freeform: Shape 148">
              <a:extLst>
                <a:ext uri="{FF2B5EF4-FFF2-40B4-BE49-F238E27FC236}">
                  <a16:creationId xmlns="" xmlns:a16="http://schemas.microsoft.com/office/drawing/2014/main" id="{89889A0C-0D86-429C-917B-ACFE72D10C09}"/>
                </a:ext>
              </a:extLst>
            </p:cNvPr>
            <p:cNvSpPr/>
            <p:nvPr/>
          </p:nvSpPr>
          <p:spPr>
            <a:xfrm>
              <a:off x="7585440" y="3324702"/>
              <a:ext cx="2667179" cy="4626397"/>
            </a:xfrm>
            <a:custGeom>
              <a:avLst/>
              <a:gdLst>
                <a:gd name="connsiteX0" fmla="*/ 528637 w 928687"/>
                <a:gd name="connsiteY0" fmla="*/ 1628775 h 1628775"/>
                <a:gd name="connsiteX1" fmla="*/ 0 w 928687"/>
                <a:gd name="connsiteY1" fmla="*/ 1500188 h 1628775"/>
                <a:gd name="connsiteX2" fmla="*/ 71437 w 928687"/>
                <a:gd name="connsiteY2" fmla="*/ 0 h 1628775"/>
                <a:gd name="connsiteX3" fmla="*/ 928687 w 928687"/>
                <a:gd name="connsiteY3" fmla="*/ 1271588 h 1628775"/>
                <a:gd name="connsiteX4" fmla="*/ 528637 w 928687"/>
                <a:gd name="connsiteY4" fmla="*/ 1628775 h 1628775"/>
                <a:gd name="connsiteX0" fmla="*/ 542925 w 942975"/>
                <a:gd name="connsiteY0" fmla="*/ 1304925 h 1304925"/>
                <a:gd name="connsiteX1" fmla="*/ 14288 w 942975"/>
                <a:gd name="connsiteY1" fmla="*/ 1176338 h 1304925"/>
                <a:gd name="connsiteX2" fmla="*/ 0 w 942975"/>
                <a:gd name="connsiteY2" fmla="*/ 0 h 1304925"/>
                <a:gd name="connsiteX3" fmla="*/ 942975 w 942975"/>
                <a:gd name="connsiteY3" fmla="*/ 947738 h 1304925"/>
                <a:gd name="connsiteX4" fmla="*/ 542925 w 942975"/>
                <a:gd name="connsiteY4" fmla="*/ 1304925 h 1304925"/>
                <a:gd name="connsiteX0" fmla="*/ 528637 w 928687"/>
                <a:gd name="connsiteY0" fmla="*/ 1581150 h 1581150"/>
                <a:gd name="connsiteX1" fmla="*/ 0 w 928687"/>
                <a:gd name="connsiteY1" fmla="*/ 1452563 h 1581150"/>
                <a:gd name="connsiteX2" fmla="*/ 61912 w 928687"/>
                <a:gd name="connsiteY2" fmla="*/ 0 h 1581150"/>
                <a:gd name="connsiteX3" fmla="*/ 928687 w 928687"/>
                <a:gd name="connsiteY3" fmla="*/ 1223963 h 1581150"/>
                <a:gd name="connsiteX4" fmla="*/ 528637 w 928687"/>
                <a:gd name="connsiteY4" fmla="*/ 1581150 h 1581150"/>
                <a:gd name="connsiteX0" fmla="*/ 528637 w 928687"/>
                <a:gd name="connsiteY0" fmla="*/ 1619250 h 1619250"/>
                <a:gd name="connsiteX1" fmla="*/ 0 w 928687"/>
                <a:gd name="connsiteY1" fmla="*/ 1490663 h 1619250"/>
                <a:gd name="connsiteX2" fmla="*/ 42862 w 928687"/>
                <a:gd name="connsiteY2" fmla="*/ 0 h 1619250"/>
                <a:gd name="connsiteX3" fmla="*/ 928687 w 928687"/>
                <a:gd name="connsiteY3" fmla="*/ 1262063 h 1619250"/>
                <a:gd name="connsiteX4" fmla="*/ 528637 w 928687"/>
                <a:gd name="connsiteY4" fmla="*/ 1619250 h 1619250"/>
                <a:gd name="connsiteX0" fmla="*/ 528637 w 928687"/>
                <a:gd name="connsiteY0" fmla="*/ 1614196 h 1614196"/>
                <a:gd name="connsiteX1" fmla="*/ 0 w 928687"/>
                <a:gd name="connsiteY1" fmla="*/ 1485609 h 1614196"/>
                <a:gd name="connsiteX2" fmla="*/ 47916 w 928687"/>
                <a:gd name="connsiteY2" fmla="*/ 0 h 1614196"/>
                <a:gd name="connsiteX3" fmla="*/ 928687 w 928687"/>
                <a:gd name="connsiteY3" fmla="*/ 1257009 h 1614196"/>
                <a:gd name="connsiteX4" fmla="*/ 528637 w 928687"/>
                <a:gd name="connsiteY4" fmla="*/ 1614196 h 1614196"/>
                <a:gd name="connsiteX0" fmla="*/ 528637 w 928687"/>
                <a:gd name="connsiteY0" fmla="*/ 1442351 h 1442351"/>
                <a:gd name="connsiteX1" fmla="*/ 0 w 928687"/>
                <a:gd name="connsiteY1" fmla="*/ 1313764 h 1442351"/>
                <a:gd name="connsiteX2" fmla="*/ 2427 w 928687"/>
                <a:gd name="connsiteY2" fmla="*/ 0 h 1442351"/>
                <a:gd name="connsiteX3" fmla="*/ 928687 w 928687"/>
                <a:gd name="connsiteY3" fmla="*/ 1085164 h 1442351"/>
                <a:gd name="connsiteX4" fmla="*/ 528637 w 928687"/>
                <a:gd name="connsiteY4" fmla="*/ 1442351 h 1442351"/>
                <a:gd name="connsiteX0" fmla="*/ 528637 w 928687"/>
                <a:gd name="connsiteY0" fmla="*/ 1624305 h 1624305"/>
                <a:gd name="connsiteX1" fmla="*/ 0 w 928687"/>
                <a:gd name="connsiteY1" fmla="*/ 1495718 h 1624305"/>
                <a:gd name="connsiteX2" fmla="*/ 47916 w 928687"/>
                <a:gd name="connsiteY2" fmla="*/ 0 h 1624305"/>
                <a:gd name="connsiteX3" fmla="*/ 928687 w 928687"/>
                <a:gd name="connsiteY3" fmla="*/ 1267118 h 1624305"/>
                <a:gd name="connsiteX4" fmla="*/ 528637 w 928687"/>
                <a:gd name="connsiteY4" fmla="*/ 1624305 h 1624305"/>
                <a:gd name="connsiteX0" fmla="*/ 528637 w 928687"/>
                <a:gd name="connsiteY0" fmla="*/ 1616345 h 1616345"/>
                <a:gd name="connsiteX1" fmla="*/ 0 w 928687"/>
                <a:gd name="connsiteY1" fmla="*/ 1487758 h 1616345"/>
                <a:gd name="connsiteX2" fmla="*/ 53223 w 928687"/>
                <a:gd name="connsiteY2" fmla="*/ 0 h 1616345"/>
                <a:gd name="connsiteX3" fmla="*/ 928687 w 928687"/>
                <a:gd name="connsiteY3" fmla="*/ 1259158 h 1616345"/>
                <a:gd name="connsiteX4" fmla="*/ 528637 w 928687"/>
                <a:gd name="connsiteY4" fmla="*/ 1616345 h 1616345"/>
                <a:gd name="connsiteX0" fmla="*/ 528637 w 928687"/>
                <a:gd name="connsiteY0" fmla="*/ 1618998 h 1618998"/>
                <a:gd name="connsiteX1" fmla="*/ 0 w 928687"/>
                <a:gd name="connsiteY1" fmla="*/ 1490411 h 1618998"/>
                <a:gd name="connsiteX2" fmla="*/ 55877 w 928687"/>
                <a:gd name="connsiteY2" fmla="*/ 0 h 1618998"/>
                <a:gd name="connsiteX3" fmla="*/ 928687 w 928687"/>
                <a:gd name="connsiteY3" fmla="*/ 1261811 h 1618998"/>
                <a:gd name="connsiteX4" fmla="*/ 528637 w 928687"/>
                <a:gd name="connsiteY4" fmla="*/ 1618998 h 1618998"/>
                <a:gd name="connsiteX0" fmla="*/ 528637 w 928687"/>
                <a:gd name="connsiteY0" fmla="*/ 1611038 h 1611038"/>
                <a:gd name="connsiteX1" fmla="*/ 0 w 928687"/>
                <a:gd name="connsiteY1" fmla="*/ 1482451 h 1611038"/>
                <a:gd name="connsiteX2" fmla="*/ 50570 w 928687"/>
                <a:gd name="connsiteY2" fmla="*/ 0 h 1611038"/>
                <a:gd name="connsiteX3" fmla="*/ 928687 w 928687"/>
                <a:gd name="connsiteY3" fmla="*/ 1253851 h 1611038"/>
                <a:gd name="connsiteX4" fmla="*/ 528637 w 928687"/>
                <a:gd name="connsiteY4" fmla="*/ 1611038 h 1611038"/>
                <a:gd name="connsiteX0" fmla="*/ 536444 w 936494"/>
                <a:gd name="connsiteY0" fmla="*/ 1597771 h 1597771"/>
                <a:gd name="connsiteX1" fmla="*/ 7807 w 936494"/>
                <a:gd name="connsiteY1" fmla="*/ 1469184 h 1597771"/>
                <a:gd name="connsiteX2" fmla="*/ 0 w 936494"/>
                <a:gd name="connsiteY2" fmla="*/ 0 h 1597771"/>
                <a:gd name="connsiteX3" fmla="*/ 936494 w 936494"/>
                <a:gd name="connsiteY3" fmla="*/ 1240584 h 1597771"/>
                <a:gd name="connsiteX4" fmla="*/ 536444 w 936494"/>
                <a:gd name="connsiteY4" fmla="*/ 1597771 h 1597771"/>
                <a:gd name="connsiteX0" fmla="*/ 528735 w 928785"/>
                <a:gd name="connsiteY0" fmla="*/ 1611038 h 1611038"/>
                <a:gd name="connsiteX1" fmla="*/ 98 w 928785"/>
                <a:gd name="connsiteY1" fmla="*/ 1482451 h 1611038"/>
                <a:gd name="connsiteX2" fmla="*/ 45361 w 928785"/>
                <a:gd name="connsiteY2" fmla="*/ 0 h 1611038"/>
                <a:gd name="connsiteX3" fmla="*/ 928785 w 928785"/>
                <a:gd name="connsiteY3" fmla="*/ 1253851 h 1611038"/>
                <a:gd name="connsiteX4" fmla="*/ 528735 w 928785"/>
                <a:gd name="connsiteY4" fmla="*/ 1611038 h 161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8785" h="1611038">
                  <a:moveTo>
                    <a:pt x="528735" y="1611038"/>
                  </a:moveTo>
                  <a:lnTo>
                    <a:pt x="98" y="1482451"/>
                  </a:lnTo>
                  <a:cubicBezTo>
                    <a:pt x="-2504" y="992723"/>
                    <a:pt x="47963" y="489728"/>
                    <a:pt x="45361" y="0"/>
                  </a:cubicBezTo>
                  <a:lnTo>
                    <a:pt x="928785" y="1253851"/>
                  </a:lnTo>
                  <a:lnTo>
                    <a:pt x="528735" y="1611038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150" name="Freeform: Shape 149">
              <a:extLst>
                <a:ext uri="{FF2B5EF4-FFF2-40B4-BE49-F238E27FC236}">
                  <a16:creationId xmlns="" xmlns:a16="http://schemas.microsoft.com/office/drawing/2014/main" id="{BDB21B25-9C97-4F13-B1D6-1AF86BD60881}"/>
                </a:ext>
              </a:extLst>
            </p:cNvPr>
            <p:cNvSpPr/>
            <p:nvPr/>
          </p:nvSpPr>
          <p:spPr>
            <a:xfrm>
              <a:off x="7708808" y="479821"/>
              <a:ext cx="2543813" cy="6474124"/>
            </a:xfrm>
            <a:custGeom>
              <a:avLst/>
              <a:gdLst>
                <a:gd name="connsiteX0" fmla="*/ 0 w 885825"/>
                <a:gd name="connsiteY0" fmla="*/ 914400 h 2171700"/>
                <a:gd name="connsiteX1" fmla="*/ 871538 w 885825"/>
                <a:gd name="connsiteY1" fmla="*/ 0 h 2171700"/>
                <a:gd name="connsiteX2" fmla="*/ 885825 w 885825"/>
                <a:gd name="connsiteY2" fmla="*/ 2171700 h 2171700"/>
                <a:gd name="connsiteX3" fmla="*/ 0 w 885825"/>
                <a:gd name="connsiteY3" fmla="*/ 914400 h 2171700"/>
                <a:gd name="connsiteX0" fmla="*/ 0 w 885825"/>
                <a:gd name="connsiteY0" fmla="*/ 997167 h 2254467"/>
                <a:gd name="connsiteX1" fmla="*/ 675879 w 885825"/>
                <a:gd name="connsiteY1" fmla="*/ 0 h 2254467"/>
                <a:gd name="connsiteX2" fmla="*/ 885825 w 885825"/>
                <a:gd name="connsiteY2" fmla="*/ 2254467 h 2254467"/>
                <a:gd name="connsiteX3" fmla="*/ 0 w 885825"/>
                <a:gd name="connsiteY3" fmla="*/ 997167 h 2254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5825" h="2254467">
                  <a:moveTo>
                    <a:pt x="0" y="997167"/>
                  </a:moveTo>
                  <a:lnTo>
                    <a:pt x="675879" y="0"/>
                  </a:lnTo>
                  <a:cubicBezTo>
                    <a:pt x="680641" y="723900"/>
                    <a:pt x="881063" y="1530567"/>
                    <a:pt x="885825" y="2254467"/>
                  </a:cubicBezTo>
                  <a:lnTo>
                    <a:pt x="0" y="997167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="" xmlns:a16="http://schemas.microsoft.com/office/drawing/2014/main" id="{68F94D4D-662B-44BA-B8CE-2FF65A9ED4D9}"/>
              </a:ext>
            </a:extLst>
          </p:cNvPr>
          <p:cNvGrpSpPr/>
          <p:nvPr/>
        </p:nvGrpSpPr>
        <p:grpSpPr>
          <a:xfrm>
            <a:off x="651365" y="2906233"/>
            <a:ext cx="3692953" cy="2494635"/>
            <a:chOff x="1833759" y="3643755"/>
            <a:chExt cx="4334877" cy="2928263"/>
          </a:xfrm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8" name="Oval 67"/>
            <p:cNvSpPr/>
            <p:nvPr/>
          </p:nvSpPr>
          <p:spPr>
            <a:xfrm>
              <a:off x="2935813" y="4359988"/>
              <a:ext cx="627775" cy="627775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88" name="Oval 87"/>
            <p:cNvSpPr/>
            <p:nvPr/>
          </p:nvSpPr>
          <p:spPr>
            <a:xfrm rot="1674395" flipV="1">
              <a:off x="6001266" y="3735041"/>
              <a:ext cx="167370" cy="156958"/>
            </a:xfrm>
            <a:prstGeom prst="rtTriangl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  <p:sp>
          <p:nvSpPr>
            <p:cNvPr id="89" name="Oval 88"/>
            <p:cNvSpPr/>
            <p:nvPr/>
          </p:nvSpPr>
          <p:spPr>
            <a:xfrm rot="3427127" flipV="1">
              <a:off x="3709847" y="5109832"/>
              <a:ext cx="323556" cy="323556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91" name="Oval 90"/>
            <p:cNvSpPr/>
            <p:nvPr/>
          </p:nvSpPr>
          <p:spPr>
            <a:xfrm rot="1357576" flipV="1">
              <a:off x="3484424" y="5267574"/>
              <a:ext cx="182960" cy="18296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63" name="Oval 62"/>
            <p:cNvSpPr/>
            <p:nvPr/>
          </p:nvSpPr>
          <p:spPr>
            <a:xfrm>
              <a:off x="3709472" y="3759648"/>
              <a:ext cx="414902" cy="414902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7" name="Oval 6"/>
            <p:cNvSpPr/>
            <p:nvPr/>
          </p:nvSpPr>
          <p:spPr>
            <a:xfrm rot="20700000">
              <a:off x="2356342" y="5533887"/>
              <a:ext cx="974431" cy="974431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33" name="Oval 32"/>
            <p:cNvSpPr/>
            <p:nvPr/>
          </p:nvSpPr>
          <p:spPr>
            <a:xfrm rot="20821637">
              <a:off x="3200975" y="5036131"/>
              <a:ext cx="974431" cy="974431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34" name="Oval 33"/>
            <p:cNvSpPr/>
            <p:nvPr/>
          </p:nvSpPr>
          <p:spPr>
            <a:xfrm rot="14329967">
              <a:off x="4052262" y="5562323"/>
              <a:ext cx="974431" cy="974431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35" name="Oval 34"/>
            <p:cNvSpPr/>
            <p:nvPr/>
          </p:nvSpPr>
          <p:spPr>
            <a:xfrm rot="5177028">
              <a:off x="4181696" y="4718512"/>
              <a:ext cx="811739" cy="81173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38" name="Oval 37"/>
            <p:cNvSpPr/>
            <p:nvPr/>
          </p:nvSpPr>
          <p:spPr>
            <a:xfrm rot="11551301">
              <a:off x="2108239" y="5056350"/>
              <a:ext cx="811739" cy="81173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39" name="Oval 38"/>
            <p:cNvSpPr/>
            <p:nvPr/>
          </p:nvSpPr>
          <p:spPr>
            <a:xfrm rot="1600492">
              <a:off x="4732373" y="4411106"/>
              <a:ext cx="811739" cy="81173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40" name="Oval 39"/>
            <p:cNvSpPr/>
            <p:nvPr/>
          </p:nvSpPr>
          <p:spPr>
            <a:xfrm rot="2074166">
              <a:off x="3550760" y="4204083"/>
              <a:ext cx="627775" cy="627775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42" name="Oval 41"/>
            <p:cNvSpPr/>
            <p:nvPr/>
          </p:nvSpPr>
          <p:spPr>
            <a:xfrm rot="4582526">
              <a:off x="4267719" y="3644413"/>
              <a:ext cx="974431" cy="974431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43" name="Oval 42"/>
            <p:cNvSpPr/>
            <p:nvPr/>
          </p:nvSpPr>
          <p:spPr>
            <a:xfrm rot="17693314">
              <a:off x="4979297" y="3807952"/>
              <a:ext cx="627775" cy="627775"/>
            </a:xfrm>
            <a:prstGeom prst="rt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53" name="Oval 52"/>
            <p:cNvSpPr/>
            <p:nvPr/>
          </p:nvSpPr>
          <p:spPr>
            <a:xfrm rot="4187020">
              <a:off x="3155392" y="4106323"/>
              <a:ext cx="363843" cy="363843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  <p:sp>
          <p:nvSpPr>
            <p:cNvPr id="54" name="Oval 53"/>
            <p:cNvSpPr/>
            <p:nvPr/>
          </p:nvSpPr>
          <p:spPr>
            <a:xfrm rot="1357576">
              <a:off x="5382780" y="4747088"/>
              <a:ext cx="414902" cy="414902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55" name="Oval 54"/>
            <p:cNvSpPr/>
            <p:nvPr/>
          </p:nvSpPr>
          <p:spPr>
            <a:xfrm rot="15834631">
              <a:off x="1833759" y="5947674"/>
              <a:ext cx="403709" cy="4037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61" name="Oval 60"/>
            <p:cNvSpPr/>
            <p:nvPr/>
          </p:nvSpPr>
          <p:spPr>
            <a:xfrm>
              <a:off x="1911104" y="5226455"/>
              <a:ext cx="414902" cy="414902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64" name="Oval 63"/>
            <p:cNvSpPr/>
            <p:nvPr/>
          </p:nvSpPr>
          <p:spPr>
            <a:xfrm rot="2084131">
              <a:off x="3659929" y="6157116"/>
              <a:ext cx="414902" cy="414902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67" name="Oval 66"/>
            <p:cNvSpPr/>
            <p:nvPr/>
          </p:nvSpPr>
          <p:spPr>
            <a:xfrm rot="20242620" flipV="1">
              <a:off x="4356746" y="5669185"/>
              <a:ext cx="323556" cy="323556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69" name="Oval 68"/>
            <p:cNvSpPr/>
            <p:nvPr/>
          </p:nvSpPr>
          <p:spPr>
            <a:xfrm rot="4259599" flipV="1">
              <a:off x="5065661" y="3643755"/>
              <a:ext cx="323556" cy="323556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  <p:sp>
          <p:nvSpPr>
            <p:cNvPr id="71" name="Oval 70"/>
            <p:cNvSpPr/>
            <p:nvPr/>
          </p:nvSpPr>
          <p:spPr>
            <a:xfrm rot="18981222" flipV="1">
              <a:off x="5694406" y="4354087"/>
              <a:ext cx="182960" cy="18296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72" name="Oval 71"/>
            <p:cNvSpPr/>
            <p:nvPr/>
          </p:nvSpPr>
          <p:spPr>
            <a:xfrm rot="18989564" flipV="1">
              <a:off x="3517919" y="4080099"/>
              <a:ext cx="182960" cy="18296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73" name="Oval 72"/>
            <p:cNvSpPr/>
            <p:nvPr/>
          </p:nvSpPr>
          <p:spPr>
            <a:xfrm flipV="1">
              <a:off x="4000009" y="6377375"/>
              <a:ext cx="182960" cy="18296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74" name="Oval 73"/>
            <p:cNvSpPr/>
            <p:nvPr/>
          </p:nvSpPr>
          <p:spPr>
            <a:xfrm rot="18981222" flipV="1">
              <a:off x="4962389" y="5403886"/>
              <a:ext cx="328240" cy="32824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81" name="Oval 80"/>
            <p:cNvSpPr/>
            <p:nvPr/>
          </p:nvSpPr>
          <p:spPr>
            <a:xfrm rot="2013011" flipV="1">
              <a:off x="5093761" y="3916688"/>
              <a:ext cx="180331" cy="170184"/>
            </a:xfrm>
            <a:prstGeom prst="rt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82" name="Oval 81"/>
            <p:cNvSpPr/>
            <p:nvPr/>
          </p:nvSpPr>
          <p:spPr>
            <a:xfrm rot="21326706" flipV="1">
              <a:off x="5650624" y="3666575"/>
              <a:ext cx="323556" cy="323556"/>
            </a:xfrm>
            <a:prstGeom prst="rtTriangl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85" name="Oval 84"/>
            <p:cNvSpPr/>
            <p:nvPr/>
          </p:nvSpPr>
          <p:spPr>
            <a:xfrm rot="20616082" flipV="1">
              <a:off x="4009697" y="3654822"/>
              <a:ext cx="354610" cy="3546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  <p:sp>
          <p:nvSpPr>
            <p:cNvPr id="92" name="Oval 91"/>
            <p:cNvSpPr/>
            <p:nvPr/>
          </p:nvSpPr>
          <p:spPr>
            <a:xfrm rot="13925549" flipV="1">
              <a:off x="5306163" y="5393204"/>
              <a:ext cx="323556" cy="323556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93" name="Oval 92"/>
            <p:cNvSpPr/>
            <p:nvPr/>
          </p:nvSpPr>
          <p:spPr>
            <a:xfrm flipV="1">
              <a:off x="4697542" y="4318715"/>
              <a:ext cx="182960" cy="18296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94" name="Oval 93"/>
            <p:cNvSpPr/>
            <p:nvPr/>
          </p:nvSpPr>
          <p:spPr>
            <a:xfrm rot="19098113" flipV="1">
              <a:off x="3475524" y="4964500"/>
              <a:ext cx="182960" cy="18296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95" name="Oval 94"/>
            <p:cNvSpPr/>
            <p:nvPr/>
          </p:nvSpPr>
          <p:spPr>
            <a:xfrm rot="1357576" flipV="1">
              <a:off x="3894298" y="6048725"/>
              <a:ext cx="323556" cy="323556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100" name="Oval 99"/>
            <p:cNvSpPr/>
            <p:nvPr/>
          </p:nvSpPr>
          <p:spPr>
            <a:xfrm rot="19876340" flipV="1">
              <a:off x="5047771" y="5013179"/>
              <a:ext cx="272312" cy="272312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103" name="Oval 102"/>
            <p:cNvSpPr/>
            <p:nvPr/>
          </p:nvSpPr>
          <p:spPr>
            <a:xfrm rot="16720534" flipV="1">
              <a:off x="4055831" y="4354832"/>
              <a:ext cx="354610" cy="3546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  <p:sp>
          <p:nvSpPr>
            <p:cNvPr id="104" name="Oval 103"/>
            <p:cNvSpPr/>
            <p:nvPr/>
          </p:nvSpPr>
          <p:spPr>
            <a:xfrm rot="19876340" flipV="1">
              <a:off x="3889214" y="5353656"/>
              <a:ext cx="250048" cy="25004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125" name="Oval 124"/>
            <p:cNvSpPr/>
            <p:nvPr/>
          </p:nvSpPr>
          <p:spPr>
            <a:xfrm flipV="1">
              <a:off x="4581882" y="5288625"/>
              <a:ext cx="255830" cy="25583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126" name="Oval 125"/>
            <p:cNvSpPr/>
            <p:nvPr/>
          </p:nvSpPr>
          <p:spPr>
            <a:xfrm flipV="1">
              <a:off x="2389915" y="4683836"/>
              <a:ext cx="267754" cy="267754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75" name="Oval 74"/>
            <p:cNvSpPr/>
            <p:nvPr/>
          </p:nvSpPr>
          <p:spPr>
            <a:xfrm rot="18837230" flipV="1">
              <a:off x="2970002" y="5732390"/>
              <a:ext cx="323556" cy="323556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sp>
        <p:nvSpPr>
          <p:cNvPr id="112" name="Rectangle 16">
            <a:extLst>
              <a:ext uri="{FF2B5EF4-FFF2-40B4-BE49-F238E27FC236}">
                <a16:creationId xmlns="" xmlns:a16="http://schemas.microsoft.com/office/drawing/2014/main" id="{567F2724-D05B-413A-B7D3-0356BAE33486}"/>
              </a:ext>
            </a:extLst>
          </p:cNvPr>
          <p:cNvSpPr/>
          <p:nvPr/>
        </p:nvSpPr>
        <p:spPr>
          <a:xfrm>
            <a:off x="2725848" y="3977894"/>
            <a:ext cx="219174" cy="139910"/>
          </a:xfrm>
          <a:custGeom>
            <a:avLst/>
            <a:gdLst/>
            <a:ahLst/>
            <a:cxnLst/>
            <a:rect l="l" t="t" r="r" b="b"/>
            <a:pathLst>
              <a:path w="3240006" h="2129375">
                <a:moveTo>
                  <a:pt x="1916836" y="454558"/>
                </a:moveTo>
                <a:cubicBezTo>
                  <a:pt x="2018418" y="454558"/>
                  <a:pt x="2100766" y="536906"/>
                  <a:pt x="2100766" y="638488"/>
                </a:cubicBezTo>
                <a:cubicBezTo>
                  <a:pt x="2100766" y="740070"/>
                  <a:pt x="2018418" y="822418"/>
                  <a:pt x="1916836" y="822418"/>
                </a:cubicBezTo>
                <a:cubicBezTo>
                  <a:pt x="1815254" y="822418"/>
                  <a:pt x="1732906" y="740070"/>
                  <a:pt x="1732906" y="638488"/>
                </a:cubicBezTo>
                <a:cubicBezTo>
                  <a:pt x="1732906" y="536906"/>
                  <a:pt x="1815254" y="454558"/>
                  <a:pt x="1916836" y="454558"/>
                </a:cubicBezTo>
                <a:close/>
                <a:moveTo>
                  <a:pt x="1197545" y="272737"/>
                </a:moveTo>
                <a:lnTo>
                  <a:pt x="1861974" y="1458536"/>
                </a:lnTo>
                <a:lnTo>
                  <a:pt x="2263096" y="848801"/>
                </a:lnTo>
                <a:lnTo>
                  <a:pt x="2919562" y="1846679"/>
                </a:lnTo>
                <a:lnTo>
                  <a:pt x="2079459" y="1846679"/>
                </a:lnTo>
                <a:lnTo>
                  <a:pt x="1606629" y="1846679"/>
                </a:lnTo>
                <a:lnTo>
                  <a:pt x="315630" y="1846679"/>
                </a:lnTo>
                <a:close/>
                <a:moveTo>
                  <a:pt x="180003" y="164687"/>
                </a:moveTo>
                <a:lnTo>
                  <a:pt x="180003" y="1964687"/>
                </a:lnTo>
                <a:lnTo>
                  <a:pt x="3060003" y="1964687"/>
                </a:lnTo>
                <a:lnTo>
                  <a:pt x="3060003" y="164687"/>
                </a:lnTo>
                <a:close/>
                <a:moveTo>
                  <a:pt x="0" y="0"/>
                </a:moveTo>
                <a:lnTo>
                  <a:pt x="3240006" y="0"/>
                </a:lnTo>
                <a:lnTo>
                  <a:pt x="3240006" y="2129375"/>
                </a:lnTo>
                <a:lnTo>
                  <a:pt x="0" y="212937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113" name="Oval 21">
            <a:extLst>
              <a:ext uri="{FF2B5EF4-FFF2-40B4-BE49-F238E27FC236}">
                <a16:creationId xmlns="" xmlns:a16="http://schemas.microsoft.com/office/drawing/2014/main" id="{F3FD89C9-0883-4DDB-B687-E5E219F7E1F4}"/>
              </a:ext>
            </a:extLst>
          </p:cNvPr>
          <p:cNvSpPr>
            <a:spLocks noChangeAspect="1"/>
          </p:cNvSpPr>
          <p:nvPr/>
        </p:nvSpPr>
        <p:spPr>
          <a:xfrm>
            <a:off x="1678345" y="3756185"/>
            <a:ext cx="230916" cy="232846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114" name="Donut 8">
            <a:extLst>
              <a:ext uri="{FF2B5EF4-FFF2-40B4-BE49-F238E27FC236}">
                <a16:creationId xmlns="" xmlns:a16="http://schemas.microsoft.com/office/drawing/2014/main" id="{E24BCA15-D9AE-4A7D-97AD-3821C86BEA2B}"/>
              </a:ext>
            </a:extLst>
          </p:cNvPr>
          <p:cNvSpPr/>
          <p:nvPr/>
        </p:nvSpPr>
        <p:spPr>
          <a:xfrm>
            <a:off x="2783178" y="3051347"/>
            <a:ext cx="222804" cy="266322"/>
          </a:xfrm>
          <a:custGeom>
            <a:avLst/>
            <a:gdLst/>
            <a:ahLst/>
            <a:cxnLst/>
            <a:rect l="l" t="t" r="r" b="b"/>
            <a:pathLst>
              <a:path w="2688046" h="3213079">
                <a:moveTo>
                  <a:pt x="1056023" y="556744"/>
                </a:moveTo>
                <a:lnTo>
                  <a:pt x="1056023" y="906412"/>
                </a:lnTo>
                <a:cubicBezTo>
                  <a:pt x="641240" y="1029807"/>
                  <a:pt x="338989" y="1414134"/>
                  <a:pt x="338989" y="1869056"/>
                </a:cubicBezTo>
                <a:cubicBezTo>
                  <a:pt x="338989" y="2424121"/>
                  <a:pt x="788958" y="2874090"/>
                  <a:pt x="1344023" y="2874090"/>
                </a:cubicBezTo>
                <a:cubicBezTo>
                  <a:pt x="1899088" y="2874090"/>
                  <a:pt x="2349057" y="2424121"/>
                  <a:pt x="2349057" y="1869056"/>
                </a:cubicBezTo>
                <a:cubicBezTo>
                  <a:pt x="2349057" y="1414134"/>
                  <a:pt x="2046806" y="1029807"/>
                  <a:pt x="1632023" y="906412"/>
                </a:cubicBezTo>
                <a:lnTo>
                  <a:pt x="1632023" y="556744"/>
                </a:lnTo>
                <a:cubicBezTo>
                  <a:pt x="2235992" y="687900"/>
                  <a:pt x="2688046" y="1225687"/>
                  <a:pt x="2688046" y="1869056"/>
                </a:cubicBezTo>
                <a:cubicBezTo>
                  <a:pt x="2688046" y="2611339"/>
                  <a:pt x="2086306" y="3213079"/>
                  <a:pt x="1344023" y="3213079"/>
                </a:cubicBezTo>
                <a:cubicBezTo>
                  <a:pt x="601740" y="3213079"/>
                  <a:pt x="0" y="2611339"/>
                  <a:pt x="0" y="1869056"/>
                </a:cubicBezTo>
                <a:cubicBezTo>
                  <a:pt x="0" y="1225687"/>
                  <a:pt x="452054" y="687900"/>
                  <a:pt x="1056023" y="556744"/>
                </a:cubicBezTo>
                <a:close/>
                <a:moveTo>
                  <a:pt x="1344023" y="0"/>
                </a:moveTo>
                <a:cubicBezTo>
                  <a:pt x="1443445" y="0"/>
                  <a:pt x="1524043" y="80598"/>
                  <a:pt x="1524043" y="180020"/>
                </a:cubicBezTo>
                <a:lnTo>
                  <a:pt x="1524043" y="1413058"/>
                </a:lnTo>
                <a:cubicBezTo>
                  <a:pt x="1524043" y="1512480"/>
                  <a:pt x="1443445" y="1593078"/>
                  <a:pt x="1344023" y="1593078"/>
                </a:cubicBezTo>
                <a:cubicBezTo>
                  <a:pt x="1244601" y="1593078"/>
                  <a:pt x="1164003" y="1512480"/>
                  <a:pt x="1164003" y="1413058"/>
                </a:cubicBezTo>
                <a:lnTo>
                  <a:pt x="1164003" y="180020"/>
                </a:lnTo>
                <a:cubicBezTo>
                  <a:pt x="1164003" y="80598"/>
                  <a:pt x="1244601" y="0"/>
                  <a:pt x="134402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115" name="Teardrop 6">
            <a:extLst>
              <a:ext uri="{FF2B5EF4-FFF2-40B4-BE49-F238E27FC236}">
                <a16:creationId xmlns="" xmlns:a16="http://schemas.microsoft.com/office/drawing/2014/main" id="{8ED76E2B-C76A-40ED-B611-9751996B0E6C}"/>
              </a:ext>
            </a:extLst>
          </p:cNvPr>
          <p:cNvSpPr/>
          <p:nvPr/>
        </p:nvSpPr>
        <p:spPr>
          <a:xfrm rot="8100000">
            <a:off x="1296228" y="5000041"/>
            <a:ext cx="226274" cy="219783"/>
          </a:xfrm>
          <a:custGeom>
            <a:avLst/>
            <a:gdLst/>
            <a:ahLst/>
            <a:cxnLst/>
            <a:rect l="l" t="t" r="r" b="b"/>
            <a:pathLst>
              <a:path w="2483832" h="2483835">
                <a:moveTo>
                  <a:pt x="657616" y="1826218"/>
                </a:moveTo>
                <a:cubicBezTo>
                  <a:pt x="806520" y="1975122"/>
                  <a:pt x="1047940" y="1975122"/>
                  <a:pt x="1196844" y="1826218"/>
                </a:cubicBezTo>
                <a:cubicBezTo>
                  <a:pt x="1345748" y="1677314"/>
                  <a:pt x="1345748" y="1435894"/>
                  <a:pt x="1196844" y="1286990"/>
                </a:cubicBezTo>
                <a:cubicBezTo>
                  <a:pt x="1047940" y="1138086"/>
                  <a:pt x="806520" y="1138086"/>
                  <a:pt x="657616" y="1286990"/>
                </a:cubicBezTo>
                <a:cubicBezTo>
                  <a:pt x="508712" y="1435894"/>
                  <a:pt x="508712" y="1677314"/>
                  <a:pt x="657616" y="1826218"/>
                </a:cubicBezTo>
                <a:close/>
                <a:moveTo>
                  <a:pt x="293335" y="2190500"/>
                </a:moveTo>
                <a:cubicBezTo>
                  <a:pt x="112098" y="2009262"/>
                  <a:pt x="0" y="1758885"/>
                  <a:pt x="0" y="1482325"/>
                </a:cubicBezTo>
                <a:cubicBezTo>
                  <a:pt x="0" y="929206"/>
                  <a:pt x="459290" y="590078"/>
                  <a:pt x="1001509" y="480815"/>
                </a:cubicBezTo>
                <a:cubicBezTo>
                  <a:pt x="1569704" y="366317"/>
                  <a:pt x="1861757" y="259925"/>
                  <a:pt x="2483832" y="0"/>
                </a:cubicBezTo>
                <a:cubicBezTo>
                  <a:pt x="2230640" y="682694"/>
                  <a:pt x="2130986" y="873716"/>
                  <a:pt x="2003018" y="1482325"/>
                </a:cubicBezTo>
                <a:cubicBezTo>
                  <a:pt x="1901990" y="2042180"/>
                  <a:pt x="1554627" y="2483835"/>
                  <a:pt x="1001509" y="2483835"/>
                </a:cubicBezTo>
                <a:cubicBezTo>
                  <a:pt x="724950" y="2483835"/>
                  <a:pt x="474573" y="2371737"/>
                  <a:pt x="293335" y="21905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117" name="Rounded Rectangle 7">
            <a:extLst>
              <a:ext uri="{FF2B5EF4-FFF2-40B4-BE49-F238E27FC236}">
                <a16:creationId xmlns="" xmlns:a16="http://schemas.microsoft.com/office/drawing/2014/main" id="{C59389E1-44D9-433D-90ED-9A8B48871880}"/>
              </a:ext>
            </a:extLst>
          </p:cNvPr>
          <p:cNvSpPr/>
          <p:nvPr/>
        </p:nvSpPr>
        <p:spPr>
          <a:xfrm>
            <a:off x="2031655" y="4559591"/>
            <a:ext cx="262845" cy="220325"/>
          </a:xfrm>
          <a:custGeom>
            <a:avLst/>
            <a:gdLst/>
            <a:ahLst/>
            <a:cxnLst/>
            <a:rect l="l" t="t" r="r" b="b"/>
            <a:pathLst>
              <a:path w="3240006" h="2796091">
                <a:moveTo>
                  <a:pt x="686867" y="612319"/>
                </a:moveTo>
                <a:cubicBezTo>
                  <a:pt x="611281" y="612319"/>
                  <a:pt x="550007" y="673593"/>
                  <a:pt x="550007" y="749179"/>
                </a:cubicBezTo>
                <a:cubicBezTo>
                  <a:pt x="550007" y="824765"/>
                  <a:pt x="611281" y="886039"/>
                  <a:pt x="686867" y="886039"/>
                </a:cubicBezTo>
                <a:cubicBezTo>
                  <a:pt x="762453" y="886039"/>
                  <a:pt x="823727" y="824765"/>
                  <a:pt x="823727" y="749179"/>
                </a:cubicBezTo>
                <a:cubicBezTo>
                  <a:pt x="823727" y="673593"/>
                  <a:pt x="762453" y="612319"/>
                  <a:pt x="686867" y="612319"/>
                </a:cubicBezTo>
                <a:close/>
                <a:moveTo>
                  <a:pt x="1587500" y="281447"/>
                </a:moveTo>
                <a:cubicBezTo>
                  <a:pt x="1432061" y="281447"/>
                  <a:pt x="1306053" y="407455"/>
                  <a:pt x="1306053" y="562894"/>
                </a:cubicBezTo>
                <a:cubicBezTo>
                  <a:pt x="1306053" y="718333"/>
                  <a:pt x="1432061" y="844341"/>
                  <a:pt x="1587500" y="844341"/>
                </a:cubicBezTo>
                <a:cubicBezTo>
                  <a:pt x="1742939" y="844341"/>
                  <a:pt x="1868947" y="718333"/>
                  <a:pt x="1868947" y="562894"/>
                </a:cubicBezTo>
                <a:cubicBezTo>
                  <a:pt x="1868947" y="407455"/>
                  <a:pt x="1742939" y="281447"/>
                  <a:pt x="1587500" y="281447"/>
                </a:cubicBezTo>
                <a:close/>
                <a:moveTo>
                  <a:pt x="1587500" y="0"/>
                </a:moveTo>
                <a:cubicBezTo>
                  <a:pt x="1898378" y="0"/>
                  <a:pt x="2150394" y="252016"/>
                  <a:pt x="2150394" y="562894"/>
                </a:cubicBezTo>
                <a:cubicBezTo>
                  <a:pt x="2150394" y="786167"/>
                  <a:pt x="2020401" y="979078"/>
                  <a:pt x="1831095" y="1068260"/>
                </a:cubicBezTo>
                <a:lnTo>
                  <a:pt x="2215710" y="1068260"/>
                </a:lnTo>
                <a:cubicBezTo>
                  <a:pt x="2374756" y="1068260"/>
                  <a:pt x="2503688" y="1197192"/>
                  <a:pt x="2503688" y="1356238"/>
                </a:cubicBezTo>
                <a:lnTo>
                  <a:pt x="2503688" y="1474975"/>
                </a:lnTo>
                <a:lnTo>
                  <a:pt x="2656086" y="1474975"/>
                </a:lnTo>
                <a:cubicBezTo>
                  <a:pt x="2692420" y="1474975"/>
                  <a:pt x="2722815" y="1500405"/>
                  <a:pt x="2728975" y="1534767"/>
                </a:cubicBezTo>
                <a:lnTo>
                  <a:pt x="3240006" y="1109804"/>
                </a:lnTo>
                <a:lnTo>
                  <a:pt x="3240006" y="2754548"/>
                </a:lnTo>
                <a:lnTo>
                  <a:pt x="2728975" y="2329585"/>
                </a:lnTo>
                <a:cubicBezTo>
                  <a:pt x="2722815" y="2363946"/>
                  <a:pt x="2692420" y="2389375"/>
                  <a:pt x="2656086" y="2389375"/>
                </a:cubicBezTo>
                <a:lnTo>
                  <a:pt x="2503688" y="2389375"/>
                </a:lnTo>
                <a:lnTo>
                  <a:pt x="2503688" y="2508113"/>
                </a:lnTo>
                <a:cubicBezTo>
                  <a:pt x="2503688" y="2667159"/>
                  <a:pt x="2374756" y="2796091"/>
                  <a:pt x="2215710" y="2796091"/>
                </a:cubicBezTo>
                <a:lnTo>
                  <a:pt x="287978" y="2796091"/>
                </a:lnTo>
                <a:cubicBezTo>
                  <a:pt x="128932" y="2796091"/>
                  <a:pt x="0" y="2667159"/>
                  <a:pt x="0" y="2508113"/>
                </a:cubicBezTo>
                <a:lnTo>
                  <a:pt x="0" y="1356238"/>
                </a:lnTo>
                <a:cubicBezTo>
                  <a:pt x="0" y="1197192"/>
                  <a:pt x="128932" y="1068260"/>
                  <a:pt x="287978" y="1068260"/>
                </a:cubicBezTo>
                <a:lnTo>
                  <a:pt x="544513" y="1068260"/>
                </a:lnTo>
                <a:cubicBezTo>
                  <a:pt x="422089" y="1014226"/>
                  <a:pt x="336949" y="891645"/>
                  <a:pt x="336949" y="749179"/>
                </a:cubicBezTo>
                <a:cubicBezTo>
                  <a:pt x="336949" y="555925"/>
                  <a:pt x="493613" y="399261"/>
                  <a:pt x="686867" y="399261"/>
                </a:cubicBezTo>
                <a:cubicBezTo>
                  <a:pt x="880121" y="399261"/>
                  <a:pt x="1036785" y="555925"/>
                  <a:pt x="1036785" y="749179"/>
                </a:cubicBezTo>
                <a:cubicBezTo>
                  <a:pt x="1036785" y="891645"/>
                  <a:pt x="951645" y="1014226"/>
                  <a:pt x="829222" y="1068260"/>
                </a:cubicBezTo>
                <a:lnTo>
                  <a:pt x="1343906" y="1068260"/>
                </a:lnTo>
                <a:cubicBezTo>
                  <a:pt x="1154600" y="979078"/>
                  <a:pt x="1024606" y="786167"/>
                  <a:pt x="1024606" y="562894"/>
                </a:cubicBezTo>
                <a:cubicBezTo>
                  <a:pt x="1024606" y="252016"/>
                  <a:pt x="1276622" y="0"/>
                  <a:pt x="158750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118" name="Rectangle 16">
            <a:extLst>
              <a:ext uri="{FF2B5EF4-FFF2-40B4-BE49-F238E27FC236}">
                <a16:creationId xmlns="" xmlns:a16="http://schemas.microsoft.com/office/drawing/2014/main" id="{BB501D02-58E1-4C57-9746-478FEBC76A24}"/>
              </a:ext>
            </a:extLst>
          </p:cNvPr>
          <p:cNvSpPr/>
          <p:nvPr/>
        </p:nvSpPr>
        <p:spPr>
          <a:xfrm rot="2700000">
            <a:off x="2141371" y="3521256"/>
            <a:ext cx="155763" cy="287505"/>
          </a:xfrm>
          <a:custGeom>
            <a:avLst/>
            <a:gdLst/>
            <a:ahLst/>
            <a:cxnLst/>
            <a:rect l="l" t="t" r="r" b="b"/>
            <a:pathLst>
              <a:path w="2232248" h="4001999">
                <a:moveTo>
                  <a:pt x="1116887" y="0"/>
                </a:moveTo>
                <a:cubicBezTo>
                  <a:pt x="1270748" y="4762"/>
                  <a:pt x="1433283" y="120651"/>
                  <a:pt x="1447291" y="308459"/>
                </a:cubicBezTo>
                <a:cubicBezTo>
                  <a:pt x="1483174" y="544979"/>
                  <a:pt x="1283237" y="603082"/>
                  <a:pt x="1339988" y="887363"/>
                </a:cubicBezTo>
                <a:lnTo>
                  <a:pt x="2232248" y="887363"/>
                </a:lnTo>
                <a:lnTo>
                  <a:pt x="2232248" y="1778237"/>
                </a:lnTo>
                <a:cubicBezTo>
                  <a:pt x="1956566" y="1829261"/>
                  <a:pt x="1897086" y="1634366"/>
                  <a:pt x="1663321" y="1669832"/>
                </a:cubicBezTo>
                <a:cubicBezTo>
                  <a:pt x="1475513" y="1683840"/>
                  <a:pt x="1359624" y="1846375"/>
                  <a:pt x="1354862" y="2000236"/>
                </a:cubicBezTo>
                <a:cubicBezTo>
                  <a:pt x="1358037" y="2135389"/>
                  <a:pt x="1477787" y="2334920"/>
                  <a:pt x="1701420" y="2336507"/>
                </a:cubicBezTo>
                <a:cubicBezTo>
                  <a:pt x="1972077" y="2308709"/>
                  <a:pt x="1932339" y="2176007"/>
                  <a:pt x="2232248" y="2187989"/>
                </a:cubicBezTo>
                <a:lnTo>
                  <a:pt x="2232248" y="3119611"/>
                </a:lnTo>
                <a:lnTo>
                  <a:pt x="1303259" y="3119611"/>
                </a:lnTo>
                <a:cubicBezTo>
                  <a:pt x="1289664" y="3424971"/>
                  <a:pt x="1423682" y="3383289"/>
                  <a:pt x="1451633" y="3655441"/>
                </a:cubicBezTo>
                <a:cubicBezTo>
                  <a:pt x="1450046" y="3879074"/>
                  <a:pt x="1250515" y="3998824"/>
                  <a:pt x="1115362" y="4001999"/>
                </a:cubicBezTo>
                <a:cubicBezTo>
                  <a:pt x="961501" y="3997237"/>
                  <a:pt x="798966" y="3881348"/>
                  <a:pt x="784958" y="3693540"/>
                </a:cubicBezTo>
                <a:cubicBezTo>
                  <a:pt x="749282" y="3458385"/>
                  <a:pt x="946712" y="3399594"/>
                  <a:pt x="892811" y="3119611"/>
                </a:cubicBezTo>
                <a:lnTo>
                  <a:pt x="0" y="3119611"/>
                </a:lnTo>
                <a:lnTo>
                  <a:pt x="0" y="2203607"/>
                </a:lnTo>
                <a:cubicBezTo>
                  <a:pt x="285884" y="2145799"/>
                  <a:pt x="343730" y="2346665"/>
                  <a:pt x="580754" y="2310706"/>
                </a:cubicBezTo>
                <a:cubicBezTo>
                  <a:pt x="768562" y="2296698"/>
                  <a:pt x="884451" y="2134163"/>
                  <a:pt x="889213" y="1980302"/>
                </a:cubicBezTo>
                <a:cubicBezTo>
                  <a:pt x="886038" y="1845149"/>
                  <a:pt x="766288" y="1645618"/>
                  <a:pt x="542655" y="1644031"/>
                </a:cubicBezTo>
                <a:cubicBezTo>
                  <a:pt x="268493" y="1672188"/>
                  <a:pt x="312817" y="1807984"/>
                  <a:pt x="0" y="1792208"/>
                </a:cubicBezTo>
                <a:lnTo>
                  <a:pt x="0" y="887363"/>
                </a:lnTo>
                <a:lnTo>
                  <a:pt x="928847" y="887363"/>
                </a:lnTo>
                <a:cubicBezTo>
                  <a:pt x="944034" y="576570"/>
                  <a:pt x="808718" y="620178"/>
                  <a:pt x="780616" y="346558"/>
                </a:cubicBezTo>
                <a:cubicBezTo>
                  <a:pt x="782203" y="122925"/>
                  <a:pt x="981734" y="3175"/>
                  <a:pt x="11168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119" name="Rectangle 9">
            <a:extLst>
              <a:ext uri="{FF2B5EF4-FFF2-40B4-BE49-F238E27FC236}">
                <a16:creationId xmlns="" xmlns:a16="http://schemas.microsoft.com/office/drawing/2014/main" id="{06B9E90E-EBF7-47ED-9818-5F6BAC5DB54C}"/>
              </a:ext>
            </a:extLst>
          </p:cNvPr>
          <p:cNvSpPr/>
          <p:nvPr/>
        </p:nvSpPr>
        <p:spPr>
          <a:xfrm>
            <a:off x="3081668" y="4868846"/>
            <a:ext cx="261784" cy="238023"/>
          </a:xfrm>
          <a:custGeom>
            <a:avLst/>
            <a:gdLst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2991331 w 3239999"/>
              <a:gd name="connsiteY3" fmla="*/ 2709748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239999" h="3032924">
                <a:moveTo>
                  <a:pt x="1576606" y="2778202"/>
                </a:moveTo>
                <a:cubicBezTo>
                  <a:pt x="1576606" y="2778795"/>
                  <a:pt x="1663394" y="2792670"/>
                  <a:pt x="1663394" y="2778202"/>
                </a:cubicBezTo>
                <a:lnTo>
                  <a:pt x="1663394" y="2776423"/>
                </a:lnTo>
                <a:cubicBezTo>
                  <a:pt x="2185083" y="2605634"/>
                  <a:pt x="2444552" y="2500589"/>
                  <a:pt x="2991331" y="2709748"/>
                </a:cubicBezTo>
                <a:lnTo>
                  <a:pt x="3000856" y="526981"/>
                </a:lnTo>
                <a:lnTo>
                  <a:pt x="2855082" y="526981"/>
                </a:lnTo>
                <a:cubicBezTo>
                  <a:pt x="2857178" y="1175360"/>
                  <a:pt x="2859273" y="1823738"/>
                  <a:pt x="2861369" y="2472117"/>
                </a:cubicBezTo>
                <a:cubicBezTo>
                  <a:pt x="2483869" y="2318121"/>
                  <a:pt x="2052449" y="2439541"/>
                  <a:pt x="1663394" y="2765302"/>
                </a:cubicBezTo>
                <a:lnTo>
                  <a:pt x="1663394" y="526981"/>
                </a:lnTo>
                <a:lnTo>
                  <a:pt x="1663394" y="430441"/>
                </a:lnTo>
                <a:lnTo>
                  <a:pt x="1663394" y="402054"/>
                </a:lnTo>
                <a:cubicBezTo>
                  <a:pt x="1896442" y="149589"/>
                  <a:pt x="2115835" y="2106"/>
                  <a:pt x="2406065" y="22"/>
                </a:cubicBezTo>
                <a:cubicBezTo>
                  <a:pt x="2537987" y="-925"/>
                  <a:pt x="2684544" y="28169"/>
                  <a:pt x="2853673" y="91100"/>
                </a:cubicBezTo>
                <a:cubicBezTo>
                  <a:pt x="2854039" y="204214"/>
                  <a:pt x="2854404" y="317327"/>
                  <a:pt x="2854770" y="430441"/>
                </a:cubicBezTo>
                <a:lnTo>
                  <a:pt x="3120669" y="428517"/>
                </a:lnTo>
                <a:lnTo>
                  <a:pt x="3120669" y="738345"/>
                </a:lnTo>
                <a:lnTo>
                  <a:pt x="3239999" y="738345"/>
                </a:lnTo>
                <a:lnTo>
                  <a:pt x="3239999" y="3032924"/>
                </a:lnTo>
                <a:lnTo>
                  <a:pt x="0" y="3032924"/>
                </a:lnTo>
                <a:lnTo>
                  <a:pt x="0" y="738345"/>
                </a:lnTo>
                <a:lnTo>
                  <a:pt x="102477" y="738345"/>
                </a:lnTo>
                <a:lnTo>
                  <a:pt x="102477" y="428517"/>
                </a:lnTo>
                <a:lnTo>
                  <a:pt x="385229" y="430441"/>
                </a:lnTo>
                <a:cubicBezTo>
                  <a:pt x="385595" y="317327"/>
                  <a:pt x="385960" y="204214"/>
                  <a:pt x="386326" y="91100"/>
                </a:cubicBezTo>
                <a:cubicBezTo>
                  <a:pt x="555455" y="28169"/>
                  <a:pt x="702013" y="-925"/>
                  <a:pt x="833935" y="22"/>
                </a:cubicBezTo>
                <a:cubicBezTo>
                  <a:pt x="1124164" y="2106"/>
                  <a:pt x="1343558" y="149589"/>
                  <a:pt x="1576606" y="402054"/>
                </a:cubicBezTo>
                <a:lnTo>
                  <a:pt x="1576606" y="430441"/>
                </a:lnTo>
                <a:lnTo>
                  <a:pt x="1576606" y="526981"/>
                </a:lnTo>
                <a:lnTo>
                  <a:pt x="1576606" y="2765302"/>
                </a:lnTo>
                <a:cubicBezTo>
                  <a:pt x="1187550" y="2439541"/>
                  <a:pt x="756130" y="2318121"/>
                  <a:pt x="378630" y="2472117"/>
                </a:cubicBezTo>
                <a:lnTo>
                  <a:pt x="384918" y="526981"/>
                </a:lnTo>
                <a:lnTo>
                  <a:pt x="239143" y="526981"/>
                </a:lnTo>
                <a:lnTo>
                  <a:pt x="229618" y="2690698"/>
                </a:lnTo>
                <a:cubicBezTo>
                  <a:pt x="773243" y="2466244"/>
                  <a:pt x="1081748" y="2626096"/>
                  <a:pt x="1576606" y="2776423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120" name="Freeform 19">
            <a:extLst>
              <a:ext uri="{FF2B5EF4-FFF2-40B4-BE49-F238E27FC236}">
                <a16:creationId xmlns="" xmlns:a16="http://schemas.microsoft.com/office/drawing/2014/main" id="{D72B3ECF-A201-425E-9492-3B625D8EF7D7}"/>
              </a:ext>
            </a:extLst>
          </p:cNvPr>
          <p:cNvSpPr/>
          <p:nvPr/>
        </p:nvSpPr>
        <p:spPr>
          <a:xfrm>
            <a:off x="1307411" y="4225999"/>
            <a:ext cx="202913" cy="199660"/>
          </a:xfrm>
          <a:custGeom>
            <a:avLst/>
            <a:gdLst/>
            <a:ahLst/>
            <a:cxnLst/>
            <a:rect l="l" t="t" r="r" b="b"/>
            <a:pathLst>
              <a:path w="3214097" h="3162551">
                <a:moveTo>
                  <a:pt x="1014592" y="2306036"/>
                </a:moveTo>
                <a:cubicBezTo>
                  <a:pt x="854868" y="2306036"/>
                  <a:pt x="725386" y="2435518"/>
                  <a:pt x="725386" y="2595242"/>
                </a:cubicBezTo>
                <a:cubicBezTo>
                  <a:pt x="725386" y="2754966"/>
                  <a:pt x="854868" y="2884448"/>
                  <a:pt x="1014592" y="2884448"/>
                </a:cubicBezTo>
                <a:cubicBezTo>
                  <a:pt x="1174316" y="2884448"/>
                  <a:pt x="1303798" y="2754966"/>
                  <a:pt x="1303798" y="2595242"/>
                </a:cubicBezTo>
                <a:cubicBezTo>
                  <a:pt x="1303798" y="2435518"/>
                  <a:pt x="1174316" y="2306036"/>
                  <a:pt x="1014592" y="2306036"/>
                </a:cubicBezTo>
                <a:close/>
                <a:moveTo>
                  <a:pt x="481275" y="1691816"/>
                </a:moveTo>
                <a:cubicBezTo>
                  <a:pt x="321551" y="1691816"/>
                  <a:pt x="192069" y="1821298"/>
                  <a:pt x="192069" y="1981022"/>
                </a:cubicBezTo>
                <a:cubicBezTo>
                  <a:pt x="192069" y="2140746"/>
                  <a:pt x="321551" y="2270228"/>
                  <a:pt x="481275" y="2270228"/>
                </a:cubicBezTo>
                <a:cubicBezTo>
                  <a:pt x="640999" y="2270228"/>
                  <a:pt x="770481" y="2140746"/>
                  <a:pt x="770481" y="1981022"/>
                </a:cubicBezTo>
                <a:cubicBezTo>
                  <a:pt x="770481" y="1821298"/>
                  <a:pt x="640999" y="1691816"/>
                  <a:pt x="481275" y="1691816"/>
                </a:cubicBezTo>
                <a:close/>
                <a:moveTo>
                  <a:pt x="2764751" y="1113404"/>
                </a:moveTo>
                <a:cubicBezTo>
                  <a:pt x="2605027" y="1113404"/>
                  <a:pt x="2475545" y="1242886"/>
                  <a:pt x="2475545" y="1402610"/>
                </a:cubicBezTo>
                <a:cubicBezTo>
                  <a:pt x="2475545" y="1562334"/>
                  <a:pt x="2605027" y="1691816"/>
                  <a:pt x="2764751" y="1691816"/>
                </a:cubicBezTo>
                <a:cubicBezTo>
                  <a:pt x="2924475" y="1691816"/>
                  <a:pt x="3053957" y="1562334"/>
                  <a:pt x="3053957" y="1402610"/>
                </a:cubicBezTo>
                <a:cubicBezTo>
                  <a:pt x="3053957" y="1242886"/>
                  <a:pt x="2924475" y="1113404"/>
                  <a:pt x="2764751" y="1113404"/>
                </a:cubicBezTo>
                <a:close/>
                <a:moveTo>
                  <a:pt x="532503" y="881964"/>
                </a:moveTo>
                <a:cubicBezTo>
                  <a:pt x="372779" y="881964"/>
                  <a:pt x="243297" y="1011446"/>
                  <a:pt x="243297" y="1171170"/>
                </a:cubicBezTo>
                <a:cubicBezTo>
                  <a:pt x="243297" y="1330894"/>
                  <a:pt x="372779" y="1460376"/>
                  <a:pt x="532503" y="1460376"/>
                </a:cubicBezTo>
                <a:cubicBezTo>
                  <a:pt x="692227" y="1460376"/>
                  <a:pt x="821709" y="1330894"/>
                  <a:pt x="821709" y="1171170"/>
                </a:cubicBezTo>
                <a:cubicBezTo>
                  <a:pt x="821709" y="1011446"/>
                  <a:pt x="692227" y="881964"/>
                  <a:pt x="532503" y="881964"/>
                </a:cubicBezTo>
                <a:close/>
                <a:moveTo>
                  <a:pt x="1162143" y="321316"/>
                </a:moveTo>
                <a:cubicBezTo>
                  <a:pt x="1002419" y="321316"/>
                  <a:pt x="872937" y="450798"/>
                  <a:pt x="872937" y="610522"/>
                </a:cubicBezTo>
                <a:cubicBezTo>
                  <a:pt x="872937" y="770246"/>
                  <a:pt x="1002419" y="899728"/>
                  <a:pt x="1162143" y="899728"/>
                </a:cubicBezTo>
                <a:cubicBezTo>
                  <a:pt x="1321867" y="899728"/>
                  <a:pt x="1451349" y="770246"/>
                  <a:pt x="1451349" y="610522"/>
                </a:cubicBezTo>
                <a:cubicBezTo>
                  <a:pt x="1451349" y="450798"/>
                  <a:pt x="1321867" y="321316"/>
                  <a:pt x="1162143" y="321316"/>
                </a:cubicBezTo>
                <a:close/>
                <a:moveTo>
                  <a:pt x="1963447" y="177300"/>
                </a:moveTo>
                <a:cubicBezTo>
                  <a:pt x="1803723" y="177300"/>
                  <a:pt x="1674241" y="306782"/>
                  <a:pt x="1674241" y="466506"/>
                </a:cubicBezTo>
                <a:cubicBezTo>
                  <a:pt x="1674241" y="626230"/>
                  <a:pt x="1803723" y="755712"/>
                  <a:pt x="1963447" y="755712"/>
                </a:cubicBezTo>
                <a:cubicBezTo>
                  <a:pt x="2123171" y="755712"/>
                  <a:pt x="2252653" y="626230"/>
                  <a:pt x="2252653" y="466506"/>
                </a:cubicBezTo>
                <a:cubicBezTo>
                  <a:pt x="2252653" y="306782"/>
                  <a:pt x="2123171" y="177300"/>
                  <a:pt x="1963447" y="177300"/>
                </a:cubicBezTo>
                <a:close/>
                <a:moveTo>
                  <a:pt x="1752672" y="312"/>
                </a:moveTo>
                <a:cubicBezTo>
                  <a:pt x="1817888" y="-690"/>
                  <a:pt x="1885249" y="703"/>
                  <a:pt x="1954799" y="4657"/>
                </a:cubicBezTo>
                <a:cubicBezTo>
                  <a:pt x="2504015" y="53541"/>
                  <a:pt x="2975590" y="412975"/>
                  <a:pt x="3145244" y="944937"/>
                </a:cubicBezTo>
                <a:cubicBezTo>
                  <a:pt x="3412664" y="2126757"/>
                  <a:pt x="2837568" y="2017487"/>
                  <a:pt x="2506889" y="1867964"/>
                </a:cubicBezTo>
                <a:cubicBezTo>
                  <a:pt x="1580987" y="1673869"/>
                  <a:pt x="2725425" y="3197869"/>
                  <a:pt x="1014520" y="3161925"/>
                </a:cubicBezTo>
                <a:cubicBezTo>
                  <a:pt x="-14898" y="3061283"/>
                  <a:pt x="-138545" y="1873713"/>
                  <a:pt x="108747" y="1100212"/>
                </a:cubicBezTo>
                <a:cubicBezTo>
                  <a:pt x="278579" y="569148"/>
                  <a:pt x="774429" y="15339"/>
                  <a:pt x="1752672" y="3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148" name="Donut 39">
            <a:extLst>
              <a:ext uri="{FF2B5EF4-FFF2-40B4-BE49-F238E27FC236}">
                <a16:creationId xmlns="" xmlns:a16="http://schemas.microsoft.com/office/drawing/2014/main" id="{0FC70545-D8D2-41DC-ABC0-37D0F3CB4956}"/>
              </a:ext>
            </a:extLst>
          </p:cNvPr>
          <p:cNvSpPr/>
          <p:nvPr/>
        </p:nvSpPr>
        <p:spPr>
          <a:xfrm>
            <a:off x="3153812" y="3839630"/>
            <a:ext cx="249835" cy="249835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="" xmlns:a16="http://schemas.microsoft.com/office/drawing/2014/main" id="{BF9965A9-2939-4736-B3ED-930FF3029B6D}"/>
              </a:ext>
            </a:extLst>
          </p:cNvPr>
          <p:cNvSpPr/>
          <p:nvPr/>
        </p:nvSpPr>
        <p:spPr>
          <a:xfrm>
            <a:off x="5601191" y="3257627"/>
            <a:ext cx="430886" cy="430886"/>
          </a:xfrm>
          <a:prstGeom prst="ellipse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1"/>
          </a:p>
        </p:txBody>
      </p:sp>
      <p:sp>
        <p:nvSpPr>
          <p:cNvPr id="110" name="TextBox 109">
            <a:extLst>
              <a:ext uri="{FF2B5EF4-FFF2-40B4-BE49-F238E27FC236}">
                <a16:creationId xmlns="" xmlns:a16="http://schemas.microsoft.com/office/drawing/2014/main" id="{6B5CCE6F-23FE-427C-8AC2-6F4F581A45E2}"/>
              </a:ext>
            </a:extLst>
          </p:cNvPr>
          <p:cNvSpPr txBox="1"/>
          <p:nvPr/>
        </p:nvSpPr>
        <p:spPr>
          <a:xfrm>
            <a:off x="6983614" y="3242241"/>
            <a:ext cx="4474962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200" dirty="0">
                <a:solidFill>
                  <a:schemeClr val="bg1"/>
                </a:solidFill>
                <a:cs typeface="Arial" pitchFamily="34" charset="0"/>
              </a:rPr>
              <a:t>Example Text : Get a modern PowerPoint  Presentation that is beautifully designed. I believe that this Template will your Time.</a:t>
            </a:r>
            <a:endParaRPr lang="ko-KR" altLang="en-US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16" name="TextBox 115">
            <a:extLst>
              <a:ext uri="{FF2B5EF4-FFF2-40B4-BE49-F238E27FC236}">
                <a16:creationId xmlns="" xmlns:a16="http://schemas.microsoft.com/office/drawing/2014/main" id="{F563A886-3B68-483A-8216-97D2AA5D7D88}"/>
              </a:ext>
            </a:extLst>
          </p:cNvPr>
          <p:cNvSpPr txBox="1"/>
          <p:nvPr/>
        </p:nvSpPr>
        <p:spPr>
          <a:xfrm>
            <a:off x="5716760" y="3365347"/>
            <a:ext cx="199749" cy="215444"/>
          </a:xfrm>
          <a:prstGeom prst="rect">
            <a:avLst/>
          </a:prstGeom>
          <a:noFill/>
        </p:spPr>
        <p:txBody>
          <a:bodyPr wrap="square" tIns="0" bIns="0" rtlCol="0" anchor="ctr">
            <a:spAutoFit/>
          </a:bodyPr>
          <a:lstStyle/>
          <a:p>
            <a:pPr algn="ctr"/>
            <a:r>
              <a:rPr lang="en-US" altLang="ko-KR" sz="1400" b="1" dirty="0">
                <a:solidFill>
                  <a:schemeClr val="accent1"/>
                </a:solidFill>
                <a:cs typeface="Arial" pitchFamily="34" charset="0"/>
              </a:rPr>
              <a:t>1</a:t>
            </a:r>
          </a:p>
        </p:txBody>
      </p:sp>
      <p:sp>
        <p:nvSpPr>
          <p:cNvPr id="121" name="Oval 120">
            <a:extLst>
              <a:ext uri="{FF2B5EF4-FFF2-40B4-BE49-F238E27FC236}">
                <a16:creationId xmlns="" xmlns:a16="http://schemas.microsoft.com/office/drawing/2014/main" id="{7E979483-F53D-46AA-B3BE-9048BEA0B737}"/>
              </a:ext>
            </a:extLst>
          </p:cNvPr>
          <p:cNvSpPr/>
          <p:nvPr/>
        </p:nvSpPr>
        <p:spPr>
          <a:xfrm>
            <a:off x="5601191" y="4035519"/>
            <a:ext cx="430886" cy="430886"/>
          </a:xfrm>
          <a:prstGeom prst="ellipse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1" dirty="0"/>
          </a:p>
        </p:txBody>
      </p:sp>
      <p:sp>
        <p:nvSpPr>
          <p:cNvPr id="122" name="TextBox 121">
            <a:extLst>
              <a:ext uri="{FF2B5EF4-FFF2-40B4-BE49-F238E27FC236}">
                <a16:creationId xmlns="" xmlns:a16="http://schemas.microsoft.com/office/drawing/2014/main" id="{5215E6D9-34E7-4AF1-B941-20B82113E63A}"/>
              </a:ext>
            </a:extLst>
          </p:cNvPr>
          <p:cNvSpPr txBox="1"/>
          <p:nvPr/>
        </p:nvSpPr>
        <p:spPr>
          <a:xfrm>
            <a:off x="6983614" y="4020132"/>
            <a:ext cx="4474962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200" dirty="0">
                <a:solidFill>
                  <a:schemeClr val="bg1"/>
                </a:solidFill>
                <a:cs typeface="Arial" pitchFamily="34" charset="0"/>
              </a:rPr>
              <a:t>Example Text : Get a modern PowerPoint  Presentation that is beautifully designed. I believe that this Template will your Time.</a:t>
            </a:r>
            <a:endParaRPr lang="ko-KR" altLang="en-US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23" name="TextBox 122">
            <a:extLst>
              <a:ext uri="{FF2B5EF4-FFF2-40B4-BE49-F238E27FC236}">
                <a16:creationId xmlns="" xmlns:a16="http://schemas.microsoft.com/office/drawing/2014/main" id="{120A9B7E-8A19-42E9-8898-68D30F2FEDF4}"/>
              </a:ext>
            </a:extLst>
          </p:cNvPr>
          <p:cNvSpPr txBox="1"/>
          <p:nvPr/>
        </p:nvSpPr>
        <p:spPr>
          <a:xfrm>
            <a:off x="5716760" y="4143239"/>
            <a:ext cx="199749" cy="215444"/>
          </a:xfrm>
          <a:prstGeom prst="rect">
            <a:avLst/>
          </a:prstGeom>
          <a:noFill/>
        </p:spPr>
        <p:txBody>
          <a:bodyPr wrap="square" tIns="0" bIns="0" rtlCol="0" anchor="ctr">
            <a:spAutoFit/>
          </a:bodyPr>
          <a:lstStyle/>
          <a:p>
            <a:pPr algn="ctr"/>
            <a:r>
              <a:rPr lang="en-US" altLang="ko-KR" sz="1400" b="1" dirty="0">
                <a:solidFill>
                  <a:schemeClr val="accent1"/>
                </a:solidFill>
                <a:cs typeface="Arial" pitchFamily="34" charset="0"/>
              </a:rPr>
              <a:t>2</a:t>
            </a:r>
          </a:p>
        </p:txBody>
      </p:sp>
      <p:sp>
        <p:nvSpPr>
          <p:cNvPr id="124" name="Oval 123">
            <a:extLst>
              <a:ext uri="{FF2B5EF4-FFF2-40B4-BE49-F238E27FC236}">
                <a16:creationId xmlns="" xmlns:a16="http://schemas.microsoft.com/office/drawing/2014/main" id="{F297EAE8-16B5-470E-997C-7EDB3013CB5F}"/>
              </a:ext>
            </a:extLst>
          </p:cNvPr>
          <p:cNvSpPr/>
          <p:nvPr/>
        </p:nvSpPr>
        <p:spPr>
          <a:xfrm>
            <a:off x="5601191" y="4813411"/>
            <a:ext cx="430886" cy="430886"/>
          </a:xfrm>
          <a:prstGeom prst="ellipse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1"/>
          </a:p>
        </p:txBody>
      </p:sp>
      <p:sp>
        <p:nvSpPr>
          <p:cNvPr id="127" name="TextBox 126">
            <a:extLst>
              <a:ext uri="{FF2B5EF4-FFF2-40B4-BE49-F238E27FC236}">
                <a16:creationId xmlns="" xmlns:a16="http://schemas.microsoft.com/office/drawing/2014/main" id="{EB3C7615-94AB-4C4B-992E-E20634A4FE52}"/>
              </a:ext>
            </a:extLst>
          </p:cNvPr>
          <p:cNvSpPr txBox="1"/>
          <p:nvPr/>
        </p:nvSpPr>
        <p:spPr>
          <a:xfrm>
            <a:off x="6983614" y="4798025"/>
            <a:ext cx="4474962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200" dirty="0">
                <a:solidFill>
                  <a:schemeClr val="bg1"/>
                </a:solidFill>
                <a:cs typeface="Arial" pitchFamily="34" charset="0"/>
              </a:rPr>
              <a:t>Example Text : Get a modern PowerPoint  Presentation that is beautifully designed. I believe that this Template will your Time.</a:t>
            </a:r>
            <a:endParaRPr lang="ko-KR" altLang="en-US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42" name="TextBox 141">
            <a:extLst>
              <a:ext uri="{FF2B5EF4-FFF2-40B4-BE49-F238E27FC236}">
                <a16:creationId xmlns="" xmlns:a16="http://schemas.microsoft.com/office/drawing/2014/main" id="{CA0C39BF-F23B-4BD5-970E-8A35C20FB9B2}"/>
              </a:ext>
            </a:extLst>
          </p:cNvPr>
          <p:cNvSpPr txBox="1"/>
          <p:nvPr/>
        </p:nvSpPr>
        <p:spPr>
          <a:xfrm>
            <a:off x="5716760" y="4921131"/>
            <a:ext cx="199749" cy="215444"/>
          </a:xfrm>
          <a:prstGeom prst="rect">
            <a:avLst/>
          </a:prstGeom>
          <a:noFill/>
        </p:spPr>
        <p:txBody>
          <a:bodyPr wrap="square" tIns="0" bIns="0" rtlCol="0" anchor="ctr">
            <a:spAutoFit/>
          </a:bodyPr>
          <a:lstStyle/>
          <a:p>
            <a:pPr algn="ctr"/>
            <a:r>
              <a:rPr lang="en-US" altLang="ko-KR" sz="1400" b="1" dirty="0">
                <a:solidFill>
                  <a:schemeClr val="accent1"/>
                </a:solidFill>
                <a:cs typeface="Arial" pitchFamily="34" charset="0"/>
              </a:rPr>
              <a:t>3</a:t>
            </a:r>
          </a:p>
        </p:txBody>
      </p:sp>
      <p:sp>
        <p:nvSpPr>
          <p:cNvPr id="143" name="Oval 142">
            <a:extLst>
              <a:ext uri="{FF2B5EF4-FFF2-40B4-BE49-F238E27FC236}">
                <a16:creationId xmlns="" xmlns:a16="http://schemas.microsoft.com/office/drawing/2014/main" id="{75294901-72EA-4A31-9849-9796322296F6}"/>
              </a:ext>
            </a:extLst>
          </p:cNvPr>
          <p:cNvSpPr/>
          <p:nvPr/>
        </p:nvSpPr>
        <p:spPr>
          <a:xfrm>
            <a:off x="5601191" y="5591302"/>
            <a:ext cx="430886" cy="430886"/>
          </a:xfrm>
          <a:prstGeom prst="ellipse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1"/>
          </a:p>
        </p:txBody>
      </p:sp>
      <p:sp>
        <p:nvSpPr>
          <p:cNvPr id="151" name="TextBox 150">
            <a:extLst>
              <a:ext uri="{FF2B5EF4-FFF2-40B4-BE49-F238E27FC236}">
                <a16:creationId xmlns="" xmlns:a16="http://schemas.microsoft.com/office/drawing/2014/main" id="{03DD4EA6-B1DF-44CE-BE86-862A59D1ECC7}"/>
              </a:ext>
            </a:extLst>
          </p:cNvPr>
          <p:cNvSpPr txBox="1"/>
          <p:nvPr/>
        </p:nvSpPr>
        <p:spPr>
          <a:xfrm>
            <a:off x="6983614" y="5575915"/>
            <a:ext cx="4474962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200" dirty="0">
                <a:solidFill>
                  <a:schemeClr val="bg1"/>
                </a:solidFill>
                <a:cs typeface="Arial" pitchFamily="34" charset="0"/>
              </a:rPr>
              <a:t>Example Text : Get a modern PowerPoint  Presentation that is beautifully designed. I believe that this Template will your Time.</a:t>
            </a:r>
            <a:endParaRPr lang="ko-KR" altLang="en-US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52" name="TextBox 151">
            <a:extLst>
              <a:ext uri="{FF2B5EF4-FFF2-40B4-BE49-F238E27FC236}">
                <a16:creationId xmlns="" xmlns:a16="http://schemas.microsoft.com/office/drawing/2014/main" id="{1D495D18-F19F-49C0-8CA0-DD83C42695D4}"/>
              </a:ext>
            </a:extLst>
          </p:cNvPr>
          <p:cNvSpPr txBox="1"/>
          <p:nvPr/>
        </p:nvSpPr>
        <p:spPr>
          <a:xfrm>
            <a:off x="5716760" y="5699023"/>
            <a:ext cx="199749" cy="215444"/>
          </a:xfrm>
          <a:prstGeom prst="rect">
            <a:avLst/>
          </a:prstGeom>
          <a:noFill/>
        </p:spPr>
        <p:txBody>
          <a:bodyPr wrap="square" tIns="0" bIns="0" rtlCol="0" anchor="ctr">
            <a:spAutoFit/>
          </a:bodyPr>
          <a:lstStyle/>
          <a:p>
            <a:pPr algn="ctr"/>
            <a:r>
              <a:rPr lang="en-US" altLang="ko-KR" sz="1400" b="1" dirty="0">
                <a:solidFill>
                  <a:schemeClr val="accent1"/>
                </a:solidFill>
                <a:cs typeface="Arial" pitchFamily="34" charset="0"/>
              </a:rPr>
              <a:t>4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="" xmlns:a16="http://schemas.microsoft.com/office/drawing/2014/main" id="{14475C07-B69C-411B-860F-4603029F5F2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Infographic Style</a:t>
            </a:r>
          </a:p>
        </p:txBody>
      </p:sp>
      <p:sp>
        <p:nvSpPr>
          <p:cNvPr id="157" name="TextBox 156">
            <a:extLst>
              <a:ext uri="{FF2B5EF4-FFF2-40B4-BE49-F238E27FC236}">
                <a16:creationId xmlns="" xmlns:a16="http://schemas.microsoft.com/office/drawing/2014/main" id="{07DE2B34-BE97-4312-ADB9-8F60E6F4E2B4}"/>
              </a:ext>
            </a:extLst>
          </p:cNvPr>
          <p:cNvSpPr txBox="1"/>
          <p:nvPr/>
        </p:nvSpPr>
        <p:spPr>
          <a:xfrm>
            <a:off x="6950962" y="1862813"/>
            <a:ext cx="45402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bg1"/>
                </a:solidFill>
                <a:cs typeface="Arial" pitchFamily="34" charset="0"/>
              </a:rPr>
              <a:t>You can simply impress your audience and add a unique zing and appeal to your Presentations. I hope and I believe that this Template will your Time, Money and Reputation. Get a modern PowerPoint  Presentation that is beautifully designed. </a:t>
            </a:r>
            <a:endParaRPr lang="ko-KR" altLang="en-US" sz="1200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859894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Infographic Style</a:t>
            </a:r>
          </a:p>
        </p:txBody>
      </p:sp>
      <p:sp>
        <p:nvSpPr>
          <p:cNvPr id="28" name="Up Arrow 3">
            <a:extLst>
              <a:ext uri="{FF2B5EF4-FFF2-40B4-BE49-F238E27FC236}">
                <a16:creationId xmlns="" xmlns:a16="http://schemas.microsoft.com/office/drawing/2014/main" id="{98934D00-F7D1-49CA-9D8E-52A01E3DA3CA}"/>
              </a:ext>
            </a:extLst>
          </p:cNvPr>
          <p:cNvSpPr/>
          <p:nvPr/>
        </p:nvSpPr>
        <p:spPr>
          <a:xfrm>
            <a:off x="10011332" y="2218067"/>
            <a:ext cx="1215499" cy="1562784"/>
          </a:xfrm>
          <a:prstGeom prst="upArrow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solidFill>
                <a:schemeClr val="bg1"/>
              </a:solidFill>
            </a:endParaRPr>
          </a:p>
        </p:txBody>
      </p:sp>
      <p:sp>
        <p:nvSpPr>
          <p:cNvPr id="29" name="Up Arrow 4">
            <a:extLst>
              <a:ext uri="{FF2B5EF4-FFF2-40B4-BE49-F238E27FC236}">
                <a16:creationId xmlns="" xmlns:a16="http://schemas.microsoft.com/office/drawing/2014/main" id="{9E06F2D5-1278-4931-AAD3-56704B047472}"/>
              </a:ext>
            </a:extLst>
          </p:cNvPr>
          <p:cNvSpPr/>
          <p:nvPr/>
        </p:nvSpPr>
        <p:spPr>
          <a:xfrm rot="10800000">
            <a:off x="10011332" y="4162283"/>
            <a:ext cx="1215499" cy="1562784"/>
          </a:xfrm>
          <a:prstGeom prst="upArrow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solidFill>
                <a:schemeClr val="bg1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37AEADA1-EE63-4413-A17A-4E8375857021}"/>
              </a:ext>
            </a:extLst>
          </p:cNvPr>
          <p:cNvSpPr txBox="1"/>
          <p:nvPr/>
        </p:nvSpPr>
        <p:spPr>
          <a:xfrm>
            <a:off x="8439150" y="3058663"/>
            <a:ext cx="129866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3200" b="1" dirty="0">
                <a:solidFill>
                  <a:schemeClr val="accent1"/>
                </a:solidFill>
                <a:cs typeface="Arial" pitchFamily="34" charset="0"/>
              </a:rPr>
              <a:t>50%</a:t>
            </a:r>
            <a:endParaRPr lang="ko-KR" altLang="en-US" sz="32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ED2EE96-DC04-42E1-9438-0125D46F4518}"/>
              </a:ext>
            </a:extLst>
          </p:cNvPr>
          <p:cNvSpPr txBox="1"/>
          <p:nvPr/>
        </p:nvSpPr>
        <p:spPr>
          <a:xfrm>
            <a:off x="8439150" y="4261044"/>
            <a:ext cx="129866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3200" b="1" dirty="0">
                <a:solidFill>
                  <a:schemeClr val="bg1"/>
                </a:solidFill>
                <a:cs typeface="Arial" pitchFamily="34" charset="0"/>
              </a:rPr>
              <a:t>18%</a:t>
            </a:r>
            <a:endParaRPr lang="ko-KR" altLang="en-US" sz="32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0CF251A2-C710-4A29-81ED-0E49BD3AB478}"/>
              </a:ext>
            </a:extLst>
          </p:cNvPr>
          <p:cNvSpPr txBox="1"/>
          <p:nvPr/>
        </p:nvSpPr>
        <p:spPr>
          <a:xfrm>
            <a:off x="8323329" y="2193561"/>
            <a:ext cx="15303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cs typeface="Arial" pitchFamily="34" charset="0"/>
              </a:rPr>
              <a:t>Your Text  Here</a:t>
            </a:r>
            <a:endParaRPr lang="ko-KR" altLang="en-US" sz="12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A23BF488-B8E7-486B-B612-A6899CEA7E6C}"/>
              </a:ext>
            </a:extLst>
          </p:cNvPr>
          <p:cNvSpPr txBox="1"/>
          <p:nvPr/>
        </p:nvSpPr>
        <p:spPr>
          <a:xfrm>
            <a:off x="8323329" y="5433921"/>
            <a:ext cx="15303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cs typeface="Arial" pitchFamily="34" charset="0"/>
              </a:rPr>
              <a:t>Your Text  Here</a:t>
            </a:r>
            <a:endParaRPr lang="ko-KR" altLang="en-US" sz="12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CB300C83-4B9B-4F80-B3A8-EEC8F63FE4F5}"/>
              </a:ext>
            </a:extLst>
          </p:cNvPr>
          <p:cNvSpPr txBox="1"/>
          <p:nvPr/>
        </p:nvSpPr>
        <p:spPr>
          <a:xfrm>
            <a:off x="882370" y="1980238"/>
            <a:ext cx="1260332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4800" b="1" dirty="0">
                <a:solidFill>
                  <a:schemeClr val="accent1"/>
                </a:solidFill>
                <a:cs typeface="Arial" pitchFamily="34" charset="0"/>
              </a:rPr>
              <a:t>50</a:t>
            </a:r>
            <a:r>
              <a:rPr lang="en-US" altLang="ko-KR" sz="2400" b="1" dirty="0">
                <a:solidFill>
                  <a:schemeClr val="accent1"/>
                </a:solidFill>
                <a:cs typeface="Arial" pitchFamily="34" charset="0"/>
              </a:rPr>
              <a:t>%</a:t>
            </a:r>
            <a:endParaRPr lang="ko-KR" altLang="en-US" sz="24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1B3A572B-C90E-4877-9380-FEE959BC6E63}"/>
              </a:ext>
            </a:extLst>
          </p:cNvPr>
          <p:cNvSpPr txBox="1"/>
          <p:nvPr/>
        </p:nvSpPr>
        <p:spPr>
          <a:xfrm>
            <a:off x="2180474" y="2054678"/>
            <a:ext cx="56975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bg1"/>
                </a:solidFill>
                <a:cs typeface="Arial" pitchFamily="34" charset="0"/>
              </a:rPr>
              <a:t>You can simply impress your audience and add a unique zing and appeal to your Presentations. Easy to change colors, photos and Text. Get a modern PowerPoint  Presentation that is beautifully designed. I hope and I believe that this Template will your Time, Money and Reputation.</a:t>
            </a:r>
            <a:endParaRPr lang="ko-KR" altLang="en-US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="" xmlns:a16="http://schemas.microsoft.com/office/drawing/2014/main" id="{431D35E6-0405-4FAC-9DD5-F4154900CBC4}"/>
              </a:ext>
            </a:extLst>
          </p:cNvPr>
          <p:cNvSpPr txBox="1"/>
          <p:nvPr/>
        </p:nvSpPr>
        <p:spPr>
          <a:xfrm>
            <a:off x="885659" y="2808931"/>
            <a:ext cx="69924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bg1"/>
                </a:solidFill>
                <a:cs typeface="Arial" pitchFamily="34" charset="0"/>
              </a:rPr>
              <a:t>You can simply impress your audience and add a unique zing and appeal to your Presentations. Easy to change colors, photos and Text. Get a modern PowerPoint  Presentation that is beautifully designed. You can simply impress your audience and add a unique zing and appeal to your Presentations. Easy to change colors, photos and Text</a:t>
            </a:r>
            <a:r>
              <a:rPr lang="ko-KR" altLang="en-US" sz="1200" dirty="0">
                <a:solidFill>
                  <a:schemeClr val="bg1"/>
                </a:solidFill>
                <a:cs typeface="Arial" pitchFamily="34" charset="0"/>
              </a:rPr>
              <a:t> 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5C347E4E-39A2-4398-8390-B1ED0F8D0E60}"/>
              </a:ext>
            </a:extLst>
          </p:cNvPr>
          <p:cNvSpPr txBox="1"/>
          <p:nvPr/>
        </p:nvSpPr>
        <p:spPr>
          <a:xfrm>
            <a:off x="885660" y="1605780"/>
            <a:ext cx="2514086" cy="379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867" b="1" dirty="0">
                <a:solidFill>
                  <a:schemeClr val="bg1"/>
                </a:solidFill>
                <a:cs typeface="Arial" pitchFamily="34" charset="0"/>
              </a:rPr>
              <a:t>Contents Title</a:t>
            </a:r>
            <a:endParaRPr lang="ko-KR" altLang="en-US" sz="1867" b="1" dirty="0">
              <a:solidFill>
                <a:schemeClr val="bg1"/>
              </a:solidFill>
              <a:cs typeface="Arial" pitchFamily="34" charset="0"/>
            </a:endParaRPr>
          </a:p>
        </p:txBody>
      </p:sp>
      <p:graphicFrame>
        <p:nvGraphicFramePr>
          <p:cNvPr id="38" name="Chart 37">
            <a:extLst>
              <a:ext uri="{FF2B5EF4-FFF2-40B4-BE49-F238E27FC236}">
                <a16:creationId xmlns="" xmlns:a16="http://schemas.microsoft.com/office/drawing/2014/main" id="{D1A6F65E-A425-476E-AB41-880D7C753A0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70838423"/>
              </p:ext>
            </p:extLst>
          </p:nvPr>
        </p:nvGraphicFramePr>
        <p:xfrm>
          <a:off x="889381" y="3779971"/>
          <a:ext cx="6992404" cy="23720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54076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71A84366-1956-4FFF-9D01-3888EE1F9CC6}"/>
              </a:ext>
            </a:extLst>
          </p:cNvPr>
          <p:cNvSpPr/>
          <p:nvPr/>
        </p:nvSpPr>
        <p:spPr>
          <a:xfrm>
            <a:off x="1" y="0"/>
            <a:ext cx="12192000" cy="29272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3" name="Frame 2">
            <a:extLst>
              <a:ext uri="{FF2B5EF4-FFF2-40B4-BE49-F238E27FC236}">
                <a16:creationId xmlns="" xmlns:a16="http://schemas.microsoft.com/office/drawing/2014/main" id="{A4251228-E4F8-4883-9CDA-683099C4773B}"/>
              </a:ext>
            </a:extLst>
          </p:cNvPr>
          <p:cNvSpPr/>
          <p:nvPr/>
        </p:nvSpPr>
        <p:spPr>
          <a:xfrm>
            <a:off x="543045" y="1554481"/>
            <a:ext cx="2426374" cy="2097747"/>
          </a:xfrm>
          <a:prstGeom prst="frame">
            <a:avLst>
              <a:gd name="adj1" fmla="val 419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tx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B078477B-34FA-48B7-85E4-98EC8B6F21ED}"/>
              </a:ext>
            </a:extLst>
          </p:cNvPr>
          <p:cNvSpPr txBox="1"/>
          <p:nvPr/>
        </p:nvSpPr>
        <p:spPr>
          <a:xfrm>
            <a:off x="3244997" y="1434733"/>
            <a:ext cx="36444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b="1" dirty="0">
                <a:solidFill>
                  <a:schemeClr val="bg1"/>
                </a:solidFill>
              </a:rPr>
              <a:t>Portfolio Presentation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71115223-A612-4787-8A61-8978CF2D217E}"/>
              </a:ext>
            </a:extLst>
          </p:cNvPr>
          <p:cNvSpPr txBox="1"/>
          <p:nvPr/>
        </p:nvSpPr>
        <p:spPr>
          <a:xfrm>
            <a:off x="7479523" y="3242443"/>
            <a:ext cx="3863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You can simply impress your audience and add a unique zing and appeal to your Presentations. </a:t>
            </a:r>
            <a:r>
              <a:rPr lang="en-US" altLang="ko-KR" sz="1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rPr>
              <a:t>I hope and I believe that this Template will your Time, Money and Reputation.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65E3FEE8-0A41-48C9-B134-9CA6F8CDE113}"/>
              </a:ext>
            </a:extLst>
          </p:cNvPr>
          <p:cNvSpPr txBox="1"/>
          <p:nvPr/>
        </p:nvSpPr>
        <p:spPr>
          <a:xfrm>
            <a:off x="850424" y="5085769"/>
            <a:ext cx="3863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You can simply impress your audience and add a unique zing and appeal to your Presentations. </a:t>
            </a:r>
            <a:r>
              <a:rPr lang="en-US" altLang="ko-KR" sz="1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rPr>
              <a:t>I hope and I believe that this Template will your Time, Money and Reputation.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13" name="직사각형 2">
            <a:extLst>
              <a:ext uri="{FF2B5EF4-FFF2-40B4-BE49-F238E27FC236}">
                <a16:creationId xmlns="" xmlns:a16="http://schemas.microsoft.com/office/drawing/2014/main" id="{36D0D03F-9161-455F-9A22-0511105BE8AD}"/>
              </a:ext>
            </a:extLst>
          </p:cNvPr>
          <p:cNvSpPr/>
          <p:nvPr/>
        </p:nvSpPr>
        <p:spPr>
          <a:xfrm>
            <a:off x="8214834" y="384420"/>
            <a:ext cx="356736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2800" dirty="0">
                <a:solidFill>
                  <a:schemeClr val="bg1"/>
                </a:solidFill>
                <a:latin typeface="+mj-lt"/>
                <a:cs typeface="Arial" pitchFamily="34" charset="0"/>
              </a:rPr>
              <a:t>We Create</a:t>
            </a:r>
          </a:p>
          <a:p>
            <a:pPr algn="r"/>
            <a:r>
              <a:rPr lang="en-US" altLang="ko-KR" sz="2800" dirty="0">
                <a:solidFill>
                  <a:schemeClr val="bg1"/>
                </a:solidFill>
                <a:latin typeface="+mj-lt"/>
                <a:cs typeface="Arial" pitchFamily="34" charset="0"/>
              </a:rPr>
              <a:t>Quality Professional </a:t>
            </a:r>
            <a:endParaRPr lang="ko-KR" altLang="en-US" sz="2800" dirty="0">
              <a:solidFill>
                <a:schemeClr val="bg1"/>
              </a:solidFill>
              <a:latin typeface="+mj-lt"/>
              <a:cs typeface="Arial" pitchFamily="34" charset="0"/>
            </a:endParaRPr>
          </a:p>
          <a:p>
            <a:pPr algn="r"/>
            <a:r>
              <a:rPr lang="en-US" altLang="ko-KR" sz="2800" dirty="0">
                <a:solidFill>
                  <a:schemeClr val="bg1"/>
                </a:solidFill>
                <a:latin typeface="+mj-lt"/>
                <a:cs typeface="Arial" pitchFamily="34" charset="0"/>
              </a:rPr>
              <a:t>PPT Presentation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="" xmlns:a16="http://schemas.microsoft.com/office/drawing/2014/main" id="{E4128180-F45D-479E-B2E8-03169AE0E7DC}"/>
              </a:ext>
            </a:extLst>
          </p:cNvPr>
          <p:cNvSpPr>
            <a:spLocks noGrp="1"/>
          </p:cNvSpPr>
          <p:nvPr>
            <p:ph type="pic" sz="quarter" idx="47"/>
          </p:nvPr>
        </p:nvSpPr>
        <p:spPr/>
      </p:sp>
      <p:sp>
        <p:nvSpPr>
          <p:cNvPr id="8" name="Picture Placeholder 7">
            <a:extLst>
              <a:ext uri="{FF2B5EF4-FFF2-40B4-BE49-F238E27FC236}">
                <a16:creationId xmlns="" xmlns:a16="http://schemas.microsoft.com/office/drawing/2014/main" id="{1F711BC7-77A8-44CF-8E6D-8B2E440A5F59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/>
      </p:sp>
      <p:sp>
        <p:nvSpPr>
          <p:cNvPr id="10" name="Picture Placeholder 9">
            <a:extLst>
              <a:ext uri="{FF2B5EF4-FFF2-40B4-BE49-F238E27FC236}">
                <a16:creationId xmlns="" xmlns:a16="http://schemas.microsoft.com/office/drawing/2014/main" id="{30CD26C1-423D-47A2-BD61-6CAEC977B4AF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/>
      </p:sp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044D20F4-B97D-420C-AA9D-F2045677BD6E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/>
      </p:sp>
      <p:sp>
        <p:nvSpPr>
          <p:cNvPr id="16" name="Picture Placeholder 15">
            <a:extLst>
              <a:ext uri="{FF2B5EF4-FFF2-40B4-BE49-F238E27FC236}">
                <a16:creationId xmlns="" xmlns:a16="http://schemas.microsoft.com/office/drawing/2014/main" id="{8298120E-C34F-4235-8D1A-A4F4A742BE69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/>
      </p:sp>
    </p:spTree>
    <p:extLst>
      <p:ext uri="{BB962C8B-B14F-4D97-AF65-F5344CB8AC3E}">
        <p14:creationId xmlns:p14="http://schemas.microsoft.com/office/powerpoint/2010/main" val="318779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Infographic Style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="" xmlns:a16="http://schemas.microsoft.com/office/drawing/2014/main" id="{792E64FA-C4EA-4909-BD69-23A1BD66C31F}"/>
              </a:ext>
            </a:extLst>
          </p:cNvPr>
          <p:cNvCxnSpPr>
            <a:cxnSpLocks/>
            <a:stCxn id="20" idx="2"/>
          </p:cNvCxnSpPr>
          <p:nvPr/>
        </p:nvCxnSpPr>
        <p:spPr>
          <a:xfrm>
            <a:off x="4780744" y="3676410"/>
            <a:ext cx="1315257" cy="1466162"/>
          </a:xfrm>
          <a:prstGeom prst="straightConnector1">
            <a:avLst/>
          </a:prstGeom>
          <a:ln w="25400">
            <a:solidFill>
              <a:schemeClr val="bg1"/>
            </a:solidFill>
            <a:prstDash val="solid"/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="" xmlns:a16="http://schemas.microsoft.com/office/drawing/2014/main" id="{ED3241BA-EE79-4BF4-82F2-A992447AE9D0}"/>
              </a:ext>
            </a:extLst>
          </p:cNvPr>
          <p:cNvCxnSpPr>
            <a:cxnSpLocks/>
            <a:stCxn id="19" idx="2"/>
          </p:cNvCxnSpPr>
          <p:nvPr/>
        </p:nvCxnSpPr>
        <p:spPr>
          <a:xfrm>
            <a:off x="2164882" y="3676410"/>
            <a:ext cx="2956097" cy="1397004"/>
          </a:xfrm>
          <a:prstGeom prst="straightConnector1">
            <a:avLst/>
          </a:prstGeom>
          <a:ln w="25400">
            <a:solidFill>
              <a:schemeClr val="bg1"/>
            </a:solidFill>
            <a:prstDash val="solid"/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="" xmlns:a16="http://schemas.microsoft.com/office/drawing/2014/main" id="{BDFFD2CA-AD3A-4AB2-90F0-ED538A95CB53}"/>
              </a:ext>
            </a:extLst>
          </p:cNvPr>
          <p:cNvCxnSpPr>
            <a:cxnSpLocks/>
            <a:stCxn id="21" idx="2"/>
          </p:cNvCxnSpPr>
          <p:nvPr/>
        </p:nvCxnSpPr>
        <p:spPr>
          <a:xfrm flipH="1">
            <a:off x="6096004" y="3676410"/>
            <a:ext cx="1300602" cy="1466162"/>
          </a:xfrm>
          <a:prstGeom prst="straightConnector1">
            <a:avLst/>
          </a:prstGeom>
          <a:ln w="25400">
            <a:solidFill>
              <a:schemeClr val="bg1"/>
            </a:solidFill>
            <a:prstDash val="solid"/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="" xmlns:a16="http://schemas.microsoft.com/office/drawing/2014/main" id="{3EB3FF1B-EF48-4FE8-A49B-1E457C59521E}"/>
              </a:ext>
            </a:extLst>
          </p:cNvPr>
          <p:cNvCxnSpPr>
            <a:cxnSpLocks/>
            <a:stCxn id="22" idx="2"/>
          </p:cNvCxnSpPr>
          <p:nvPr/>
        </p:nvCxnSpPr>
        <p:spPr>
          <a:xfrm flipH="1">
            <a:off x="7036781" y="3676410"/>
            <a:ext cx="2975688" cy="1397004"/>
          </a:xfrm>
          <a:prstGeom prst="straightConnector1">
            <a:avLst/>
          </a:prstGeom>
          <a:ln w="25400">
            <a:solidFill>
              <a:schemeClr val="bg1"/>
            </a:solidFill>
            <a:prstDash val="solid"/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2933A578-6667-44E7-AB52-E4A550299D32}"/>
              </a:ext>
            </a:extLst>
          </p:cNvPr>
          <p:cNvGrpSpPr/>
          <p:nvPr/>
        </p:nvGrpSpPr>
        <p:grpSpPr>
          <a:xfrm>
            <a:off x="7902786" y="4758084"/>
            <a:ext cx="3459753" cy="923330"/>
            <a:chOff x="2551705" y="4283314"/>
            <a:chExt cx="2357003" cy="923330"/>
          </a:xfrm>
        </p:grpSpPr>
        <p:sp>
          <p:nvSpPr>
            <p:cNvPr id="10" name="TextBox 9">
              <a:extLst>
                <a:ext uri="{FF2B5EF4-FFF2-40B4-BE49-F238E27FC236}">
                  <a16:creationId xmlns="" xmlns:a16="http://schemas.microsoft.com/office/drawing/2014/main" id="{AACC3920-F10C-4EFF-9C1D-D933EC4E9F7E}"/>
                </a:ext>
              </a:extLst>
            </p:cNvPr>
            <p:cNvSpPr txBox="1"/>
            <p:nvPr/>
          </p:nvSpPr>
          <p:spPr>
            <a:xfrm>
              <a:off x="2551706" y="4560313"/>
              <a:ext cx="235700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Easy to change colors, photos and Text.</a:t>
              </a:r>
              <a:r>
                <a:rPr lang="ko-KR" altLang="en-US" sz="1200" dirty="0">
                  <a:solidFill>
                    <a:schemeClr val="bg1"/>
                  </a:solidFill>
                  <a:cs typeface="Arial" pitchFamily="34" charset="0"/>
                </a:rPr>
                <a:t>  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="" xmlns:a16="http://schemas.microsoft.com/office/drawing/2014/main" id="{489F197B-1150-4141-82E4-15C4EFDA5671}"/>
                </a:ext>
              </a:extLst>
            </p:cNvPr>
            <p:cNvSpPr txBox="1"/>
            <p:nvPr/>
          </p:nvSpPr>
          <p:spPr>
            <a:xfrm>
              <a:off x="2551705" y="4283314"/>
              <a:ext cx="233696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="" xmlns:a16="http://schemas.microsoft.com/office/drawing/2014/main" id="{8B5F09A5-16AB-4DEC-9789-36F3DD4307F1}"/>
              </a:ext>
            </a:extLst>
          </p:cNvPr>
          <p:cNvGrpSpPr/>
          <p:nvPr/>
        </p:nvGrpSpPr>
        <p:grpSpPr>
          <a:xfrm>
            <a:off x="829462" y="4758084"/>
            <a:ext cx="3430340" cy="923330"/>
            <a:chOff x="2551705" y="4283314"/>
            <a:chExt cx="2357003" cy="923330"/>
          </a:xfrm>
        </p:grpSpPr>
        <p:sp>
          <p:nvSpPr>
            <p:cNvPr id="13" name="TextBox 12">
              <a:extLst>
                <a:ext uri="{FF2B5EF4-FFF2-40B4-BE49-F238E27FC236}">
                  <a16:creationId xmlns="" xmlns:a16="http://schemas.microsoft.com/office/drawing/2014/main" id="{9A16E675-618B-4A09-8A61-7BA4D13B2876}"/>
                </a:ext>
              </a:extLst>
            </p:cNvPr>
            <p:cNvSpPr txBox="1"/>
            <p:nvPr/>
          </p:nvSpPr>
          <p:spPr>
            <a:xfrm>
              <a:off x="2551706" y="4560313"/>
              <a:ext cx="235700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Easy to change colors, photos and Text. </a:t>
              </a:r>
              <a:r>
                <a:rPr lang="ko-KR" altLang="en-US" sz="1200" dirty="0">
                  <a:solidFill>
                    <a:schemeClr val="bg1"/>
                  </a:solidFill>
                  <a:cs typeface="Arial" pitchFamily="34" charset="0"/>
                </a:rPr>
                <a:t> 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="" xmlns:a16="http://schemas.microsoft.com/office/drawing/2014/main" id="{8A3452DA-77D8-4D55-9C2E-43AECE88A6CE}"/>
                </a:ext>
              </a:extLst>
            </p:cNvPr>
            <p:cNvSpPr txBox="1"/>
            <p:nvPr/>
          </p:nvSpPr>
          <p:spPr>
            <a:xfrm>
              <a:off x="2551705" y="4283314"/>
              <a:ext cx="233696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15" name="Oval 14">
            <a:extLst>
              <a:ext uri="{FF2B5EF4-FFF2-40B4-BE49-F238E27FC236}">
                <a16:creationId xmlns="" xmlns:a16="http://schemas.microsoft.com/office/drawing/2014/main" id="{DE84F4D4-E62A-4B2F-A130-DC75EC149F25}"/>
              </a:ext>
            </a:extLst>
          </p:cNvPr>
          <p:cNvSpPr/>
          <p:nvPr/>
        </p:nvSpPr>
        <p:spPr>
          <a:xfrm>
            <a:off x="5183610" y="4209724"/>
            <a:ext cx="1809042" cy="1809042"/>
          </a:xfrm>
          <a:prstGeom prst="ellipse">
            <a:avLst/>
          </a:pr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solidFill>
                <a:srgbClr val="FAB117"/>
              </a:solidFill>
              <a:cs typeface="Arial" pitchFamily="34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="" xmlns:a16="http://schemas.microsoft.com/office/drawing/2014/main" id="{E3F5CD9B-8692-4AD3-B6BA-301ACF2569F9}"/>
              </a:ext>
            </a:extLst>
          </p:cNvPr>
          <p:cNvGrpSpPr/>
          <p:nvPr/>
        </p:nvGrpSpPr>
        <p:grpSpPr>
          <a:xfrm>
            <a:off x="5432816" y="4629730"/>
            <a:ext cx="1326371" cy="1001848"/>
            <a:chOff x="4601865" y="1984732"/>
            <a:chExt cx="2232249" cy="1001848"/>
          </a:xfrm>
        </p:grpSpPr>
        <p:sp>
          <p:nvSpPr>
            <p:cNvPr id="17" name="Text Placeholder 12">
              <a:extLst>
                <a:ext uri="{FF2B5EF4-FFF2-40B4-BE49-F238E27FC236}">
                  <a16:creationId xmlns="" xmlns:a16="http://schemas.microsoft.com/office/drawing/2014/main" id="{39E5C256-3C97-45ED-B941-6F2C4D756FA5}"/>
                </a:ext>
              </a:extLst>
            </p:cNvPr>
            <p:cNvSpPr txBox="1">
              <a:spLocks/>
            </p:cNvSpPr>
            <p:nvPr/>
          </p:nvSpPr>
          <p:spPr>
            <a:xfrm>
              <a:off x="4615812" y="2220900"/>
              <a:ext cx="2218302" cy="765680"/>
            </a:xfrm>
            <a:prstGeom prst="rect">
              <a:avLst/>
            </a:prstGeom>
          </p:spPr>
          <p:txBody>
            <a:bodyPr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Easy to change colors, photos and Text.  </a:t>
              </a:r>
              <a:endParaRPr 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8" name="Text Placeholder 13">
              <a:extLst>
                <a:ext uri="{FF2B5EF4-FFF2-40B4-BE49-F238E27FC236}">
                  <a16:creationId xmlns="" xmlns:a16="http://schemas.microsoft.com/office/drawing/2014/main" id="{7EACB4A0-78EF-4E97-A3C9-0A46219456F0}"/>
                </a:ext>
              </a:extLst>
            </p:cNvPr>
            <p:cNvSpPr txBox="1">
              <a:spLocks/>
            </p:cNvSpPr>
            <p:nvPr/>
          </p:nvSpPr>
          <p:spPr>
            <a:xfrm>
              <a:off x="4601865" y="1984732"/>
              <a:ext cx="2232248" cy="305326"/>
            </a:xfrm>
            <a:prstGeom prst="rect">
              <a:avLst/>
            </a:prstGeom>
          </p:spPr>
          <p:txBody>
            <a:bodyPr anchor="ctr"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200" b="1" dirty="0">
                  <a:solidFill>
                    <a:schemeClr val="bg1"/>
                  </a:solidFill>
                  <a:cs typeface="Arial" pitchFamily="34" charset="0"/>
                </a:rPr>
                <a:t>Add Text</a:t>
              </a:r>
            </a:p>
          </p:txBody>
        </p:sp>
      </p:grpSp>
      <p:graphicFrame>
        <p:nvGraphicFramePr>
          <p:cNvPr id="19" name="Table 18">
            <a:extLst>
              <a:ext uri="{FF2B5EF4-FFF2-40B4-BE49-F238E27FC236}">
                <a16:creationId xmlns="" xmlns:a16="http://schemas.microsoft.com/office/drawing/2014/main" id="{454333DC-8798-419D-92B6-5AC050757B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423470"/>
              </p:ext>
            </p:extLst>
          </p:nvPr>
        </p:nvGraphicFramePr>
        <p:xfrm>
          <a:off x="940780" y="1846404"/>
          <a:ext cx="2448205" cy="183000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59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9085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8376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1828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8924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You can simply impress your audience and add a unique zing </a:t>
                      </a:r>
                      <a:endParaRPr lang="en-US" altLang="ko-KR" sz="1200" b="0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9212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itchFamily="34" charset="0"/>
                        </a:rPr>
                        <a:t>Add Text</a:t>
                      </a: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="" xmlns:a16="http://schemas.microsoft.com/office/drawing/2014/main" id="{C3420C5C-B8E6-4B2C-9BB3-E9B2BDC8E8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7558013"/>
              </p:ext>
            </p:extLst>
          </p:nvPr>
        </p:nvGraphicFramePr>
        <p:xfrm>
          <a:off x="3556642" y="1846404"/>
          <a:ext cx="2448205" cy="183000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59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9085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8376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1828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strike="sngStrike" dirty="0">
                        <a:solidFill>
                          <a:schemeClr val="bg1"/>
                        </a:solidFill>
                        <a:latin typeface="+mn-lt"/>
                        <a:ea typeface="+mj-ea"/>
                        <a:cs typeface="Arial" pitchFamily="34" charset="0"/>
                      </a:endParaRPr>
                    </a:p>
                  </a:txBody>
                  <a:tcPr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strike="sngStrike" dirty="0">
                        <a:solidFill>
                          <a:schemeClr val="bg1"/>
                        </a:solidFill>
                        <a:latin typeface="+mn-lt"/>
                        <a:ea typeface="+mj-ea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strike="sngStrike" dirty="0">
                        <a:solidFill>
                          <a:schemeClr val="bg1"/>
                        </a:solidFill>
                        <a:latin typeface="+mn-lt"/>
                        <a:ea typeface="+mj-ea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8924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strike="sngStrike" dirty="0">
                        <a:solidFill>
                          <a:schemeClr val="bg1"/>
                        </a:solidFill>
                        <a:latin typeface="+mn-lt"/>
                        <a:ea typeface="+mj-ea"/>
                        <a:cs typeface="Arial" pitchFamily="34" charset="0"/>
                      </a:endParaRPr>
                    </a:p>
                  </a:txBody>
                  <a:tcPr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j-ea"/>
                          <a:cs typeface="Arial" pitchFamily="34" charset="0"/>
                        </a:rPr>
                        <a:t>You can simply impress your audience and add a unique zing </a:t>
                      </a:r>
                      <a:endParaRPr lang="en-US" altLang="ko-KR" sz="1200" b="0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j-ea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strike="sngStrike" dirty="0">
                        <a:solidFill>
                          <a:schemeClr val="bg1"/>
                        </a:solidFill>
                        <a:latin typeface="+mn-lt"/>
                        <a:ea typeface="+mj-ea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strike="sngStrike" dirty="0">
                        <a:solidFill>
                          <a:schemeClr val="bg1"/>
                        </a:solidFill>
                        <a:latin typeface="+mn-lt"/>
                        <a:ea typeface="+mj-ea"/>
                        <a:cs typeface="Arial" pitchFamily="34" charset="0"/>
                      </a:endParaRPr>
                    </a:p>
                  </a:txBody>
                  <a:tcPr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strike="sngStrike" dirty="0">
                        <a:solidFill>
                          <a:schemeClr val="bg1"/>
                        </a:solidFill>
                        <a:latin typeface="+mn-lt"/>
                        <a:ea typeface="+mj-ea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strike="sngStrike" dirty="0">
                        <a:solidFill>
                          <a:schemeClr val="bg1"/>
                        </a:solidFill>
                        <a:latin typeface="+mn-lt"/>
                        <a:ea typeface="+mj-ea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9212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strike="sngStrike" dirty="0">
                        <a:solidFill>
                          <a:schemeClr val="bg1"/>
                        </a:solidFill>
                        <a:latin typeface="+mn-lt"/>
                        <a:ea typeface="+mj-ea"/>
                        <a:cs typeface="Arial" pitchFamily="34" charset="0"/>
                      </a:endParaRPr>
                    </a:p>
                  </a:txBody>
                  <a:tcPr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strike="noStrike" dirty="0">
                          <a:solidFill>
                            <a:schemeClr val="bg1"/>
                          </a:solidFill>
                          <a:latin typeface="+mn-lt"/>
                          <a:ea typeface="+mj-ea"/>
                          <a:cs typeface="Arial" pitchFamily="34" charset="0"/>
                        </a:rPr>
                        <a:t>Add Text</a:t>
                      </a: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strike="sngStrike" dirty="0">
                        <a:solidFill>
                          <a:schemeClr val="bg1"/>
                        </a:solidFill>
                        <a:latin typeface="+mn-lt"/>
                        <a:ea typeface="+mj-ea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strike="sngStrike" dirty="0">
                        <a:solidFill>
                          <a:schemeClr val="bg1"/>
                        </a:solidFill>
                        <a:latin typeface="+mn-lt"/>
                        <a:ea typeface="+mj-ea"/>
                        <a:cs typeface="Arial" pitchFamily="34" charset="0"/>
                      </a:endParaRPr>
                    </a:p>
                  </a:txBody>
                  <a:tcPr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strike="sngStrike" dirty="0">
                        <a:solidFill>
                          <a:schemeClr val="bg1"/>
                        </a:solidFill>
                        <a:latin typeface="+mn-lt"/>
                        <a:ea typeface="+mj-ea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strike="sngStrike" dirty="0">
                        <a:solidFill>
                          <a:schemeClr val="bg1"/>
                        </a:solidFill>
                        <a:latin typeface="+mn-lt"/>
                        <a:ea typeface="+mj-ea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="" xmlns:a16="http://schemas.microsoft.com/office/drawing/2014/main" id="{704F35C0-DBF2-48A2-83DE-730C3BC2B8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866446"/>
              </p:ext>
            </p:extLst>
          </p:nvPr>
        </p:nvGraphicFramePr>
        <p:xfrm>
          <a:off x="6172504" y="1846404"/>
          <a:ext cx="2448205" cy="183000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59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9085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8376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1828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8924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You can simply impress your audience and add a unique zing </a:t>
                      </a:r>
                      <a:endParaRPr lang="en-US" altLang="ko-KR" sz="1200" b="0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9212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itchFamily="34" charset="0"/>
                        </a:rPr>
                        <a:t>Add Text</a:t>
                      </a: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="" xmlns:a16="http://schemas.microsoft.com/office/drawing/2014/main" id="{97979DCC-3D63-4BE1-90B7-428AB6EECE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5586289"/>
              </p:ext>
            </p:extLst>
          </p:nvPr>
        </p:nvGraphicFramePr>
        <p:xfrm>
          <a:off x="8788367" y="1846404"/>
          <a:ext cx="2448205" cy="183000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59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9085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8376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1828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rgbClr val="FAB117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rgbClr val="FAB117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rgbClr val="FAB117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8924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rgbClr val="FAB117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cs typeface="Arial" pitchFamily="34" charset="0"/>
                        </a:rPr>
                        <a:t>You can simply impress your audience and add a unique zing </a:t>
                      </a:r>
                      <a:endParaRPr lang="en-US" altLang="ko-KR" sz="12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accent2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rgbClr val="FAB117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rgbClr val="FAB117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9212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rgbClr val="FAB117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Add Text</a:t>
                      </a: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rgbClr val="FAB117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rgbClr val="FAB117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rgbClr val="FAB117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rgbClr val="FAB117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8550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="" xmlns:a16="http://schemas.microsoft.com/office/drawing/2014/main" id="{D92B89B2-386C-44BE-B884-7D67A7AA45EA}"/>
              </a:ext>
            </a:extLst>
          </p:cNvPr>
          <p:cNvSpPr/>
          <p:nvPr/>
        </p:nvSpPr>
        <p:spPr>
          <a:xfrm>
            <a:off x="-5526" y="0"/>
            <a:ext cx="12197526" cy="6858000"/>
          </a:xfrm>
          <a:custGeom>
            <a:avLst/>
            <a:gdLst>
              <a:gd name="connsiteX0" fmla="*/ 488332 w 18296289"/>
              <a:gd name="connsiteY0" fmla="*/ 6 h 10287000"/>
              <a:gd name="connsiteX1" fmla="*/ 716342 w 18296289"/>
              <a:gd name="connsiteY1" fmla="*/ 6 h 10287000"/>
              <a:gd name="connsiteX2" fmla="*/ 716342 w 18296289"/>
              <a:gd name="connsiteY2" fmla="*/ 10287000 h 10287000"/>
              <a:gd name="connsiteX3" fmla="*/ 488332 w 18296289"/>
              <a:gd name="connsiteY3" fmla="*/ 10287000 h 10287000"/>
              <a:gd name="connsiteX4" fmla="*/ 0 w 18296289"/>
              <a:gd name="connsiteY4" fmla="*/ 6 h 10287000"/>
              <a:gd name="connsiteX5" fmla="*/ 228011 w 18296289"/>
              <a:gd name="connsiteY5" fmla="*/ 6 h 10287000"/>
              <a:gd name="connsiteX6" fmla="*/ 228011 w 18296289"/>
              <a:gd name="connsiteY6" fmla="*/ 10287000 h 10287000"/>
              <a:gd name="connsiteX7" fmla="*/ 0 w 18296289"/>
              <a:gd name="connsiteY7" fmla="*/ 10287000 h 10287000"/>
              <a:gd name="connsiteX8" fmla="*/ 976663 w 18296289"/>
              <a:gd name="connsiteY8" fmla="*/ 5 h 10287000"/>
              <a:gd name="connsiteX9" fmla="*/ 1204675 w 18296289"/>
              <a:gd name="connsiteY9" fmla="*/ 5 h 10287000"/>
              <a:gd name="connsiteX10" fmla="*/ 1204675 w 18296289"/>
              <a:gd name="connsiteY10" fmla="*/ 10287000 h 10287000"/>
              <a:gd name="connsiteX11" fmla="*/ 976663 w 18296289"/>
              <a:gd name="connsiteY11" fmla="*/ 10287000 h 10287000"/>
              <a:gd name="connsiteX12" fmla="*/ 1464995 w 18296289"/>
              <a:gd name="connsiteY12" fmla="*/ 5 h 10287000"/>
              <a:gd name="connsiteX13" fmla="*/ 1693006 w 18296289"/>
              <a:gd name="connsiteY13" fmla="*/ 5 h 10287000"/>
              <a:gd name="connsiteX14" fmla="*/ 1693006 w 18296289"/>
              <a:gd name="connsiteY14" fmla="*/ 10287000 h 10287000"/>
              <a:gd name="connsiteX15" fmla="*/ 1464995 w 18296289"/>
              <a:gd name="connsiteY15" fmla="*/ 10287000 h 10287000"/>
              <a:gd name="connsiteX16" fmla="*/ 1953326 w 18296289"/>
              <a:gd name="connsiteY16" fmla="*/ 5 h 10287000"/>
              <a:gd name="connsiteX17" fmla="*/ 2181338 w 18296289"/>
              <a:gd name="connsiteY17" fmla="*/ 5 h 10287000"/>
              <a:gd name="connsiteX18" fmla="*/ 2181338 w 18296289"/>
              <a:gd name="connsiteY18" fmla="*/ 10287000 h 10287000"/>
              <a:gd name="connsiteX19" fmla="*/ 1953326 w 18296289"/>
              <a:gd name="connsiteY19" fmla="*/ 10287000 h 10287000"/>
              <a:gd name="connsiteX20" fmla="*/ 2441658 w 18296289"/>
              <a:gd name="connsiteY20" fmla="*/ 5 h 10287000"/>
              <a:gd name="connsiteX21" fmla="*/ 2669670 w 18296289"/>
              <a:gd name="connsiteY21" fmla="*/ 5 h 10287000"/>
              <a:gd name="connsiteX22" fmla="*/ 2669670 w 18296289"/>
              <a:gd name="connsiteY22" fmla="*/ 10287000 h 10287000"/>
              <a:gd name="connsiteX23" fmla="*/ 2441658 w 18296289"/>
              <a:gd name="connsiteY23" fmla="*/ 10287000 h 10287000"/>
              <a:gd name="connsiteX24" fmla="*/ 2929991 w 18296289"/>
              <a:gd name="connsiteY24" fmla="*/ 5 h 10287000"/>
              <a:gd name="connsiteX25" fmla="*/ 3158002 w 18296289"/>
              <a:gd name="connsiteY25" fmla="*/ 5 h 10287000"/>
              <a:gd name="connsiteX26" fmla="*/ 3158002 w 18296289"/>
              <a:gd name="connsiteY26" fmla="*/ 10287000 h 10287000"/>
              <a:gd name="connsiteX27" fmla="*/ 2929991 w 18296289"/>
              <a:gd name="connsiteY27" fmla="*/ 10287000 h 10287000"/>
              <a:gd name="connsiteX28" fmla="*/ 3418323 w 18296289"/>
              <a:gd name="connsiteY28" fmla="*/ 5 h 10287000"/>
              <a:gd name="connsiteX29" fmla="*/ 3646334 w 18296289"/>
              <a:gd name="connsiteY29" fmla="*/ 5 h 10287000"/>
              <a:gd name="connsiteX30" fmla="*/ 3646334 w 18296289"/>
              <a:gd name="connsiteY30" fmla="*/ 10287000 h 10287000"/>
              <a:gd name="connsiteX31" fmla="*/ 3418323 w 18296289"/>
              <a:gd name="connsiteY31" fmla="*/ 10287000 h 10287000"/>
              <a:gd name="connsiteX32" fmla="*/ 3906655 w 18296289"/>
              <a:gd name="connsiteY32" fmla="*/ 5 h 10287000"/>
              <a:gd name="connsiteX33" fmla="*/ 4134665 w 18296289"/>
              <a:gd name="connsiteY33" fmla="*/ 5 h 10287000"/>
              <a:gd name="connsiteX34" fmla="*/ 4134665 w 18296289"/>
              <a:gd name="connsiteY34" fmla="*/ 10287000 h 10287000"/>
              <a:gd name="connsiteX35" fmla="*/ 3906655 w 18296289"/>
              <a:gd name="connsiteY35" fmla="*/ 10287000 h 10287000"/>
              <a:gd name="connsiteX36" fmla="*/ 4394985 w 18296289"/>
              <a:gd name="connsiteY36" fmla="*/ 4 h 10287000"/>
              <a:gd name="connsiteX37" fmla="*/ 4622994 w 18296289"/>
              <a:gd name="connsiteY37" fmla="*/ 4 h 10287000"/>
              <a:gd name="connsiteX38" fmla="*/ 4622994 w 18296289"/>
              <a:gd name="connsiteY38" fmla="*/ 10287000 h 10287000"/>
              <a:gd name="connsiteX39" fmla="*/ 4394985 w 18296289"/>
              <a:gd name="connsiteY39" fmla="*/ 10287000 h 10287000"/>
              <a:gd name="connsiteX40" fmla="*/ 4883318 w 18296289"/>
              <a:gd name="connsiteY40" fmla="*/ 4 h 10287000"/>
              <a:gd name="connsiteX41" fmla="*/ 5111327 w 18296289"/>
              <a:gd name="connsiteY41" fmla="*/ 4 h 10287000"/>
              <a:gd name="connsiteX42" fmla="*/ 5111327 w 18296289"/>
              <a:gd name="connsiteY42" fmla="*/ 10287000 h 10287000"/>
              <a:gd name="connsiteX43" fmla="*/ 4883318 w 18296289"/>
              <a:gd name="connsiteY43" fmla="*/ 10287000 h 10287000"/>
              <a:gd name="connsiteX44" fmla="*/ 5371649 w 18296289"/>
              <a:gd name="connsiteY44" fmla="*/ 4 h 10287000"/>
              <a:gd name="connsiteX45" fmla="*/ 5599660 w 18296289"/>
              <a:gd name="connsiteY45" fmla="*/ 4 h 10287000"/>
              <a:gd name="connsiteX46" fmla="*/ 5599660 w 18296289"/>
              <a:gd name="connsiteY46" fmla="*/ 10287000 h 10287000"/>
              <a:gd name="connsiteX47" fmla="*/ 5371649 w 18296289"/>
              <a:gd name="connsiteY47" fmla="*/ 10287000 h 10287000"/>
              <a:gd name="connsiteX48" fmla="*/ 5859980 w 18296289"/>
              <a:gd name="connsiteY48" fmla="*/ 4 h 10287000"/>
              <a:gd name="connsiteX49" fmla="*/ 6087990 w 18296289"/>
              <a:gd name="connsiteY49" fmla="*/ 4 h 10287000"/>
              <a:gd name="connsiteX50" fmla="*/ 6087990 w 18296289"/>
              <a:gd name="connsiteY50" fmla="*/ 10287000 h 10287000"/>
              <a:gd name="connsiteX51" fmla="*/ 5859980 w 18296289"/>
              <a:gd name="connsiteY51" fmla="*/ 10287000 h 10287000"/>
              <a:gd name="connsiteX52" fmla="*/ 6348314 w 18296289"/>
              <a:gd name="connsiteY52" fmla="*/ 4 h 10287000"/>
              <a:gd name="connsiteX53" fmla="*/ 6576324 w 18296289"/>
              <a:gd name="connsiteY53" fmla="*/ 4 h 10287000"/>
              <a:gd name="connsiteX54" fmla="*/ 6576324 w 18296289"/>
              <a:gd name="connsiteY54" fmla="*/ 10287000 h 10287000"/>
              <a:gd name="connsiteX55" fmla="*/ 6348314 w 18296289"/>
              <a:gd name="connsiteY55" fmla="*/ 10287000 h 10287000"/>
              <a:gd name="connsiteX56" fmla="*/ 6836644 w 18296289"/>
              <a:gd name="connsiteY56" fmla="*/ 4 h 10287000"/>
              <a:gd name="connsiteX57" fmla="*/ 7064654 w 18296289"/>
              <a:gd name="connsiteY57" fmla="*/ 4 h 10287000"/>
              <a:gd name="connsiteX58" fmla="*/ 7064654 w 18296289"/>
              <a:gd name="connsiteY58" fmla="*/ 10287000 h 10287000"/>
              <a:gd name="connsiteX59" fmla="*/ 6836644 w 18296289"/>
              <a:gd name="connsiteY59" fmla="*/ 10287000 h 10287000"/>
              <a:gd name="connsiteX60" fmla="*/ 7324976 w 18296289"/>
              <a:gd name="connsiteY60" fmla="*/ 3 h 10287000"/>
              <a:gd name="connsiteX61" fmla="*/ 7552987 w 18296289"/>
              <a:gd name="connsiteY61" fmla="*/ 3 h 10287000"/>
              <a:gd name="connsiteX62" fmla="*/ 7552987 w 18296289"/>
              <a:gd name="connsiteY62" fmla="*/ 10287000 h 10287000"/>
              <a:gd name="connsiteX63" fmla="*/ 7324976 w 18296289"/>
              <a:gd name="connsiteY63" fmla="*/ 10287000 h 10287000"/>
              <a:gd name="connsiteX64" fmla="*/ 7813308 w 18296289"/>
              <a:gd name="connsiteY64" fmla="*/ 3 h 10287000"/>
              <a:gd name="connsiteX65" fmla="*/ 8041318 w 18296289"/>
              <a:gd name="connsiteY65" fmla="*/ 3 h 10287000"/>
              <a:gd name="connsiteX66" fmla="*/ 8041318 w 18296289"/>
              <a:gd name="connsiteY66" fmla="*/ 10287000 h 10287000"/>
              <a:gd name="connsiteX67" fmla="*/ 7813308 w 18296289"/>
              <a:gd name="connsiteY67" fmla="*/ 10287000 h 10287000"/>
              <a:gd name="connsiteX68" fmla="*/ 8301639 w 18296289"/>
              <a:gd name="connsiteY68" fmla="*/ 3 h 10287000"/>
              <a:gd name="connsiteX69" fmla="*/ 8529649 w 18296289"/>
              <a:gd name="connsiteY69" fmla="*/ 3 h 10287000"/>
              <a:gd name="connsiteX70" fmla="*/ 8529649 w 18296289"/>
              <a:gd name="connsiteY70" fmla="*/ 10287000 h 10287000"/>
              <a:gd name="connsiteX71" fmla="*/ 8301639 w 18296289"/>
              <a:gd name="connsiteY71" fmla="*/ 10287000 h 10287000"/>
              <a:gd name="connsiteX72" fmla="*/ 8789970 w 18296289"/>
              <a:gd name="connsiteY72" fmla="*/ 3 h 10287000"/>
              <a:gd name="connsiteX73" fmla="*/ 9017981 w 18296289"/>
              <a:gd name="connsiteY73" fmla="*/ 3 h 10287000"/>
              <a:gd name="connsiteX74" fmla="*/ 9017981 w 18296289"/>
              <a:gd name="connsiteY74" fmla="*/ 10287000 h 10287000"/>
              <a:gd name="connsiteX75" fmla="*/ 8789970 w 18296289"/>
              <a:gd name="connsiteY75" fmla="*/ 10287000 h 10287000"/>
              <a:gd name="connsiteX76" fmla="*/ 9278302 w 18296289"/>
              <a:gd name="connsiteY76" fmla="*/ 3 h 10287000"/>
              <a:gd name="connsiteX77" fmla="*/ 9506313 w 18296289"/>
              <a:gd name="connsiteY77" fmla="*/ 3 h 10287000"/>
              <a:gd name="connsiteX78" fmla="*/ 9506313 w 18296289"/>
              <a:gd name="connsiteY78" fmla="*/ 10287000 h 10287000"/>
              <a:gd name="connsiteX79" fmla="*/ 9278302 w 18296289"/>
              <a:gd name="connsiteY79" fmla="*/ 10287000 h 10287000"/>
              <a:gd name="connsiteX80" fmla="*/ 9766634 w 18296289"/>
              <a:gd name="connsiteY80" fmla="*/ 3 h 10287000"/>
              <a:gd name="connsiteX81" fmla="*/ 9994645 w 18296289"/>
              <a:gd name="connsiteY81" fmla="*/ 3 h 10287000"/>
              <a:gd name="connsiteX82" fmla="*/ 9994645 w 18296289"/>
              <a:gd name="connsiteY82" fmla="*/ 10287000 h 10287000"/>
              <a:gd name="connsiteX83" fmla="*/ 9766634 w 18296289"/>
              <a:gd name="connsiteY83" fmla="*/ 10287000 h 10287000"/>
              <a:gd name="connsiteX84" fmla="*/ 10254966 w 18296289"/>
              <a:gd name="connsiteY84" fmla="*/ 3 h 10287000"/>
              <a:gd name="connsiteX85" fmla="*/ 10482977 w 18296289"/>
              <a:gd name="connsiteY85" fmla="*/ 3 h 10287000"/>
              <a:gd name="connsiteX86" fmla="*/ 10482977 w 18296289"/>
              <a:gd name="connsiteY86" fmla="*/ 10287000 h 10287000"/>
              <a:gd name="connsiteX87" fmla="*/ 10254966 w 18296289"/>
              <a:gd name="connsiteY87" fmla="*/ 10287000 h 10287000"/>
              <a:gd name="connsiteX88" fmla="*/ 10743298 w 18296289"/>
              <a:gd name="connsiteY88" fmla="*/ 2 h 10287000"/>
              <a:gd name="connsiteX89" fmla="*/ 10971309 w 18296289"/>
              <a:gd name="connsiteY89" fmla="*/ 2 h 10287000"/>
              <a:gd name="connsiteX90" fmla="*/ 10971309 w 18296289"/>
              <a:gd name="connsiteY90" fmla="*/ 10287000 h 10287000"/>
              <a:gd name="connsiteX91" fmla="*/ 10743298 w 18296289"/>
              <a:gd name="connsiteY91" fmla="*/ 10287000 h 10287000"/>
              <a:gd name="connsiteX92" fmla="*/ 11231630 w 18296289"/>
              <a:gd name="connsiteY92" fmla="*/ 2 h 10287000"/>
              <a:gd name="connsiteX93" fmla="*/ 11459641 w 18296289"/>
              <a:gd name="connsiteY93" fmla="*/ 2 h 10287000"/>
              <a:gd name="connsiteX94" fmla="*/ 11459641 w 18296289"/>
              <a:gd name="connsiteY94" fmla="*/ 10287000 h 10287000"/>
              <a:gd name="connsiteX95" fmla="*/ 11231630 w 18296289"/>
              <a:gd name="connsiteY95" fmla="*/ 10287000 h 10287000"/>
              <a:gd name="connsiteX96" fmla="*/ 11719962 w 18296289"/>
              <a:gd name="connsiteY96" fmla="*/ 2 h 10287000"/>
              <a:gd name="connsiteX97" fmla="*/ 11947973 w 18296289"/>
              <a:gd name="connsiteY97" fmla="*/ 2 h 10287000"/>
              <a:gd name="connsiteX98" fmla="*/ 11947973 w 18296289"/>
              <a:gd name="connsiteY98" fmla="*/ 10287000 h 10287000"/>
              <a:gd name="connsiteX99" fmla="*/ 11719962 w 18296289"/>
              <a:gd name="connsiteY99" fmla="*/ 10287000 h 10287000"/>
              <a:gd name="connsiteX100" fmla="*/ 12208294 w 18296289"/>
              <a:gd name="connsiteY100" fmla="*/ 2 h 10287000"/>
              <a:gd name="connsiteX101" fmla="*/ 12436305 w 18296289"/>
              <a:gd name="connsiteY101" fmla="*/ 2 h 10287000"/>
              <a:gd name="connsiteX102" fmla="*/ 12436305 w 18296289"/>
              <a:gd name="connsiteY102" fmla="*/ 10287000 h 10287000"/>
              <a:gd name="connsiteX103" fmla="*/ 12208294 w 18296289"/>
              <a:gd name="connsiteY103" fmla="*/ 10287000 h 10287000"/>
              <a:gd name="connsiteX104" fmla="*/ 12696626 w 18296289"/>
              <a:gd name="connsiteY104" fmla="*/ 2 h 10287000"/>
              <a:gd name="connsiteX105" fmla="*/ 12924637 w 18296289"/>
              <a:gd name="connsiteY105" fmla="*/ 2 h 10287000"/>
              <a:gd name="connsiteX106" fmla="*/ 12924637 w 18296289"/>
              <a:gd name="connsiteY106" fmla="*/ 10287000 h 10287000"/>
              <a:gd name="connsiteX107" fmla="*/ 12696626 w 18296289"/>
              <a:gd name="connsiteY107" fmla="*/ 10287000 h 10287000"/>
              <a:gd name="connsiteX108" fmla="*/ 13184958 w 18296289"/>
              <a:gd name="connsiteY108" fmla="*/ 2 h 10287000"/>
              <a:gd name="connsiteX109" fmla="*/ 13412969 w 18296289"/>
              <a:gd name="connsiteY109" fmla="*/ 2 h 10287000"/>
              <a:gd name="connsiteX110" fmla="*/ 13412969 w 18296289"/>
              <a:gd name="connsiteY110" fmla="*/ 10287000 h 10287000"/>
              <a:gd name="connsiteX111" fmla="*/ 13184958 w 18296289"/>
              <a:gd name="connsiteY111" fmla="*/ 10287000 h 10287000"/>
              <a:gd name="connsiteX112" fmla="*/ 13673290 w 18296289"/>
              <a:gd name="connsiteY112" fmla="*/ 1 h 10287000"/>
              <a:gd name="connsiteX113" fmla="*/ 13901301 w 18296289"/>
              <a:gd name="connsiteY113" fmla="*/ 1 h 10287000"/>
              <a:gd name="connsiteX114" fmla="*/ 13901301 w 18296289"/>
              <a:gd name="connsiteY114" fmla="*/ 10287000 h 10287000"/>
              <a:gd name="connsiteX115" fmla="*/ 13673290 w 18296289"/>
              <a:gd name="connsiteY115" fmla="*/ 10287000 h 10287000"/>
              <a:gd name="connsiteX116" fmla="*/ 14161622 w 18296289"/>
              <a:gd name="connsiteY116" fmla="*/ 1 h 10287000"/>
              <a:gd name="connsiteX117" fmla="*/ 14389633 w 18296289"/>
              <a:gd name="connsiteY117" fmla="*/ 1 h 10287000"/>
              <a:gd name="connsiteX118" fmla="*/ 14389633 w 18296289"/>
              <a:gd name="connsiteY118" fmla="*/ 10287000 h 10287000"/>
              <a:gd name="connsiteX119" fmla="*/ 14161622 w 18296289"/>
              <a:gd name="connsiteY119" fmla="*/ 10287000 h 10287000"/>
              <a:gd name="connsiteX120" fmla="*/ 14649954 w 18296289"/>
              <a:gd name="connsiteY120" fmla="*/ 1 h 10287000"/>
              <a:gd name="connsiteX121" fmla="*/ 14877965 w 18296289"/>
              <a:gd name="connsiteY121" fmla="*/ 1 h 10287000"/>
              <a:gd name="connsiteX122" fmla="*/ 14877965 w 18296289"/>
              <a:gd name="connsiteY122" fmla="*/ 10287000 h 10287000"/>
              <a:gd name="connsiteX123" fmla="*/ 14649954 w 18296289"/>
              <a:gd name="connsiteY123" fmla="*/ 10287000 h 10287000"/>
              <a:gd name="connsiteX124" fmla="*/ 15138286 w 18296289"/>
              <a:gd name="connsiteY124" fmla="*/ 1 h 10287000"/>
              <a:gd name="connsiteX125" fmla="*/ 15366297 w 18296289"/>
              <a:gd name="connsiteY125" fmla="*/ 1 h 10287000"/>
              <a:gd name="connsiteX126" fmla="*/ 15366297 w 18296289"/>
              <a:gd name="connsiteY126" fmla="*/ 10287000 h 10287000"/>
              <a:gd name="connsiteX127" fmla="*/ 15138286 w 18296289"/>
              <a:gd name="connsiteY127" fmla="*/ 10287000 h 10287000"/>
              <a:gd name="connsiteX128" fmla="*/ 15626618 w 18296289"/>
              <a:gd name="connsiteY128" fmla="*/ 1 h 10287000"/>
              <a:gd name="connsiteX129" fmla="*/ 15854629 w 18296289"/>
              <a:gd name="connsiteY129" fmla="*/ 1 h 10287000"/>
              <a:gd name="connsiteX130" fmla="*/ 15854629 w 18296289"/>
              <a:gd name="connsiteY130" fmla="*/ 10287000 h 10287000"/>
              <a:gd name="connsiteX131" fmla="*/ 15626618 w 18296289"/>
              <a:gd name="connsiteY131" fmla="*/ 10287000 h 10287000"/>
              <a:gd name="connsiteX132" fmla="*/ 16114950 w 18296289"/>
              <a:gd name="connsiteY132" fmla="*/ 1 h 10287000"/>
              <a:gd name="connsiteX133" fmla="*/ 16342961 w 18296289"/>
              <a:gd name="connsiteY133" fmla="*/ 1 h 10287000"/>
              <a:gd name="connsiteX134" fmla="*/ 16342961 w 18296289"/>
              <a:gd name="connsiteY134" fmla="*/ 10287000 h 10287000"/>
              <a:gd name="connsiteX135" fmla="*/ 16114950 w 18296289"/>
              <a:gd name="connsiteY135" fmla="*/ 10287000 h 10287000"/>
              <a:gd name="connsiteX136" fmla="*/ 16603282 w 18296289"/>
              <a:gd name="connsiteY136" fmla="*/ 1 h 10287000"/>
              <a:gd name="connsiteX137" fmla="*/ 16831293 w 18296289"/>
              <a:gd name="connsiteY137" fmla="*/ 1 h 10287000"/>
              <a:gd name="connsiteX138" fmla="*/ 16831293 w 18296289"/>
              <a:gd name="connsiteY138" fmla="*/ 10287000 h 10287000"/>
              <a:gd name="connsiteX139" fmla="*/ 16603282 w 18296289"/>
              <a:gd name="connsiteY139" fmla="*/ 10287000 h 10287000"/>
              <a:gd name="connsiteX140" fmla="*/ 17091615 w 18296289"/>
              <a:gd name="connsiteY140" fmla="*/ 0 h 10287000"/>
              <a:gd name="connsiteX141" fmla="*/ 17319625 w 18296289"/>
              <a:gd name="connsiteY141" fmla="*/ 0 h 10287000"/>
              <a:gd name="connsiteX142" fmla="*/ 17319625 w 18296289"/>
              <a:gd name="connsiteY142" fmla="*/ 10287000 h 10287000"/>
              <a:gd name="connsiteX143" fmla="*/ 17091615 w 18296289"/>
              <a:gd name="connsiteY143" fmla="*/ 10287000 h 10287000"/>
              <a:gd name="connsiteX144" fmla="*/ 17579947 w 18296289"/>
              <a:gd name="connsiteY144" fmla="*/ 0 h 10287000"/>
              <a:gd name="connsiteX145" fmla="*/ 17807957 w 18296289"/>
              <a:gd name="connsiteY145" fmla="*/ 0 h 10287000"/>
              <a:gd name="connsiteX146" fmla="*/ 17807957 w 18296289"/>
              <a:gd name="connsiteY146" fmla="*/ 10287000 h 10287000"/>
              <a:gd name="connsiteX147" fmla="*/ 17579947 w 18296289"/>
              <a:gd name="connsiteY147" fmla="*/ 10287000 h 10287000"/>
              <a:gd name="connsiteX148" fmla="*/ 18068279 w 18296289"/>
              <a:gd name="connsiteY148" fmla="*/ 0 h 10287000"/>
              <a:gd name="connsiteX149" fmla="*/ 18296289 w 18296289"/>
              <a:gd name="connsiteY149" fmla="*/ 0 h 10287000"/>
              <a:gd name="connsiteX150" fmla="*/ 18296289 w 18296289"/>
              <a:gd name="connsiteY150" fmla="*/ 10287000 h 10287000"/>
              <a:gd name="connsiteX151" fmla="*/ 18068279 w 18296289"/>
              <a:gd name="connsiteY151" fmla="*/ 10287000 h 1028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18296289" h="10287000">
                <a:moveTo>
                  <a:pt x="488332" y="6"/>
                </a:moveTo>
                <a:lnTo>
                  <a:pt x="716342" y="6"/>
                </a:lnTo>
                <a:lnTo>
                  <a:pt x="716342" y="10287000"/>
                </a:lnTo>
                <a:lnTo>
                  <a:pt x="488332" y="10287000"/>
                </a:lnTo>
                <a:close/>
                <a:moveTo>
                  <a:pt x="0" y="6"/>
                </a:moveTo>
                <a:lnTo>
                  <a:pt x="228011" y="6"/>
                </a:lnTo>
                <a:lnTo>
                  <a:pt x="228011" y="10287000"/>
                </a:lnTo>
                <a:lnTo>
                  <a:pt x="0" y="10287000"/>
                </a:lnTo>
                <a:close/>
                <a:moveTo>
                  <a:pt x="976663" y="5"/>
                </a:moveTo>
                <a:lnTo>
                  <a:pt x="1204675" y="5"/>
                </a:lnTo>
                <a:lnTo>
                  <a:pt x="1204675" y="10287000"/>
                </a:lnTo>
                <a:lnTo>
                  <a:pt x="976663" y="10287000"/>
                </a:lnTo>
                <a:close/>
                <a:moveTo>
                  <a:pt x="1464995" y="5"/>
                </a:moveTo>
                <a:lnTo>
                  <a:pt x="1693006" y="5"/>
                </a:lnTo>
                <a:lnTo>
                  <a:pt x="1693006" y="10287000"/>
                </a:lnTo>
                <a:lnTo>
                  <a:pt x="1464995" y="10287000"/>
                </a:lnTo>
                <a:close/>
                <a:moveTo>
                  <a:pt x="1953326" y="5"/>
                </a:moveTo>
                <a:lnTo>
                  <a:pt x="2181338" y="5"/>
                </a:lnTo>
                <a:lnTo>
                  <a:pt x="2181338" y="10287000"/>
                </a:lnTo>
                <a:lnTo>
                  <a:pt x="1953326" y="10287000"/>
                </a:lnTo>
                <a:close/>
                <a:moveTo>
                  <a:pt x="2441658" y="5"/>
                </a:moveTo>
                <a:lnTo>
                  <a:pt x="2669670" y="5"/>
                </a:lnTo>
                <a:lnTo>
                  <a:pt x="2669670" y="10287000"/>
                </a:lnTo>
                <a:lnTo>
                  <a:pt x="2441658" y="10287000"/>
                </a:lnTo>
                <a:close/>
                <a:moveTo>
                  <a:pt x="2929991" y="5"/>
                </a:moveTo>
                <a:lnTo>
                  <a:pt x="3158002" y="5"/>
                </a:lnTo>
                <a:lnTo>
                  <a:pt x="3158002" y="10287000"/>
                </a:lnTo>
                <a:lnTo>
                  <a:pt x="2929991" y="10287000"/>
                </a:lnTo>
                <a:close/>
                <a:moveTo>
                  <a:pt x="3418323" y="5"/>
                </a:moveTo>
                <a:lnTo>
                  <a:pt x="3646334" y="5"/>
                </a:lnTo>
                <a:lnTo>
                  <a:pt x="3646334" y="10287000"/>
                </a:lnTo>
                <a:lnTo>
                  <a:pt x="3418323" y="10287000"/>
                </a:lnTo>
                <a:close/>
                <a:moveTo>
                  <a:pt x="3906655" y="5"/>
                </a:moveTo>
                <a:lnTo>
                  <a:pt x="4134665" y="5"/>
                </a:lnTo>
                <a:lnTo>
                  <a:pt x="4134665" y="10287000"/>
                </a:lnTo>
                <a:lnTo>
                  <a:pt x="3906655" y="10287000"/>
                </a:lnTo>
                <a:close/>
                <a:moveTo>
                  <a:pt x="4394985" y="4"/>
                </a:moveTo>
                <a:lnTo>
                  <a:pt x="4622994" y="4"/>
                </a:lnTo>
                <a:lnTo>
                  <a:pt x="4622994" y="10287000"/>
                </a:lnTo>
                <a:lnTo>
                  <a:pt x="4394985" y="10287000"/>
                </a:lnTo>
                <a:close/>
                <a:moveTo>
                  <a:pt x="4883318" y="4"/>
                </a:moveTo>
                <a:lnTo>
                  <a:pt x="5111327" y="4"/>
                </a:lnTo>
                <a:lnTo>
                  <a:pt x="5111327" y="10287000"/>
                </a:lnTo>
                <a:lnTo>
                  <a:pt x="4883318" y="10287000"/>
                </a:lnTo>
                <a:close/>
                <a:moveTo>
                  <a:pt x="5371649" y="4"/>
                </a:moveTo>
                <a:lnTo>
                  <a:pt x="5599660" y="4"/>
                </a:lnTo>
                <a:lnTo>
                  <a:pt x="5599660" y="10287000"/>
                </a:lnTo>
                <a:lnTo>
                  <a:pt x="5371649" y="10287000"/>
                </a:lnTo>
                <a:close/>
                <a:moveTo>
                  <a:pt x="5859980" y="4"/>
                </a:moveTo>
                <a:lnTo>
                  <a:pt x="6087990" y="4"/>
                </a:lnTo>
                <a:lnTo>
                  <a:pt x="6087990" y="10287000"/>
                </a:lnTo>
                <a:lnTo>
                  <a:pt x="5859980" y="10287000"/>
                </a:lnTo>
                <a:close/>
                <a:moveTo>
                  <a:pt x="6348314" y="4"/>
                </a:moveTo>
                <a:lnTo>
                  <a:pt x="6576324" y="4"/>
                </a:lnTo>
                <a:lnTo>
                  <a:pt x="6576324" y="10287000"/>
                </a:lnTo>
                <a:lnTo>
                  <a:pt x="6348314" y="10287000"/>
                </a:lnTo>
                <a:close/>
                <a:moveTo>
                  <a:pt x="6836644" y="4"/>
                </a:moveTo>
                <a:lnTo>
                  <a:pt x="7064654" y="4"/>
                </a:lnTo>
                <a:lnTo>
                  <a:pt x="7064654" y="10287000"/>
                </a:lnTo>
                <a:lnTo>
                  <a:pt x="6836644" y="10287000"/>
                </a:lnTo>
                <a:close/>
                <a:moveTo>
                  <a:pt x="7324976" y="3"/>
                </a:moveTo>
                <a:lnTo>
                  <a:pt x="7552987" y="3"/>
                </a:lnTo>
                <a:lnTo>
                  <a:pt x="7552987" y="10287000"/>
                </a:lnTo>
                <a:lnTo>
                  <a:pt x="7324976" y="10287000"/>
                </a:lnTo>
                <a:close/>
                <a:moveTo>
                  <a:pt x="7813308" y="3"/>
                </a:moveTo>
                <a:lnTo>
                  <a:pt x="8041318" y="3"/>
                </a:lnTo>
                <a:lnTo>
                  <a:pt x="8041318" y="10287000"/>
                </a:lnTo>
                <a:lnTo>
                  <a:pt x="7813308" y="10287000"/>
                </a:lnTo>
                <a:close/>
                <a:moveTo>
                  <a:pt x="8301639" y="3"/>
                </a:moveTo>
                <a:lnTo>
                  <a:pt x="8529649" y="3"/>
                </a:lnTo>
                <a:lnTo>
                  <a:pt x="8529649" y="10287000"/>
                </a:lnTo>
                <a:lnTo>
                  <a:pt x="8301639" y="10287000"/>
                </a:lnTo>
                <a:close/>
                <a:moveTo>
                  <a:pt x="8789970" y="3"/>
                </a:moveTo>
                <a:lnTo>
                  <a:pt x="9017981" y="3"/>
                </a:lnTo>
                <a:lnTo>
                  <a:pt x="9017981" y="10287000"/>
                </a:lnTo>
                <a:lnTo>
                  <a:pt x="8789970" y="10287000"/>
                </a:lnTo>
                <a:close/>
                <a:moveTo>
                  <a:pt x="9278302" y="3"/>
                </a:moveTo>
                <a:lnTo>
                  <a:pt x="9506313" y="3"/>
                </a:lnTo>
                <a:lnTo>
                  <a:pt x="9506313" y="10287000"/>
                </a:lnTo>
                <a:lnTo>
                  <a:pt x="9278302" y="10287000"/>
                </a:lnTo>
                <a:close/>
                <a:moveTo>
                  <a:pt x="9766634" y="3"/>
                </a:moveTo>
                <a:lnTo>
                  <a:pt x="9994645" y="3"/>
                </a:lnTo>
                <a:lnTo>
                  <a:pt x="9994645" y="10287000"/>
                </a:lnTo>
                <a:lnTo>
                  <a:pt x="9766634" y="10287000"/>
                </a:lnTo>
                <a:close/>
                <a:moveTo>
                  <a:pt x="10254966" y="3"/>
                </a:moveTo>
                <a:lnTo>
                  <a:pt x="10482977" y="3"/>
                </a:lnTo>
                <a:lnTo>
                  <a:pt x="10482977" y="10287000"/>
                </a:lnTo>
                <a:lnTo>
                  <a:pt x="10254966" y="10287000"/>
                </a:lnTo>
                <a:close/>
                <a:moveTo>
                  <a:pt x="10743298" y="2"/>
                </a:moveTo>
                <a:lnTo>
                  <a:pt x="10971309" y="2"/>
                </a:lnTo>
                <a:lnTo>
                  <a:pt x="10971309" y="10287000"/>
                </a:lnTo>
                <a:lnTo>
                  <a:pt x="10743298" y="10287000"/>
                </a:lnTo>
                <a:close/>
                <a:moveTo>
                  <a:pt x="11231630" y="2"/>
                </a:moveTo>
                <a:lnTo>
                  <a:pt x="11459641" y="2"/>
                </a:lnTo>
                <a:lnTo>
                  <a:pt x="11459641" y="10287000"/>
                </a:lnTo>
                <a:lnTo>
                  <a:pt x="11231630" y="10287000"/>
                </a:lnTo>
                <a:close/>
                <a:moveTo>
                  <a:pt x="11719962" y="2"/>
                </a:moveTo>
                <a:lnTo>
                  <a:pt x="11947973" y="2"/>
                </a:lnTo>
                <a:lnTo>
                  <a:pt x="11947973" y="10287000"/>
                </a:lnTo>
                <a:lnTo>
                  <a:pt x="11719962" y="10287000"/>
                </a:lnTo>
                <a:close/>
                <a:moveTo>
                  <a:pt x="12208294" y="2"/>
                </a:moveTo>
                <a:lnTo>
                  <a:pt x="12436305" y="2"/>
                </a:lnTo>
                <a:lnTo>
                  <a:pt x="12436305" y="10287000"/>
                </a:lnTo>
                <a:lnTo>
                  <a:pt x="12208294" y="10287000"/>
                </a:lnTo>
                <a:close/>
                <a:moveTo>
                  <a:pt x="12696626" y="2"/>
                </a:moveTo>
                <a:lnTo>
                  <a:pt x="12924637" y="2"/>
                </a:lnTo>
                <a:lnTo>
                  <a:pt x="12924637" y="10287000"/>
                </a:lnTo>
                <a:lnTo>
                  <a:pt x="12696626" y="10287000"/>
                </a:lnTo>
                <a:close/>
                <a:moveTo>
                  <a:pt x="13184958" y="2"/>
                </a:moveTo>
                <a:lnTo>
                  <a:pt x="13412969" y="2"/>
                </a:lnTo>
                <a:lnTo>
                  <a:pt x="13412969" y="10287000"/>
                </a:lnTo>
                <a:lnTo>
                  <a:pt x="13184958" y="10287000"/>
                </a:lnTo>
                <a:close/>
                <a:moveTo>
                  <a:pt x="13673290" y="1"/>
                </a:moveTo>
                <a:lnTo>
                  <a:pt x="13901301" y="1"/>
                </a:lnTo>
                <a:lnTo>
                  <a:pt x="13901301" y="10287000"/>
                </a:lnTo>
                <a:lnTo>
                  <a:pt x="13673290" y="10287000"/>
                </a:lnTo>
                <a:close/>
                <a:moveTo>
                  <a:pt x="14161622" y="1"/>
                </a:moveTo>
                <a:lnTo>
                  <a:pt x="14389633" y="1"/>
                </a:lnTo>
                <a:lnTo>
                  <a:pt x="14389633" y="10287000"/>
                </a:lnTo>
                <a:lnTo>
                  <a:pt x="14161622" y="10287000"/>
                </a:lnTo>
                <a:close/>
                <a:moveTo>
                  <a:pt x="14649954" y="1"/>
                </a:moveTo>
                <a:lnTo>
                  <a:pt x="14877965" y="1"/>
                </a:lnTo>
                <a:lnTo>
                  <a:pt x="14877965" y="10287000"/>
                </a:lnTo>
                <a:lnTo>
                  <a:pt x="14649954" y="10287000"/>
                </a:lnTo>
                <a:close/>
                <a:moveTo>
                  <a:pt x="15138286" y="1"/>
                </a:moveTo>
                <a:lnTo>
                  <a:pt x="15366297" y="1"/>
                </a:lnTo>
                <a:lnTo>
                  <a:pt x="15366297" y="10287000"/>
                </a:lnTo>
                <a:lnTo>
                  <a:pt x="15138286" y="10287000"/>
                </a:lnTo>
                <a:close/>
                <a:moveTo>
                  <a:pt x="15626618" y="1"/>
                </a:moveTo>
                <a:lnTo>
                  <a:pt x="15854629" y="1"/>
                </a:lnTo>
                <a:lnTo>
                  <a:pt x="15854629" y="10287000"/>
                </a:lnTo>
                <a:lnTo>
                  <a:pt x="15626618" y="10287000"/>
                </a:lnTo>
                <a:close/>
                <a:moveTo>
                  <a:pt x="16114950" y="1"/>
                </a:moveTo>
                <a:lnTo>
                  <a:pt x="16342961" y="1"/>
                </a:lnTo>
                <a:lnTo>
                  <a:pt x="16342961" y="10287000"/>
                </a:lnTo>
                <a:lnTo>
                  <a:pt x="16114950" y="10287000"/>
                </a:lnTo>
                <a:close/>
                <a:moveTo>
                  <a:pt x="16603282" y="1"/>
                </a:moveTo>
                <a:lnTo>
                  <a:pt x="16831293" y="1"/>
                </a:lnTo>
                <a:lnTo>
                  <a:pt x="16831293" y="10287000"/>
                </a:lnTo>
                <a:lnTo>
                  <a:pt x="16603282" y="10287000"/>
                </a:lnTo>
                <a:close/>
                <a:moveTo>
                  <a:pt x="17091615" y="0"/>
                </a:moveTo>
                <a:lnTo>
                  <a:pt x="17319625" y="0"/>
                </a:lnTo>
                <a:lnTo>
                  <a:pt x="17319625" y="10287000"/>
                </a:lnTo>
                <a:lnTo>
                  <a:pt x="17091615" y="10287000"/>
                </a:lnTo>
                <a:close/>
                <a:moveTo>
                  <a:pt x="17579947" y="0"/>
                </a:moveTo>
                <a:lnTo>
                  <a:pt x="17807957" y="0"/>
                </a:lnTo>
                <a:lnTo>
                  <a:pt x="17807957" y="10287000"/>
                </a:lnTo>
                <a:lnTo>
                  <a:pt x="17579947" y="10287000"/>
                </a:lnTo>
                <a:close/>
                <a:moveTo>
                  <a:pt x="18068279" y="0"/>
                </a:moveTo>
                <a:lnTo>
                  <a:pt x="18296289" y="0"/>
                </a:lnTo>
                <a:lnTo>
                  <a:pt x="18296289" y="10287000"/>
                </a:lnTo>
                <a:lnTo>
                  <a:pt x="18068279" y="10287000"/>
                </a:lnTo>
                <a:close/>
              </a:path>
            </a:pathLst>
          </a:custGeom>
          <a:solidFill>
            <a:schemeClr val="bg1">
              <a:alpha val="1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09563" y="286809"/>
            <a:ext cx="11572875" cy="724958"/>
          </a:xfrm>
          <a:prstGeom prst="rect">
            <a:avLst/>
          </a:prstGeom>
        </p:spPr>
        <p:txBody>
          <a:bodyPr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4800" dirty="0">
                <a:solidFill>
                  <a:schemeClr val="bg1"/>
                </a:solidFill>
              </a:rPr>
              <a:t>Infographic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EDC7E7B7-9715-42A5-BEB5-0661EBF77816}"/>
              </a:ext>
            </a:extLst>
          </p:cNvPr>
          <p:cNvGrpSpPr/>
          <p:nvPr/>
        </p:nvGrpSpPr>
        <p:grpSpPr>
          <a:xfrm>
            <a:off x="3354647" y="1273480"/>
            <a:ext cx="6082097" cy="1077218"/>
            <a:chOff x="1999703" y="1317065"/>
            <a:chExt cx="6077981" cy="1076489"/>
          </a:xfrm>
        </p:grpSpPr>
        <p:sp>
          <p:nvSpPr>
            <p:cNvPr id="4" name="TextBox 3">
              <a:extLst>
                <a:ext uri="{FF2B5EF4-FFF2-40B4-BE49-F238E27FC236}">
                  <a16:creationId xmlns="" xmlns:a16="http://schemas.microsoft.com/office/drawing/2014/main" id="{78A5B40A-96BB-4DE9-A306-DD9CFE077DDB}"/>
                </a:ext>
              </a:extLst>
            </p:cNvPr>
            <p:cNvSpPr txBox="1"/>
            <p:nvPr/>
          </p:nvSpPr>
          <p:spPr>
            <a:xfrm>
              <a:off x="1999703" y="1317065"/>
              <a:ext cx="5436877" cy="107648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en-US" altLang="ko-KR" sz="6400" dirty="0">
                  <a:solidFill>
                    <a:schemeClr val="accent2"/>
                  </a:solidFill>
                  <a:latin typeface="Brush Script MT" pitchFamily="66" charset="0"/>
                  <a:cs typeface="Arial" pitchFamily="34" charset="0"/>
                </a:rPr>
                <a:t>Infographic Style</a:t>
              </a:r>
              <a:endParaRPr lang="ko-KR" altLang="en-US" sz="6400" dirty="0">
                <a:solidFill>
                  <a:schemeClr val="accent2"/>
                </a:solidFill>
                <a:latin typeface="Brush Script MT" pitchFamily="66" charset="0"/>
                <a:cs typeface="Arial" pitchFamily="34" charset="0"/>
              </a:endParaRPr>
            </a:p>
          </p:txBody>
        </p:sp>
        <p:sp>
          <p:nvSpPr>
            <p:cNvPr id="5" name="Freeform 4">
              <a:extLst>
                <a:ext uri="{FF2B5EF4-FFF2-40B4-BE49-F238E27FC236}">
                  <a16:creationId xmlns="" xmlns:a16="http://schemas.microsoft.com/office/drawing/2014/main" id="{1EF02E4B-BB54-4FC2-8767-A7EAE405C481}"/>
                </a:ext>
              </a:extLst>
            </p:cNvPr>
            <p:cNvSpPr/>
            <p:nvPr/>
          </p:nvSpPr>
          <p:spPr>
            <a:xfrm rot="20639292">
              <a:off x="6719643" y="1624388"/>
              <a:ext cx="1358041" cy="326009"/>
            </a:xfrm>
            <a:custGeom>
              <a:avLst/>
              <a:gdLst>
                <a:gd name="connsiteX0" fmla="*/ 0 w 757029"/>
                <a:gd name="connsiteY0" fmla="*/ 201059 h 282425"/>
                <a:gd name="connsiteX1" fmla="*/ 342900 w 757029"/>
                <a:gd name="connsiteY1" fmla="*/ 1034 h 282425"/>
                <a:gd name="connsiteX2" fmla="*/ 514350 w 757029"/>
                <a:gd name="connsiteY2" fmla="*/ 277259 h 282425"/>
                <a:gd name="connsiteX3" fmla="*/ 742950 w 757029"/>
                <a:gd name="connsiteY3" fmla="*/ 182009 h 282425"/>
                <a:gd name="connsiteX4" fmla="*/ 733425 w 757029"/>
                <a:gd name="connsiteY4" fmla="*/ 191534 h 282425"/>
                <a:gd name="connsiteX0" fmla="*/ 0 w 742950"/>
                <a:gd name="connsiteY0" fmla="*/ 201059 h 282425"/>
                <a:gd name="connsiteX1" fmla="*/ 342900 w 742950"/>
                <a:gd name="connsiteY1" fmla="*/ 1034 h 282425"/>
                <a:gd name="connsiteX2" fmla="*/ 514350 w 742950"/>
                <a:gd name="connsiteY2" fmla="*/ 277259 h 282425"/>
                <a:gd name="connsiteX3" fmla="*/ 742950 w 742950"/>
                <a:gd name="connsiteY3" fmla="*/ 182009 h 282425"/>
                <a:gd name="connsiteX0" fmla="*/ 0 w 742950"/>
                <a:gd name="connsiteY0" fmla="*/ 213115 h 282068"/>
                <a:gd name="connsiteX1" fmla="*/ 342900 w 742950"/>
                <a:gd name="connsiteY1" fmla="*/ 677 h 282068"/>
                <a:gd name="connsiteX2" fmla="*/ 514350 w 742950"/>
                <a:gd name="connsiteY2" fmla="*/ 276902 h 282068"/>
                <a:gd name="connsiteX3" fmla="*/ 742950 w 742950"/>
                <a:gd name="connsiteY3" fmla="*/ 181652 h 282068"/>
                <a:gd name="connsiteX0" fmla="*/ 0 w 742950"/>
                <a:gd name="connsiteY0" fmla="*/ 112016 h 177020"/>
                <a:gd name="connsiteX1" fmla="*/ 355313 w 742950"/>
                <a:gd name="connsiteY1" fmla="*/ 3016 h 177020"/>
                <a:gd name="connsiteX2" fmla="*/ 514350 w 742950"/>
                <a:gd name="connsiteY2" fmla="*/ 175803 h 177020"/>
                <a:gd name="connsiteX3" fmla="*/ 742950 w 742950"/>
                <a:gd name="connsiteY3" fmla="*/ 80553 h 177020"/>
                <a:gd name="connsiteX0" fmla="*/ 0 w 742950"/>
                <a:gd name="connsiteY0" fmla="*/ 112264 h 181358"/>
                <a:gd name="connsiteX1" fmla="*/ 355313 w 742950"/>
                <a:gd name="connsiteY1" fmla="*/ 3264 h 181358"/>
                <a:gd name="connsiteX2" fmla="*/ 377811 w 742950"/>
                <a:gd name="connsiteY2" fmla="*/ 180188 h 181358"/>
                <a:gd name="connsiteX3" fmla="*/ 742950 w 742950"/>
                <a:gd name="connsiteY3" fmla="*/ 80801 h 181358"/>
                <a:gd name="connsiteX0" fmla="*/ 0 w 742950"/>
                <a:gd name="connsiteY0" fmla="*/ 119934 h 189261"/>
                <a:gd name="connsiteX1" fmla="*/ 400826 w 742950"/>
                <a:gd name="connsiteY1" fmla="*/ 2659 h 189261"/>
                <a:gd name="connsiteX2" fmla="*/ 377811 w 742950"/>
                <a:gd name="connsiteY2" fmla="*/ 187858 h 189261"/>
                <a:gd name="connsiteX3" fmla="*/ 742950 w 742950"/>
                <a:gd name="connsiteY3" fmla="*/ 88471 h 189261"/>
                <a:gd name="connsiteX0" fmla="*/ 0 w 752817"/>
                <a:gd name="connsiteY0" fmla="*/ 122863 h 188900"/>
                <a:gd name="connsiteX1" fmla="*/ 410693 w 752817"/>
                <a:gd name="connsiteY1" fmla="*/ 2298 h 188900"/>
                <a:gd name="connsiteX2" fmla="*/ 387678 w 752817"/>
                <a:gd name="connsiteY2" fmla="*/ 187497 h 188900"/>
                <a:gd name="connsiteX3" fmla="*/ 752817 w 752817"/>
                <a:gd name="connsiteY3" fmla="*/ 88110 h 188900"/>
                <a:gd name="connsiteX0" fmla="*/ 0 w 767448"/>
                <a:gd name="connsiteY0" fmla="*/ 139778 h 187527"/>
                <a:gd name="connsiteX1" fmla="*/ 425324 w 767448"/>
                <a:gd name="connsiteY1" fmla="*/ 925 h 187527"/>
                <a:gd name="connsiteX2" fmla="*/ 402309 w 767448"/>
                <a:gd name="connsiteY2" fmla="*/ 186124 h 187527"/>
                <a:gd name="connsiteX3" fmla="*/ 767448 w 767448"/>
                <a:gd name="connsiteY3" fmla="*/ 86737 h 187527"/>
                <a:gd name="connsiteX0" fmla="*/ 0 w 767448"/>
                <a:gd name="connsiteY0" fmla="*/ 140230 h 187979"/>
                <a:gd name="connsiteX1" fmla="*/ 425324 w 767448"/>
                <a:gd name="connsiteY1" fmla="*/ 1377 h 187979"/>
                <a:gd name="connsiteX2" fmla="*/ 402309 w 767448"/>
                <a:gd name="connsiteY2" fmla="*/ 186576 h 187979"/>
                <a:gd name="connsiteX3" fmla="*/ 767448 w 767448"/>
                <a:gd name="connsiteY3" fmla="*/ 87189 h 187979"/>
                <a:gd name="connsiteX0" fmla="*/ 0 w 767448"/>
                <a:gd name="connsiteY0" fmla="*/ 141802 h 189551"/>
                <a:gd name="connsiteX1" fmla="*/ 425324 w 767448"/>
                <a:gd name="connsiteY1" fmla="*/ 2949 h 189551"/>
                <a:gd name="connsiteX2" fmla="*/ 402309 w 767448"/>
                <a:gd name="connsiteY2" fmla="*/ 188148 h 189551"/>
                <a:gd name="connsiteX3" fmla="*/ 767448 w 767448"/>
                <a:gd name="connsiteY3" fmla="*/ 88761 h 189551"/>
                <a:gd name="connsiteX0" fmla="*/ 0 w 785736"/>
                <a:gd name="connsiteY0" fmla="*/ 154570 h 187689"/>
                <a:gd name="connsiteX1" fmla="*/ 443612 w 785736"/>
                <a:gd name="connsiteY1" fmla="*/ 1087 h 187689"/>
                <a:gd name="connsiteX2" fmla="*/ 420597 w 785736"/>
                <a:gd name="connsiteY2" fmla="*/ 186286 h 187689"/>
                <a:gd name="connsiteX3" fmla="*/ 785736 w 785736"/>
                <a:gd name="connsiteY3" fmla="*/ 86899 h 187689"/>
                <a:gd name="connsiteX0" fmla="*/ 0 w 785736"/>
                <a:gd name="connsiteY0" fmla="*/ 158688 h 191807"/>
                <a:gd name="connsiteX1" fmla="*/ 443612 w 785736"/>
                <a:gd name="connsiteY1" fmla="*/ 5205 h 191807"/>
                <a:gd name="connsiteX2" fmla="*/ 420597 w 785736"/>
                <a:gd name="connsiteY2" fmla="*/ 190404 h 191807"/>
                <a:gd name="connsiteX3" fmla="*/ 785736 w 785736"/>
                <a:gd name="connsiteY3" fmla="*/ 91017 h 191807"/>
                <a:gd name="connsiteX0" fmla="*/ 0 w 785736"/>
                <a:gd name="connsiteY0" fmla="*/ 182905 h 216024"/>
                <a:gd name="connsiteX1" fmla="*/ 443612 w 785736"/>
                <a:gd name="connsiteY1" fmla="*/ 29422 h 216024"/>
                <a:gd name="connsiteX2" fmla="*/ 420597 w 785736"/>
                <a:gd name="connsiteY2" fmla="*/ 214621 h 216024"/>
                <a:gd name="connsiteX3" fmla="*/ 785736 w 785736"/>
                <a:gd name="connsiteY3" fmla="*/ 115234 h 216024"/>
                <a:gd name="connsiteX0" fmla="*/ 0 w 785736"/>
                <a:gd name="connsiteY0" fmla="*/ 191488 h 224939"/>
                <a:gd name="connsiteX1" fmla="*/ 414351 w 785736"/>
                <a:gd name="connsiteY1" fmla="*/ 27032 h 224939"/>
                <a:gd name="connsiteX2" fmla="*/ 420597 w 785736"/>
                <a:gd name="connsiteY2" fmla="*/ 223204 h 224939"/>
                <a:gd name="connsiteX3" fmla="*/ 785736 w 785736"/>
                <a:gd name="connsiteY3" fmla="*/ 123817 h 224939"/>
                <a:gd name="connsiteX0" fmla="*/ 0 w 785736"/>
                <a:gd name="connsiteY0" fmla="*/ 191488 h 231591"/>
                <a:gd name="connsiteX1" fmla="*/ 414351 w 785736"/>
                <a:gd name="connsiteY1" fmla="*/ 27032 h 231591"/>
                <a:gd name="connsiteX2" fmla="*/ 420597 w 785736"/>
                <a:gd name="connsiteY2" fmla="*/ 223204 h 231591"/>
                <a:gd name="connsiteX3" fmla="*/ 785736 w 785736"/>
                <a:gd name="connsiteY3" fmla="*/ 123817 h 231591"/>
                <a:gd name="connsiteX0" fmla="*/ 0 w 785736"/>
                <a:gd name="connsiteY0" fmla="*/ 175798 h 325533"/>
                <a:gd name="connsiteX1" fmla="*/ 414351 w 785736"/>
                <a:gd name="connsiteY1" fmla="*/ 11342 h 325533"/>
                <a:gd name="connsiteX2" fmla="*/ 477722 w 785736"/>
                <a:gd name="connsiteY2" fmla="*/ 320667 h 325533"/>
                <a:gd name="connsiteX3" fmla="*/ 785736 w 785736"/>
                <a:gd name="connsiteY3" fmla="*/ 108127 h 325533"/>
                <a:gd name="connsiteX0" fmla="*/ 0 w 850737"/>
                <a:gd name="connsiteY0" fmla="*/ 175798 h 353276"/>
                <a:gd name="connsiteX1" fmla="*/ 414351 w 850737"/>
                <a:gd name="connsiteY1" fmla="*/ 11342 h 353276"/>
                <a:gd name="connsiteX2" fmla="*/ 477722 w 850737"/>
                <a:gd name="connsiteY2" fmla="*/ 320667 h 353276"/>
                <a:gd name="connsiteX3" fmla="*/ 850737 w 850737"/>
                <a:gd name="connsiteY3" fmla="*/ 342871 h 353276"/>
                <a:gd name="connsiteX0" fmla="*/ 0 w 850737"/>
                <a:gd name="connsiteY0" fmla="*/ 215082 h 392560"/>
                <a:gd name="connsiteX1" fmla="*/ 426289 w 850737"/>
                <a:gd name="connsiteY1" fmla="*/ 6135 h 392560"/>
                <a:gd name="connsiteX2" fmla="*/ 477722 w 850737"/>
                <a:gd name="connsiteY2" fmla="*/ 359951 h 392560"/>
                <a:gd name="connsiteX3" fmla="*/ 850737 w 850737"/>
                <a:gd name="connsiteY3" fmla="*/ 382155 h 392560"/>
                <a:gd name="connsiteX0" fmla="*/ 0 w 850737"/>
                <a:gd name="connsiteY0" fmla="*/ 222660 h 498987"/>
                <a:gd name="connsiteX1" fmla="*/ 426289 w 850737"/>
                <a:gd name="connsiteY1" fmla="*/ 13713 h 498987"/>
                <a:gd name="connsiteX2" fmla="*/ 425236 w 850737"/>
                <a:gd name="connsiteY2" fmla="*/ 490682 h 498987"/>
                <a:gd name="connsiteX3" fmla="*/ 850737 w 850737"/>
                <a:gd name="connsiteY3" fmla="*/ 389733 h 498987"/>
                <a:gd name="connsiteX0" fmla="*/ 0 w 850737"/>
                <a:gd name="connsiteY0" fmla="*/ 235781 h 512108"/>
                <a:gd name="connsiteX1" fmla="*/ 426289 w 850737"/>
                <a:gd name="connsiteY1" fmla="*/ 26834 h 512108"/>
                <a:gd name="connsiteX2" fmla="*/ 425236 w 850737"/>
                <a:gd name="connsiteY2" fmla="*/ 503803 h 512108"/>
                <a:gd name="connsiteX3" fmla="*/ 850737 w 850737"/>
                <a:gd name="connsiteY3" fmla="*/ 402854 h 512108"/>
                <a:gd name="connsiteX0" fmla="*/ 0 w 850737"/>
                <a:gd name="connsiteY0" fmla="*/ 218868 h 440284"/>
                <a:gd name="connsiteX1" fmla="*/ 426289 w 850737"/>
                <a:gd name="connsiteY1" fmla="*/ 9921 h 440284"/>
                <a:gd name="connsiteX2" fmla="*/ 433211 w 850737"/>
                <a:gd name="connsiteY2" fmla="*/ 426980 h 440284"/>
                <a:gd name="connsiteX3" fmla="*/ 850737 w 850737"/>
                <a:gd name="connsiteY3" fmla="*/ 385941 h 440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0737" h="440284">
                  <a:moveTo>
                    <a:pt x="0" y="218868"/>
                  </a:moveTo>
                  <a:cubicBezTo>
                    <a:pt x="227342" y="28381"/>
                    <a:pt x="354087" y="-24764"/>
                    <a:pt x="426289" y="9921"/>
                  </a:cubicBezTo>
                  <a:cubicBezTo>
                    <a:pt x="498491" y="44606"/>
                    <a:pt x="360341" y="385246"/>
                    <a:pt x="433211" y="426980"/>
                  </a:cubicBezTo>
                  <a:cubicBezTo>
                    <a:pt x="506081" y="468714"/>
                    <a:pt x="814225" y="400228"/>
                    <a:pt x="850737" y="385941"/>
                  </a:cubicBezTo>
                </a:path>
              </a:pathLst>
            </a:custGeom>
            <a:ln w="381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sz="1200" dirty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="" xmlns:a16="http://schemas.microsoft.com/office/drawing/2014/main" id="{BF503FA7-E720-4B2D-8CE4-8D62C38589D8}"/>
              </a:ext>
            </a:extLst>
          </p:cNvPr>
          <p:cNvGrpSpPr/>
          <p:nvPr/>
        </p:nvGrpSpPr>
        <p:grpSpPr>
          <a:xfrm>
            <a:off x="0" y="1736437"/>
            <a:ext cx="12192000" cy="4271393"/>
            <a:chOff x="-2312971" y="1930801"/>
            <a:chExt cx="12183754" cy="4016330"/>
          </a:xfrm>
        </p:grpSpPr>
        <p:sp>
          <p:nvSpPr>
            <p:cNvPr id="7" name="Freeform 2">
              <a:extLst>
                <a:ext uri="{FF2B5EF4-FFF2-40B4-BE49-F238E27FC236}">
                  <a16:creationId xmlns="" xmlns:a16="http://schemas.microsoft.com/office/drawing/2014/main" id="{2B052981-49FE-43A8-8720-0F0EB90FD610}"/>
                </a:ext>
              </a:extLst>
            </p:cNvPr>
            <p:cNvSpPr/>
            <p:nvPr/>
          </p:nvSpPr>
          <p:spPr>
            <a:xfrm>
              <a:off x="-2312971" y="1930803"/>
              <a:ext cx="12183754" cy="4016328"/>
            </a:xfrm>
            <a:custGeom>
              <a:avLst/>
              <a:gdLst>
                <a:gd name="connsiteX0" fmla="*/ 0 w 9096375"/>
                <a:gd name="connsiteY0" fmla="*/ 2457450 h 2466975"/>
                <a:gd name="connsiteX1" fmla="*/ 6610350 w 9096375"/>
                <a:gd name="connsiteY1" fmla="*/ 2457450 h 2466975"/>
                <a:gd name="connsiteX2" fmla="*/ 6591300 w 9096375"/>
                <a:gd name="connsiteY2" fmla="*/ 2219325 h 2466975"/>
                <a:gd name="connsiteX3" fmla="*/ 6000750 w 9096375"/>
                <a:gd name="connsiteY3" fmla="*/ 1152525 h 2466975"/>
                <a:gd name="connsiteX4" fmla="*/ 6124575 w 9096375"/>
                <a:gd name="connsiteY4" fmla="*/ 1009650 h 2466975"/>
                <a:gd name="connsiteX5" fmla="*/ 6619875 w 9096375"/>
                <a:gd name="connsiteY5" fmla="*/ 1466850 h 2466975"/>
                <a:gd name="connsiteX6" fmla="*/ 6562725 w 9096375"/>
                <a:gd name="connsiteY6" fmla="*/ 0 h 2466975"/>
                <a:gd name="connsiteX7" fmla="*/ 6838950 w 9096375"/>
                <a:gd name="connsiteY7" fmla="*/ 9525 h 2466975"/>
                <a:gd name="connsiteX8" fmla="*/ 6905625 w 9096375"/>
                <a:gd name="connsiteY8" fmla="*/ 981075 h 2466975"/>
                <a:gd name="connsiteX9" fmla="*/ 7239000 w 9096375"/>
                <a:gd name="connsiteY9" fmla="*/ 981075 h 2466975"/>
                <a:gd name="connsiteX10" fmla="*/ 7629525 w 9096375"/>
                <a:gd name="connsiteY10" fmla="*/ 981075 h 2466975"/>
                <a:gd name="connsiteX11" fmla="*/ 7915275 w 9096375"/>
                <a:gd name="connsiteY11" fmla="*/ 981075 h 2466975"/>
                <a:gd name="connsiteX12" fmla="*/ 7896225 w 9096375"/>
                <a:gd name="connsiteY12" fmla="*/ 1781175 h 2466975"/>
                <a:gd name="connsiteX13" fmla="*/ 7658100 w 9096375"/>
                <a:gd name="connsiteY13" fmla="*/ 2466975 h 2466975"/>
                <a:gd name="connsiteX14" fmla="*/ 9096375 w 9096375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24575 w 9144000"/>
                <a:gd name="connsiteY4" fmla="*/ 1009650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24575 w 9144000"/>
                <a:gd name="connsiteY4" fmla="*/ 1009650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24575 w 9144000"/>
                <a:gd name="connsiteY4" fmla="*/ 1009650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24575 w 9144000"/>
                <a:gd name="connsiteY4" fmla="*/ 1009650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24575 w 9144000"/>
                <a:gd name="connsiteY4" fmla="*/ 1009650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57493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7726 w 9144000"/>
                <a:gd name="connsiteY4" fmla="*/ 984046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7726 w 9144000"/>
                <a:gd name="connsiteY4" fmla="*/ 984046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7726 w 9144000"/>
                <a:gd name="connsiteY4" fmla="*/ 984046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7726 w 9144000"/>
                <a:gd name="connsiteY4" fmla="*/ 984046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7726 w 9144000"/>
                <a:gd name="connsiteY4" fmla="*/ 984046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7726 w 9144000"/>
                <a:gd name="connsiteY4" fmla="*/ 984046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553469 h 2562994"/>
                <a:gd name="connsiteX1" fmla="*/ 6592062 w 9144000"/>
                <a:gd name="connsiteY1" fmla="*/ 2560785 h 2562994"/>
                <a:gd name="connsiteX2" fmla="*/ 6591300 w 9144000"/>
                <a:gd name="connsiteY2" fmla="*/ 2315344 h 2562994"/>
                <a:gd name="connsiteX3" fmla="*/ 6000750 w 9144000"/>
                <a:gd name="connsiteY3" fmla="*/ 1248544 h 2562994"/>
                <a:gd name="connsiteX4" fmla="*/ 6197726 w 9144000"/>
                <a:gd name="connsiteY4" fmla="*/ 1080065 h 2562994"/>
                <a:gd name="connsiteX5" fmla="*/ 6619875 w 9144000"/>
                <a:gd name="connsiteY5" fmla="*/ 1562869 h 2562994"/>
                <a:gd name="connsiteX6" fmla="*/ 6562725 w 9144000"/>
                <a:gd name="connsiteY6" fmla="*/ 96019 h 2562994"/>
                <a:gd name="connsiteX7" fmla="*/ 6838950 w 9144000"/>
                <a:gd name="connsiteY7" fmla="*/ 105544 h 2562994"/>
                <a:gd name="connsiteX8" fmla="*/ 6905625 w 9144000"/>
                <a:gd name="connsiteY8" fmla="*/ 1077094 h 2562994"/>
                <a:gd name="connsiteX9" fmla="*/ 7239000 w 9144000"/>
                <a:gd name="connsiteY9" fmla="*/ 1077094 h 2562994"/>
                <a:gd name="connsiteX10" fmla="*/ 7629525 w 9144000"/>
                <a:gd name="connsiteY10" fmla="*/ 1077094 h 2562994"/>
                <a:gd name="connsiteX11" fmla="*/ 7915275 w 9144000"/>
                <a:gd name="connsiteY11" fmla="*/ 1077094 h 2562994"/>
                <a:gd name="connsiteX12" fmla="*/ 7896225 w 9144000"/>
                <a:gd name="connsiteY12" fmla="*/ 1877194 h 2562994"/>
                <a:gd name="connsiteX13" fmla="*/ 7658100 w 9144000"/>
                <a:gd name="connsiteY13" fmla="*/ 2562994 h 2562994"/>
                <a:gd name="connsiteX14" fmla="*/ 9144000 w 9144000"/>
                <a:gd name="connsiteY14" fmla="*/ 2562994 h 2562994"/>
                <a:gd name="connsiteX0" fmla="*/ 0 w 9144000"/>
                <a:gd name="connsiteY0" fmla="*/ 2613374 h 2622899"/>
                <a:gd name="connsiteX1" fmla="*/ 6592062 w 9144000"/>
                <a:gd name="connsiteY1" fmla="*/ 2620690 h 2622899"/>
                <a:gd name="connsiteX2" fmla="*/ 6591300 w 9144000"/>
                <a:gd name="connsiteY2" fmla="*/ 2375249 h 2622899"/>
                <a:gd name="connsiteX3" fmla="*/ 6000750 w 9144000"/>
                <a:gd name="connsiteY3" fmla="*/ 1308449 h 2622899"/>
                <a:gd name="connsiteX4" fmla="*/ 6197726 w 9144000"/>
                <a:gd name="connsiteY4" fmla="*/ 1139970 h 2622899"/>
                <a:gd name="connsiteX5" fmla="*/ 6619875 w 9144000"/>
                <a:gd name="connsiteY5" fmla="*/ 1622774 h 2622899"/>
                <a:gd name="connsiteX6" fmla="*/ 6562725 w 9144000"/>
                <a:gd name="connsiteY6" fmla="*/ 155924 h 2622899"/>
                <a:gd name="connsiteX7" fmla="*/ 6838950 w 9144000"/>
                <a:gd name="connsiteY7" fmla="*/ 165449 h 2622899"/>
                <a:gd name="connsiteX8" fmla="*/ 6905625 w 9144000"/>
                <a:gd name="connsiteY8" fmla="*/ 1136999 h 2622899"/>
                <a:gd name="connsiteX9" fmla="*/ 7239000 w 9144000"/>
                <a:gd name="connsiteY9" fmla="*/ 1136999 h 2622899"/>
                <a:gd name="connsiteX10" fmla="*/ 7629525 w 9144000"/>
                <a:gd name="connsiteY10" fmla="*/ 1136999 h 2622899"/>
                <a:gd name="connsiteX11" fmla="*/ 7915275 w 9144000"/>
                <a:gd name="connsiteY11" fmla="*/ 1136999 h 2622899"/>
                <a:gd name="connsiteX12" fmla="*/ 7896225 w 9144000"/>
                <a:gd name="connsiteY12" fmla="*/ 1937099 h 2622899"/>
                <a:gd name="connsiteX13" fmla="*/ 7658100 w 9144000"/>
                <a:gd name="connsiteY13" fmla="*/ 2622899 h 2622899"/>
                <a:gd name="connsiteX14" fmla="*/ 9144000 w 9144000"/>
                <a:gd name="connsiteY14" fmla="*/ 2622899 h 2622899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15275 w 9144000"/>
                <a:gd name="connsiteY11" fmla="*/ 1149134 h 2635034"/>
                <a:gd name="connsiteX12" fmla="*/ 7877937 w 9144000"/>
                <a:gd name="connsiteY12" fmla="*/ 1945576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15275 w 9144000"/>
                <a:gd name="connsiteY11" fmla="*/ 1149134 h 2635034"/>
                <a:gd name="connsiteX12" fmla="*/ 7877937 w 9144000"/>
                <a:gd name="connsiteY12" fmla="*/ 1945576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15275 w 9144000"/>
                <a:gd name="connsiteY11" fmla="*/ 1149134 h 2635034"/>
                <a:gd name="connsiteX12" fmla="*/ 7877937 w 9144000"/>
                <a:gd name="connsiteY12" fmla="*/ 1945576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15275 w 9144000"/>
                <a:gd name="connsiteY11" fmla="*/ 1149134 h 2635034"/>
                <a:gd name="connsiteX12" fmla="*/ 7877937 w 9144000"/>
                <a:gd name="connsiteY12" fmla="*/ 1945576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22590 w 9144000"/>
                <a:gd name="connsiteY11" fmla="*/ 1167422 h 2635034"/>
                <a:gd name="connsiteX12" fmla="*/ 7877937 w 9144000"/>
                <a:gd name="connsiteY12" fmla="*/ 1945576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22590 w 9144000"/>
                <a:gd name="connsiteY11" fmla="*/ 1167422 h 2635034"/>
                <a:gd name="connsiteX12" fmla="*/ 7877937 w 9144000"/>
                <a:gd name="connsiteY12" fmla="*/ 1945576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732165 w 9144000"/>
                <a:gd name="connsiteY11" fmla="*/ 854927 h 2635034"/>
                <a:gd name="connsiteX12" fmla="*/ 7922590 w 9144000"/>
                <a:gd name="connsiteY12" fmla="*/ 1167422 h 2635034"/>
                <a:gd name="connsiteX13" fmla="*/ 7877937 w 9144000"/>
                <a:gd name="connsiteY13" fmla="*/ 1945576 h 2635034"/>
                <a:gd name="connsiteX14" fmla="*/ 7658100 w 9144000"/>
                <a:gd name="connsiteY14" fmla="*/ 2635034 h 2635034"/>
                <a:gd name="connsiteX15" fmla="*/ 9144000 w 9144000"/>
                <a:gd name="connsiteY15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399324 w 9144000"/>
                <a:gd name="connsiteY10" fmla="*/ 792748 h 2635034"/>
                <a:gd name="connsiteX11" fmla="*/ 7625868 w 9144000"/>
                <a:gd name="connsiteY11" fmla="*/ 1178395 h 2635034"/>
                <a:gd name="connsiteX12" fmla="*/ 7732165 w 9144000"/>
                <a:gd name="connsiteY12" fmla="*/ 854927 h 2635034"/>
                <a:gd name="connsiteX13" fmla="*/ 7922590 w 9144000"/>
                <a:gd name="connsiteY13" fmla="*/ 1167422 h 2635034"/>
                <a:gd name="connsiteX14" fmla="*/ 7877937 w 9144000"/>
                <a:gd name="connsiteY14" fmla="*/ 1945576 h 2635034"/>
                <a:gd name="connsiteX15" fmla="*/ 7658100 w 9144000"/>
                <a:gd name="connsiteY15" fmla="*/ 2635034 h 2635034"/>
                <a:gd name="connsiteX16" fmla="*/ 9144000 w 9144000"/>
                <a:gd name="connsiteY16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39000 w 9144000"/>
                <a:gd name="connsiteY10" fmla="*/ 1149134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39000 w 9144000"/>
                <a:gd name="connsiteY10" fmla="*/ 1149134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39000 w 9144000"/>
                <a:gd name="connsiteY10" fmla="*/ 1149134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39000 w 9144000"/>
                <a:gd name="connsiteY10" fmla="*/ 1149134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39000 w 9144000"/>
                <a:gd name="connsiteY10" fmla="*/ 1149134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39000 w 9144000"/>
                <a:gd name="connsiteY10" fmla="*/ 1149134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39000 w 9144000"/>
                <a:gd name="connsiteY10" fmla="*/ 1149134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39000 w 9144000"/>
                <a:gd name="connsiteY10" fmla="*/ 1149134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56449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5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5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5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106715 w 9144000"/>
                <a:gd name="connsiteY9" fmla="*/ 730568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798002 w 9144000"/>
                <a:gd name="connsiteY16" fmla="*/ 2383804 h 2635034"/>
                <a:gd name="connsiteX17" fmla="*/ 7658100 w 9144000"/>
                <a:gd name="connsiteY17" fmla="*/ 2635034 h 2635034"/>
                <a:gd name="connsiteX18" fmla="*/ 9144000 w 9144000"/>
                <a:gd name="connsiteY18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798002 w 9144000"/>
                <a:gd name="connsiteY16" fmla="*/ 2383804 h 2635034"/>
                <a:gd name="connsiteX17" fmla="*/ 7658100 w 9144000"/>
                <a:gd name="connsiteY17" fmla="*/ 2635034 h 2635034"/>
                <a:gd name="connsiteX18" fmla="*/ 9144000 w 9144000"/>
                <a:gd name="connsiteY18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798002 w 9144000"/>
                <a:gd name="connsiteY16" fmla="*/ 2383804 h 2635034"/>
                <a:gd name="connsiteX17" fmla="*/ 7658100 w 9144000"/>
                <a:gd name="connsiteY17" fmla="*/ 2635034 h 2635034"/>
                <a:gd name="connsiteX18" fmla="*/ 9144000 w 9144000"/>
                <a:gd name="connsiteY18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798002 w 9144000"/>
                <a:gd name="connsiteY16" fmla="*/ 2317968 h 2635034"/>
                <a:gd name="connsiteX17" fmla="*/ 7658100 w 9144000"/>
                <a:gd name="connsiteY17" fmla="*/ 2635034 h 2635034"/>
                <a:gd name="connsiteX18" fmla="*/ 9144000 w 9144000"/>
                <a:gd name="connsiteY18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798002 w 9144000"/>
                <a:gd name="connsiteY16" fmla="*/ 2317968 h 2635034"/>
                <a:gd name="connsiteX17" fmla="*/ 7658100 w 9144000"/>
                <a:gd name="connsiteY17" fmla="*/ 2635034 h 2635034"/>
                <a:gd name="connsiteX18" fmla="*/ 9144000 w 9144000"/>
                <a:gd name="connsiteY18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798002 w 9144000"/>
                <a:gd name="connsiteY16" fmla="*/ 2317968 h 2635034"/>
                <a:gd name="connsiteX17" fmla="*/ 7723937 w 9144000"/>
                <a:gd name="connsiteY17" fmla="*/ 2635034 h 2635034"/>
                <a:gd name="connsiteX18" fmla="*/ 9144000 w 9144000"/>
                <a:gd name="connsiteY18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798002 w 9144000"/>
                <a:gd name="connsiteY16" fmla="*/ 2317968 h 2635034"/>
                <a:gd name="connsiteX17" fmla="*/ 7723937 w 9144000"/>
                <a:gd name="connsiteY17" fmla="*/ 2635034 h 2635034"/>
                <a:gd name="connsiteX18" fmla="*/ 9144000 w 9144000"/>
                <a:gd name="connsiteY18" fmla="*/ 2635034 h 2635034"/>
                <a:gd name="connsiteX0" fmla="*/ 0 w 4869712"/>
                <a:gd name="connsiteY0" fmla="*/ 2636141 h 2636599"/>
                <a:gd name="connsiteX1" fmla="*/ 2317774 w 4869712"/>
                <a:gd name="connsiteY1" fmla="*/ 2632825 h 2636599"/>
                <a:gd name="connsiteX2" fmla="*/ 2317012 w 4869712"/>
                <a:gd name="connsiteY2" fmla="*/ 2387384 h 2636599"/>
                <a:gd name="connsiteX3" fmla="*/ 1726462 w 4869712"/>
                <a:gd name="connsiteY3" fmla="*/ 1320584 h 2636599"/>
                <a:gd name="connsiteX4" fmla="*/ 1923438 w 4869712"/>
                <a:gd name="connsiteY4" fmla="*/ 1152105 h 2636599"/>
                <a:gd name="connsiteX5" fmla="*/ 2345587 w 4869712"/>
                <a:gd name="connsiteY5" fmla="*/ 1634909 h 2636599"/>
                <a:gd name="connsiteX6" fmla="*/ 2288437 w 4869712"/>
                <a:gd name="connsiteY6" fmla="*/ 168059 h 2636599"/>
                <a:gd name="connsiteX7" fmla="*/ 2564662 w 4869712"/>
                <a:gd name="connsiteY7" fmla="*/ 177584 h 2636599"/>
                <a:gd name="connsiteX8" fmla="*/ 2631337 w 4869712"/>
                <a:gd name="connsiteY8" fmla="*/ 1149134 h 2636599"/>
                <a:gd name="connsiteX9" fmla="*/ 2817796 w 4869712"/>
                <a:gd name="connsiteY9" fmla="*/ 723252 h 2636599"/>
                <a:gd name="connsiteX10" fmla="*/ 2986657 w 4869712"/>
                <a:gd name="connsiteY10" fmla="*/ 1152791 h 2636599"/>
                <a:gd name="connsiteX11" fmla="*/ 3172585 w 4869712"/>
                <a:gd name="connsiteY11" fmla="*/ 763487 h 2636599"/>
                <a:gd name="connsiteX12" fmla="*/ 3347922 w 4869712"/>
                <a:gd name="connsiteY12" fmla="*/ 1178395 h 2636599"/>
                <a:gd name="connsiteX13" fmla="*/ 3501768 w 4869712"/>
                <a:gd name="connsiteY13" fmla="*/ 840297 h 2636599"/>
                <a:gd name="connsiteX14" fmla="*/ 3648302 w 4869712"/>
                <a:gd name="connsiteY14" fmla="*/ 1167422 h 2636599"/>
                <a:gd name="connsiteX15" fmla="*/ 3640225 w 4869712"/>
                <a:gd name="connsiteY15" fmla="*/ 1945576 h 2636599"/>
                <a:gd name="connsiteX16" fmla="*/ 3523714 w 4869712"/>
                <a:gd name="connsiteY16" fmla="*/ 2317968 h 2636599"/>
                <a:gd name="connsiteX17" fmla="*/ 3449649 w 4869712"/>
                <a:gd name="connsiteY17" fmla="*/ 2635034 h 2636599"/>
                <a:gd name="connsiteX18" fmla="*/ 4869712 w 4869712"/>
                <a:gd name="connsiteY18" fmla="*/ 2635034 h 2636599"/>
                <a:gd name="connsiteX0" fmla="*/ 0 w 4869712"/>
                <a:gd name="connsiteY0" fmla="*/ 2636141 h 2636141"/>
                <a:gd name="connsiteX1" fmla="*/ 2317774 w 4869712"/>
                <a:gd name="connsiteY1" fmla="*/ 2632825 h 2636141"/>
                <a:gd name="connsiteX2" fmla="*/ 2317012 w 4869712"/>
                <a:gd name="connsiteY2" fmla="*/ 2387384 h 2636141"/>
                <a:gd name="connsiteX3" fmla="*/ 1726462 w 4869712"/>
                <a:gd name="connsiteY3" fmla="*/ 1320584 h 2636141"/>
                <a:gd name="connsiteX4" fmla="*/ 1923438 w 4869712"/>
                <a:gd name="connsiteY4" fmla="*/ 1152105 h 2636141"/>
                <a:gd name="connsiteX5" fmla="*/ 2345587 w 4869712"/>
                <a:gd name="connsiteY5" fmla="*/ 1634909 h 2636141"/>
                <a:gd name="connsiteX6" fmla="*/ 2288437 w 4869712"/>
                <a:gd name="connsiteY6" fmla="*/ 168059 h 2636141"/>
                <a:gd name="connsiteX7" fmla="*/ 2564662 w 4869712"/>
                <a:gd name="connsiteY7" fmla="*/ 177584 h 2636141"/>
                <a:gd name="connsiteX8" fmla="*/ 2631337 w 4869712"/>
                <a:gd name="connsiteY8" fmla="*/ 1149134 h 2636141"/>
                <a:gd name="connsiteX9" fmla="*/ 2817796 w 4869712"/>
                <a:gd name="connsiteY9" fmla="*/ 723252 h 2636141"/>
                <a:gd name="connsiteX10" fmla="*/ 2986657 w 4869712"/>
                <a:gd name="connsiteY10" fmla="*/ 1152791 h 2636141"/>
                <a:gd name="connsiteX11" fmla="*/ 3172585 w 4869712"/>
                <a:gd name="connsiteY11" fmla="*/ 763487 h 2636141"/>
                <a:gd name="connsiteX12" fmla="*/ 3347922 w 4869712"/>
                <a:gd name="connsiteY12" fmla="*/ 1178395 h 2636141"/>
                <a:gd name="connsiteX13" fmla="*/ 3501768 w 4869712"/>
                <a:gd name="connsiteY13" fmla="*/ 840297 h 2636141"/>
                <a:gd name="connsiteX14" fmla="*/ 3648302 w 4869712"/>
                <a:gd name="connsiteY14" fmla="*/ 1167422 h 2636141"/>
                <a:gd name="connsiteX15" fmla="*/ 3640225 w 4869712"/>
                <a:gd name="connsiteY15" fmla="*/ 1945576 h 2636141"/>
                <a:gd name="connsiteX16" fmla="*/ 3523714 w 4869712"/>
                <a:gd name="connsiteY16" fmla="*/ 2317968 h 2636141"/>
                <a:gd name="connsiteX17" fmla="*/ 3449649 w 4869712"/>
                <a:gd name="connsiteY17" fmla="*/ 2635034 h 2636141"/>
                <a:gd name="connsiteX18" fmla="*/ 4869712 w 4869712"/>
                <a:gd name="connsiteY18" fmla="*/ 2635034 h 2636141"/>
                <a:gd name="connsiteX0" fmla="*/ 0 w 4869712"/>
                <a:gd name="connsiteY0" fmla="*/ 2636141 h 2640802"/>
                <a:gd name="connsiteX1" fmla="*/ 2317774 w 4869712"/>
                <a:gd name="connsiteY1" fmla="*/ 2632825 h 2640802"/>
                <a:gd name="connsiteX2" fmla="*/ 2317012 w 4869712"/>
                <a:gd name="connsiteY2" fmla="*/ 2387384 h 2640802"/>
                <a:gd name="connsiteX3" fmla="*/ 1726462 w 4869712"/>
                <a:gd name="connsiteY3" fmla="*/ 1320584 h 2640802"/>
                <a:gd name="connsiteX4" fmla="*/ 1923438 w 4869712"/>
                <a:gd name="connsiteY4" fmla="*/ 1152105 h 2640802"/>
                <a:gd name="connsiteX5" fmla="*/ 2345587 w 4869712"/>
                <a:gd name="connsiteY5" fmla="*/ 1634909 h 2640802"/>
                <a:gd name="connsiteX6" fmla="*/ 2288437 w 4869712"/>
                <a:gd name="connsiteY6" fmla="*/ 168059 h 2640802"/>
                <a:gd name="connsiteX7" fmla="*/ 2564662 w 4869712"/>
                <a:gd name="connsiteY7" fmla="*/ 177584 h 2640802"/>
                <a:gd name="connsiteX8" fmla="*/ 2631337 w 4869712"/>
                <a:gd name="connsiteY8" fmla="*/ 1149134 h 2640802"/>
                <a:gd name="connsiteX9" fmla="*/ 2817796 w 4869712"/>
                <a:gd name="connsiteY9" fmla="*/ 723252 h 2640802"/>
                <a:gd name="connsiteX10" fmla="*/ 2986657 w 4869712"/>
                <a:gd name="connsiteY10" fmla="*/ 1152791 h 2640802"/>
                <a:gd name="connsiteX11" fmla="*/ 3172585 w 4869712"/>
                <a:gd name="connsiteY11" fmla="*/ 763487 h 2640802"/>
                <a:gd name="connsiteX12" fmla="*/ 3347922 w 4869712"/>
                <a:gd name="connsiteY12" fmla="*/ 1178395 h 2640802"/>
                <a:gd name="connsiteX13" fmla="*/ 3501768 w 4869712"/>
                <a:gd name="connsiteY13" fmla="*/ 840297 h 2640802"/>
                <a:gd name="connsiteX14" fmla="*/ 3648302 w 4869712"/>
                <a:gd name="connsiteY14" fmla="*/ 1167422 h 2640802"/>
                <a:gd name="connsiteX15" fmla="*/ 3640225 w 4869712"/>
                <a:gd name="connsiteY15" fmla="*/ 1945576 h 2640802"/>
                <a:gd name="connsiteX16" fmla="*/ 3523714 w 4869712"/>
                <a:gd name="connsiteY16" fmla="*/ 2317968 h 2640802"/>
                <a:gd name="connsiteX17" fmla="*/ 3449649 w 4869712"/>
                <a:gd name="connsiteY17" fmla="*/ 2635034 h 2640802"/>
                <a:gd name="connsiteX18" fmla="*/ 4869712 w 4869712"/>
                <a:gd name="connsiteY18" fmla="*/ 2635034 h 2640802"/>
                <a:gd name="connsiteX0" fmla="*/ 0 w 4869712"/>
                <a:gd name="connsiteY0" fmla="*/ 2636141 h 2640802"/>
                <a:gd name="connsiteX1" fmla="*/ 2317774 w 4869712"/>
                <a:gd name="connsiteY1" fmla="*/ 2632825 h 2640802"/>
                <a:gd name="connsiteX2" fmla="*/ 2317012 w 4869712"/>
                <a:gd name="connsiteY2" fmla="*/ 2387384 h 2640802"/>
                <a:gd name="connsiteX3" fmla="*/ 1726462 w 4869712"/>
                <a:gd name="connsiteY3" fmla="*/ 1320584 h 2640802"/>
                <a:gd name="connsiteX4" fmla="*/ 1923438 w 4869712"/>
                <a:gd name="connsiteY4" fmla="*/ 1152105 h 2640802"/>
                <a:gd name="connsiteX5" fmla="*/ 2345587 w 4869712"/>
                <a:gd name="connsiteY5" fmla="*/ 1634909 h 2640802"/>
                <a:gd name="connsiteX6" fmla="*/ 2288437 w 4869712"/>
                <a:gd name="connsiteY6" fmla="*/ 168059 h 2640802"/>
                <a:gd name="connsiteX7" fmla="*/ 2564662 w 4869712"/>
                <a:gd name="connsiteY7" fmla="*/ 177584 h 2640802"/>
                <a:gd name="connsiteX8" fmla="*/ 2631337 w 4869712"/>
                <a:gd name="connsiteY8" fmla="*/ 1149134 h 2640802"/>
                <a:gd name="connsiteX9" fmla="*/ 2817796 w 4869712"/>
                <a:gd name="connsiteY9" fmla="*/ 723252 h 2640802"/>
                <a:gd name="connsiteX10" fmla="*/ 2986657 w 4869712"/>
                <a:gd name="connsiteY10" fmla="*/ 1152791 h 2640802"/>
                <a:gd name="connsiteX11" fmla="*/ 3172585 w 4869712"/>
                <a:gd name="connsiteY11" fmla="*/ 763487 h 2640802"/>
                <a:gd name="connsiteX12" fmla="*/ 3347922 w 4869712"/>
                <a:gd name="connsiteY12" fmla="*/ 1178395 h 2640802"/>
                <a:gd name="connsiteX13" fmla="*/ 3501768 w 4869712"/>
                <a:gd name="connsiteY13" fmla="*/ 840297 h 2640802"/>
                <a:gd name="connsiteX14" fmla="*/ 3648302 w 4869712"/>
                <a:gd name="connsiteY14" fmla="*/ 1167422 h 2640802"/>
                <a:gd name="connsiteX15" fmla="*/ 3640225 w 4869712"/>
                <a:gd name="connsiteY15" fmla="*/ 1945576 h 2640802"/>
                <a:gd name="connsiteX16" fmla="*/ 3523714 w 4869712"/>
                <a:gd name="connsiteY16" fmla="*/ 2317968 h 2640802"/>
                <a:gd name="connsiteX17" fmla="*/ 3449649 w 4869712"/>
                <a:gd name="connsiteY17" fmla="*/ 2635034 h 2640802"/>
                <a:gd name="connsiteX18" fmla="*/ 4869712 w 4869712"/>
                <a:gd name="connsiteY18" fmla="*/ 2635034 h 2640802"/>
                <a:gd name="connsiteX0" fmla="*/ 113906 w 4005423"/>
                <a:gd name="connsiteY0" fmla="*/ 2668039 h 2670195"/>
                <a:gd name="connsiteX1" fmla="*/ 1453485 w 4005423"/>
                <a:gd name="connsiteY1" fmla="*/ 2632825 h 2670195"/>
                <a:gd name="connsiteX2" fmla="*/ 1452723 w 4005423"/>
                <a:gd name="connsiteY2" fmla="*/ 2387384 h 2670195"/>
                <a:gd name="connsiteX3" fmla="*/ 862173 w 4005423"/>
                <a:gd name="connsiteY3" fmla="*/ 1320584 h 2670195"/>
                <a:gd name="connsiteX4" fmla="*/ 1059149 w 4005423"/>
                <a:gd name="connsiteY4" fmla="*/ 1152105 h 2670195"/>
                <a:gd name="connsiteX5" fmla="*/ 1481298 w 4005423"/>
                <a:gd name="connsiteY5" fmla="*/ 1634909 h 2670195"/>
                <a:gd name="connsiteX6" fmla="*/ 1424148 w 4005423"/>
                <a:gd name="connsiteY6" fmla="*/ 168059 h 2670195"/>
                <a:gd name="connsiteX7" fmla="*/ 1700373 w 4005423"/>
                <a:gd name="connsiteY7" fmla="*/ 177584 h 2670195"/>
                <a:gd name="connsiteX8" fmla="*/ 1767048 w 4005423"/>
                <a:gd name="connsiteY8" fmla="*/ 1149134 h 2670195"/>
                <a:gd name="connsiteX9" fmla="*/ 1953507 w 4005423"/>
                <a:gd name="connsiteY9" fmla="*/ 723252 h 2670195"/>
                <a:gd name="connsiteX10" fmla="*/ 2122368 w 4005423"/>
                <a:gd name="connsiteY10" fmla="*/ 1152791 h 2670195"/>
                <a:gd name="connsiteX11" fmla="*/ 2308296 w 4005423"/>
                <a:gd name="connsiteY11" fmla="*/ 763487 h 2670195"/>
                <a:gd name="connsiteX12" fmla="*/ 2483633 w 4005423"/>
                <a:gd name="connsiteY12" fmla="*/ 1178395 h 2670195"/>
                <a:gd name="connsiteX13" fmla="*/ 2637479 w 4005423"/>
                <a:gd name="connsiteY13" fmla="*/ 840297 h 2670195"/>
                <a:gd name="connsiteX14" fmla="*/ 2784013 w 4005423"/>
                <a:gd name="connsiteY14" fmla="*/ 1167422 h 2670195"/>
                <a:gd name="connsiteX15" fmla="*/ 2775936 w 4005423"/>
                <a:gd name="connsiteY15" fmla="*/ 1945576 h 2670195"/>
                <a:gd name="connsiteX16" fmla="*/ 2659425 w 4005423"/>
                <a:gd name="connsiteY16" fmla="*/ 2317968 h 2670195"/>
                <a:gd name="connsiteX17" fmla="*/ 2585360 w 4005423"/>
                <a:gd name="connsiteY17" fmla="*/ 2635034 h 2670195"/>
                <a:gd name="connsiteX18" fmla="*/ 4005423 w 4005423"/>
                <a:gd name="connsiteY18" fmla="*/ 2635034 h 2670195"/>
                <a:gd name="connsiteX0" fmla="*/ 479716 w 3701381"/>
                <a:gd name="connsiteY0" fmla="*/ 3072076 h 3072352"/>
                <a:gd name="connsiteX1" fmla="*/ 1149443 w 3701381"/>
                <a:gd name="connsiteY1" fmla="*/ 2632825 h 3072352"/>
                <a:gd name="connsiteX2" fmla="*/ 1148681 w 3701381"/>
                <a:gd name="connsiteY2" fmla="*/ 2387384 h 3072352"/>
                <a:gd name="connsiteX3" fmla="*/ 558131 w 3701381"/>
                <a:gd name="connsiteY3" fmla="*/ 1320584 h 3072352"/>
                <a:gd name="connsiteX4" fmla="*/ 755107 w 3701381"/>
                <a:gd name="connsiteY4" fmla="*/ 1152105 h 3072352"/>
                <a:gd name="connsiteX5" fmla="*/ 1177256 w 3701381"/>
                <a:gd name="connsiteY5" fmla="*/ 1634909 h 3072352"/>
                <a:gd name="connsiteX6" fmla="*/ 1120106 w 3701381"/>
                <a:gd name="connsiteY6" fmla="*/ 168059 h 3072352"/>
                <a:gd name="connsiteX7" fmla="*/ 1396331 w 3701381"/>
                <a:gd name="connsiteY7" fmla="*/ 177584 h 3072352"/>
                <a:gd name="connsiteX8" fmla="*/ 1463006 w 3701381"/>
                <a:gd name="connsiteY8" fmla="*/ 1149134 h 3072352"/>
                <a:gd name="connsiteX9" fmla="*/ 1649465 w 3701381"/>
                <a:gd name="connsiteY9" fmla="*/ 723252 h 3072352"/>
                <a:gd name="connsiteX10" fmla="*/ 1818326 w 3701381"/>
                <a:gd name="connsiteY10" fmla="*/ 1152791 h 3072352"/>
                <a:gd name="connsiteX11" fmla="*/ 2004254 w 3701381"/>
                <a:gd name="connsiteY11" fmla="*/ 763487 h 3072352"/>
                <a:gd name="connsiteX12" fmla="*/ 2179591 w 3701381"/>
                <a:gd name="connsiteY12" fmla="*/ 1178395 h 3072352"/>
                <a:gd name="connsiteX13" fmla="*/ 2333437 w 3701381"/>
                <a:gd name="connsiteY13" fmla="*/ 840297 h 3072352"/>
                <a:gd name="connsiteX14" fmla="*/ 2479971 w 3701381"/>
                <a:gd name="connsiteY14" fmla="*/ 1167422 h 3072352"/>
                <a:gd name="connsiteX15" fmla="*/ 2471894 w 3701381"/>
                <a:gd name="connsiteY15" fmla="*/ 1945576 h 3072352"/>
                <a:gd name="connsiteX16" fmla="*/ 2355383 w 3701381"/>
                <a:gd name="connsiteY16" fmla="*/ 2317968 h 3072352"/>
                <a:gd name="connsiteX17" fmla="*/ 2281318 w 3701381"/>
                <a:gd name="connsiteY17" fmla="*/ 2635034 h 3072352"/>
                <a:gd name="connsiteX18" fmla="*/ 3701381 w 3701381"/>
                <a:gd name="connsiteY18" fmla="*/ 2635034 h 3072352"/>
                <a:gd name="connsiteX0" fmla="*/ 609558 w 3831223"/>
                <a:gd name="connsiteY0" fmla="*/ 3072076 h 3072076"/>
                <a:gd name="connsiteX1" fmla="*/ 1279285 w 3831223"/>
                <a:gd name="connsiteY1" fmla="*/ 2632825 h 3072076"/>
                <a:gd name="connsiteX2" fmla="*/ 1278523 w 3831223"/>
                <a:gd name="connsiteY2" fmla="*/ 2387384 h 3072076"/>
                <a:gd name="connsiteX3" fmla="*/ 687973 w 3831223"/>
                <a:gd name="connsiteY3" fmla="*/ 1320584 h 3072076"/>
                <a:gd name="connsiteX4" fmla="*/ 884949 w 3831223"/>
                <a:gd name="connsiteY4" fmla="*/ 1152105 h 3072076"/>
                <a:gd name="connsiteX5" fmla="*/ 1307098 w 3831223"/>
                <a:gd name="connsiteY5" fmla="*/ 1634909 h 3072076"/>
                <a:gd name="connsiteX6" fmla="*/ 1249948 w 3831223"/>
                <a:gd name="connsiteY6" fmla="*/ 168059 h 3072076"/>
                <a:gd name="connsiteX7" fmla="*/ 1526173 w 3831223"/>
                <a:gd name="connsiteY7" fmla="*/ 177584 h 3072076"/>
                <a:gd name="connsiteX8" fmla="*/ 1592848 w 3831223"/>
                <a:gd name="connsiteY8" fmla="*/ 1149134 h 3072076"/>
                <a:gd name="connsiteX9" fmla="*/ 1779307 w 3831223"/>
                <a:gd name="connsiteY9" fmla="*/ 723252 h 3072076"/>
                <a:gd name="connsiteX10" fmla="*/ 1948168 w 3831223"/>
                <a:gd name="connsiteY10" fmla="*/ 1152791 h 3072076"/>
                <a:gd name="connsiteX11" fmla="*/ 2134096 w 3831223"/>
                <a:gd name="connsiteY11" fmla="*/ 763487 h 3072076"/>
                <a:gd name="connsiteX12" fmla="*/ 2309433 w 3831223"/>
                <a:gd name="connsiteY12" fmla="*/ 1178395 h 3072076"/>
                <a:gd name="connsiteX13" fmla="*/ 2463279 w 3831223"/>
                <a:gd name="connsiteY13" fmla="*/ 840297 h 3072076"/>
                <a:gd name="connsiteX14" fmla="*/ 2609813 w 3831223"/>
                <a:gd name="connsiteY14" fmla="*/ 1167422 h 3072076"/>
                <a:gd name="connsiteX15" fmla="*/ 2601736 w 3831223"/>
                <a:gd name="connsiteY15" fmla="*/ 1945576 h 3072076"/>
                <a:gd name="connsiteX16" fmla="*/ 2485225 w 3831223"/>
                <a:gd name="connsiteY16" fmla="*/ 2317968 h 3072076"/>
                <a:gd name="connsiteX17" fmla="*/ 2411160 w 3831223"/>
                <a:gd name="connsiteY17" fmla="*/ 2635034 h 3072076"/>
                <a:gd name="connsiteX18" fmla="*/ 3831223 w 3831223"/>
                <a:gd name="connsiteY18" fmla="*/ 2635034 h 3072076"/>
                <a:gd name="connsiteX0" fmla="*/ 111732 w 4715630"/>
                <a:gd name="connsiteY0" fmla="*/ 3274095 h 3274095"/>
                <a:gd name="connsiteX1" fmla="*/ 2163692 w 4715630"/>
                <a:gd name="connsiteY1" fmla="*/ 2632825 h 3274095"/>
                <a:gd name="connsiteX2" fmla="*/ 2162930 w 4715630"/>
                <a:gd name="connsiteY2" fmla="*/ 2387384 h 3274095"/>
                <a:gd name="connsiteX3" fmla="*/ 1572380 w 4715630"/>
                <a:gd name="connsiteY3" fmla="*/ 1320584 h 3274095"/>
                <a:gd name="connsiteX4" fmla="*/ 1769356 w 4715630"/>
                <a:gd name="connsiteY4" fmla="*/ 1152105 h 3274095"/>
                <a:gd name="connsiteX5" fmla="*/ 2191505 w 4715630"/>
                <a:gd name="connsiteY5" fmla="*/ 1634909 h 3274095"/>
                <a:gd name="connsiteX6" fmla="*/ 2134355 w 4715630"/>
                <a:gd name="connsiteY6" fmla="*/ 168059 h 3274095"/>
                <a:gd name="connsiteX7" fmla="*/ 2410580 w 4715630"/>
                <a:gd name="connsiteY7" fmla="*/ 177584 h 3274095"/>
                <a:gd name="connsiteX8" fmla="*/ 2477255 w 4715630"/>
                <a:gd name="connsiteY8" fmla="*/ 1149134 h 3274095"/>
                <a:gd name="connsiteX9" fmla="*/ 2663714 w 4715630"/>
                <a:gd name="connsiteY9" fmla="*/ 723252 h 3274095"/>
                <a:gd name="connsiteX10" fmla="*/ 2832575 w 4715630"/>
                <a:gd name="connsiteY10" fmla="*/ 1152791 h 3274095"/>
                <a:gd name="connsiteX11" fmla="*/ 3018503 w 4715630"/>
                <a:gd name="connsiteY11" fmla="*/ 763487 h 3274095"/>
                <a:gd name="connsiteX12" fmla="*/ 3193840 w 4715630"/>
                <a:gd name="connsiteY12" fmla="*/ 1178395 h 3274095"/>
                <a:gd name="connsiteX13" fmla="*/ 3347686 w 4715630"/>
                <a:gd name="connsiteY13" fmla="*/ 840297 h 3274095"/>
                <a:gd name="connsiteX14" fmla="*/ 3494220 w 4715630"/>
                <a:gd name="connsiteY14" fmla="*/ 1167422 h 3274095"/>
                <a:gd name="connsiteX15" fmla="*/ 3486143 w 4715630"/>
                <a:gd name="connsiteY15" fmla="*/ 1945576 h 3274095"/>
                <a:gd name="connsiteX16" fmla="*/ 3369632 w 4715630"/>
                <a:gd name="connsiteY16" fmla="*/ 2317968 h 3274095"/>
                <a:gd name="connsiteX17" fmla="*/ 3295567 w 4715630"/>
                <a:gd name="connsiteY17" fmla="*/ 2635034 h 3274095"/>
                <a:gd name="connsiteX18" fmla="*/ 4715630 w 4715630"/>
                <a:gd name="connsiteY18" fmla="*/ 2635034 h 3274095"/>
                <a:gd name="connsiteX0" fmla="*/ 0 w 4603898"/>
                <a:gd name="connsiteY0" fmla="*/ 3274095 h 3274095"/>
                <a:gd name="connsiteX1" fmla="*/ 2051960 w 4603898"/>
                <a:gd name="connsiteY1" fmla="*/ 2632825 h 3274095"/>
                <a:gd name="connsiteX2" fmla="*/ 2051198 w 4603898"/>
                <a:gd name="connsiteY2" fmla="*/ 2387384 h 3274095"/>
                <a:gd name="connsiteX3" fmla="*/ 1460648 w 4603898"/>
                <a:gd name="connsiteY3" fmla="*/ 1320584 h 3274095"/>
                <a:gd name="connsiteX4" fmla="*/ 1657624 w 4603898"/>
                <a:gd name="connsiteY4" fmla="*/ 1152105 h 3274095"/>
                <a:gd name="connsiteX5" fmla="*/ 2079773 w 4603898"/>
                <a:gd name="connsiteY5" fmla="*/ 1634909 h 3274095"/>
                <a:gd name="connsiteX6" fmla="*/ 2022623 w 4603898"/>
                <a:gd name="connsiteY6" fmla="*/ 168059 h 3274095"/>
                <a:gd name="connsiteX7" fmla="*/ 2298848 w 4603898"/>
                <a:gd name="connsiteY7" fmla="*/ 177584 h 3274095"/>
                <a:gd name="connsiteX8" fmla="*/ 2365523 w 4603898"/>
                <a:gd name="connsiteY8" fmla="*/ 1149134 h 3274095"/>
                <a:gd name="connsiteX9" fmla="*/ 2551982 w 4603898"/>
                <a:gd name="connsiteY9" fmla="*/ 723252 h 3274095"/>
                <a:gd name="connsiteX10" fmla="*/ 2720843 w 4603898"/>
                <a:gd name="connsiteY10" fmla="*/ 1152791 h 3274095"/>
                <a:gd name="connsiteX11" fmla="*/ 2906771 w 4603898"/>
                <a:gd name="connsiteY11" fmla="*/ 763487 h 3274095"/>
                <a:gd name="connsiteX12" fmla="*/ 3082108 w 4603898"/>
                <a:gd name="connsiteY12" fmla="*/ 1178395 h 3274095"/>
                <a:gd name="connsiteX13" fmla="*/ 3235954 w 4603898"/>
                <a:gd name="connsiteY13" fmla="*/ 840297 h 3274095"/>
                <a:gd name="connsiteX14" fmla="*/ 3382488 w 4603898"/>
                <a:gd name="connsiteY14" fmla="*/ 1167422 h 3274095"/>
                <a:gd name="connsiteX15" fmla="*/ 3374411 w 4603898"/>
                <a:gd name="connsiteY15" fmla="*/ 1945576 h 3274095"/>
                <a:gd name="connsiteX16" fmla="*/ 3257900 w 4603898"/>
                <a:gd name="connsiteY16" fmla="*/ 2317968 h 3274095"/>
                <a:gd name="connsiteX17" fmla="*/ 3183835 w 4603898"/>
                <a:gd name="connsiteY17" fmla="*/ 2635034 h 3274095"/>
                <a:gd name="connsiteX18" fmla="*/ 4603898 w 4603898"/>
                <a:gd name="connsiteY18" fmla="*/ 2635034 h 3274095"/>
                <a:gd name="connsiteX0" fmla="*/ 58169 w 4130439"/>
                <a:gd name="connsiteY0" fmla="*/ 2678672 h 2678672"/>
                <a:gd name="connsiteX1" fmla="*/ 1578501 w 4130439"/>
                <a:gd name="connsiteY1" fmla="*/ 2632825 h 2678672"/>
                <a:gd name="connsiteX2" fmla="*/ 1577739 w 4130439"/>
                <a:gd name="connsiteY2" fmla="*/ 2387384 h 2678672"/>
                <a:gd name="connsiteX3" fmla="*/ 987189 w 4130439"/>
                <a:gd name="connsiteY3" fmla="*/ 1320584 h 2678672"/>
                <a:gd name="connsiteX4" fmla="*/ 1184165 w 4130439"/>
                <a:gd name="connsiteY4" fmla="*/ 1152105 h 2678672"/>
                <a:gd name="connsiteX5" fmla="*/ 1606314 w 4130439"/>
                <a:gd name="connsiteY5" fmla="*/ 1634909 h 2678672"/>
                <a:gd name="connsiteX6" fmla="*/ 1549164 w 4130439"/>
                <a:gd name="connsiteY6" fmla="*/ 168059 h 2678672"/>
                <a:gd name="connsiteX7" fmla="*/ 1825389 w 4130439"/>
                <a:gd name="connsiteY7" fmla="*/ 177584 h 2678672"/>
                <a:gd name="connsiteX8" fmla="*/ 1892064 w 4130439"/>
                <a:gd name="connsiteY8" fmla="*/ 1149134 h 2678672"/>
                <a:gd name="connsiteX9" fmla="*/ 2078523 w 4130439"/>
                <a:gd name="connsiteY9" fmla="*/ 723252 h 2678672"/>
                <a:gd name="connsiteX10" fmla="*/ 2247384 w 4130439"/>
                <a:gd name="connsiteY10" fmla="*/ 1152791 h 2678672"/>
                <a:gd name="connsiteX11" fmla="*/ 2433312 w 4130439"/>
                <a:gd name="connsiteY11" fmla="*/ 763487 h 2678672"/>
                <a:gd name="connsiteX12" fmla="*/ 2608649 w 4130439"/>
                <a:gd name="connsiteY12" fmla="*/ 1178395 h 2678672"/>
                <a:gd name="connsiteX13" fmla="*/ 2762495 w 4130439"/>
                <a:gd name="connsiteY13" fmla="*/ 840297 h 2678672"/>
                <a:gd name="connsiteX14" fmla="*/ 2909029 w 4130439"/>
                <a:gd name="connsiteY14" fmla="*/ 1167422 h 2678672"/>
                <a:gd name="connsiteX15" fmla="*/ 2900952 w 4130439"/>
                <a:gd name="connsiteY15" fmla="*/ 1945576 h 2678672"/>
                <a:gd name="connsiteX16" fmla="*/ 2784441 w 4130439"/>
                <a:gd name="connsiteY16" fmla="*/ 2317968 h 2678672"/>
                <a:gd name="connsiteX17" fmla="*/ 2710376 w 4130439"/>
                <a:gd name="connsiteY17" fmla="*/ 2635034 h 2678672"/>
                <a:gd name="connsiteX18" fmla="*/ 4130439 w 4130439"/>
                <a:gd name="connsiteY18" fmla="*/ 2635034 h 2678672"/>
                <a:gd name="connsiteX0" fmla="*/ 31727 w 4189058"/>
                <a:gd name="connsiteY0" fmla="*/ 2678672 h 2678672"/>
                <a:gd name="connsiteX1" fmla="*/ 1637120 w 4189058"/>
                <a:gd name="connsiteY1" fmla="*/ 2632825 h 2678672"/>
                <a:gd name="connsiteX2" fmla="*/ 1636358 w 4189058"/>
                <a:gd name="connsiteY2" fmla="*/ 2387384 h 2678672"/>
                <a:gd name="connsiteX3" fmla="*/ 1045808 w 4189058"/>
                <a:gd name="connsiteY3" fmla="*/ 1320584 h 2678672"/>
                <a:gd name="connsiteX4" fmla="*/ 1242784 w 4189058"/>
                <a:gd name="connsiteY4" fmla="*/ 1152105 h 2678672"/>
                <a:gd name="connsiteX5" fmla="*/ 1664933 w 4189058"/>
                <a:gd name="connsiteY5" fmla="*/ 1634909 h 2678672"/>
                <a:gd name="connsiteX6" fmla="*/ 1607783 w 4189058"/>
                <a:gd name="connsiteY6" fmla="*/ 168059 h 2678672"/>
                <a:gd name="connsiteX7" fmla="*/ 1884008 w 4189058"/>
                <a:gd name="connsiteY7" fmla="*/ 177584 h 2678672"/>
                <a:gd name="connsiteX8" fmla="*/ 1950683 w 4189058"/>
                <a:gd name="connsiteY8" fmla="*/ 1149134 h 2678672"/>
                <a:gd name="connsiteX9" fmla="*/ 2137142 w 4189058"/>
                <a:gd name="connsiteY9" fmla="*/ 723252 h 2678672"/>
                <a:gd name="connsiteX10" fmla="*/ 2306003 w 4189058"/>
                <a:gd name="connsiteY10" fmla="*/ 1152791 h 2678672"/>
                <a:gd name="connsiteX11" fmla="*/ 2491931 w 4189058"/>
                <a:gd name="connsiteY11" fmla="*/ 763487 h 2678672"/>
                <a:gd name="connsiteX12" fmla="*/ 2667268 w 4189058"/>
                <a:gd name="connsiteY12" fmla="*/ 1178395 h 2678672"/>
                <a:gd name="connsiteX13" fmla="*/ 2821114 w 4189058"/>
                <a:gd name="connsiteY13" fmla="*/ 840297 h 2678672"/>
                <a:gd name="connsiteX14" fmla="*/ 2967648 w 4189058"/>
                <a:gd name="connsiteY14" fmla="*/ 1167422 h 2678672"/>
                <a:gd name="connsiteX15" fmla="*/ 2959571 w 4189058"/>
                <a:gd name="connsiteY15" fmla="*/ 1945576 h 2678672"/>
                <a:gd name="connsiteX16" fmla="*/ 2843060 w 4189058"/>
                <a:gd name="connsiteY16" fmla="*/ 2317968 h 2678672"/>
                <a:gd name="connsiteX17" fmla="*/ 2768995 w 4189058"/>
                <a:gd name="connsiteY17" fmla="*/ 2635034 h 2678672"/>
                <a:gd name="connsiteX18" fmla="*/ 4189058 w 4189058"/>
                <a:gd name="connsiteY18" fmla="*/ 2635034 h 2678672"/>
                <a:gd name="connsiteX0" fmla="*/ 231463 w 3899696"/>
                <a:gd name="connsiteY0" fmla="*/ 2636142 h 2636142"/>
                <a:gd name="connsiteX1" fmla="*/ 1347758 w 3899696"/>
                <a:gd name="connsiteY1" fmla="*/ 2632825 h 2636142"/>
                <a:gd name="connsiteX2" fmla="*/ 1346996 w 3899696"/>
                <a:gd name="connsiteY2" fmla="*/ 2387384 h 2636142"/>
                <a:gd name="connsiteX3" fmla="*/ 756446 w 3899696"/>
                <a:gd name="connsiteY3" fmla="*/ 1320584 h 2636142"/>
                <a:gd name="connsiteX4" fmla="*/ 953422 w 3899696"/>
                <a:gd name="connsiteY4" fmla="*/ 1152105 h 2636142"/>
                <a:gd name="connsiteX5" fmla="*/ 1375571 w 3899696"/>
                <a:gd name="connsiteY5" fmla="*/ 1634909 h 2636142"/>
                <a:gd name="connsiteX6" fmla="*/ 1318421 w 3899696"/>
                <a:gd name="connsiteY6" fmla="*/ 168059 h 2636142"/>
                <a:gd name="connsiteX7" fmla="*/ 1594646 w 3899696"/>
                <a:gd name="connsiteY7" fmla="*/ 177584 h 2636142"/>
                <a:gd name="connsiteX8" fmla="*/ 1661321 w 3899696"/>
                <a:gd name="connsiteY8" fmla="*/ 1149134 h 2636142"/>
                <a:gd name="connsiteX9" fmla="*/ 1847780 w 3899696"/>
                <a:gd name="connsiteY9" fmla="*/ 723252 h 2636142"/>
                <a:gd name="connsiteX10" fmla="*/ 2016641 w 3899696"/>
                <a:gd name="connsiteY10" fmla="*/ 1152791 h 2636142"/>
                <a:gd name="connsiteX11" fmla="*/ 2202569 w 3899696"/>
                <a:gd name="connsiteY11" fmla="*/ 763487 h 2636142"/>
                <a:gd name="connsiteX12" fmla="*/ 2377906 w 3899696"/>
                <a:gd name="connsiteY12" fmla="*/ 1178395 h 2636142"/>
                <a:gd name="connsiteX13" fmla="*/ 2531752 w 3899696"/>
                <a:gd name="connsiteY13" fmla="*/ 840297 h 2636142"/>
                <a:gd name="connsiteX14" fmla="*/ 2678286 w 3899696"/>
                <a:gd name="connsiteY14" fmla="*/ 1167422 h 2636142"/>
                <a:gd name="connsiteX15" fmla="*/ 2670209 w 3899696"/>
                <a:gd name="connsiteY15" fmla="*/ 1945576 h 2636142"/>
                <a:gd name="connsiteX16" fmla="*/ 2553698 w 3899696"/>
                <a:gd name="connsiteY16" fmla="*/ 2317968 h 2636142"/>
                <a:gd name="connsiteX17" fmla="*/ 2479633 w 3899696"/>
                <a:gd name="connsiteY17" fmla="*/ 2635034 h 2636142"/>
                <a:gd name="connsiteX18" fmla="*/ 3899696 w 3899696"/>
                <a:gd name="connsiteY18" fmla="*/ 2635034 h 2636142"/>
                <a:gd name="connsiteX0" fmla="*/ 0 w 3668233"/>
                <a:gd name="connsiteY0" fmla="*/ 2636142 h 2636142"/>
                <a:gd name="connsiteX1" fmla="*/ 1116295 w 3668233"/>
                <a:gd name="connsiteY1" fmla="*/ 2632825 h 2636142"/>
                <a:gd name="connsiteX2" fmla="*/ 1115533 w 3668233"/>
                <a:gd name="connsiteY2" fmla="*/ 2387384 h 2636142"/>
                <a:gd name="connsiteX3" fmla="*/ 524983 w 3668233"/>
                <a:gd name="connsiteY3" fmla="*/ 1320584 h 2636142"/>
                <a:gd name="connsiteX4" fmla="*/ 721959 w 3668233"/>
                <a:gd name="connsiteY4" fmla="*/ 1152105 h 2636142"/>
                <a:gd name="connsiteX5" fmla="*/ 1144108 w 3668233"/>
                <a:gd name="connsiteY5" fmla="*/ 1634909 h 2636142"/>
                <a:gd name="connsiteX6" fmla="*/ 1086958 w 3668233"/>
                <a:gd name="connsiteY6" fmla="*/ 168059 h 2636142"/>
                <a:gd name="connsiteX7" fmla="*/ 1363183 w 3668233"/>
                <a:gd name="connsiteY7" fmla="*/ 177584 h 2636142"/>
                <a:gd name="connsiteX8" fmla="*/ 1429858 w 3668233"/>
                <a:gd name="connsiteY8" fmla="*/ 1149134 h 2636142"/>
                <a:gd name="connsiteX9" fmla="*/ 1616317 w 3668233"/>
                <a:gd name="connsiteY9" fmla="*/ 723252 h 2636142"/>
                <a:gd name="connsiteX10" fmla="*/ 1785178 w 3668233"/>
                <a:gd name="connsiteY10" fmla="*/ 1152791 h 2636142"/>
                <a:gd name="connsiteX11" fmla="*/ 1971106 w 3668233"/>
                <a:gd name="connsiteY11" fmla="*/ 763487 h 2636142"/>
                <a:gd name="connsiteX12" fmla="*/ 2146443 w 3668233"/>
                <a:gd name="connsiteY12" fmla="*/ 1178395 h 2636142"/>
                <a:gd name="connsiteX13" fmla="*/ 2300289 w 3668233"/>
                <a:gd name="connsiteY13" fmla="*/ 840297 h 2636142"/>
                <a:gd name="connsiteX14" fmla="*/ 2446823 w 3668233"/>
                <a:gd name="connsiteY14" fmla="*/ 1167422 h 2636142"/>
                <a:gd name="connsiteX15" fmla="*/ 2438746 w 3668233"/>
                <a:gd name="connsiteY15" fmla="*/ 1945576 h 2636142"/>
                <a:gd name="connsiteX16" fmla="*/ 2322235 w 3668233"/>
                <a:gd name="connsiteY16" fmla="*/ 2317968 h 2636142"/>
                <a:gd name="connsiteX17" fmla="*/ 2248170 w 3668233"/>
                <a:gd name="connsiteY17" fmla="*/ 2635034 h 2636142"/>
                <a:gd name="connsiteX18" fmla="*/ 3668233 w 3668233"/>
                <a:gd name="connsiteY18" fmla="*/ 2635034 h 2636142"/>
                <a:gd name="connsiteX0" fmla="*/ 357493 w 3207019"/>
                <a:gd name="connsiteY0" fmla="*/ 2636142 h 2636142"/>
                <a:gd name="connsiteX1" fmla="*/ 655081 w 3207019"/>
                <a:gd name="connsiteY1" fmla="*/ 2632825 h 2636142"/>
                <a:gd name="connsiteX2" fmla="*/ 654319 w 3207019"/>
                <a:gd name="connsiteY2" fmla="*/ 2387384 h 2636142"/>
                <a:gd name="connsiteX3" fmla="*/ 63769 w 3207019"/>
                <a:gd name="connsiteY3" fmla="*/ 1320584 h 2636142"/>
                <a:gd name="connsiteX4" fmla="*/ 260745 w 3207019"/>
                <a:gd name="connsiteY4" fmla="*/ 1152105 h 2636142"/>
                <a:gd name="connsiteX5" fmla="*/ 682894 w 3207019"/>
                <a:gd name="connsiteY5" fmla="*/ 1634909 h 2636142"/>
                <a:gd name="connsiteX6" fmla="*/ 625744 w 3207019"/>
                <a:gd name="connsiteY6" fmla="*/ 168059 h 2636142"/>
                <a:gd name="connsiteX7" fmla="*/ 901969 w 3207019"/>
                <a:gd name="connsiteY7" fmla="*/ 177584 h 2636142"/>
                <a:gd name="connsiteX8" fmla="*/ 968644 w 3207019"/>
                <a:gd name="connsiteY8" fmla="*/ 1149134 h 2636142"/>
                <a:gd name="connsiteX9" fmla="*/ 1155103 w 3207019"/>
                <a:gd name="connsiteY9" fmla="*/ 723252 h 2636142"/>
                <a:gd name="connsiteX10" fmla="*/ 1323964 w 3207019"/>
                <a:gd name="connsiteY10" fmla="*/ 1152791 h 2636142"/>
                <a:gd name="connsiteX11" fmla="*/ 1509892 w 3207019"/>
                <a:gd name="connsiteY11" fmla="*/ 763487 h 2636142"/>
                <a:gd name="connsiteX12" fmla="*/ 1685229 w 3207019"/>
                <a:gd name="connsiteY12" fmla="*/ 1178395 h 2636142"/>
                <a:gd name="connsiteX13" fmla="*/ 1839075 w 3207019"/>
                <a:gd name="connsiteY13" fmla="*/ 840297 h 2636142"/>
                <a:gd name="connsiteX14" fmla="*/ 1985609 w 3207019"/>
                <a:gd name="connsiteY14" fmla="*/ 1167422 h 2636142"/>
                <a:gd name="connsiteX15" fmla="*/ 1977532 w 3207019"/>
                <a:gd name="connsiteY15" fmla="*/ 1945576 h 2636142"/>
                <a:gd name="connsiteX16" fmla="*/ 1861021 w 3207019"/>
                <a:gd name="connsiteY16" fmla="*/ 2317968 h 2636142"/>
                <a:gd name="connsiteX17" fmla="*/ 1786956 w 3207019"/>
                <a:gd name="connsiteY17" fmla="*/ 2635034 h 2636142"/>
                <a:gd name="connsiteX18" fmla="*/ 3207019 w 3207019"/>
                <a:gd name="connsiteY18" fmla="*/ 2635034 h 2636142"/>
                <a:gd name="connsiteX0" fmla="*/ 357493 w 3207019"/>
                <a:gd name="connsiteY0" fmla="*/ 2841040 h 2841040"/>
                <a:gd name="connsiteX1" fmla="*/ 655081 w 3207019"/>
                <a:gd name="connsiteY1" fmla="*/ 2837723 h 2841040"/>
                <a:gd name="connsiteX2" fmla="*/ 654319 w 3207019"/>
                <a:gd name="connsiteY2" fmla="*/ 2592282 h 2841040"/>
                <a:gd name="connsiteX3" fmla="*/ 63769 w 3207019"/>
                <a:gd name="connsiteY3" fmla="*/ 1525482 h 2841040"/>
                <a:gd name="connsiteX4" fmla="*/ 260745 w 3207019"/>
                <a:gd name="connsiteY4" fmla="*/ 1357003 h 2841040"/>
                <a:gd name="connsiteX5" fmla="*/ 682894 w 3207019"/>
                <a:gd name="connsiteY5" fmla="*/ 1839807 h 2841040"/>
                <a:gd name="connsiteX6" fmla="*/ 625744 w 3207019"/>
                <a:gd name="connsiteY6" fmla="*/ 372957 h 2841040"/>
                <a:gd name="connsiteX7" fmla="*/ 744075 w 3207019"/>
                <a:gd name="connsiteY7" fmla="*/ 18 h 2841040"/>
                <a:gd name="connsiteX8" fmla="*/ 901969 w 3207019"/>
                <a:gd name="connsiteY8" fmla="*/ 382482 h 2841040"/>
                <a:gd name="connsiteX9" fmla="*/ 968644 w 3207019"/>
                <a:gd name="connsiteY9" fmla="*/ 1354032 h 2841040"/>
                <a:gd name="connsiteX10" fmla="*/ 1155103 w 3207019"/>
                <a:gd name="connsiteY10" fmla="*/ 928150 h 2841040"/>
                <a:gd name="connsiteX11" fmla="*/ 1323964 w 3207019"/>
                <a:gd name="connsiteY11" fmla="*/ 1357689 h 2841040"/>
                <a:gd name="connsiteX12" fmla="*/ 1509892 w 3207019"/>
                <a:gd name="connsiteY12" fmla="*/ 968385 h 2841040"/>
                <a:gd name="connsiteX13" fmla="*/ 1685229 w 3207019"/>
                <a:gd name="connsiteY13" fmla="*/ 1383293 h 2841040"/>
                <a:gd name="connsiteX14" fmla="*/ 1839075 w 3207019"/>
                <a:gd name="connsiteY14" fmla="*/ 1045195 h 2841040"/>
                <a:gd name="connsiteX15" fmla="*/ 1985609 w 3207019"/>
                <a:gd name="connsiteY15" fmla="*/ 1372320 h 2841040"/>
                <a:gd name="connsiteX16" fmla="*/ 1977532 w 3207019"/>
                <a:gd name="connsiteY16" fmla="*/ 2150474 h 2841040"/>
                <a:gd name="connsiteX17" fmla="*/ 1861021 w 3207019"/>
                <a:gd name="connsiteY17" fmla="*/ 2522866 h 2841040"/>
                <a:gd name="connsiteX18" fmla="*/ 1786956 w 3207019"/>
                <a:gd name="connsiteY18" fmla="*/ 2839932 h 2841040"/>
                <a:gd name="connsiteX19" fmla="*/ 3207019 w 3207019"/>
                <a:gd name="connsiteY19" fmla="*/ 2839932 h 2841040"/>
                <a:gd name="connsiteX0" fmla="*/ 357493 w 3207019"/>
                <a:gd name="connsiteY0" fmla="*/ 2926729 h 2926729"/>
                <a:gd name="connsiteX1" fmla="*/ 655081 w 3207019"/>
                <a:gd name="connsiteY1" fmla="*/ 2923412 h 2926729"/>
                <a:gd name="connsiteX2" fmla="*/ 654319 w 3207019"/>
                <a:gd name="connsiteY2" fmla="*/ 2677971 h 2926729"/>
                <a:gd name="connsiteX3" fmla="*/ 63769 w 3207019"/>
                <a:gd name="connsiteY3" fmla="*/ 1611171 h 2926729"/>
                <a:gd name="connsiteX4" fmla="*/ 260745 w 3207019"/>
                <a:gd name="connsiteY4" fmla="*/ 1442692 h 2926729"/>
                <a:gd name="connsiteX5" fmla="*/ 682894 w 3207019"/>
                <a:gd name="connsiteY5" fmla="*/ 1925496 h 2926729"/>
                <a:gd name="connsiteX6" fmla="*/ 625744 w 3207019"/>
                <a:gd name="connsiteY6" fmla="*/ 458646 h 2926729"/>
                <a:gd name="connsiteX7" fmla="*/ 744075 w 3207019"/>
                <a:gd name="connsiteY7" fmla="*/ 10 h 2926729"/>
                <a:gd name="connsiteX8" fmla="*/ 901969 w 3207019"/>
                <a:gd name="connsiteY8" fmla="*/ 468171 h 2926729"/>
                <a:gd name="connsiteX9" fmla="*/ 968644 w 3207019"/>
                <a:gd name="connsiteY9" fmla="*/ 1439721 h 2926729"/>
                <a:gd name="connsiteX10" fmla="*/ 1155103 w 3207019"/>
                <a:gd name="connsiteY10" fmla="*/ 1013839 h 2926729"/>
                <a:gd name="connsiteX11" fmla="*/ 1323964 w 3207019"/>
                <a:gd name="connsiteY11" fmla="*/ 1443378 h 2926729"/>
                <a:gd name="connsiteX12" fmla="*/ 1509892 w 3207019"/>
                <a:gd name="connsiteY12" fmla="*/ 1054074 h 2926729"/>
                <a:gd name="connsiteX13" fmla="*/ 1685229 w 3207019"/>
                <a:gd name="connsiteY13" fmla="*/ 1468982 h 2926729"/>
                <a:gd name="connsiteX14" fmla="*/ 1839075 w 3207019"/>
                <a:gd name="connsiteY14" fmla="*/ 1130884 h 2926729"/>
                <a:gd name="connsiteX15" fmla="*/ 1985609 w 3207019"/>
                <a:gd name="connsiteY15" fmla="*/ 1458009 h 2926729"/>
                <a:gd name="connsiteX16" fmla="*/ 1977532 w 3207019"/>
                <a:gd name="connsiteY16" fmla="*/ 2236163 h 2926729"/>
                <a:gd name="connsiteX17" fmla="*/ 1861021 w 3207019"/>
                <a:gd name="connsiteY17" fmla="*/ 2608555 h 2926729"/>
                <a:gd name="connsiteX18" fmla="*/ 1786956 w 3207019"/>
                <a:gd name="connsiteY18" fmla="*/ 2925621 h 2926729"/>
                <a:gd name="connsiteX19" fmla="*/ 3207019 w 3207019"/>
                <a:gd name="connsiteY19" fmla="*/ 2925621 h 2926729"/>
                <a:gd name="connsiteX0" fmla="*/ 357493 w 3207019"/>
                <a:gd name="connsiteY0" fmla="*/ 2916018 h 2916018"/>
                <a:gd name="connsiteX1" fmla="*/ 655081 w 3207019"/>
                <a:gd name="connsiteY1" fmla="*/ 2912701 h 2916018"/>
                <a:gd name="connsiteX2" fmla="*/ 654319 w 3207019"/>
                <a:gd name="connsiteY2" fmla="*/ 2667260 h 2916018"/>
                <a:gd name="connsiteX3" fmla="*/ 63769 w 3207019"/>
                <a:gd name="connsiteY3" fmla="*/ 1600460 h 2916018"/>
                <a:gd name="connsiteX4" fmla="*/ 260745 w 3207019"/>
                <a:gd name="connsiteY4" fmla="*/ 1431981 h 2916018"/>
                <a:gd name="connsiteX5" fmla="*/ 682894 w 3207019"/>
                <a:gd name="connsiteY5" fmla="*/ 1914785 h 2916018"/>
                <a:gd name="connsiteX6" fmla="*/ 625744 w 3207019"/>
                <a:gd name="connsiteY6" fmla="*/ 447935 h 2916018"/>
                <a:gd name="connsiteX7" fmla="*/ 765499 w 3207019"/>
                <a:gd name="connsiteY7" fmla="*/ 11 h 2916018"/>
                <a:gd name="connsiteX8" fmla="*/ 901969 w 3207019"/>
                <a:gd name="connsiteY8" fmla="*/ 457460 h 2916018"/>
                <a:gd name="connsiteX9" fmla="*/ 968644 w 3207019"/>
                <a:gd name="connsiteY9" fmla="*/ 1429010 h 2916018"/>
                <a:gd name="connsiteX10" fmla="*/ 1155103 w 3207019"/>
                <a:gd name="connsiteY10" fmla="*/ 1003128 h 2916018"/>
                <a:gd name="connsiteX11" fmla="*/ 1323964 w 3207019"/>
                <a:gd name="connsiteY11" fmla="*/ 1432667 h 2916018"/>
                <a:gd name="connsiteX12" fmla="*/ 1509892 w 3207019"/>
                <a:gd name="connsiteY12" fmla="*/ 1043363 h 2916018"/>
                <a:gd name="connsiteX13" fmla="*/ 1685229 w 3207019"/>
                <a:gd name="connsiteY13" fmla="*/ 1458271 h 2916018"/>
                <a:gd name="connsiteX14" fmla="*/ 1839075 w 3207019"/>
                <a:gd name="connsiteY14" fmla="*/ 1120173 h 2916018"/>
                <a:gd name="connsiteX15" fmla="*/ 1985609 w 3207019"/>
                <a:gd name="connsiteY15" fmla="*/ 1447298 h 2916018"/>
                <a:gd name="connsiteX16" fmla="*/ 1977532 w 3207019"/>
                <a:gd name="connsiteY16" fmla="*/ 2225452 h 2916018"/>
                <a:gd name="connsiteX17" fmla="*/ 1861021 w 3207019"/>
                <a:gd name="connsiteY17" fmla="*/ 2597844 h 2916018"/>
                <a:gd name="connsiteX18" fmla="*/ 1786956 w 3207019"/>
                <a:gd name="connsiteY18" fmla="*/ 2914910 h 2916018"/>
                <a:gd name="connsiteX19" fmla="*/ 3207019 w 3207019"/>
                <a:gd name="connsiteY19" fmla="*/ 2914910 h 2916018"/>
                <a:gd name="connsiteX0" fmla="*/ 357493 w 3207019"/>
                <a:gd name="connsiteY0" fmla="*/ 2916007 h 2916007"/>
                <a:gd name="connsiteX1" fmla="*/ 655081 w 3207019"/>
                <a:gd name="connsiteY1" fmla="*/ 2912690 h 2916007"/>
                <a:gd name="connsiteX2" fmla="*/ 654319 w 3207019"/>
                <a:gd name="connsiteY2" fmla="*/ 2667249 h 2916007"/>
                <a:gd name="connsiteX3" fmla="*/ 63769 w 3207019"/>
                <a:gd name="connsiteY3" fmla="*/ 1600449 h 2916007"/>
                <a:gd name="connsiteX4" fmla="*/ 260745 w 3207019"/>
                <a:gd name="connsiteY4" fmla="*/ 1431970 h 2916007"/>
                <a:gd name="connsiteX5" fmla="*/ 682894 w 3207019"/>
                <a:gd name="connsiteY5" fmla="*/ 1914774 h 2916007"/>
                <a:gd name="connsiteX6" fmla="*/ 625744 w 3207019"/>
                <a:gd name="connsiteY6" fmla="*/ 447924 h 2916007"/>
                <a:gd name="connsiteX7" fmla="*/ 765499 w 3207019"/>
                <a:gd name="connsiteY7" fmla="*/ 0 h 2916007"/>
                <a:gd name="connsiteX8" fmla="*/ 901969 w 3207019"/>
                <a:gd name="connsiteY8" fmla="*/ 457449 h 2916007"/>
                <a:gd name="connsiteX9" fmla="*/ 968644 w 3207019"/>
                <a:gd name="connsiteY9" fmla="*/ 1428999 h 2916007"/>
                <a:gd name="connsiteX10" fmla="*/ 1155103 w 3207019"/>
                <a:gd name="connsiteY10" fmla="*/ 1003117 h 2916007"/>
                <a:gd name="connsiteX11" fmla="*/ 1323964 w 3207019"/>
                <a:gd name="connsiteY11" fmla="*/ 1432656 h 2916007"/>
                <a:gd name="connsiteX12" fmla="*/ 1509892 w 3207019"/>
                <a:gd name="connsiteY12" fmla="*/ 1043352 h 2916007"/>
                <a:gd name="connsiteX13" fmla="*/ 1685229 w 3207019"/>
                <a:gd name="connsiteY13" fmla="*/ 1458260 h 2916007"/>
                <a:gd name="connsiteX14" fmla="*/ 1839075 w 3207019"/>
                <a:gd name="connsiteY14" fmla="*/ 1120162 h 2916007"/>
                <a:gd name="connsiteX15" fmla="*/ 1985609 w 3207019"/>
                <a:gd name="connsiteY15" fmla="*/ 1447287 h 2916007"/>
                <a:gd name="connsiteX16" fmla="*/ 1977532 w 3207019"/>
                <a:gd name="connsiteY16" fmla="*/ 2225441 h 2916007"/>
                <a:gd name="connsiteX17" fmla="*/ 1861021 w 3207019"/>
                <a:gd name="connsiteY17" fmla="*/ 2597833 h 2916007"/>
                <a:gd name="connsiteX18" fmla="*/ 1786956 w 3207019"/>
                <a:gd name="connsiteY18" fmla="*/ 2914899 h 2916007"/>
                <a:gd name="connsiteX19" fmla="*/ 3207019 w 3207019"/>
                <a:gd name="connsiteY19" fmla="*/ 2914899 h 2916007"/>
                <a:gd name="connsiteX0" fmla="*/ 357493 w 3207019"/>
                <a:gd name="connsiteY0" fmla="*/ 2916007 h 2916007"/>
                <a:gd name="connsiteX1" fmla="*/ 655081 w 3207019"/>
                <a:gd name="connsiteY1" fmla="*/ 2912690 h 2916007"/>
                <a:gd name="connsiteX2" fmla="*/ 654319 w 3207019"/>
                <a:gd name="connsiteY2" fmla="*/ 2667249 h 2916007"/>
                <a:gd name="connsiteX3" fmla="*/ 63769 w 3207019"/>
                <a:gd name="connsiteY3" fmla="*/ 1600449 h 2916007"/>
                <a:gd name="connsiteX4" fmla="*/ 260745 w 3207019"/>
                <a:gd name="connsiteY4" fmla="*/ 1431970 h 2916007"/>
                <a:gd name="connsiteX5" fmla="*/ 682894 w 3207019"/>
                <a:gd name="connsiteY5" fmla="*/ 1914774 h 2916007"/>
                <a:gd name="connsiteX6" fmla="*/ 625744 w 3207019"/>
                <a:gd name="connsiteY6" fmla="*/ 447924 h 2916007"/>
                <a:gd name="connsiteX7" fmla="*/ 765499 w 3207019"/>
                <a:gd name="connsiteY7" fmla="*/ 0 h 2916007"/>
                <a:gd name="connsiteX8" fmla="*/ 901969 w 3207019"/>
                <a:gd name="connsiteY8" fmla="*/ 457449 h 2916007"/>
                <a:gd name="connsiteX9" fmla="*/ 968644 w 3207019"/>
                <a:gd name="connsiteY9" fmla="*/ 1428999 h 2916007"/>
                <a:gd name="connsiteX10" fmla="*/ 1155103 w 3207019"/>
                <a:gd name="connsiteY10" fmla="*/ 1003117 h 2916007"/>
                <a:gd name="connsiteX11" fmla="*/ 1323964 w 3207019"/>
                <a:gd name="connsiteY11" fmla="*/ 1432656 h 2916007"/>
                <a:gd name="connsiteX12" fmla="*/ 1509892 w 3207019"/>
                <a:gd name="connsiteY12" fmla="*/ 1043352 h 2916007"/>
                <a:gd name="connsiteX13" fmla="*/ 1685229 w 3207019"/>
                <a:gd name="connsiteY13" fmla="*/ 1458260 h 2916007"/>
                <a:gd name="connsiteX14" fmla="*/ 1839075 w 3207019"/>
                <a:gd name="connsiteY14" fmla="*/ 1120162 h 2916007"/>
                <a:gd name="connsiteX15" fmla="*/ 1985609 w 3207019"/>
                <a:gd name="connsiteY15" fmla="*/ 1447287 h 2916007"/>
                <a:gd name="connsiteX16" fmla="*/ 1977532 w 3207019"/>
                <a:gd name="connsiteY16" fmla="*/ 2225441 h 2916007"/>
                <a:gd name="connsiteX17" fmla="*/ 1861021 w 3207019"/>
                <a:gd name="connsiteY17" fmla="*/ 2597833 h 2916007"/>
                <a:gd name="connsiteX18" fmla="*/ 1786956 w 3207019"/>
                <a:gd name="connsiteY18" fmla="*/ 2914899 h 2916007"/>
                <a:gd name="connsiteX19" fmla="*/ 3207019 w 3207019"/>
                <a:gd name="connsiteY19" fmla="*/ 2914899 h 2916007"/>
                <a:gd name="connsiteX0" fmla="*/ 357493 w 3207019"/>
                <a:gd name="connsiteY0" fmla="*/ 2916007 h 2916007"/>
                <a:gd name="connsiteX1" fmla="*/ 655081 w 3207019"/>
                <a:gd name="connsiteY1" fmla="*/ 2912690 h 2916007"/>
                <a:gd name="connsiteX2" fmla="*/ 654319 w 3207019"/>
                <a:gd name="connsiteY2" fmla="*/ 2667249 h 2916007"/>
                <a:gd name="connsiteX3" fmla="*/ 63769 w 3207019"/>
                <a:gd name="connsiteY3" fmla="*/ 1600449 h 2916007"/>
                <a:gd name="connsiteX4" fmla="*/ 260745 w 3207019"/>
                <a:gd name="connsiteY4" fmla="*/ 1431970 h 2916007"/>
                <a:gd name="connsiteX5" fmla="*/ 682894 w 3207019"/>
                <a:gd name="connsiteY5" fmla="*/ 1914774 h 2916007"/>
                <a:gd name="connsiteX6" fmla="*/ 625744 w 3207019"/>
                <a:gd name="connsiteY6" fmla="*/ 447924 h 2916007"/>
                <a:gd name="connsiteX7" fmla="*/ 765499 w 3207019"/>
                <a:gd name="connsiteY7" fmla="*/ 0 h 2916007"/>
                <a:gd name="connsiteX8" fmla="*/ 901969 w 3207019"/>
                <a:gd name="connsiteY8" fmla="*/ 457449 h 2916007"/>
                <a:gd name="connsiteX9" fmla="*/ 968644 w 3207019"/>
                <a:gd name="connsiteY9" fmla="*/ 1428999 h 2916007"/>
                <a:gd name="connsiteX10" fmla="*/ 1155103 w 3207019"/>
                <a:gd name="connsiteY10" fmla="*/ 1003117 h 2916007"/>
                <a:gd name="connsiteX11" fmla="*/ 1323964 w 3207019"/>
                <a:gd name="connsiteY11" fmla="*/ 1432656 h 2916007"/>
                <a:gd name="connsiteX12" fmla="*/ 1509892 w 3207019"/>
                <a:gd name="connsiteY12" fmla="*/ 1043352 h 2916007"/>
                <a:gd name="connsiteX13" fmla="*/ 1685229 w 3207019"/>
                <a:gd name="connsiteY13" fmla="*/ 1458260 h 2916007"/>
                <a:gd name="connsiteX14" fmla="*/ 1839075 w 3207019"/>
                <a:gd name="connsiteY14" fmla="*/ 1120162 h 2916007"/>
                <a:gd name="connsiteX15" fmla="*/ 1985609 w 3207019"/>
                <a:gd name="connsiteY15" fmla="*/ 1447287 h 2916007"/>
                <a:gd name="connsiteX16" fmla="*/ 1977532 w 3207019"/>
                <a:gd name="connsiteY16" fmla="*/ 2225441 h 2916007"/>
                <a:gd name="connsiteX17" fmla="*/ 1861021 w 3207019"/>
                <a:gd name="connsiteY17" fmla="*/ 2597833 h 2916007"/>
                <a:gd name="connsiteX18" fmla="*/ 1786956 w 3207019"/>
                <a:gd name="connsiteY18" fmla="*/ 2914899 h 2916007"/>
                <a:gd name="connsiteX19" fmla="*/ 3207019 w 3207019"/>
                <a:gd name="connsiteY19" fmla="*/ 2914899 h 2916007"/>
                <a:gd name="connsiteX0" fmla="*/ 357493 w 3207019"/>
                <a:gd name="connsiteY0" fmla="*/ 2916007 h 2916007"/>
                <a:gd name="connsiteX1" fmla="*/ 655081 w 3207019"/>
                <a:gd name="connsiteY1" fmla="*/ 2912690 h 2916007"/>
                <a:gd name="connsiteX2" fmla="*/ 654319 w 3207019"/>
                <a:gd name="connsiteY2" fmla="*/ 2667249 h 2916007"/>
                <a:gd name="connsiteX3" fmla="*/ 63769 w 3207019"/>
                <a:gd name="connsiteY3" fmla="*/ 1600449 h 2916007"/>
                <a:gd name="connsiteX4" fmla="*/ 260745 w 3207019"/>
                <a:gd name="connsiteY4" fmla="*/ 1431970 h 2916007"/>
                <a:gd name="connsiteX5" fmla="*/ 682894 w 3207019"/>
                <a:gd name="connsiteY5" fmla="*/ 1914774 h 2916007"/>
                <a:gd name="connsiteX6" fmla="*/ 625744 w 3207019"/>
                <a:gd name="connsiteY6" fmla="*/ 447924 h 2916007"/>
                <a:gd name="connsiteX7" fmla="*/ 765499 w 3207019"/>
                <a:gd name="connsiteY7" fmla="*/ 0 h 2916007"/>
                <a:gd name="connsiteX8" fmla="*/ 901969 w 3207019"/>
                <a:gd name="connsiteY8" fmla="*/ 457449 h 2916007"/>
                <a:gd name="connsiteX9" fmla="*/ 968644 w 3207019"/>
                <a:gd name="connsiteY9" fmla="*/ 1428999 h 2916007"/>
                <a:gd name="connsiteX10" fmla="*/ 1155103 w 3207019"/>
                <a:gd name="connsiteY10" fmla="*/ 1003117 h 2916007"/>
                <a:gd name="connsiteX11" fmla="*/ 1323964 w 3207019"/>
                <a:gd name="connsiteY11" fmla="*/ 1432656 h 2916007"/>
                <a:gd name="connsiteX12" fmla="*/ 1509892 w 3207019"/>
                <a:gd name="connsiteY12" fmla="*/ 1043352 h 2916007"/>
                <a:gd name="connsiteX13" fmla="*/ 1685229 w 3207019"/>
                <a:gd name="connsiteY13" fmla="*/ 1458260 h 2916007"/>
                <a:gd name="connsiteX14" fmla="*/ 1839075 w 3207019"/>
                <a:gd name="connsiteY14" fmla="*/ 1120162 h 2916007"/>
                <a:gd name="connsiteX15" fmla="*/ 1985609 w 3207019"/>
                <a:gd name="connsiteY15" fmla="*/ 1447287 h 2916007"/>
                <a:gd name="connsiteX16" fmla="*/ 1977532 w 3207019"/>
                <a:gd name="connsiteY16" fmla="*/ 2225441 h 2916007"/>
                <a:gd name="connsiteX17" fmla="*/ 1861021 w 3207019"/>
                <a:gd name="connsiteY17" fmla="*/ 2597833 h 2916007"/>
                <a:gd name="connsiteX18" fmla="*/ 1786956 w 3207019"/>
                <a:gd name="connsiteY18" fmla="*/ 2914899 h 2916007"/>
                <a:gd name="connsiteX19" fmla="*/ 3207019 w 3207019"/>
                <a:gd name="connsiteY19" fmla="*/ 2914899 h 2916007"/>
                <a:gd name="connsiteX0" fmla="*/ 357493 w 3207019"/>
                <a:gd name="connsiteY0" fmla="*/ 2916007 h 2916007"/>
                <a:gd name="connsiteX1" fmla="*/ 655081 w 3207019"/>
                <a:gd name="connsiteY1" fmla="*/ 2912690 h 2916007"/>
                <a:gd name="connsiteX2" fmla="*/ 654319 w 3207019"/>
                <a:gd name="connsiteY2" fmla="*/ 2667249 h 2916007"/>
                <a:gd name="connsiteX3" fmla="*/ 63769 w 3207019"/>
                <a:gd name="connsiteY3" fmla="*/ 1600449 h 2916007"/>
                <a:gd name="connsiteX4" fmla="*/ 260745 w 3207019"/>
                <a:gd name="connsiteY4" fmla="*/ 1431970 h 2916007"/>
                <a:gd name="connsiteX5" fmla="*/ 682894 w 3207019"/>
                <a:gd name="connsiteY5" fmla="*/ 1914774 h 2916007"/>
                <a:gd name="connsiteX6" fmla="*/ 625744 w 3207019"/>
                <a:gd name="connsiteY6" fmla="*/ 447924 h 2916007"/>
                <a:gd name="connsiteX7" fmla="*/ 765499 w 3207019"/>
                <a:gd name="connsiteY7" fmla="*/ 0 h 2916007"/>
                <a:gd name="connsiteX8" fmla="*/ 901969 w 3207019"/>
                <a:gd name="connsiteY8" fmla="*/ 457449 h 2916007"/>
                <a:gd name="connsiteX9" fmla="*/ 968644 w 3207019"/>
                <a:gd name="connsiteY9" fmla="*/ 1428999 h 2916007"/>
                <a:gd name="connsiteX10" fmla="*/ 1155103 w 3207019"/>
                <a:gd name="connsiteY10" fmla="*/ 1003117 h 2916007"/>
                <a:gd name="connsiteX11" fmla="*/ 1323964 w 3207019"/>
                <a:gd name="connsiteY11" fmla="*/ 1432656 h 2916007"/>
                <a:gd name="connsiteX12" fmla="*/ 1509892 w 3207019"/>
                <a:gd name="connsiteY12" fmla="*/ 1043352 h 2916007"/>
                <a:gd name="connsiteX13" fmla="*/ 1685229 w 3207019"/>
                <a:gd name="connsiteY13" fmla="*/ 1458260 h 2916007"/>
                <a:gd name="connsiteX14" fmla="*/ 1839075 w 3207019"/>
                <a:gd name="connsiteY14" fmla="*/ 1120162 h 2916007"/>
                <a:gd name="connsiteX15" fmla="*/ 1985609 w 3207019"/>
                <a:gd name="connsiteY15" fmla="*/ 1447287 h 2916007"/>
                <a:gd name="connsiteX16" fmla="*/ 1977532 w 3207019"/>
                <a:gd name="connsiteY16" fmla="*/ 2225441 h 2916007"/>
                <a:gd name="connsiteX17" fmla="*/ 1861021 w 3207019"/>
                <a:gd name="connsiteY17" fmla="*/ 2597833 h 2916007"/>
                <a:gd name="connsiteX18" fmla="*/ 1786956 w 3207019"/>
                <a:gd name="connsiteY18" fmla="*/ 2914899 h 2916007"/>
                <a:gd name="connsiteX19" fmla="*/ 3207019 w 3207019"/>
                <a:gd name="connsiteY19" fmla="*/ 2914899 h 2916007"/>
                <a:gd name="connsiteX0" fmla="*/ 357493 w 3207019"/>
                <a:gd name="connsiteY0" fmla="*/ 2916007 h 2916007"/>
                <a:gd name="connsiteX1" fmla="*/ 655081 w 3207019"/>
                <a:gd name="connsiteY1" fmla="*/ 2912690 h 2916007"/>
                <a:gd name="connsiteX2" fmla="*/ 654319 w 3207019"/>
                <a:gd name="connsiteY2" fmla="*/ 2667249 h 2916007"/>
                <a:gd name="connsiteX3" fmla="*/ 63769 w 3207019"/>
                <a:gd name="connsiteY3" fmla="*/ 1600449 h 2916007"/>
                <a:gd name="connsiteX4" fmla="*/ 260745 w 3207019"/>
                <a:gd name="connsiteY4" fmla="*/ 1431970 h 2916007"/>
                <a:gd name="connsiteX5" fmla="*/ 682894 w 3207019"/>
                <a:gd name="connsiteY5" fmla="*/ 1914774 h 2916007"/>
                <a:gd name="connsiteX6" fmla="*/ 625744 w 3207019"/>
                <a:gd name="connsiteY6" fmla="*/ 447924 h 2916007"/>
                <a:gd name="connsiteX7" fmla="*/ 765499 w 3207019"/>
                <a:gd name="connsiteY7" fmla="*/ 0 h 2916007"/>
                <a:gd name="connsiteX8" fmla="*/ 901969 w 3207019"/>
                <a:gd name="connsiteY8" fmla="*/ 457449 h 2916007"/>
                <a:gd name="connsiteX9" fmla="*/ 968644 w 3207019"/>
                <a:gd name="connsiteY9" fmla="*/ 1428999 h 2916007"/>
                <a:gd name="connsiteX10" fmla="*/ 1155103 w 3207019"/>
                <a:gd name="connsiteY10" fmla="*/ 1003117 h 2916007"/>
                <a:gd name="connsiteX11" fmla="*/ 1323964 w 3207019"/>
                <a:gd name="connsiteY11" fmla="*/ 1432656 h 2916007"/>
                <a:gd name="connsiteX12" fmla="*/ 1509892 w 3207019"/>
                <a:gd name="connsiteY12" fmla="*/ 1043352 h 2916007"/>
                <a:gd name="connsiteX13" fmla="*/ 1685229 w 3207019"/>
                <a:gd name="connsiteY13" fmla="*/ 1458260 h 2916007"/>
                <a:gd name="connsiteX14" fmla="*/ 1839075 w 3207019"/>
                <a:gd name="connsiteY14" fmla="*/ 1120162 h 2916007"/>
                <a:gd name="connsiteX15" fmla="*/ 1985609 w 3207019"/>
                <a:gd name="connsiteY15" fmla="*/ 1447287 h 2916007"/>
                <a:gd name="connsiteX16" fmla="*/ 1977532 w 3207019"/>
                <a:gd name="connsiteY16" fmla="*/ 2225441 h 2916007"/>
                <a:gd name="connsiteX17" fmla="*/ 1861021 w 3207019"/>
                <a:gd name="connsiteY17" fmla="*/ 2597833 h 2916007"/>
                <a:gd name="connsiteX18" fmla="*/ 1786956 w 3207019"/>
                <a:gd name="connsiteY18" fmla="*/ 2914899 h 2916007"/>
                <a:gd name="connsiteX19" fmla="*/ 3207019 w 3207019"/>
                <a:gd name="connsiteY19" fmla="*/ 2914899 h 2916007"/>
                <a:gd name="connsiteX0" fmla="*/ 357493 w 3207019"/>
                <a:gd name="connsiteY0" fmla="*/ 2916007 h 2916007"/>
                <a:gd name="connsiteX1" fmla="*/ 655081 w 3207019"/>
                <a:gd name="connsiteY1" fmla="*/ 2912690 h 2916007"/>
                <a:gd name="connsiteX2" fmla="*/ 654319 w 3207019"/>
                <a:gd name="connsiteY2" fmla="*/ 2667249 h 2916007"/>
                <a:gd name="connsiteX3" fmla="*/ 63769 w 3207019"/>
                <a:gd name="connsiteY3" fmla="*/ 1600449 h 2916007"/>
                <a:gd name="connsiteX4" fmla="*/ 260745 w 3207019"/>
                <a:gd name="connsiteY4" fmla="*/ 1431970 h 2916007"/>
                <a:gd name="connsiteX5" fmla="*/ 682894 w 3207019"/>
                <a:gd name="connsiteY5" fmla="*/ 1914774 h 2916007"/>
                <a:gd name="connsiteX6" fmla="*/ 625744 w 3207019"/>
                <a:gd name="connsiteY6" fmla="*/ 447924 h 2916007"/>
                <a:gd name="connsiteX7" fmla="*/ 765499 w 3207019"/>
                <a:gd name="connsiteY7" fmla="*/ 0 h 2916007"/>
                <a:gd name="connsiteX8" fmla="*/ 901969 w 3207019"/>
                <a:gd name="connsiteY8" fmla="*/ 457449 h 2916007"/>
                <a:gd name="connsiteX9" fmla="*/ 968644 w 3207019"/>
                <a:gd name="connsiteY9" fmla="*/ 1428999 h 2916007"/>
                <a:gd name="connsiteX10" fmla="*/ 1155103 w 3207019"/>
                <a:gd name="connsiteY10" fmla="*/ 1003117 h 2916007"/>
                <a:gd name="connsiteX11" fmla="*/ 1323964 w 3207019"/>
                <a:gd name="connsiteY11" fmla="*/ 1432656 h 2916007"/>
                <a:gd name="connsiteX12" fmla="*/ 1509892 w 3207019"/>
                <a:gd name="connsiteY12" fmla="*/ 1043352 h 2916007"/>
                <a:gd name="connsiteX13" fmla="*/ 1685229 w 3207019"/>
                <a:gd name="connsiteY13" fmla="*/ 1458260 h 2916007"/>
                <a:gd name="connsiteX14" fmla="*/ 1839075 w 3207019"/>
                <a:gd name="connsiteY14" fmla="*/ 1120162 h 2916007"/>
                <a:gd name="connsiteX15" fmla="*/ 1985609 w 3207019"/>
                <a:gd name="connsiteY15" fmla="*/ 1447287 h 2916007"/>
                <a:gd name="connsiteX16" fmla="*/ 1977532 w 3207019"/>
                <a:gd name="connsiteY16" fmla="*/ 2225441 h 2916007"/>
                <a:gd name="connsiteX17" fmla="*/ 1861021 w 3207019"/>
                <a:gd name="connsiteY17" fmla="*/ 2597833 h 2916007"/>
                <a:gd name="connsiteX18" fmla="*/ 1786956 w 3207019"/>
                <a:gd name="connsiteY18" fmla="*/ 2914899 h 2916007"/>
                <a:gd name="connsiteX19" fmla="*/ 3207019 w 3207019"/>
                <a:gd name="connsiteY19" fmla="*/ 2914899 h 2916007"/>
                <a:gd name="connsiteX0" fmla="*/ 357493 w 3207019"/>
                <a:gd name="connsiteY0" fmla="*/ 2916007 h 2916007"/>
                <a:gd name="connsiteX1" fmla="*/ 655081 w 3207019"/>
                <a:gd name="connsiteY1" fmla="*/ 2912690 h 2916007"/>
                <a:gd name="connsiteX2" fmla="*/ 654319 w 3207019"/>
                <a:gd name="connsiteY2" fmla="*/ 2667249 h 2916007"/>
                <a:gd name="connsiteX3" fmla="*/ 63769 w 3207019"/>
                <a:gd name="connsiteY3" fmla="*/ 1600449 h 2916007"/>
                <a:gd name="connsiteX4" fmla="*/ 260745 w 3207019"/>
                <a:gd name="connsiteY4" fmla="*/ 1431970 h 2916007"/>
                <a:gd name="connsiteX5" fmla="*/ 682894 w 3207019"/>
                <a:gd name="connsiteY5" fmla="*/ 1914774 h 2916007"/>
                <a:gd name="connsiteX6" fmla="*/ 625744 w 3207019"/>
                <a:gd name="connsiteY6" fmla="*/ 447924 h 2916007"/>
                <a:gd name="connsiteX7" fmla="*/ 765499 w 3207019"/>
                <a:gd name="connsiteY7" fmla="*/ 0 h 2916007"/>
                <a:gd name="connsiteX8" fmla="*/ 901969 w 3207019"/>
                <a:gd name="connsiteY8" fmla="*/ 457449 h 2916007"/>
                <a:gd name="connsiteX9" fmla="*/ 968644 w 3207019"/>
                <a:gd name="connsiteY9" fmla="*/ 1428999 h 2916007"/>
                <a:gd name="connsiteX10" fmla="*/ 1155103 w 3207019"/>
                <a:gd name="connsiteY10" fmla="*/ 1003117 h 2916007"/>
                <a:gd name="connsiteX11" fmla="*/ 1323964 w 3207019"/>
                <a:gd name="connsiteY11" fmla="*/ 1432656 h 2916007"/>
                <a:gd name="connsiteX12" fmla="*/ 1509892 w 3207019"/>
                <a:gd name="connsiteY12" fmla="*/ 1043352 h 2916007"/>
                <a:gd name="connsiteX13" fmla="*/ 1685229 w 3207019"/>
                <a:gd name="connsiteY13" fmla="*/ 1458260 h 2916007"/>
                <a:gd name="connsiteX14" fmla="*/ 1839075 w 3207019"/>
                <a:gd name="connsiteY14" fmla="*/ 1120162 h 2916007"/>
                <a:gd name="connsiteX15" fmla="*/ 1985609 w 3207019"/>
                <a:gd name="connsiteY15" fmla="*/ 1447287 h 2916007"/>
                <a:gd name="connsiteX16" fmla="*/ 1977532 w 3207019"/>
                <a:gd name="connsiteY16" fmla="*/ 2225441 h 2916007"/>
                <a:gd name="connsiteX17" fmla="*/ 1861021 w 3207019"/>
                <a:gd name="connsiteY17" fmla="*/ 2597833 h 2916007"/>
                <a:gd name="connsiteX18" fmla="*/ 1786956 w 3207019"/>
                <a:gd name="connsiteY18" fmla="*/ 2914899 h 2916007"/>
                <a:gd name="connsiteX19" fmla="*/ 3207019 w 3207019"/>
                <a:gd name="connsiteY19" fmla="*/ 2914899 h 2916007"/>
                <a:gd name="connsiteX0" fmla="*/ 357493 w 3207019"/>
                <a:gd name="connsiteY0" fmla="*/ 2894583 h 2894583"/>
                <a:gd name="connsiteX1" fmla="*/ 655081 w 3207019"/>
                <a:gd name="connsiteY1" fmla="*/ 2891266 h 2894583"/>
                <a:gd name="connsiteX2" fmla="*/ 654319 w 3207019"/>
                <a:gd name="connsiteY2" fmla="*/ 2645825 h 2894583"/>
                <a:gd name="connsiteX3" fmla="*/ 63769 w 3207019"/>
                <a:gd name="connsiteY3" fmla="*/ 1579025 h 2894583"/>
                <a:gd name="connsiteX4" fmla="*/ 260745 w 3207019"/>
                <a:gd name="connsiteY4" fmla="*/ 1410546 h 2894583"/>
                <a:gd name="connsiteX5" fmla="*/ 682894 w 3207019"/>
                <a:gd name="connsiteY5" fmla="*/ 1893350 h 2894583"/>
                <a:gd name="connsiteX6" fmla="*/ 625744 w 3207019"/>
                <a:gd name="connsiteY6" fmla="*/ 426500 h 2894583"/>
                <a:gd name="connsiteX7" fmla="*/ 754786 w 3207019"/>
                <a:gd name="connsiteY7" fmla="*/ 0 h 2894583"/>
                <a:gd name="connsiteX8" fmla="*/ 901969 w 3207019"/>
                <a:gd name="connsiteY8" fmla="*/ 436025 h 2894583"/>
                <a:gd name="connsiteX9" fmla="*/ 968644 w 3207019"/>
                <a:gd name="connsiteY9" fmla="*/ 1407575 h 2894583"/>
                <a:gd name="connsiteX10" fmla="*/ 1155103 w 3207019"/>
                <a:gd name="connsiteY10" fmla="*/ 981693 h 2894583"/>
                <a:gd name="connsiteX11" fmla="*/ 1323964 w 3207019"/>
                <a:gd name="connsiteY11" fmla="*/ 1411232 h 2894583"/>
                <a:gd name="connsiteX12" fmla="*/ 1509892 w 3207019"/>
                <a:gd name="connsiteY12" fmla="*/ 1021928 h 2894583"/>
                <a:gd name="connsiteX13" fmla="*/ 1685229 w 3207019"/>
                <a:gd name="connsiteY13" fmla="*/ 1436836 h 2894583"/>
                <a:gd name="connsiteX14" fmla="*/ 1839075 w 3207019"/>
                <a:gd name="connsiteY14" fmla="*/ 1098738 h 2894583"/>
                <a:gd name="connsiteX15" fmla="*/ 1985609 w 3207019"/>
                <a:gd name="connsiteY15" fmla="*/ 1425863 h 2894583"/>
                <a:gd name="connsiteX16" fmla="*/ 1977532 w 3207019"/>
                <a:gd name="connsiteY16" fmla="*/ 2204017 h 2894583"/>
                <a:gd name="connsiteX17" fmla="*/ 1861021 w 3207019"/>
                <a:gd name="connsiteY17" fmla="*/ 2576409 h 2894583"/>
                <a:gd name="connsiteX18" fmla="*/ 1786956 w 3207019"/>
                <a:gd name="connsiteY18" fmla="*/ 2893475 h 2894583"/>
                <a:gd name="connsiteX19" fmla="*/ 3207019 w 3207019"/>
                <a:gd name="connsiteY19" fmla="*/ 2893475 h 2894583"/>
                <a:gd name="connsiteX0" fmla="*/ 357493 w 3207019"/>
                <a:gd name="connsiteY0" fmla="*/ 2894583 h 2894583"/>
                <a:gd name="connsiteX1" fmla="*/ 655081 w 3207019"/>
                <a:gd name="connsiteY1" fmla="*/ 2891266 h 2894583"/>
                <a:gd name="connsiteX2" fmla="*/ 654319 w 3207019"/>
                <a:gd name="connsiteY2" fmla="*/ 2645825 h 2894583"/>
                <a:gd name="connsiteX3" fmla="*/ 63769 w 3207019"/>
                <a:gd name="connsiteY3" fmla="*/ 1579025 h 2894583"/>
                <a:gd name="connsiteX4" fmla="*/ 260745 w 3207019"/>
                <a:gd name="connsiteY4" fmla="*/ 1410546 h 2894583"/>
                <a:gd name="connsiteX5" fmla="*/ 682894 w 3207019"/>
                <a:gd name="connsiteY5" fmla="*/ 1893350 h 2894583"/>
                <a:gd name="connsiteX6" fmla="*/ 625744 w 3207019"/>
                <a:gd name="connsiteY6" fmla="*/ 426500 h 2894583"/>
                <a:gd name="connsiteX7" fmla="*/ 754786 w 3207019"/>
                <a:gd name="connsiteY7" fmla="*/ 0 h 2894583"/>
                <a:gd name="connsiteX8" fmla="*/ 901969 w 3207019"/>
                <a:gd name="connsiteY8" fmla="*/ 436025 h 2894583"/>
                <a:gd name="connsiteX9" fmla="*/ 968644 w 3207019"/>
                <a:gd name="connsiteY9" fmla="*/ 1407575 h 2894583"/>
                <a:gd name="connsiteX10" fmla="*/ 1155103 w 3207019"/>
                <a:gd name="connsiteY10" fmla="*/ 981693 h 2894583"/>
                <a:gd name="connsiteX11" fmla="*/ 1323964 w 3207019"/>
                <a:gd name="connsiteY11" fmla="*/ 1411232 h 2894583"/>
                <a:gd name="connsiteX12" fmla="*/ 1509892 w 3207019"/>
                <a:gd name="connsiteY12" fmla="*/ 1021928 h 2894583"/>
                <a:gd name="connsiteX13" fmla="*/ 1685229 w 3207019"/>
                <a:gd name="connsiteY13" fmla="*/ 1436836 h 2894583"/>
                <a:gd name="connsiteX14" fmla="*/ 1839075 w 3207019"/>
                <a:gd name="connsiteY14" fmla="*/ 1098738 h 2894583"/>
                <a:gd name="connsiteX15" fmla="*/ 1985609 w 3207019"/>
                <a:gd name="connsiteY15" fmla="*/ 1425863 h 2894583"/>
                <a:gd name="connsiteX16" fmla="*/ 1977532 w 3207019"/>
                <a:gd name="connsiteY16" fmla="*/ 2204017 h 2894583"/>
                <a:gd name="connsiteX17" fmla="*/ 1861021 w 3207019"/>
                <a:gd name="connsiteY17" fmla="*/ 2576409 h 2894583"/>
                <a:gd name="connsiteX18" fmla="*/ 1786956 w 3207019"/>
                <a:gd name="connsiteY18" fmla="*/ 2893475 h 2894583"/>
                <a:gd name="connsiteX19" fmla="*/ 3207019 w 3207019"/>
                <a:gd name="connsiteY19" fmla="*/ 2893475 h 2894583"/>
                <a:gd name="connsiteX0" fmla="*/ 357493 w 3207019"/>
                <a:gd name="connsiteY0" fmla="*/ 2899940 h 2899940"/>
                <a:gd name="connsiteX1" fmla="*/ 655081 w 3207019"/>
                <a:gd name="connsiteY1" fmla="*/ 2896623 h 2899940"/>
                <a:gd name="connsiteX2" fmla="*/ 654319 w 3207019"/>
                <a:gd name="connsiteY2" fmla="*/ 2651182 h 2899940"/>
                <a:gd name="connsiteX3" fmla="*/ 63769 w 3207019"/>
                <a:gd name="connsiteY3" fmla="*/ 1584382 h 2899940"/>
                <a:gd name="connsiteX4" fmla="*/ 260745 w 3207019"/>
                <a:gd name="connsiteY4" fmla="*/ 1415903 h 2899940"/>
                <a:gd name="connsiteX5" fmla="*/ 682894 w 3207019"/>
                <a:gd name="connsiteY5" fmla="*/ 1898707 h 2899940"/>
                <a:gd name="connsiteX6" fmla="*/ 625744 w 3207019"/>
                <a:gd name="connsiteY6" fmla="*/ 431857 h 2899940"/>
                <a:gd name="connsiteX7" fmla="*/ 765498 w 3207019"/>
                <a:gd name="connsiteY7" fmla="*/ 0 h 2899940"/>
                <a:gd name="connsiteX8" fmla="*/ 901969 w 3207019"/>
                <a:gd name="connsiteY8" fmla="*/ 441382 h 2899940"/>
                <a:gd name="connsiteX9" fmla="*/ 968644 w 3207019"/>
                <a:gd name="connsiteY9" fmla="*/ 1412932 h 2899940"/>
                <a:gd name="connsiteX10" fmla="*/ 1155103 w 3207019"/>
                <a:gd name="connsiteY10" fmla="*/ 987050 h 2899940"/>
                <a:gd name="connsiteX11" fmla="*/ 1323964 w 3207019"/>
                <a:gd name="connsiteY11" fmla="*/ 1416589 h 2899940"/>
                <a:gd name="connsiteX12" fmla="*/ 1509892 w 3207019"/>
                <a:gd name="connsiteY12" fmla="*/ 1027285 h 2899940"/>
                <a:gd name="connsiteX13" fmla="*/ 1685229 w 3207019"/>
                <a:gd name="connsiteY13" fmla="*/ 1442193 h 2899940"/>
                <a:gd name="connsiteX14" fmla="*/ 1839075 w 3207019"/>
                <a:gd name="connsiteY14" fmla="*/ 1104095 h 2899940"/>
                <a:gd name="connsiteX15" fmla="*/ 1985609 w 3207019"/>
                <a:gd name="connsiteY15" fmla="*/ 1431220 h 2899940"/>
                <a:gd name="connsiteX16" fmla="*/ 1977532 w 3207019"/>
                <a:gd name="connsiteY16" fmla="*/ 2209374 h 2899940"/>
                <a:gd name="connsiteX17" fmla="*/ 1861021 w 3207019"/>
                <a:gd name="connsiteY17" fmla="*/ 2581766 h 2899940"/>
                <a:gd name="connsiteX18" fmla="*/ 1786956 w 3207019"/>
                <a:gd name="connsiteY18" fmla="*/ 2898832 h 2899940"/>
                <a:gd name="connsiteX19" fmla="*/ 3207019 w 3207019"/>
                <a:gd name="connsiteY19" fmla="*/ 2898832 h 2899940"/>
                <a:gd name="connsiteX0" fmla="*/ 357493 w 3207019"/>
                <a:gd name="connsiteY0" fmla="*/ 2899940 h 2908847"/>
                <a:gd name="connsiteX1" fmla="*/ 655081 w 3207019"/>
                <a:gd name="connsiteY1" fmla="*/ 2896623 h 2908847"/>
                <a:gd name="connsiteX2" fmla="*/ 654319 w 3207019"/>
                <a:gd name="connsiteY2" fmla="*/ 2651182 h 2908847"/>
                <a:gd name="connsiteX3" fmla="*/ 63769 w 3207019"/>
                <a:gd name="connsiteY3" fmla="*/ 1584382 h 2908847"/>
                <a:gd name="connsiteX4" fmla="*/ 260745 w 3207019"/>
                <a:gd name="connsiteY4" fmla="*/ 1415903 h 2908847"/>
                <a:gd name="connsiteX5" fmla="*/ 682894 w 3207019"/>
                <a:gd name="connsiteY5" fmla="*/ 1898707 h 2908847"/>
                <a:gd name="connsiteX6" fmla="*/ 625744 w 3207019"/>
                <a:gd name="connsiteY6" fmla="*/ 431857 h 2908847"/>
                <a:gd name="connsiteX7" fmla="*/ 765498 w 3207019"/>
                <a:gd name="connsiteY7" fmla="*/ 0 h 2908847"/>
                <a:gd name="connsiteX8" fmla="*/ 901969 w 3207019"/>
                <a:gd name="connsiteY8" fmla="*/ 441382 h 2908847"/>
                <a:gd name="connsiteX9" fmla="*/ 968644 w 3207019"/>
                <a:gd name="connsiteY9" fmla="*/ 1412932 h 2908847"/>
                <a:gd name="connsiteX10" fmla="*/ 1155103 w 3207019"/>
                <a:gd name="connsiteY10" fmla="*/ 987050 h 2908847"/>
                <a:gd name="connsiteX11" fmla="*/ 1323964 w 3207019"/>
                <a:gd name="connsiteY11" fmla="*/ 1416589 h 2908847"/>
                <a:gd name="connsiteX12" fmla="*/ 1509892 w 3207019"/>
                <a:gd name="connsiteY12" fmla="*/ 1027285 h 2908847"/>
                <a:gd name="connsiteX13" fmla="*/ 1685229 w 3207019"/>
                <a:gd name="connsiteY13" fmla="*/ 1442193 h 2908847"/>
                <a:gd name="connsiteX14" fmla="*/ 1839075 w 3207019"/>
                <a:gd name="connsiteY14" fmla="*/ 1104095 h 2908847"/>
                <a:gd name="connsiteX15" fmla="*/ 1985609 w 3207019"/>
                <a:gd name="connsiteY15" fmla="*/ 1431220 h 2908847"/>
                <a:gd name="connsiteX16" fmla="*/ 1977532 w 3207019"/>
                <a:gd name="connsiteY16" fmla="*/ 2209374 h 2908847"/>
                <a:gd name="connsiteX17" fmla="*/ 1861021 w 3207019"/>
                <a:gd name="connsiteY17" fmla="*/ 2581766 h 2908847"/>
                <a:gd name="connsiteX18" fmla="*/ 1786956 w 3207019"/>
                <a:gd name="connsiteY18" fmla="*/ 2898832 h 2908847"/>
                <a:gd name="connsiteX19" fmla="*/ 2496608 w 3207019"/>
                <a:gd name="connsiteY19" fmla="*/ 2908634 h 2908847"/>
                <a:gd name="connsiteX20" fmla="*/ 3207019 w 3207019"/>
                <a:gd name="connsiteY20" fmla="*/ 2898832 h 2908847"/>
                <a:gd name="connsiteX0" fmla="*/ 357493 w 3207019"/>
                <a:gd name="connsiteY0" fmla="*/ 2899940 h 2908956"/>
                <a:gd name="connsiteX1" fmla="*/ 655081 w 3207019"/>
                <a:gd name="connsiteY1" fmla="*/ 2896623 h 2908956"/>
                <a:gd name="connsiteX2" fmla="*/ 654319 w 3207019"/>
                <a:gd name="connsiteY2" fmla="*/ 2651182 h 2908956"/>
                <a:gd name="connsiteX3" fmla="*/ 63769 w 3207019"/>
                <a:gd name="connsiteY3" fmla="*/ 1584382 h 2908956"/>
                <a:gd name="connsiteX4" fmla="*/ 260745 w 3207019"/>
                <a:gd name="connsiteY4" fmla="*/ 1415903 h 2908956"/>
                <a:gd name="connsiteX5" fmla="*/ 682894 w 3207019"/>
                <a:gd name="connsiteY5" fmla="*/ 1898707 h 2908956"/>
                <a:gd name="connsiteX6" fmla="*/ 625744 w 3207019"/>
                <a:gd name="connsiteY6" fmla="*/ 431857 h 2908956"/>
                <a:gd name="connsiteX7" fmla="*/ 765498 w 3207019"/>
                <a:gd name="connsiteY7" fmla="*/ 0 h 2908956"/>
                <a:gd name="connsiteX8" fmla="*/ 901969 w 3207019"/>
                <a:gd name="connsiteY8" fmla="*/ 441382 h 2908956"/>
                <a:gd name="connsiteX9" fmla="*/ 968644 w 3207019"/>
                <a:gd name="connsiteY9" fmla="*/ 1412932 h 2908956"/>
                <a:gd name="connsiteX10" fmla="*/ 1155103 w 3207019"/>
                <a:gd name="connsiteY10" fmla="*/ 987050 h 2908956"/>
                <a:gd name="connsiteX11" fmla="*/ 1323964 w 3207019"/>
                <a:gd name="connsiteY11" fmla="*/ 1416589 h 2908956"/>
                <a:gd name="connsiteX12" fmla="*/ 1509892 w 3207019"/>
                <a:gd name="connsiteY12" fmla="*/ 1027285 h 2908956"/>
                <a:gd name="connsiteX13" fmla="*/ 1685229 w 3207019"/>
                <a:gd name="connsiteY13" fmla="*/ 1442193 h 2908956"/>
                <a:gd name="connsiteX14" fmla="*/ 1839075 w 3207019"/>
                <a:gd name="connsiteY14" fmla="*/ 1104095 h 2908956"/>
                <a:gd name="connsiteX15" fmla="*/ 1985609 w 3207019"/>
                <a:gd name="connsiteY15" fmla="*/ 1431220 h 2908956"/>
                <a:gd name="connsiteX16" fmla="*/ 1977532 w 3207019"/>
                <a:gd name="connsiteY16" fmla="*/ 2209374 h 2908956"/>
                <a:gd name="connsiteX17" fmla="*/ 1861021 w 3207019"/>
                <a:gd name="connsiteY17" fmla="*/ 2581766 h 2908956"/>
                <a:gd name="connsiteX18" fmla="*/ 1786956 w 3207019"/>
                <a:gd name="connsiteY18" fmla="*/ 2898832 h 2908956"/>
                <a:gd name="connsiteX19" fmla="*/ 2496608 w 3207019"/>
                <a:gd name="connsiteY19" fmla="*/ 2908634 h 2908956"/>
                <a:gd name="connsiteX20" fmla="*/ 3207019 w 3207019"/>
                <a:gd name="connsiteY20" fmla="*/ 2898832 h 2908956"/>
                <a:gd name="connsiteX0" fmla="*/ 357493 w 3207019"/>
                <a:gd name="connsiteY0" fmla="*/ 2899940 h 2908956"/>
                <a:gd name="connsiteX1" fmla="*/ 655081 w 3207019"/>
                <a:gd name="connsiteY1" fmla="*/ 2896623 h 2908956"/>
                <a:gd name="connsiteX2" fmla="*/ 654319 w 3207019"/>
                <a:gd name="connsiteY2" fmla="*/ 2651182 h 2908956"/>
                <a:gd name="connsiteX3" fmla="*/ 63769 w 3207019"/>
                <a:gd name="connsiteY3" fmla="*/ 1584382 h 2908956"/>
                <a:gd name="connsiteX4" fmla="*/ 260745 w 3207019"/>
                <a:gd name="connsiteY4" fmla="*/ 1415903 h 2908956"/>
                <a:gd name="connsiteX5" fmla="*/ 682894 w 3207019"/>
                <a:gd name="connsiteY5" fmla="*/ 1898707 h 2908956"/>
                <a:gd name="connsiteX6" fmla="*/ 625744 w 3207019"/>
                <a:gd name="connsiteY6" fmla="*/ 431857 h 2908956"/>
                <a:gd name="connsiteX7" fmla="*/ 765498 w 3207019"/>
                <a:gd name="connsiteY7" fmla="*/ 0 h 2908956"/>
                <a:gd name="connsiteX8" fmla="*/ 901969 w 3207019"/>
                <a:gd name="connsiteY8" fmla="*/ 441382 h 2908956"/>
                <a:gd name="connsiteX9" fmla="*/ 968644 w 3207019"/>
                <a:gd name="connsiteY9" fmla="*/ 1412932 h 2908956"/>
                <a:gd name="connsiteX10" fmla="*/ 1155103 w 3207019"/>
                <a:gd name="connsiteY10" fmla="*/ 987050 h 2908956"/>
                <a:gd name="connsiteX11" fmla="*/ 1323964 w 3207019"/>
                <a:gd name="connsiteY11" fmla="*/ 1416589 h 2908956"/>
                <a:gd name="connsiteX12" fmla="*/ 1509892 w 3207019"/>
                <a:gd name="connsiteY12" fmla="*/ 1027285 h 2908956"/>
                <a:gd name="connsiteX13" fmla="*/ 1685229 w 3207019"/>
                <a:gd name="connsiteY13" fmla="*/ 1442193 h 2908956"/>
                <a:gd name="connsiteX14" fmla="*/ 1839075 w 3207019"/>
                <a:gd name="connsiteY14" fmla="*/ 1104095 h 2908956"/>
                <a:gd name="connsiteX15" fmla="*/ 1985609 w 3207019"/>
                <a:gd name="connsiteY15" fmla="*/ 1431220 h 2908956"/>
                <a:gd name="connsiteX16" fmla="*/ 1977532 w 3207019"/>
                <a:gd name="connsiteY16" fmla="*/ 2209374 h 2908956"/>
                <a:gd name="connsiteX17" fmla="*/ 1861021 w 3207019"/>
                <a:gd name="connsiteY17" fmla="*/ 2581766 h 2908956"/>
                <a:gd name="connsiteX18" fmla="*/ 1786956 w 3207019"/>
                <a:gd name="connsiteY18" fmla="*/ 2898832 h 2908956"/>
                <a:gd name="connsiteX19" fmla="*/ 2496608 w 3207019"/>
                <a:gd name="connsiteY19" fmla="*/ 2908634 h 2908956"/>
                <a:gd name="connsiteX20" fmla="*/ 3207019 w 3207019"/>
                <a:gd name="connsiteY20" fmla="*/ 2898832 h 2908956"/>
                <a:gd name="connsiteX0" fmla="*/ 357493 w 3207019"/>
                <a:gd name="connsiteY0" fmla="*/ 2899940 h 2899940"/>
                <a:gd name="connsiteX1" fmla="*/ 655081 w 3207019"/>
                <a:gd name="connsiteY1" fmla="*/ 2896623 h 2899940"/>
                <a:gd name="connsiteX2" fmla="*/ 654319 w 3207019"/>
                <a:gd name="connsiteY2" fmla="*/ 2651182 h 2899940"/>
                <a:gd name="connsiteX3" fmla="*/ 63769 w 3207019"/>
                <a:gd name="connsiteY3" fmla="*/ 1584382 h 2899940"/>
                <a:gd name="connsiteX4" fmla="*/ 260745 w 3207019"/>
                <a:gd name="connsiteY4" fmla="*/ 1415903 h 2899940"/>
                <a:gd name="connsiteX5" fmla="*/ 682894 w 3207019"/>
                <a:gd name="connsiteY5" fmla="*/ 1898707 h 2899940"/>
                <a:gd name="connsiteX6" fmla="*/ 625744 w 3207019"/>
                <a:gd name="connsiteY6" fmla="*/ 431857 h 2899940"/>
                <a:gd name="connsiteX7" fmla="*/ 765498 w 3207019"/>
                <a:gd name="connsiteY7" fmla="*/ 0 h 2899940"/>
                <a:gd name="connsiteX8" fmla="*/ 901969 w 3207019"/>
                <a:gd name="connsiteY8" fmla="*/ 441382 h 2899940"/>
                <a:gd name="connsiteX9" fmla="*/ 968644 w 3207019"/>
                <a:gd name="connsiteY9" fmla="*/ 1412932 h 2899940"/>
                <a:gd name="connsiteX10" fmla="*/ 1155103 w 3207019"/>
                <a:gd name="connsiteY10" fmla="*/ 987050 h 2899940"/>
                <a:gd name="connsiteX11" fmla="*/ 1323964 w 3207019"/>
                <a:gd name="connsiteY11" fmla="*/ 1416589 h 2899940"/>
                <a:gd name="connsiteX12" fmla="*/ 1509892 w 3207019"/>
                <a:gd name="connsiteY12" fmla="*/ 1027285 h 2899940"/>
                <a:gd name="connsiteX13" fmla="*/ 1685229 w 3207019"/>
                <a:gd name="connsiteY13" fmla="*/ 1442193 h 2899940"/>
                <a:gd name="connsiteX14" fmla="*/ 1839075 w 3207019"/>
                <a:gd name="connsiteY14" fmla="*/ 1104095 h 2899940"/>
                <a:gd name="connsiteX15" fmla="*/ 1985609 w 3207019"/>
                <a:gd name="connsiteY15" fmla="*/ 1431220 h 2899940"/>
                <a:gd name="connsiteX16" fmla="*/ 1977532 w 3207019"/>
                <a:gd name="connsiteY16" fmla="*/ 2209374 h 2899940"/>
                <a:gd name="connsiteX17" fmla="*/ 1861021 w 3207019"/>
                <a:gd name="connsiteY17" fmla="*/ 2581766 h 2899940"/>
                <a:gd name="connsiteX18" fmla="*/ 1786956 w 3207019"/>
                <a:gd name="connsiteY18" fmla="*/ 2898832 h 2899940"/>
                <a:gd name="connsiteX19" fmla="*/ 2453760 w 3207019"/>
                <a:gd name="connsiteY19" fmla="*/ 2897922 h 2899940"/>
                <a:gd name="connsiteX20" fmla="*/ 3207019 w 3207019"/>
                <a:gd name="connsiteY20" fmla="*/ 2898832 h 2899940"/>
                <a:gd name="connsiteX0" fmla="*/ 357493 w 3207019"/>
                <a:gd name="connsiteY0" fmla="*/ 2899940 h 2899940"/>
                <a:gd name="connsiteX1" fmla="*/ 655081 w 3207019"/>
                <a:gd name="connsiteY1" fmla="*/ 2896623 h 2899940"/>
                <a:gd name="connsiteX2" fmla="*/ 654319 w 3207019"/>
                <a:gd name="connsiteY2" fmla="*/ 2651182 h 2899940"/>
                <a:gd name="connsiteX3" fmla="*/ 63769 w 3207019"/>
                <a:gd name="connsiteY3" fmla="*/ 1584382 h 2899940"/>
                <a:gd name="connsiteX4" fmla="*/ 260745 w 3207019"/>
                <a:gd name="connsiteY4" fmla="*/ 1415903 h 2899940"/>
                <a:gd name="connsiteX5" fmla="*/ 682894 w 3207019"/>
                <a:gd name="connsiteY5" fmla="*/ 1898707 h 2899940"/>
                <a:gd name="connsiteX6" fmla="*/ 625744 w 3207019"/>
                <a:gd name="connsiteY6" fmla="*/ 431857 h 2899940"/>
                <a:gd name="connsiteX7" fmla="*/ 765498 w 3207019"/>
                <a:gd name="connsiteY7" fmla="*/ 0 h 2899940"/>
                <a:gd name="connsiteX8" fmla="*/ 901969 w 3207019"/>
                <a:gd name="connsiteY8" fmla="*/ 441382 h 2899940"/>
                <a:gd name="connsiteX9" fmla="*/ 968644 w 3207019"/>
                <a:gd name="connsiteY9" fmla="*/ 1412932 h 2899940"/>
                <a:gd name="connsiteX10" fmla="*/ 1155103 w 3207019"/>
                <a:gd name="connsiteY10" fmla="*/ 987050 h 2899940"/>
                <a:gd name="connsiteX11" fmla="*/ 1323964 w 3207019"/>
                <a:gd name="connsiteY11" fmla="*/ 1416589 h 2899940"/>
                <a:gd name="connsiteX12" fmla="*/ 1509892 w 3207019"/>
                <a:gd name="connsiteY12" fmla="*/ 1027285 h 2899940"/>
                <a:gd name="connsiteX13" fmla="*/ 1685229 w 3207019"/>
                <a:gd name="connsiteY13" fmla="*/ 1442193 h 2899940"/>
                <a:gd name="connsiteX14" fmla="*/ 1839075 w 3207019"/>
                <a:gd name="connsiteY14" fmla="*/ 1104095 h 2899940"/>
                <a:gd name="connsiteX15" fmla="*/ 1985609 w 3207019"/>
                <a:gd name="connsiteY15" fmla="*/ 1431220 h 2899940"/>
                <a:gd name="connsiteX16" fmla="*/ 1977532 w 3207019"/>
                <a:gd name="connsiteY16" fmla="*/ 2209374 h 2899940"/>
                <a:gd name="connsiteX17" fmla="*/ 1861021 w 3207019"/>
                <a:gd name="connsiteY17" fmla="*/ 2581766 h 2899940"/>
                <a:gd name="connsiteX18" fmla="*/ 1786956 w 3207019"/>
                <a:gd name="connsiteY18" fmla="*/ 2898832 h 2899940"/>
                <a:gd name="connsiteX19" fmla="*/ 2453760 w 3207019"/>
                <a:gd name="connsiteY19" fmla="*/ 2897922 h 2899940"/>
                <a:gd name="connsiteX20" fmla="*/ 3207019 w 3207019"/>
                <a:gd name="connsiteY20" fmla="*/ 2898832 h 2899940"/>
                <a:gd name="connsiteX0" fmla="*/ 357493 w 2453760"/>
                <a:gd name="connsiteY0" fmla="*/ 2899940 h 2899940"/>
                <a:gd name="connsiteX1" fmla="*/ 655081 w 2453760"/>
                <a:gd name="connsiteY1" fmla="*/ 2896623 h 2899940"/>
                <a:gd name="connsiteX2" fmla="*/ 654319 w 2453760"/>
                <a:gd name="connsiteY2" fmla="*/ 2651182 h 2899940"/>
                <a:gd name="connsiteX3" fmla="*/ 63769 w 2453760"/>
                <a:gd name="connsiteY3" fmla="*/ 1584382 h 2899940"/>
                <a:gd name="connsiteX4" fmla="*/ 260745 w 2453760"/>
                <a:gd name="connsiteY4" fmla="*/ 1415903 h 2899940"/>
                <a:gd name="connsiteX5" fmla="*/ 682894 w 2453760"/>
                <a:gd name="connsiteY5" fmla="*/ 1898707 h 2899940"/>
                <a:gd name="connsiteX6" fmla="*/ 625744 w 2453760"/>
                <a:gd name="connsiteY6" fmla="*/ 431857 h 2899940"/>
                <a:gd name="connsiteX7" fmla="*/ 765498 w 2453760"/>
                <a:gd name="connsiteY7" fmla="*/ 0 h 2899940"/>
                <a:gd name="connsiteX8" fmla="*/ 901969 w 2453760"/>
                <a:gd name="connsiteY8" fmla="*/ 441382 h 2899940"/>
                <a:gd name="connsiteX9" fmla="*/ 968644 w 2453760"/>
                <a:gd name="connsiteY9" fmla="*/ 1412932 h 2899940"/>
                <a:gd name="connsiteX10" fmla="*/ 1155103 w 2453760"/>
                <a:gd name="connsiteY10" fmla="*/ 987050 h 2899940"/>
                <a:gd name="connsiteX11" fmla="*/ 1323964 w 2453760"/>
                <a:gd name="connsiteY11" fmla="*/ 1416589 h 2899940"/>
                <a:gd name="connsiteX12" fmla="*/ 1509892 w 2453760"/>
                <a:gd name="connsiteY12" fmla="*/ 1027285 h 2899940"/>
                <a:gd name="connsiteX13" fmla="*/ 1685229 w 2453760"/>
                <a:gd name="connsiteY13" fmla="*/ 1442193 h 2899940"/>
                <a:gd name="connsiteX14" fmla="*/ 1839075 w 2453760"/>
                <a:gd name="connsiteY14" fmla="*/ 1104095 h 2899940"/>
                <a:gd name="connsiteX15" fmla="*/ 1985609 w 2453760"/>
                <a:gd name="connsiteY15" fmla="*/ 1431220 h 2899940"/>
                <a:gd name="connsiteX16" fmla="*/ 1977532 w 2453760"/>
                <a:gd name="connsiteY16" fmla="*/ 2209374 h 2899940"/>
                <a:gd name="connsiteX17" fmla="*/ 1861021 w 2453760"/>
                <a:gd name="connsiteY17" fmla="*/ 2581766 h 2899940"/>
                <a:gd name="connsiteX18" fmla="*/ 1786956 w 2453760"/>
                <a:gd name="connsiteY18" fmla="*/ 2898832 h 2899940"/>
                <a:gd name="connsiteX19" fmla="*/ 2453760 w 2453760"/>
                <a:gd name="connsiteY19" fmla="*/ 2897922 h 2899940"/>
                <a:gd name="connsiteX0" fmla="*/ 357493 w 2255587"/>
                <a:gd name="connsiteY0" fmla="*/ 2899940 h 2899940"/>
                <a:gd name="connsiteX1" fmla="*/ 655081 w 2255587"/>
                <a:gd name="connsiteY1" fmla="*/ 2896623 h 2899940"/>
                <a:gd name="connsiteX2" fmla="*/ 654319 w 2255587"/>
                <a:gd name="connsiteY2" fmla="*/ 2651182 h 2899940"/>
                <a:gd name="connsiteX3" fmla="*/ 63769 w 2255587"/>
                <a:gd name="connsiteY3" fmla="*/ 1584382 h 2899940"/>
                <a:gd name="connsiteX4" fmla="*/ 260745 w 2255587"/>
                <a:gd name="connsiteY4" fmla="*/ 1415903 h 2899940"/>
                <a:gd name="connsiteX5" fmla="*/ 682894 w 2255587"/>
                <a:gd name="connsiteY5" fmla="*/ 1898707 h 2899940"/>
                <a:gd name="connsiteX6" fmla="*/ 625744 w 2255587"/>
                <a:gd name="connsiteY6" fmla="*/ 431857 h 2899940"/>
                <a:gd name="connsiteX7" fmla="*/ 765498 w 2255587"/>
                <a:gd name="connsiteY7" fmla="*/ 0 h 2899940"/>
                <a:gd name="connsiteX8" fmla="*/ 901969 w 2255587"/>
                <a:gd name="connsiteY8" fmla="*/ 441382 h 2899940"/>
                <a:gd name="connsiteX9" fmla="*/ 968644 w 2255587"/>
                <a:gd name="connsiteY9" fmla="*/ 1412932 h 2899940"/>
                <a:gd name="connsiteX10" fmla="*/ 1155103 w 2255587"/>
                <a:gd name="connsiteY10" fmla="*/ 987050 h 2899940"/>
                <a:gd name="connsiteX11" fmla="*/ 1323964 w 2255587"/>
                <a:gd name="connsiteY11" fmla="*/ 1416589 h 2899940"/>
                <a:gd name="connsiteX12" fmla="*/ 1509892 w 2255587"/>
                <a:gd name="connsiteY12" fmla="*/ 1027285 h 2899940"/>
                <a:gd name="connsiteX13" fmla="*/ 1685229 w 2255587"/>
                <a:gd name="connsiteY13" fmla="*/ 1442193 h 2899940"/>
                <a:gd name="connsiteX14" fmla="*/ 1839075 w 2255587"/>
                <a:gd name="connsiteY14" fmla="*/ 1104095 h 2899940"/>
                <a:gd name="connsiteX15" fmla="*/ 1985609 w 2255587"/>
                <a:gd name="connsiteY15" fmla="*/ 1431220 h 2899940"/>
                <a:gd name="connsiteX16" fmla="*/ 1977532 w 2255587"/>
                <a:gd name="connsiteY16" fmla="*/ 2209374 h 2899940"/>
                <a:gd name="connsiteX17" fmla="*/ 1861021 w 2255587"/>
                <a:gd name="connsiteY17" fmla="*/ 2581766 h 2899940"/>
                <a:gd name="connsiteX18" fmla="*/ 1786956 w 2255587"/>
                <a:gd name="connsiteY18" fmla="*/ 2898832 h 2899940"/>
                <a:gd name="connsiteX19" fmla="*/ 2255587 w 2255587"/>
                <a:gd name="connsiteY19" fmla="*/ 2897922 h 2899940"/>
                <a:gd name="connsiteX0" fmla="*/ 0 w 6739960"/>
                <a:gd name="connsiteY0" fmla="*/ 2932076 h 2932076"/>
                <a:gd name="connsiteX1" fmla="*/ 5139454 w 6739960"/>
                <a:gd name="connsiteY1" fmla="*/ 2896623 h 2932076"/>
                <a:gd name="connsiteX2" fmla="*/ 5138692 w 6739960"/>
                <a:gd name="connsiteY2" fmla="*/ 2651182 h 2932076"/>
                <a:gd name="connsiteX3" fmla="*/ 4548142 w 6739960"/>
                <a:gd name="connsiteY3" fmla="*/ 1584382 h 2932076"/>
                <a:gd name="connsiteX4" fmla="*/ 4745118 w 6739960"/>
                <a:gd name="connsiteY4" fmla="*/ 1415903 h 2932076"/>
                <a:gd name="connsiteX5" fmla="*/ 5167267 w 6739960"/>
                <a:gd name="connsiteY5" fmla="*/ 1898707 h 2932076"/>
                <a:gd name="connsiteX6" fmla="*/ 5110117 w 6739960"/>
                <a:gd name="connsiteY6" fmla="*/ 431857 h 2932076"/>
                <a:gd name="connsiteX7" fmla="*/ 5249871 w 6739960"/>
                <a:gd name="connsiteY7" fmla="*/ 0 h 2932076"/>
                <a:gd name="connsiteX8" fmla="*/ 5386342 w 6739960"/>
                <a:gd name="connsiteY8" fmla="*/ 441382 h 2932076"/>
                <a:gd name="connsiteX9" fmla="*/ 5453017 w 6739960"/>
                <a:gd name="connsiteY9" fmla="*/ 1412932 h 2932076"/>
                <a:gd name="connsiteX10" fmla="*/ 5639476 w 6739960"/>
                <a:gd name="connsiteY10" fmla="*/ 987050 h 2932076"/>
                <a:gd name="connsiteX11" fmla="*/ 5808337 w 6739960"/>
                <a:gd name="connsiteY11" fmla="*/ 1416589 h 2932076"/>
                <a:gd name="connsiteX12" fmla="*/ 5994265 w 6739960"/>
                <a:gd name="connsiteY12" fmla="*/ 1027285 h 2932076"/>
                <a:gd name="connsiteX13" fmla="*/ 6169602 w 6739960"/>
                <a:gd name="connsiteY13" fmla="*/ 1442193 h 2932076"/>
                <a:gd name="connsiteX14" fmla="*/ 6323448 w 6739960"/>
                <a:gd name="connsiteY14" fmla="*/ 1104095 h 2932076"/>
                <a:gd name="connsiteX15" fmla="*/ 6469982 w 6739960"/>
                <a:gd name="connsiteY15" fmla="*/ 1431220 h 2932076"/>
                <a:gd name="connsiteX16" fmla="*/ 6461905 w 6739960"/>
                <a:gd name="connsiteY16" fmla="*/ 2209374 h 2932076"/>
                <a:gd name="connsiteX17" fmla="*/ 6345394 w 6739960"/>
                <a:gd name="connsiteY17" fmla="*/ 2581766 h 2932076"/>
                <a:gd name="connsiteX18" fmla="*/ 6271329 w 6739960"/>
                <a:gd name="connsiteY18" fmla="*/ 2898832 h 2932076"/>
                <a:gd name="connsiteX19" fmla="*/ 6739960 w 6739960"/>
                <a:gd name="connsiteY19" fmla="*/ 2897922 h 2932076"/>
                <a:gd name="connsiteX0" fmla="*/ 0 w 6739960"/>
                <a:gd name="connsiteY0" fmla="*/ 2932076 h 3011101"/>
                <a:gd name="connsiteX1" fmla="*/ 5139454 w 6739960"/>
                <a:gd name="connsiteY1" fmla="*/ 2896623 h 3011101"/>
                <a:gd name="connsiteX2" fmla="*/ 5138692 w 6739960"/>
                <a:gd name="connsiteY2" fmla="*/ 2651182 h 3011101"/>
                <a:gd name="connsiteX3" fmla="*/ 4548142 w 6739960"/>
                <a:gd name="connsiteY3" fmla="*/ 1584382 h 3011101"/>
                <a:gd name="connsiteX4" fmla="*/ 4745118 w 6739960"/>
                <a:gd name="connsiteY4" fmla="*/ 1415903 h 3011101"/>
                <a:gd name="connsiteX5" fmla="*/ 5167267 w 6739960"/>
                <a:gd name="connsiteY5" fmla="*/ 1898707 h 3011101"/>
                <a:gd name="connsiteX6" fmla="*/ 5110117 w 6739960"/>
                <a:gd name="connsiteY6" fmla="*/ 431857 h 3011101"/>
                <a:gd name="connsiteX7" fmla="*/ 5249871 w 6739960"/>
                <a:gd name="connsiteY7" fmla="*/ 0 h 3011101"/>
                <a:gd name="connsiteX8" fmla="*/ 5386342 w 6739960"/>
                <a:gd name="connsiteY8" fmla="*/ 441382 h 3011101"/>
                <a:gd name="connsiteX9" fmla="*/ 5453017 w 6739960"/>
                <a:gd name="connsiteY9" fmla="*/ 1412932 h 3011101"/>
                <a:gd name="connsiteX10" fmla="*/ 5639476 w 6739960"/>
                <a:gd name="connsiteY10" fmla="*/ 987050 h 3011101"/>
                <a:gd name="connsiteX11" fmla="*/ 5808337 w 6739960"/>
                <a:gd name="connsiteY11" fmla="*/ 1416589 h 3011101"/>
                <a:gd name="connsiteX12" fmla="*/ 5994265 w 6739960"/>
                <a:gd name="connsiteY12" fmla="*/ 1027285 h 3011101"/>
                <a:gd name="connsiteX13" fmla="*/ 6169602 w 6739960"/>
                <a:gd name="connsiteY13" fmla="*/ 1442193 h 3011101"/>
                <a:gd name="connsiteX14" fmla="*/ 6323448 w 6739960"/>
                <a:gd name="connsiteY14" fmla="*/ 1104095 h 3011101"/>
                <a:gd name="connsiteX15" fmla="*/ 6469982 w 6739960"/>
                <a:gd name="connsiteY15" fmla="*/ 1431220 h 3011101"/>
                <a:gd name="connsiteX16" fmla="*/ 6461905 w 6739960"/>
                <a:gd name="connsiteY16" fmla="*/ 2209374 h 3011101"/>
                <a:gd name="connsiteX17" fmla="*/ 6345394 w 6739960"/>
                <a:gd name="connsiteY17" fmla="*/ 2581766 h 3011101"/>
                <a:gd name="connsiteX18" fmla="*/ 6271329 w 6739960"/>
                <a:gd name="connsiteY18" fmla="*/ 2898832 h 3011101"/>
                <a:gd name="connsiteX19" fmla="*/ 6739960 w 6739960"/>
                <a:gd name="connsiteY19" fmla="*/ 2897922 h 3011101"/>
                <a:gd name="connsiteX0" fmla="*/ 0 w 6739960"/>
                <a:gd name="connsiteY0" fmla="*/ 2932076 h 3011101"/>
                <a:gd name="connsiteX1" fmla="*/ 5139454 w 6739960"/>
                <a:gd name="connsiteY1" fmla="*/ 2896623 h 3011101"/>
                <a:gd name="connsiteX2" fmla="*/ 5138692 w 6739960"/>
                <a:gd name="connsiteY2" fmla="*/ 2651182 h 3011101"/>
                <a:gd name="connsiteX3" fmla="*/ 4548142 w 6739960"/>
                <a:gd name="connsiteY3" fmla="*/ 1584382 h 3011101"/>
                <a:gd name="connsiteX4" fmla="*/ 4745118 w 6739960"/>
                <a:gd name="connsiteY4" fmla="*/ 1415903 h 3011101"/>
                <a:gd name="connsiteX5" fmla="*/ 5167267 w 6739960"/>
                <a:gd name="connsiteY5" fmla="*/ 1898707 h 3011101"/>
                <a:gd name="connsiteX6" fmla="*/ 5110117 w 6739960"/>
                <a:gd name="connsiteY6" fmla="*/ 431857 h 3011101"/>
                <a:gd name="connsiteX7" fmla="*/ 5249871 w 6739960"/>
                <a:gd name="connsiteY7" fmla="*/ 0 h 3011101"/>
                <a:gd name="connsiteX8" fmla="*/ 5386342 w 6739960"/>
                <a:gd name="connsiteY8" fmla="*/ 441382 h 3011101"/>
                <a:gd name="connsiteX9" fmla="*/ 5453017 w 6739960"/>
                <a:gd name="connsiteY9" fmla="*/ 1412932 h 3011101"/>
                <a:gd name="connsiteX10" fmla="*/ 5639476 w 6739960"/>
                <a:gd name="connsiteY10" fmla="*/ 987050 h 3011101"/>
                <a:gd name="connsiteX11" fmla="*/ 5808337 w 6739960"/>
                <a:gd name="connsiteY11" fmla="*/ 1416589 h 3011101"/>
                <a:gd name="connsiteX12" fmla="*/ 5994265 w 6739960"/>
                <a:gd name="connsiteY12" fmla="*/ 1027285 h 3011101"/>
                <a:gd name="connsiteX13" fmla="*/ 6169602 w 6739960"/>
                <a:gd name="connsiteY13" fmla="*/ 1442193 h 3011101"/>
                <a:gd name="connsiteX14" fmla="*/ 6323448 w 6739960"/>
                <a:gd name="connsiteY14" fmla="*/ 1104095 h 3011101"/>
                <a:gd name="connsiteX15" fmla="*/ 6469982 w 6739960"/>
                <a:gd name="connsiteY15" fmla="*/ 1431220 h 3011101"/>
                <a:gd name="connsiteX16" fmla="*/ 6461905 w 6739960"/>
                <a:gd name="connsiteY16" fmla="*/ 2209374 h 3011101"/>
                <a:gd name="connsiteX17" fmla="*/ 6345394 w 6739960"/>
                <a:gd name="connsiteY17" fmla="*/ 2581766 h 3011101"/>
                <a:gd name="connsiteX18" fmla="*/ 6271329 w 6739960"/>
                <a:gd name="connsiteY18" fmla="*/ 2898832 h 3011101"/>
                <a:gd name="connsiteX19" fmla="*/ 6739960 w 6739960"/>
                <a:gd name="connsiteY19" fmla="*/ 2897922 h 3011101"/>
                <a:gd name="connsiteX0" fmla="*/ 0 w 6739960"/>
                <a:gd name="connsiteY0" fmla="*/ 2932076 h 2932076"/>
                <a:gd name="connsiteX1" fmla="*/ 5139454 w 6739960"/>
                <a:gd name="connsiteY1" fmla="*/ 2896623 h 2932076"/>
                <a:gd name="connsiteX2" fmla="*/ 5138692 w 6739960"/>
                <a:gd name="connsiteY2" fmla="*/ 2651182 h 2932076"/>
                <a:gd name="connsiteX3" fmla="*/ 4548142 w 6739960"/>
                <a:gd name="connsiteY3" fmla="*/ 1584382 h 2932076"/>
                <a:gd name="connsiteX4" fmla="*/ 4745118 w 6739960"/>
                <a:gd name="connsiteY4" fmla="*/ 1415903 h 2932076"/>
                <a:gd name="connsiteX5" fmla="*/ 5167267 w 6739960"/>
                <a:gd name="connsiteY5" fmla="*/ 1898707 h 2932076"/>
                <a:gd name="connsiteX6" fmla="*/ 5110117 w 6739960"/>
                <a:gd name="connsiteY6" fmla="*/ 431857 h 2932076"/>
                <a:gd name="connsiteX7" fmla="*/ 5249871 w 6739960"/>
                <a:gd name="connsiteY7" fmla="*/ 0 h 2932076"/>
                <a:gd name="connsiteX8" fmla="*/ 5386342 w 6739960"/>
                <a:gd name="connsiteY8" fmla="*/ 441382 h 2932076"/>
                <a:gd name="connsiteX9" fmla="*/ 5453017 w 6739960"/>
                <a:gd name="connsiteY9" fmla="*/ 1412932 h 2932076"/>
                <a:gd name="connsiteX10" fmla="*/ 5639476 w 6739960"/>
                <a:gd name="connsiteY10" fmla="*/ 987050 h 2932076"/>
                <a:gd name="connsiteX11" fmla="*/ 5808337 w 6739960"/>
                <a:gd name="connsiteY11" fmla="*/ 1416589 h 2932076"/>
                <a:gd name="connsiteX12" fmla="*/ 5994265 w 6739960"/>
                <a:gd name="connsiteY12" fmla="*/ 1027285 h 2932076"/>
                <a:gd name="connsiteX13" fmla="*/ 6169602 w 6739960"/>
                <a:gd name="connsiteY13" fmla="*/ 1442193 h 2932076"/>
                <a:gd name="connsiteX14" fmla="*/ 6323448 w 6739960"/>
                <a:gd name="connsiteY14" fmla="*/ 1104095 h 2932076"/>
                <a:gd name="connsiteX15" fmla="*/ 6469982 w 6739960"/>
                <a:gd name="connsiteY15" fmla="*/ 1431220 h 2932076"/>
                <a:gd name="connsiteX16" fmla="*/ 6461905 w 6739960"/>
                <a:gd name="connsiteY16" fmla="*/ 2209374 h 2932076"/>
                <a:gd name="connsiteX17" fmla="*/ 6345394 w 6739960"/>
                <a:gd name="connsiteY17" fmla="*/ 2581766 h 2932076"/>
                <a:gd name="connsiteX18" fmla="*/ 6271329 w 6739960"/>
                <a:gd name="connsiteY18" fmla="*/ 2898832 h 2932076"/>
                <a:gd name="connsiteX19" fmla="*/ 6739960 w 6739960"/>
                <a:gd name="connsiteY19" fmla="*/ 2897922 h 2932076"/>
                <a:gd name="connsiteX0" fmla="*/ 0 w 6739960"/>
                <a:gd name="connsiteY0" fmla="*/ 2932076 h 2932076"/>
                <a:gd name="connsiteX1" fmla="*/ 5139454 w 6739960"/>
                <a:gd name="connsiteY1" fmla="*/ 2896623 h 2932076"/>
                <a:gd name="connsiteX2" fmla="*/ 5138692 w 6739960"/>
                <a:gd name="connsiteY2" fmla="*/ 2651182 h 2932076"/>
                <a:gd name="connsiteX3" fmla="*/ 4548142 w 6739960"/>
                <a:gd name="connsiteY3" fmla="*/ 1584382 h 2932076"/>
                <a:gd name="connsiteX4" fmla="*/ 4745118 w 6739960"/>
                <a:gd name="connsiteY4" fmla="*/ 1415903 h 2932076"/>
                <a:gd name="connsiteX5" fmla="*/ 5167267 w 6739960"/>
                <a:gd name="connsiteY5" fmla="*/ 1898707 h 2932076"/>
                <a:gd name="connsiteX6" fmla="*/ 5110117 w 6739960"/>
                <a:gd name="connsiteY6" fmla="*/ 431857 h 2932076"/>
                <a:gd name="connsiteX7" fmla="*/ 5249871 w 6739960"/>
                <a:gd name="connsiteY7" fmla="*/ 0 h 2932076"/>
                <a:gd name="connsiteX8" fmla="*/ 5386342 w 6739960"/>
                <a:gd name="connsiteY8" fmla="*/ 441382 h 2932076"/>
                <a:gd name="connsiteX9" fmla="*/ 5453017 w 6739960"/>
                <a:gd name="connsiteY9" fmla="*/ 1412932 h 2932076"/>
                <a:gd name="connsiteX10" fmla="*/ 5639476 w 6739960"/>
                <a:gd name="connsiteY10" fmla="*/ 987050 h 2932076"/>
                <a:gd name="connsiteX11" fmla="*/ 5808337 w 6739960"/>
                <a:gd name="connsiteY11" fmla="*/ 1416589 h 2932076"/>
                <a:gd name="connsiteX12" fmla="*/ 5994265 w 6739960"/>
                <a:gd name="connsiteY12" fmla="*/ 1027285 h 2932076"/>
                <a:gd name="connsiteX13" fmla="*/ 6169602 w 6739960"/>
                <a:gd name="connsiteY13" fmla="*/ 1442193 h 2932076"/>
                <a:gd name="connsiteX14" fmla="*/ 6323448 w 6739960"/>
                <a:gd name="connsiteY14" fmla="*/ 1104095 h 2932076"/>
                <a:gd name="connsiteX15" fmla="*/ 6469982 w 6739960"/>
                <a:gd name="connsiteY15" fmla="*/ 1431220 h 2932076"/>
                <a:gd name="connsiteX16" fmla="*/ 6461905 w 6739960"/>
                <a:gd name="connsiteY16" fmla="*/ 2209374 h 2932076"/>
                <a:gd name="connsiteX17" fmla="*/ 6345394 w 6739960"/>
                <a:gd name="connsiteY17" fmla="*/ 2581766 h 2932076"/>
                <a:gd name="connsiteX18" fmla="*/ 6271329 w 6739960"/>
                <a:gd name="connsiteY18" fmla="*/ 2898832 h 2932076"/>
                <a:gd name="connsiteX19" fmla="*/ 6739960 w 6739960"/>
                <a:gd name="connsiteY19" fmla="*/ 2897922 h 2932076"/>
                <a:gd name="connsiteX0" fmla="*/ 0 w 6739960"/>
                <a:gd name="connsiteY0" fmla="*/ 2932076 h 2932076"/>
                <a:gd name="connsiteX1" fmla="*/ 5278711 w 6739960"/>
                <a:gd name="connsiteY1" fmla="*/ 2896623 h 2932076"/>
                <a:gd name="connsiteX2" fmla="*/ 5138692 w 6739960"/>
                <a:gd name="connsiteY2" fmla="*/ 2651182 h 2932076"/>
                <a:gd name="connsiteX3" fmla="*/ 4548142 w 6739960"/>
                <a:gd name="connsiteY3" fmla="*/ 1584382 h 2932076"/>
                <a:gd name="connsiteX4" fmla="*/ 4745118 w 6739960"/>
                <a:gd name="connsiteY4" fmla="*/ 1415903 h 2932076"/>
                <a:gd name="connsiteX5" fmla="*/ 5167267 w 6739960"/>
                <a:gd name="connsiteY5" fmla="*/ 1898707 h 2932076"/>
                <a:gd name="connsiteX6" fmla="*/ 5110117 w 6739960"/>
                <a:gd name="connsiteY6" fmla="*/ 431857 h 2932076"/>
                <a:gd name="connsiteX7" fmla="*/ 5249871 w 6739960"/>
                <a:gd name="connsiteY7" fmla="*/ 0 h 2932076"/>
                <a:gd name="connsiteX8" fmla="*/ 5386342 w 6739960"/>
                <a:gd name="connsiteY8" fmla="*/ 441382 h 2932076"/>
                <a:gd name="connsiteX9" fmla="*/ 5453017 w 6739960"/>
                <a:gd name="connsiteY9" fmla="*/ 1412932 h 2932076"/>
                <a:gd name="connsiteX10" fmla="*/ 5639476 w 6739960"/>
                <a:gd name="connsiteY10" fmla="*/ 987050 h 2932076"/>
                <a:gd name="connsiteX11" fmla="*/ 5808337 w 6739960"/>
                <a:gd name="connsiteY11" fmla="*/ 1416589 h 2932076"/>
                <a:gd name="connsiteX12" fmla="*/ 5994265 w 6739960"/>
                <a:gd name="connsiteY12" fmla="*/ 1027285 h 2932076"/>
                <a:gd name="connsiteX13" fmla="*/ 6169602 w 6739960"/>
                <a:gd name="connsiteY13" fmla="*/ 1442193 h 2932076"/>
                <a:gd name="connsiteX14" fmla="*/ 6323448 w 6739960"/>
                <a:gd name="connsiteY14" fmla="*/ 1104095 h 2932076"/>
                <a:gd name="connsiteX15" fmla="*/ 6469982 w 6739960"/>
                <a:gd name="connsiteY15" fmla="*/ 1431220 h 2932076"/>
                <a:gd name="connsiteX16" fmla="*/ 6461905 w 6739960"/>
                <a:gd name="connsiteY16" fmla="*/ 2209374 h 2932076"/>
                <a:gd name="connsiteX17" fmla="*/ 6345394 w 6739960"/>
                <a:gd name="connsiteY17" fmla="*/ 2581766 h 2932076"/>
                <a:gd name="connsiteX18" fmla="*/ 6271329 w 6739960"/>
                <a:gd name="connsiteY18" fmla="*/ 2898832 h 2932076"/>
                <a:gd name="connsiteX19" fmla="*/ 6739960 w 6739960"/>
                <a:gd name="connsiteY19" fmla="*/ 2897922 h 2932076"/>
                <a:gd name="connsiteX0" fmla="*/ 0 w 6739960"/>
                <a:gd name="connsiteY0" fmla="*/ 2932076 h 2932076"/>
                <a:gd name="connsiteX1" fmla="*/ 5278711 w 6739960"/>
                <a:gd name="connsiteY1" fmla="*/ 2896623 h 2932076"/>
                <a:gd name="connsiteX2" fmla="*/ 5138692 w 6739960"/>
                <a:gd name="connsiteY2" fmla="*/ 2651182 h 2932076"/>
                <a:gd name="connsiteX3" fmla="*/ 4548142 w 6739960"/>
                <a:gd name="connsiteY3" fmla="*/ 1584382 h 2932076"/>
                <a:gd name="connsiteX4" fmla="*/ 4745118 w 6739960"/>
                <a:gd name="connsiteY4" fmla="*/ 1415903 h 2932076"/>
                <a:gd name="connsiteX5" fmla="*/ 5167267 w 6739960"/>
                <a:gd name="connsiteY5" fmla="*/ 1898707 h 2932076"/>
                <a:gd name="connsiteX6" fmla="*/ 5110117 w 6739960"/>
                <a:gd name="connsiteY6" fmla="*/ 431857 h 2932076"/>
                <a:gd name="connsiteX7" fmla="*/ 5249871 w 6739960"/>
                <a:gd name="connsiteY7" fmla="*/ 0 h 2932076"/>
                <a:gd name="connsiteX8" fmla="*/ 5386342 w 6739960"/>
                <a:gd name="connsiteY8" fmla="*/ 441382 h 2932076"/>
                <a:gd name="connsiteX9" fmla="*/ 5453017 w 6739960"/>
                <a:gd name="connsiteY9" fmla="*/ 1412932 h 2932076"/>
                <a:gd name="connsiteX10" fmla="*/ 5639476 w 6739960"/>
                <a:gd name="connsiteY10" fmla="*/ 987050 h 2932076"/>
                <a:gd name="connsiteX11" fmla="*/ 5808337 w 6739960"/>
                <a:gd name="connsiteY11" fmla="*/ 1416589 h 2932076"/>
                <a:gd name="connsiteX12" fmla="*/ 5994265 w 6739960"/>
                <a:gd name="connsiteY12" fmla="*/ 1027285 h 2932076"/>
                <a:gd name="connsiteX13" fmla="*/ 6169602 w 6739960"/>
                <a:gd name="connsiteY13" fmla="*/ 1442193 h 2932076"/>
                <a:gd name="connsiteX14" fmla="*/ 6323448 w 6739960"/>
                <a:gd name="connsiteY14" fmla="*/ 1104095 h 2932076"/>
                <a:gd name="connsiteX15" fmla="*/ 6469982 w 6739960"/>
                <a:gd name="connsiteY15" fmla="*/ 1431220 h 2932076"/>
                <a:gd name="connsiteX16" fmla="*/ 6461905 w 6739960"/>
                <a:gd name="connsiteY16" fmla="*/ 2209374 h 2932076"/>
                <a:gd name="connsiteX17" fmla="*/ 6345394 w 6739960"/>
                <a:gd name="connsiteY17" fmla="*/ 2581766 h 2932076"/>
                <a:gd name="connsiteX18" fmla="*/ 6271329 w 6739960"/>
                <a:gd name="connsiteY18" fmla="*/ 2898832 h 2932076"/>
                <a:gd name="connsiteX19" fmla="*/ 6739960 w 6739960"/>
                <a:gd name="connsiteY19" fmla="*/ 2897922 h 2932076"/>
                <a:gd name="connsiteX0" fmla="*/ 0 w 6504294"/>
                <a:gd name="connsiteY0" fmla="*/ 2926720 h 2926720"/>
                <a:gd name="connsiteX1" fmla="*/ 5043045 w 6504294"/>
                <a:gd name="connsiteY1" fmla="*/ 2896623 h 2926720"/>
                <a:gd name="connsiteX2" fmla="*/ 4903026 w 6504294"/>
                <a:gd name="connsiteY2" fmla="*/ 2651182 h 2926720"/>
                <a:gd name="connsiteX3" fmla="*/ 4312476 w 6504294"/>
                <a:gd name="connsiteY3" fmla="*/ 1584382 h 2926720"/>
                <a:gd name="connsiteX4" fmla="*/ 4509452 w 6504294"/>
                <a:gd name="connsiteY4" fmla="*/ 1415903 h 2926720"/>
                <a:gd name="connsiteX5" fmla="*/ 4931601 w 6504294"/>
                <a:gd name="connsiteY5" fmla="*/ 1898707 h 2926720"/>
                <a:gd name="connsiteX6" fmla="*/ 4874451 w 6504294"/>
                <a:gd name="connsiteY6" fmla="*/ 431857 h 2926720"/>
                <a:gd name="connsiteX7" fmla="*/ 5014205 w 6504294"/>
                <a:gd name="connsiteY7" fmla="*/ 0 h 2926720"/>
                <a:gd name="connsiteX8" fmla="*/ 5150676 w 6504294"/>
                <a:gd name="connsiteY8" fmla="*/ 441382 h 2926720"/>
                <a:gd name="connsiteX9" fmla="*/ 5217351 w 6504294"/>
                <a:gd name="connsiteY9" fmla="*/ 1412932 h 2926720"/>
                <a:gd name="connsiteX10" fmla="*/ 5403810 w 6504294"/>
                <a:gd name="connsiteY10" fmla="*/ 987050 h 2926720"/>
                <a:gd name="connsiteX11" fmla="*/ 5572671 w 6504294"/>
                <a:gd name="connsiteY11" fmla="*/ 1416589 h 2926720"/>
                <a:gd name="connsiteX12" fmla="*/ 5758599 w 6504294"/>
                <a:gd name="connsiteY12" fmla="*/ 1027285 h 2926720"/>
                <a:gd name="connsiteX13" fmla="*/ 5933936 w 6504294"/>
                <a:gd name="connsiteY13" fmla="*/ 1442193 h 2926720"/>
                <a:gd name="connsiteX14" fmla="*/ 6087782 w 6504294"/>
                <a:gd name="connsiteY14" fmla="*/ 1104095 h 2926720"/>
                <a:gd name="connsiteX15" fmla="*/ 6234316 w 6504294"/>
                <a:gd name="connsiteY15" fmla="*/ 1431220 h 2926720"/>
                <a:gd name="connsiteX16" fmla="*/ 6226239 w 6504294"/>
                <a:gd name="connsiteY16" fmla="*/ 2209374 h 2926720"/>
                <a:gd name="connsiteX17" fmla="*/ 6109728 w 6504294"/>
                <a:gd name="connsiteY17" fmla="*/ 2581766 h 2926720"/>
                <a:gd name="connsiteX18" fmla="*/ 6035663 w 6504294"/>
                <a:gd name="connsiteY18" fmla="*/ 2898832 h 2926720"/>
                <a:gd name="connsiteX19" fmla="*/ 6504294 w 6504294"/>
                <a:gd name="connsiteY19" fmla="*/ 2897922 h 2926720"/>
                <a:gd name="connsiteX0" fmla="*/ 0 w 6691756"/>
                <a:gd name="connsiteY0" fmla="*/ 2926720 h 2926720"/>
                <a:gd name="connsiteX1" fmla="*/ 5043045 w 6691756"/>
                <a:gd name="connsiteY1" fmla="*/ 2896623 h 2926720"/>
                <a:gd name="connsiteX2" fmla="*/ 4903026 w 6691756"/>
                <a:gd name="connsiteY2" fmla="*/ 2651182 h 2926720"/>
                <a:gd name="connsiteX3" fmla="*/ 4312476 w 6691756"/>
                <a:gd name="connsiteY3" fmla="*/ 1584382 h 2926720"/>
                <a:gd name="connsiteX4" fmla="*/ 4509452 w 6691756"/>
                <a:gd name="connsiteY4" fmla="*/ 1415903 h 2926720"/>
                <a:gd name="connsiteX5" fmla="*/ 4931601 w 6691756"/>
                <a:gd name="connsiteY5" fmla="*/ 1898707 h 2926720"/>
                <a:gd name="connsiteX6" fmla="*/ 4874451 w 6691756"/>
                <a:gd name="connsiteY6" fmla="*/ 431857 h 2926720"/>
                <a:gd name="connsiteX7" fmla="*/ 5014205 w 6691756"/>
                <a:gd name="connsiteY7" fmla="*/ 0 h 2926720"/>
                <a:gd name="connsiteX8" fmla="*/ 5150676 w 6691756"/>
                <a:gd name="connsiteY8" fmla="*/ 441382 h 2926720"/>
                <a:gd name="connsiteX9" fmla="*/ 5217351 w 6691756"/>
                <a:gd name="connsiteY9" fmla="*/ 1412932 h 2926720"/>
                <a:gd name="connsiteX10" fmla="*/ 5403810 w 6691756"/>
                <a:gd name="connsiteY10" fmla="*/ 987050 h 2926720"/>
                <a:gd name="connsiteX11" fmla="*/ 5572671 w 6691756"/>
                <a:gd name="connsiteY11" fmla="*/ 1416589 h 2926720"/>
                <a:gd name="connsiteX12" fmla="*/ 5758599 w 6691756"/>
                <a:gd name="connsiteY12" fmla="*/ 1027285 h 2926720"/>
                <a:gd name="connsiteX13" fmla="*/ 5933936 w 6691756"/>
                <a:gd name="connsiteY13" fmla="*/ 1442193 h 2926720"/>
                <a:gd name="connsiteX14" fmla="*/ 6087782 w 6691756"/>
                <a:gd name="connsiteY14" fmla="*/ 1104095 h 2926720"/>
                <a:gd name="connsiteX15" fmla="*/ 6234316 w 6691756"/>
                <a:gd name="connsiteY15" fmla="*/ 1431220 h 2926720"/>
                <a:gd name="connsiteX16" fmla="*/ 6226239 w 6691756"/>
                <a:gd name="connsiteY16" fmla="*/ 2209374 h 2926720"/>
                <a:gd name="connsiteX17" fmla="*/ 6109728 w 6691756"/>
                <a:gd name="connsiteY17" fmla="*/ 2581766 h 2926720"/>
                <a:gd name="connsiteX18" fmla="*/ 6035663 w 6691756"/>
                <a:gd name="connsiteY18" fmla="*/ 2898832 h 2926720"/>
                <a:gd name="connsiteX19" fmla="*/ 6691756 w 6691756"/>
                <a:gd name="connsiteY19" fmla="*/ 2897922 h 2926720"/>
                <a:gd name="connsiteX0" fmla="*/ 0 w 6691756"/>
                <a:gd name="connsiteY0" fmla="*/ 2926720 h 2926720"/>
                <a:gd name="connsiteX1" fmla="*/ 5043045 w 6691756"/>
                <a:gd name="connsiteY1" fmla="*/ 2917545 h 2926720"/>
                <a:gd name="connsiteX2" fmla="*/ 4903026 w 6691756"/>
                <a:gd name="connsiteY2" fmla="*/ 2651182 h 2926720"/>
                <a:gd name="connsiteX3" fmla="*/ 4312476 w 6691756"/>
                <a:gd name="connsiteY3" fmla="*/ 1584382 h 2926720"/>
                <a:gd name="connsiteX4" fmla="*/ 4509452 w 6691756"/>
                <a:gd name="connsiteY4" fmla="*/ 1415903 h 2926720"/>
                <a:gd name="connsiteX5" fmla="*/ 4931601 w 6691756"/>
                <a:gd name="connsiteY5" fmla="*/ 1898707 h 2926720"/>
                <a:gd name="connsiteX6" fmla="*/ 4874451 w 6691756"/>
                <a:gd name="connsiteY6" fmla="*/ 431857 h 2926720"/>
                <a:gd name="connsiteX7" fmla="*/ 5014205 w 6691756"/>
                <a:gd name="connsiteY7" fmla="*/ 0 h 2926720"/>
                <a:gd name="connsiteX8" fmla="*/ 5150676 w 6691756"/>
                <a:gd name="connsiteY8" fmla="*/ 441382 h 2926720"/>
                <a:gd name="connsiteX9" fmla="*/ 5217351 w 6691756"/>
                <a:gd name="connsiteY9" fmla="*/ 1412932 h 2926720"/>
                <a:gd name="connsiteX10" fmla="*/ 5403810 w 6691756"/>
                <a:gd name="connsiteY10" fmla="*/ 987050 h 2926720"/>
                <a:gd name="connsiteX11" fmla="*/ 5572671 w 6691756"/>
                <a:gd name="connsiteY11" fmla="*/ 1416589 h 2926720"/>
                <a:gd name="connsiteX12" fmla="*/ 5758599 w 6691756"/>
                <a:gd name="connsiteY12" fmla="*/ 1027285 h 2926720"/>
                <a:gd name="connsiteX13" fmla="*/ 5933936 w 6691756"/>
                <a:gd name="connsiteY13" fmla="*/ 1442193 h 2926720"/>
                <a:gd name="connsiteX14" fmla="*/ 6087782 w 6691756"/>
                <a:gd name="connsiteY14" fmla="*/ 1104095 h 2926720"/>
                <a:gd name="connsiteX15" fmla="*/ 6234316 w 6691756"/>
                <a:gd name="connsiteY15" fmla="*/ 1431220 h 2926720"/>
                <a:gd name="connsiteX16" fmla="*/ 6226239 w 6691756"/>
                <a:gd name="connsiteY16" fmla="*/ 2209374 h 2926720"/>
                <a:gd name="connsiteX17" fmla="*/ 6109728 w 6691756"/>
                <a:gd name="connsiteY17" fmla="*/ 2581766 h 2926720"/>
                <a:gd name="connsiteX18" fmla="*/ 6035663 w 6691756"/>
                <a:gd name="connsiteY18" fmla="*/ 2898832 h 2926720"/>
                <a:gd name="connsiteX19" fmla="*/ 6691756 w 6691756"/>
                <a:gd name="connsiteY19" fmla="*/ 2897922 h 2926720"/>
                <a:gd name="connsiteX0" fmla="*/ 0 w 6691756"/>
                <a:gd name="connsiteY0" fmla="*/ 2926720 h 2926720"/>
                <a:gd name="connsiteX1" fmla="*/ 5056993 w 6691756"/>
                <a:gd name="connsiteY1" fmla="*/ 2910571 h 2926720"/>
                <a:gd name="connsiteX2" fmla="*/ 4903026 w 6691756"/>
                <a:gd name="connsiteY2" fmla="*/ 2651182 h 2926720"/>
                <a:gd name="connsiteX3" fmla="*/ 4312476 w 6691756"/>
                <a:gd name="connsiteY3" fmla="*/ 1584382 h 2926720"/>
                <a:gd name="connsiteX4" fmla="*/ 4509452 w 6691756"/>
                <a:gd name="connsiteY4" fmla="*/ 1415903 h 2926720"/>
                <a:gd name="connsiteX5" fmla="*/ 4931601 w 6691756"/>
                <a:gd name="connsiteY5" fmla="*/ 1898707 h 2926720"/>
                <a:gd name="connsiteX6" fmla="*/ 4874451 w 6691756"/>
                <a:gd name="connsiteY6" fmla="*/ 431857 h 2926720"/>
                <a:gd name="connsiteX7" fmla="*/ 5014205 w 6691756"/>
                <a:gd name="connsiteY7" fmla="*/ 0 h 2926720"/>
                <a:gd name="connsiteX8" fmla="*/ 5150676 w 6691756"/>
                <a:gd name="connsiteY8" fmla="*/ 441382 h 2926720"/>
                <a:gd name="connsiteX9" fmla="*/ 5217351 w 6691756"/>
                <a:gd name="connsiteY9" fmla="*/ 1412932 h 2926720"/>
                <a:gd name="connsiteX10" fmla="*/ 5403810 w 6691756"/>
                <a:gd name="connsiteY10" fmla="*/ 987050 h 2926720"/>
                <a:gd name="connsiteX11" fmla="*/ 5572671 w 6691756"/>
                <a:gd name="connsiteY11" fmla="*/ 1416589 h 2926720"/>
                <a:gd name="connsiteX12" fmla="*/ 5758599 w 6691756"/>
                <a:gd name="connsiteY12" fmla="*/ 1027285 h 2926720"/>
                <a:gd name="connsiteX13" fmla="*/ 5933936 w 6691756"/>
                <a:gd name="connsiteY13" fmla="*/ 1442193 h 2926720"/>
                <a:gd name="connsiteX14" fmla="*/ 6087782 w 6691756"/>
                <a:gd name="connsiteY14" fmla="*/ 1104095 h 2926720"/>
                <a:gd name="connsiteX15" fmla="*/ 6234316 w 6691756"/>
                <a:gd name="connsiteY15" fmla="*/ 1431220 h 2926720"/>
                <a:gd name="connsiteX16" fmla="*/ 6226239 w 6691756"/>
                <a:gd name="connsiteY16" fmla="*/ 2209374 h 2926720"/>
                <a:gd name="connsiteX17" fmla="*/ 6109728 w 6691756"/>
                <a:gd name="connsiteY17" fmla="*/ 2581766 h 2926720"/>
                <a:gd name="connsiteX18" fmla="*/ 6035663 w 6691756"/>
                <a:gd name="connsiteY18" fmla="*/ 2898832 h 2926720"/>
                <a:gd name="connsiteX19" fmla="*/ 6691756 w 6691756"/>
                <a:gd name="connsiteY19" fmla="*/ 2897922 h 2926720"/>
                <a:gd name="connsiteX0" fmla="*/ 0 w 6691756"/>
                <a:gd name="connsiteY0" fmla="*/ 2926720 h 2927671"/>
                <a:gd name="connsiteX1" fmla="*/ 5056993 w 6691756"/>
                <a:gd name="connsiteY1" fmla="*/ 2924519 h 2927671"/>
                <a:gd name="connsiteX2" fmla="*/ 4903026 w 6691756"/>
                <a:gd name="connsiteY2" fmla="*/ 2651182 h 2927671"/>
                <a:gd name="connsiteX3" fmla="*/ 4312476 w 6691756"/>
                <a:gd name="connsiteY3" fmla="*/ 1584382 h 2927671"/>
                <a:gd name="connsiteX4" fmla="*/ 4509452 w 6691756"/>
                <a:gd name="connsiteY4" fmla="*/ 1415903 h 2927671"/>
                <a:gd name="connsiteX5" fmla="*/ 4931601 w 6691756"/>
                <a:gd name="connsiteY5" fmla="*/ 1898707 h 2927671"/>
                <a:gd name="connsiteX6" fmla="*/ 4874451 w 6691756"/>
                <a:gd name="connsiteY6" fmla="*/ 431857 h 2927671"/>
                <a:gd name="connsiteX7" fmla="*/ 5014205 w 6691756"/>
                <a:gd name="connsiteY7" fmla="*/ 0 h 2927671"/>
                <a:gd name="connsiteX8" fmla="*/ 5150676 w 6691756"/>
                <a:gd name="connsiteY8" fmla="*/ 441382 h 2927671"/>
                <a:gd name="connsiteX9" fmla="*/ 5217351 w 6691756"/>
                <a:gd name="connsiteY9" fmla="*/ 1412932 h 2927671"/>
                <a:gd name="connsiteX10" fmla="*/ 5403810 w 6691756"/>
                <a:gd name="connsiteY10" fmla="*/ 987050 h 2927671"/>
                <a:gd name="connsiteX11" fmla="*/ 5572671 w 6691756"/>
                <a:gd name="connsiteY11" fmla="*/ 1416589 h 2927671"/>
                <a:gd name="connsiteX12" fmla="*/ 5758599 w 6691756"/>
                <a:gd name="connsiteY12" fmla="*/ 1027285 h 2927671"/>
                <a:gd name="connsiteX13" fmla="*/ 5933936 w 6691756"/>
                <a:gd name="connsiteY13" fmla="*/ 1442193 h 2927671"/>
                <a:gd name="connsiteX14" fmla="*/ 6087782 w 6691756"/>
                <a:gd name="connsiteY14" fmla="*/ 1104095 h 2927671"/>
                <a:gd name="connsiteX15" fmla="*/ 6234316 w 6691756"/>
                <a:gd name="connsiteY15" fmla="*/ 1431220 h 2927671"/>
                <a:gd name="connsiteX16" fmla="*/ 6226239 w 6691756"/>
                <a:gd name="connsiteY16" fmla="*/ 2209374 h 2927671"/>
                <a:gd name="connsiteX17" fmla="*/ 6109728 w 6691756"/>
                <a:gd name="connsiteY17" fmla="*/ 2581766 h 2927671"/>
                <a:gd name="connsiteX18" fmla="*/ 6035663 w 6691756"/>
                <a:gd name="connsiteY18" fmla="*/ 2898832 h 2927671"/>
                <a:gd name="connsiteX19" fmla="*/ 6691756 w 6691756"/>
                <a:gd name="connsiteY19" fmla="*/ 2897922 h 2927671"/>
                <a:gd name="connsiteX0" fmla="*/ 0 w 6691756"/>
                <a:gd name="connsiteY0" fmla="*/ 2926720 h 2927671"/>
                <a:gd name="connsiteX1" fmla="*/ 5056993 w 6691756"/>
                <a:gd name="connsiteY1" fmla="*/ 2924519 h 2927671"/>
                <a:gd name="connsiteX2" fmla="*/ 4903026 w 6691756"/>
                <a:gd name="connsiteY2" fmla="*/ 2651182 h 2927671"/>
                <a:gd name="connsiteX3" fmla="*/ 4312476 w 6691756"/>
                <a:gd name="connsiteY3" fmla="*/ 1584382 h 2927671"/>
                <a:gd name="connsiteX4" fmla="*/ 4509452 w 6691756"/>
                <a:gd name="connsiteY4" fmla="*/ 1415903 h 2927671"/>
                <a:gd name="connsiteX5" fmla="*/ 4931601 w 6691756"/>
                <a:gd name="connsiteY5" fmla="*/ 1898707 h 2927671"/>
                <a:gd name="connsiteX6" fmla="*/ 4874451 w 6691756"/>
                <a:gd name="connsiteY6" fmla="*/ 431857 h 2927671"/>
                <a:gd name="connsiteX7" fmla="*/ 5014205 w 6691756"/>
                <a:gd name="connsiteY7" fmla="*/ 0 h 2927671"/>
                <a:gd name="connsiteX8" fmla="*/ 5150676 w 6691756"/>
                <a:gd name="connsiteY8" fmla="*/ 441382 h 2927671"/>
                <a:gd name="connsiteX9" fmla="*/ 5217351 w 6691756"/>
                <a:gd name="connsiteY9" fmla="*/ 1412932 h 2927671"/>
                <a:gd name="connsiteX10" fmla="*/ 5403810 w 6691756"/>
                <a:gd name="connsiteY10" fmla="*/ 987050 h 2927671"/>
                <a:gd name="connsiteX11" fmla="*/ 5572671 w 6691756"/>
                <a:gd name="connsiteY11" fmla="*/ 1416589 h 2927671"/>
                <a:gd name="connsiteX12" fmla="*/ 5758599 w 6691756"/>
                <a:gd name="connsiteY12" fmla="*/ 1027285 h 2927671"/>
                <a:gd name="connsiteX13" fmla="*/ 5933936 w 6691756"/>
                <a:gd name="connsiteY13" fmla="*/ 1442193 h 2927671"/>
                <a:gd name="connsiteX14" fmla="*/ 6087782 w 6691756"/>
                <a:gd name="connsiteY14" fmla="*/ 1104095 h 2927671"/>
                <a:gd name="connsiteX15" fmla="*/ 6234316 w 6691756"/>
                <a:gd name="connsiteY15" fmla="*/ 1431220 h 2927671"/>
                <a:gd name="connsiteX16" fmla="*/ 6226239 w 6691756"/>
                <a:gd name="connsiteY16" fmla="*/ 2209374 h 2927671"/>
                <a:gd name="connsiteX17" fmla="*/ 6109728 w 6691756"/>
                <a:gd name="connsiteY17" fmla="*/ 2581766 h 2927671"/>
                <a:gd name="connsiteX18" fmla="*/ 6035663 w 6691756"/>
                <a:gd name="connsiteY18" fmla="*/ 2912780 h 2927671"/>
                <a:gd name="connsiteX19" fmla="*/ 6691756 w 6691756"/>
                <a:gd name="connsiteY19" fmla="*/ 2897922 h 2927671"/>
                <a:gd name="connsiteX0" fmla="*/ 0 w 6698730"/>
                <a:gd name="connsiteY0" fmla="*/ 2926720 h 2927671"/>
                <a:gd name="connsiteX1" fmla="*/ 5056993 w 6698730"/>
                <a:gd name="connsiteY1" fmla="*/ 2924519 h 2927671"/>
                <a:gd name="connsiteX2" fmla="*/ 4903026 w 6698730"/>
                <a:gd name="connsiteY2" fmla="*/ 2651182 h 2927671"/>
                <a:gd name="connsiteX3" fmla="*/ 4312476 w 6698730"/>
                <a:gd name="connsiteY3" fmla="*/ 1584382 h 2927671"/>
                <a:gd name="connsiteX4" fmla="*/ 4509452 w 6698730"/>
                <a:gd name="connsiteY4" fmla="*/ 1415903 h 2927671"/>
                <a:gd name="connsiteX5" fmla="*/ 4931601 w 6698730"/>
                <a:gd name="connsiteY5" fmla="*/ 1898707 h 2927671"/>
                <a:gd name="connsiteX6" fmla="*/ 4874451 w 6698730"/>
                <a:gd name="connsiteY6" fmla="*/ 431857 h 2927671"/>
                <a:gd name="connsiteX7" fmla="*/ 5014205 w 6698730"/>
                <a:gd name="connsiteY7" fmla="*/ 0 h 2927671"/>
                <a:gd name="connsiteX8" fmla="*/ 5150676 w 6698730"/>
                <a:gd name="connsiteY8" fmla="*/ 441382 h 2927671"/>
                <a:gd name="connsiteX9" fmla="*/ 5217351 w 6698730"/>
                <a:gd name="connsiteY9" fmla="*/ 1412932 h 2927671"/>
                <a:gd name="connsiteX10" fmla="*/ 5403810 w 6698730"/>
                <a:gd name="connsiteY10" fmla="*/ 987050 h 2927671"/>
                <a:gd name="connsiteX11" fmla="*/ 5572671 w 6698730"/>
                <a:gd name="connsiteY11" fmla="*/ 1416589 h 2927671"/>
                <a:gd name="connsiteX12" fmla="*/ 5758599 w 6698730"/>
                <a:gd name="connsiteY12" fmla="*/ 1027285 h 2927671"/>
                <a:gd name="connsiteX13" fmla="*/ 5933936 w 6698730"/>
                <a:gd name="connsiteY13" fmla="*/ 1442193 h 2927671"/>
                <a:gd name="connsiteX14" fmla="*/ 6087782 w 6698730"/>
                <a:gd name="connsiteY14" fmla="*/ 1104095 h 2927671"/>
                <a:gd name="connsiteX15" fmla="*/ 6234316 w 6698730"/>
                <a:gd name="connsiteY15" fmla="*/ 1431220 h 2927671"/>
                <a:gd name="connsiteX16" fmla="*/ 6226239 w 6698730"/>
                <a:gd name="connsiteY16" fmla="*/ 2209374 h 2927671"/>
                <a:gd name="connsiteX17" fmla="*/ 6109728 w 6698730"/>
                <a:gd name="connsiteY17" fmla="*/ 2581766 h 2927671"/>
                <a:gd name="connsiteX18" fmla="*/ 6035663 w 6698730"/>
                <a:gd name="connsiteY18" fmla="*/ 2912780 h 2927671"/>
                <a:gd name="connsiteX19" fmla="*/ 6698730 w 6698730"/>
                <a:gd name="connsiteY19" fmla="*/ 2918844 h 2927671"/>
                <a:gd name="connsiteX0" fmla="*/ 0 w 6698730"/>
                <a:gd name="connsiteY0" fmla="*/ 2926720 h 2940676"/>
                <a:gd name="connsiteX1" fmla="*/ 5056993 w 6698730"/>
                <a:gd name="connsiteY1" fmla="*/ 2924519 h 2940676"/>
                <a:gd name="connsiteX2" fmla="*/ 4903026 w 6698730"/>
                <a:gd name="connsiteY2" fmla="*/ 2651182 h 2940676"/>
                <a:gd name="connsiteX3" fmla="*/ 4312476 w 6698730"/>
                <a:gd name="connsiteY3" fmla="*/ 1584382 h 2940676"/>
                <a:gd name="connsiteX4" fmla="*/ 4509452 w 6698730"/>
                <a:gd name="connsiteY4" fmla="*/ 1415903 h 2940676"/>
                <a:gd name="connsiteX5" fmla="*/ 4931601 w 6698730"/>
                <a:gd name="connsiteY5" fmla="*/ 1898707 h 2940676"/>
                <a:gd name="connsiteX6" fmla="*/ 4874451 w 6698730"/>
                <a:gd name="connsiteY6" fmla="*/ 431857 h 2940676"/>
                <a:gd name="connsiteX7" fmla="*/ 5014205 w 6698730"/>
                <a:gd name="connsiteY7" fmla="*/ 0 h 2940676"/>
                <a:gd name="connsiteX8" fmla="*/ 5150676 w 6698730"/>
                <a:gd name="connsiteY8" fmla="*/ 441382 h 2940676"/>
                <a:gd name="connsiteX9" fmla="*/ 5217351 w 6698730"/>
                <a:gd name="connsiteY9" fmla="*/ 1412932 h 2940676"/>
                <a:gd name="connsiteX10" fmla="*/ 5403810 w 6698730"/>
                <a:gd name="connsiteY10" fmla="*/ 987050 h 2940676"/>
                <a:gd name="connsiteX11" fmla="*/ 5572671 w 6698730"/>
                <a:gd name="connsiteY11" fmla="*/ 1416589 h 2940676"/>
                <a:gd name="connsiteX12" fmla="*/ 5758599 w 6698730"/>
                <a:gd name="connsiteY12" fmla="*/ 1027285 h 2940676"/>
                <a:gd name="connsiteX13" fmla="*/ 5933936 w 6698730"/>
                <a:gd name="connsiteY13" fmla="*/ 1442193 h 2940676"/>
                <a:gd name="connsiteX14" fmla="*/ 6087782 w 6698730"/>
                <a:gd name="connsiteY14" fmla="*/ 1104095 h 2940676"/>
                <a:gd name="connsiteX15" fmla="*/ 6234316 w 6698730"/>
                <a:gd name="connsiteY15" fmla="*/ 1431220 h 2940676"/>
                <a:gd name="connsiteX16" fmla="*/ 6226239 w 6698730"/>
                <a:gd name="connsiteY16" fmla="*/ 2209374 h 2940676"/>
                <a:gd name="connsiteX17" fmla="*/ 6109728 w 6698730"/>
                <a:gd name="connsiteY17" fmla="*/ 2581766 h 2940676"/>
                <a:gd name="connsiteX18" fmla="*/ 6042637 w 6698730"/>
                <a:gd name="connsiteY18" fmla="*/ 2940676 h 2940676"/>
                <a:gd name="connsiteX19" fmla="*/ 6698730 w 6698730"/>
                <a:gd name="connsiteY19" fmla="*/ 2918844 h 2940676"/>
                <a:gd name="connsiteX0" fmla="*/ 0 w 6705704"/>
                <a:gd name="connsiteY0" fmla="*/ 2926720 h 2940676"/>
                <a:gd name="connsiteX1" fmla="*/ 5056993 w 6705704"/>
                <a:gd name="connsiteY1" fmla="*/ 2924519 h 2940676"/>
                <a:gd name="connsiteX2" fmla="*/ 4903026 w 6705704"/>
                <a:gd name="connsiteY2" fmla="*/ 2651182 h 2940676"/>
                <a:gd name="connsiteX3" fmla="*/ 4312476 w 6705704"/>
                <a:gd name="connsiteY3" fmla="*/ 1584382 h 2940676"/>
                <a:gd name="connsiteX4" fmla="*/ 4509452 w 6705704"/>
                <a:gd name="connsiteY4" fmla="*/ 1415903 h 2940676"/>
                <a:gd name="connsiteX5" fmla="*/ 4931601 w 6705704"/>
                <a:gd name="connsiteY5" fmla="*/ 1898707 h 2940676"/>
                <a:gd name="connsiteX6" fmla="*/ 4874451 w 6705704"/>
                <a:gd name="connsiteY6" fmla="*/ 431857 h 2940676"/>
                <a:gd name="connsiteX7" fmla="*/ 5014205 w 6705704"/>
                <a:gd name="connsiteY7" fmla="*/ 0 h 2940676"/>
                <a:gd name="connsiteX8" fmla="*/ 5150676 w 6705704"/>
                <a:gd name="connsiteY8" fmla="*/ 441382 h 2940676"/>
                <a:gd name="connsiteX9" fmla="*/ 5217351 w 6705704"/>
                <a:gd name="connsiteY9" fmla="*/ 1412932 h 2940676"/>
                <a:gd name="connsiteX10" fmla="*/ 5403810 w 6705704"/>
                <a:gd name="connsiteY10" fmla="*/ 987050 h 2940676"/>
                <a:gd name="connsiteX11" fmla="*/ 5572671 w 6705704"/>
                <a:gd name="connsiteY11" fmla="*/ 1416589 h 2940676"/>
                <a:gd name="connsiteX12" fmla="*/ 5758599 w 6705704"/>
                <a:gd name="connsiteY12" fmla="*/ 1027285 h 2940676"/>
                <a:gd name="connsiteX13" fmla="*/ 5933936 w 6705704"/>
                <a:gd name="connsiteY13" fmla="*/ 1442193 h 2940676"/>
                <a:gd name="connsiteX14" fmla="*/ 6087782 w 6705704"/>
                <a:gd name="connsiteY14" fmla="*/ 1104095 h 2940676"/>
                <a:gd name="connsiteX15" fmla="*/ 6234316 w 6705704"/>
                <a:gd name="connsiteY15" fmla="*/ 1431220 h 2940676"/>
                <a:gd name="connsiteX16" fmla="*/ 6226239 w 6705704"/>
                <a:gd name="connsiteY16" fmla="*/ 2209374 h 2940676"/>
                <a:gd name="connsiteX17" fmla="*/ 6109728 w 6705704"/>
                <a:gd name="connsiteY17" fmla="*/ 2581766 h 2940676"/>
                <a:gd name="connsiteX18" fmla="*/ 6042637 w 6705704"/>
                <a:gd name="connsiteY18" fmla="*/ 2940676 h 2940676"/>
                <a:gd name="connsiteX19" fmla="*/ 6705704 w 6705704"/>
                <a:gd name="connsiteY19" fmla="*/ 2939766 h 2940676"/>
                <a:gd name="connsiteX0" fmla="*/ 0 w 6705704"/>
                <a:gd name="connsiteY0" fmla="*/ 2926720 h 2940676"/>
                <a:gd name="connsiteX1" fmla="*/ 5050019 w 6705704"/>
                <a:gd name="connsiteY1" fmla="*/ 2931493 h 2940676"/>
                <a:gd name="connsiteX2" fmla="*/ 4903026 w 6705704"/>
                <a:gd name="connsiteY2" fmla="*/ 2651182 h 2940676"/>
                <a:gd name="connsiteX3" fmla="*/ 4312476 w 6705704"/>
                <a:gd name="connsiteY3" fmla="*/ 1584382 h 2940676"/>
                <a:gd name="connsiteX4" fmla="*/ 4509452 w 6705704"/>
                <a:gd name="connsiteY4" fmla="*/ 1415903 h 2940676"/>
                <a:gd name="connsiteX5" fmla="*/ 4931601 w 6705704"/>
                <a:gd name="connsiteY5" fmla="*/ 1898707 h 2940676"/>
                <a:gd name="connsiteX6" fmla="*/ 4874451 w 6705704"/>
                <a:gd name="connsiteY6" fmla="*/ 431857 h 2940676"/>
                <a:gd name="connsiteX7" fmla="*/ 5014205 w 6705704"/>
                <a:gd name="connsiteY7" fmla="*/ 0 h 2940676"/>
                <a:gd name="connsiteX8" fmla="*/ 5150676 w 6705704"/>
                <a:gd name="connsiteY8" fmla="*/ 441382 h 2940676"/>
                <a:gd name="connsiteX9" fmla="*/ 5217351 w 6705704"/>
                <a:gd name="connsiteY9" fmla="*/ 1412932 h 2940676"/>
                <a:gd name="connsiteX10" fmla="*/ 5403810 w 6705704"/>
                <a:gd name="connsiteY10" fmla="*/ 987050 h 2940676"/>
                <a:gd name="connsiteX11" fmla="*/ 5572671 w 6705704"/>
                <a:gd name="connsiteY11" fmla="*/ 1416589 h 2940676"/>
                <a:gd name="connsiteX12" fmla="*/ 5758599 w 6705704"/>
                <a:gd name="connsiteY12" fmla="*/ 1027285 h 2940676"/>
                <a:gd name="connsiteX13" fmla="*/ 5933936 w 6705704"/>
                <a:gd name="connsiteY13" fmla="*/ 1442193 h 2940676"/>
                <a:gd name="connsiteX14" fmla="*/ 6087782 w 6705704"/>
                <a:gd name="connsiteY14" fmla="*/ 1104095 h 2940676"/>
                <a:gd name="connsiteX15" fmla="*/ 6234316 w 6705704"/>
                <a:gd name="connsiteY15" fmla="*/ 1431220 h 2940676"/>
                <a:gd name="connsiteX16" fmla="*/ 6226239 w 6705704"/>
                <a:gd name="connsiteY16" fmla="*/ 2209374 h 2940676"/>
                <a:gd name="connsiteX17" fmla="*/ 6109728 w 6705704"/>
                <a:gd name="connsiteY17" fmla="*/ 2581766 h 2940676"/>
                <a:gd name="connsiteX18" fmla="*/ 6042637 w 6705704"/>
                <a:gd name="connsiteY18" fmla="*/ 2940676 h 2940676"/>
                <a:gd name="connsiteX19" fmla="*/ 6705704 w 6705704"/>
                <a:gd name="connsiteY19" fmla="*/ 2939766 h 2940676"/>
                <a:gd name="connsiteX0" fmla="*/ 0 w 7031072"/>
                <a:gd name="connsiteY0" fmla="*/ 2926720 h 2940676"/>
                <a:gd name="connsiteX1" fmla="*/ 5050019 w 7031072"/>
                <a:gd name="connsiteY1" fmla="*/ 2931493 h 2940676"/>
                <a:gd name="connsiteX2" fmla="*/ 4903026 w 7031072"/>
                <a:gd name="connsiteY2" fmla="*/ 2651182 h 2940676"/>
                <a:gd name="connsiteX3" fmla="*/ 4312476 w 7031072"/>
                <a:gd name="connsiteY3" fmla="*/ 1584382 h 2940676"/>
                <a:gd name="connsiteX4" fmla="*/ 4509452 w 7031072"/>
                <a:gd name="connsiteY4" fmla="*/ 1415903 h 2940676"/>
                <a:gd name="connsiteX5" fmla="*/ 4931601 w 7031072"/>
                <a:gd name="connsiteY5" fmla="*/ 1898707 h 2940676"/>
                <a:gd name="connsiteX6" fmla="*/ 4874451 w 7031072"/>
                <a:gd name="connsiteY6" fmla="*/ 431857 h 2940676"/>
                <a:gd name="connsiteX7" fmla="*/ 5014205 w 7031072"/>
                <a:gd name="connsiteY7" fmla="*/ 0 h 2940676"/>
                <a:gd name="connsiteX8" fmla="*/ 5150676 w 7031072"/>
                <a:gd name="connsiteY8" fmla="*/ 441382 h 2940676"/>
                <a:gd name="connsiteX9" fmla="*/ 5217351 w 7031072"/>
                <a:gd name="connsiteY9" fmla="*/ 1412932 h 2940676"/>
                <a:gd name="connsiteX10" fmla="*/ 5403810 w 7031072"/>
                <a:gd name="connsiteY10" fmla="*/ 987050 h 2940676"/>
                <a:gd name="connsiteX11" fmla="*/ 5572671 w 7031072"/>
                <a:gd name="connsiteY11" fmla="*/ 1416589 h 2940676"/>
                <a:gd name="connsiteX12" fmla="*/ 5758599 w 7031072"/>
                <a:gd name="connsiteY12" fmla="*/ 1027285 h 2940676"/>
                <a:gd name="connsiteX13" fmla="*/ 5933936 w 7031072"/>
                <a:gd name="connsiteY13" fmla="*/ 1442193 h 2940676"/>
                <a:gd name="connsiteX14" fmla="*/ 6087782 w 7031072"/>
                <a:gd name="connsiteY14" fmla="*/ 1104095 h 2940676"/>
                <a:gd name="connsiteX15" fmla="*/ 6234316 w 7031072"/>
                <a:gd name="connsiteY15" fmla="*/ 1431220 h 2940676"/>
                <a:gd name="connsiteX16" fmla="*/ 6226239 w 7031072"/>
                <a:gd name="connsiteY16" fmla="*/ 2209374 h 2940676"/>
                <a:gd name="connsiteX17" fmla="*/ 6109728 w 7031072"/>
                <a:gd name="connsiteY17" fmla="*/ 2581766 h 2940676"/>
                <a:gd name="connsiteX18" fmla="*/ 6042637 w 7031072"/>
                <a:gd name="connsiteY18" fmla="*/ 2940676 h 2940676"/>
                <a:gd name="connsiteX19" fmla="*/ 7031072 w 7031072"/>
                <a:gd name="connsiteY19" fmla="*/ 2939766 h 2940676"/>
                <a:gd name="connsiteX0" fmla="*/ 0 w 8920705"/>
                <a:gd name="connsiteY0" fmla="*/ 2914206 h 2940676"/>
                <a:gd name="connsiteX1" fmla="*/ 6939652 w 8920705"/>
                <a:gd name="connsiteY1" fmla="*/ 2931493 h 2940676"/>
                <a:gd name="connsiteX2" fmla="*/ 6792659 w 8920705"/>
                <a:gd name="connsiteY2" fmla="*/ 2651182 h 2940676"/>
                <a:gd name="connsiteX3" fmla="*/ 6202109 w 8920705"/>
                <a:gd name="connsiteY3" fmla="*/ 1584382 h 2940676"/>
                <a:gd name="connsiteX4" fmla="*/ 6399085 w 8920705"/>
                <a:gd name="connsiteY4" fmla="*/ 1415903 h 2940676"/>
                <a:gd name="connsiteX5" fmla="*/ 6821234 w 8920705"/>
                <a:gd name="connsiteY5" fmla="*/ 1898707 h 2940676"/>
                <a:gd name="connsiteX6" fmla="*/ 6764084 w 8920705"/>
                <a:gd name="connsiteY6" fmla="*/ 431857 h 2940676"/>
                <a:gd name="connsiteX7" fmla="*/ 6903838 w 8920705"/>
                <a:gd name="connsiteY7" fmla="*/ 0 h 2940676"/>
                <a:gd name="connsiteX8" fmla="*/ 7040309 w 8920705"/>
                <a:gd name="connsiteY8" fmla="*/ 441382 h 2940676"/>
                <a:gd name="connsiteX9" fmla="*/ 7106984 w 8920705"/>
                <a:gd name="connsiteY9" fmla="*/ 1412932 h 2940676"/>
                <a:gd name="connsiteX10" fmla="*/ 7293443 w 8920705"/>
                <a:gd name="connsiteY10" fmla="*/ 987050 h 2940676"/>
                <a:gd name="connsiteX11" fmla="*/ 7462304 w 8920705"/>
                <a:gd name="connsiteY11" fmla="*/ 1416589 h 2940676"/>
                <a:gd name="connsiteX12" fmla="*/ 7648232 w 8920705"/>
                <a:gd name="connsiteY12" fmla="*/ 1027285 h 2940676"/>
                <a:gd name="connsiteX13" fmla="*/ 7823569 w 8920705"/>
                <a:gd name="connsiteY13" fmla="*/ 1442193 h 2940676"/>
                <a:gd name="connsiteX14" fmla="*/ 7977415 w 8920705"/>
                <a:gd name="connsiteY14" fmla="*/ 1104095 h 2940676"/>
                <a:gd name="connsiteX15" fmla="*/ 8123949 w 8920705"/>
                <a:gd name="connsiteY15" fmla="*/ 1431220 h 2940676"/>
                <a:gd name="connsiteX16" fmla="*/ 8115872 w 8920705"/>
                <a:gd name="connsiteY16" fmla="*/ 2209374 h 2940676"/>
                <a:gd name="connsiteX17" fmla="*/ 7999361 w 8920705"/>
                <a:gd name="connsiteY17" fmla="*/ 2581766 h 2940676"/>
                <a:gd name="connsiteX18" fmla="*/ 7932270 w 8920705"/>
                <a:gd name="connsiteY18" fmla="*/ 2940676 h 2940676"/>
                <a:gd name="connsiteX19" fmla="*/ 8920705 w 8920705"/>
                <a:gd name="connsiteY19" fmla="*/ 2939766 h 2940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920705" h="2940676">
                  <a:moveTo>
                    <a:pt x="0" y="2914206"/>
                  </a:moveTo>
                  <a:cubicBezTo>
                    <a:pt x="92107" y="2906013"/>
                    <a:pt x="6067894" y="2940882"/>
                    <a:pt x="6939652" y="2931493"/>
                  </a:cubicBezTo>
                  <a:cubicBezTo>
                    <a:pt x="6928422" y="2809692"/>
                    <a:pt x="6861188" y="2719585"/>
                    <a:pt x="6792659" y="2651182"/>
                  </a:cubicBezTo>
                  <a:cubicBezTo>
                    <a:pt x="6456819" y="2288268"/>
                    <a:pt x="6516003" y="2046052"/>
                    <a:pt x="6202109" y="1584382"/>
                  </a:cubicBezTo>
                  <a:cubicBezTo>
                    <a:pt x="6022250" y="1333302"/>
                    <a:pt x="6266371" y="1276991"/>
                    <a:pt x="6399085" y="1415903"/>
                  </a:cubicBezTo>
                  <a:cubicBezTo>
                    <a:pt x="6498348" y="1535385"/>
                    <a:pt x="6663449" y="1643894"/>
                    <a:pt x="6821234" y="1898707"/>
                  </a:cubicBezTo>
                  <a:lnTo>
                    <a:pt x="6764084" y="431857"/>
                  </a:lnTo>
                  <a:cubicBezTo>
                    <a:pt x="6812666" y="238595"/>
                    <a:pt x="6825664" y="218012"/>
                    <a:pt x="6903838" y="0"/>
                  </a:cubicBezTo>
                  <a:cubicBezTo>
                    <a:pt x="6971299" y="221184"/>
                    <a:pt x="6998418" y="248742"/>
                    <a:pt x="7040309" y="441382"/>
                  </a:cubicBezTo>
                  <a:lnTo>
                    <a:pt x="7106984" y="1412932"/>
                  </a:lnTo>
                  <a:cubicBezTo>
                    <a:pt x="7089433" y="1278325"/>
                    <a:pt x="7135468" y="987050"/>
                    <a:pt x="7293443" y="987050"/>
                  </a:cubicBezTo>
                  <a:cubicBezTo>
                    <a:pt x="7480678" y="994365"/>
                    <a:pt x="7461086" y="1267236"/>
                    <a:pt x="7462304" y="1416589"/>
                  </a:cubicBezTo>
                  <a:cubicBezTo>
                    <a:pt x="7475093" y="1229174"/>
                    <a:pt x="7506945" y="1022409"/>
                    <a:pt x="7648232" y="1027285"/>
                  </a:cubicBezTo>
                  <a:cubicBezTo>
                    <a:pt x="7815124" y="1024846"/>
                    <a:pt x="7819301" y="1241636"/>
                    <a:pt x="7823569" y="1442193"/>
                  </a:cubicBezTo>
                  <a:cubicBezTo>
                    <a:pt x="7821639" y="1283431"/>
                    <a:pt x="7821891" y="1102266"/>
                    <a:pt x="7977415" y="1104095"/>
                  </a:cubicBezTo>
                  <a:cubicBezTo>
                    <a:pt x="8089047" y="1113238"/>
                    <a:pt x="8099654" y="1249445"/>
                    <a:pt x="8123949" y="1431220"/>
                  </a:cubicBezTo>
                  <a:cubicBezTo>
                    <a:pt x="8150518" y="1738154"/>
                    <a:pt x="8144167" y="1887810"/>
                    <a:pt x="8115872" y="2209374"/>
                  </a:cubicBezTo>
                  <a:cubicBezTo>
                    <a:pt x="8095107" y="2412104"/>
                    <a:pt x="8042097" y="2466856"/>
                    <a:pt x="7999361" y="2581766"/>
                  </a:cubicBezTo>
                  <a:cubicBezTo>
                    <a:pt x="7927365" y="2689360"/>
                    <a:pt x="7912762" y="2730555"/>
                    <a:pt x="7932270" y="2940676"/>
                  </a:cubicBezTo>
                  <a:lnTo>
                    <a:pt x="8920705" y="2939766"/>
                  </a:lnTo>
                </a:path>
              </a:pathLst>
            </a:custGeom>
            <a:ln w="508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sz="1200" dirty="0"/>
            </a:p>
          </p:txBody>
        </p:sp>
        <p:sp>
          <p:nvSpPr>
            <p:cNvPr id="8" name="Isosceles Triangle 7">
              <a:extLst>
                <a:ext uri="{FF2B5EF4-FFF2-40B4-BE49-F238E27FC236}">
                  <a16:creationId xmlns="" xmlns:a16="http://schemas.microsoft.com/office/drawing/2014/main" id="{C4EB9C28-01BF-4CC1-B906-4793718F6399}"/>
                </a:ext>
              </a:extLst>
            </p:cNvPr>
            <p:cNvSpPr/>
            <p:nvPr/>
          </p:nvSpPr>
          <p:spPr>
            <a:xfrm>
              <a:off x="6994202" y="1930801"/>
              <a:ext cx="227917" cy="269617"/>
            </a:xfrm>
            <a:prstGeom prst="triangl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/>
            </a:p>
          </p:txBody>
        </p:sp>
      </p:grpSp>
      <p:sp>
        <p:nvSpPr>
          <p:cNvPr id="9" name="Rounded Rectangle 4">
            <a:extLst>
              <a:ext uri="{FF2B5EF4-FFF2-40B4-BE49-F238E27FC236}">
                <a16:creationId xmlns="" xmlns:a16="http://schemas.microsoft.com/office/drawing/2014/main" id="{F4546E8D-8522-4D7D-A5A2-0415A60C5765}"/>
              </a:ext>
            </a:extLst>
          </p:cNvPr>
          <p:cNvSpPr/>
          <p:nvPr/>
        </p:nvSpPr>
        <p:spPr>
          <a:xfrm>
            <a:off x="5902037" y="2592749"/>
            <a:ext cx="1440975" cy="1368926"/>
          </a:xfrm>
          <a:prstGeom prst="roundRect">
            <a:avLst>
              <a:gd name="adj" fmla="val 8843"/>
            </a:avLst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10" name="Rounded Rectangle 5">
            <a:extLst>
              <a:ext uri="{FF2B5EF4-FFF2-40B4-BE49-F238E27FC236}">
                <a16:creationId xmlns="" xmlns:a16="http://schemas.microsoft.com/office/drawing/2014/main" id="{ED111BD3-45A4-4E60-8C23-F88AA10E6332}"/>
              </a:ext>
            </a:extLst>
          </p:cNvPr>
          <p:cNvSpPr/>
          <p:nvPr/>
        </p:nvSpPr>
        <p:spPr>
          <a:xfrm>
            <a:off x="5902037" y="4211975"/>
            <a:ext cx="1440975" cy="1368926"/>
          </a:xfrm>
          <a:prstGeom prst="roundRect">
            <a:avLst>
              <a:gd name="adj" fmla="val 8843"/>
            </a:avLst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13" name="Rounded Rectangle 8">
            <a:extLst>
              <a:ext uri="{FF2B5EF4-FFF2-40B4-BE49-F238E27FC236}">
                <a16:creationId xmlns="" xmlns:a16="http://schemas.microsoft.com/office/drawing/2014/main" id="{0CC326DC-BC60-4F43-BED5-ECB7851FDA8E}"/>
              </a:ext>
            </a:extLst>
          </p:cNvPr>
          <p:cNvSpPr/>
          <p:nvPr/>
        </p:nvSpPr>
        <p:spPr>
          <a:xfrm>
            <a:off x="1163190" y="2592749"/>
            <a:ext cx="1440975" cy="1368926"/>
          </a:xfrm>
          <a:prstGeom prst="roundRect">
            <a:avLst>
              <a:gd name="adj" fmla="val 8843"/>
            </a:avLst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14" name="Rounded Rectangle 9">
            <a:extLst>
              <a:ext uri="{FF2B5EF4-FFF2-40B4-BE49-F238E27FC236}">
                <a16:creationId xmlns="" xmlns:a16="http://schemas.microsoft.com/office/drawing/2014/main" id="{81E73B7D-A0C3-435C-9F1E-4ABBFCE7759A}"/>
              </a:ext>
            </a:extLst>
          </p:cNvPr>
          <p:cNvSpPr/>
          <p:nvPr/>
        </p:nvSpPr>
        <p:spPr>
          <a:xfrm>
            <a:off x="1163190" y="4211975"/>
            <a:ext cx="1440975" cy="1368926"/>
          </a:xfrm>
          <a:prstGeom prst="roundRect">
            <a:avLst>
              <a:gd name="adj" fmla="val 8843"/>
            </a:avLst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C1823E1D-C746-4D42-BFD8-BF93534AE9E9}"/>
              </a:ext>
            </a:extLst>
          </p:cNvPr>
          <p:cNvSpPr txBox="1"/>
          <p:nvPr/>
        </p:nvSpPr>
        <p:spPr>
          <a:xfrm>
            <a:off x="1302970" y="3347296"/>
            <a:ext cx="1161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cs typeface="Arial" pitchFamily="34" charset="0"/>
              </a:rPr>
              <a:t>PowerPoint  Presentation</a:t>
            </a:r>
            <a:endParaRPr lang="ko-KR" altLang="en-US" sz="12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49034D83-F682-455A-8CE9-E18F6EBF19F6}"/>
              </a:ext>
            </a:extLst>
          </p:cNvPr>
          <p:cNvSpPr txBox="1"/>
          <p:nvPr/>
        </p:nvSpPr>
        <p:spPr>
          <a:xfrm>
            <a:off x="1302970" y="4942185"/>
            <a:ext cx="1161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cs typeface="Arial" pitchFamily="34" charset="0"/>
              </a:rPr>
              <a:t>PowerPoint  Presentation</a:t>
            </a:r>
            <a:endParaRPr lang="ko-KR" altLang="en-US" sz="12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5EE53A7B-F894-485F-9FC5-59E005220703}"/>
              </a:ext>
            </a:extLst>
          </p:cNvPr>
          <p:cNvSpPr txBox="1"/>
          <p:nvPr/>
        </p:nvSpPr>
        <p:spPr>
          <a:xfrm>
            <a:off x="6041816" y="4942185"/>
            <a:ext cx="1161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cs typeface="Arial" pitchFamily="34" charset="0"/>
              </a:rPr>
              <a:t>PowerPoint  Presentation</a:t>
            </a:r>
            <a:endParaRPr lang="ko-KR" altLang="en-US" sz="12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B7D98865-BA7F-48A4-8983-2883EC461AE6}"/>
              </a:ext>
            </a:extLst>
          </p:cNvPr>
          <p:cNvSpPr txBox="1"/>
          <p:nvPr/>
        </p:nvSpPr>
        <p:spPr>
          <a:xfrm>
            <a:off x="6041816" y="3347296"/>
            <a:ext cx="1161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cs typeface="Arial" pitchFamily="34" charset="0"/>
              </a:rPr>
              <a:t>PowerPoint  Presentation</a:t>
            </a:r>
            <a:endParaRPr lang="ko-KR" altLang="en-US" sz="12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3BD2E94C-B50E-496F-A605-96471C9AD7AD}"/>
              </a:ext>
            </a:extLst>
          </p:cNvPr>
          <p:cNvSpPr txBox="1"/>
          <p:nvPr/>
        </p:nvSpPr>
        <p:spPr>
          <a:xfrm>
            <a:off x="915906" y="6089471"/>
            <a:ext cx="7923634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33" b="1" dirty="0">
                <a:solidFill>
                  <a:schemeClr val="bg1"/>
                </a:solidFill>
                <a:cs typeface="Arial" pitchFamily="34" charset="0"/>
              </a:rPr>
              <a:t>You can simply impress your audience and add a unique zing and appeal to your Presentations. </a:t>
            </a:r>
            <a:endParaRPr lang="ko-KR" altLang="en-US" sz="1333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1" name="Rounded Rectangle 6">
            <a:extLst>
              <a:ext uri="{FF2B5EF4-FFF2-40B4-BE49-F238E27FC236}">
                <a16:creationId xmlns="" xmlns:a16="http://schemas.microsoft.com/office/drawing/2014/main" id="{1728296C-59BF-4C95-8453-A1762A208281}"/>
              </a:ext>
            </a:extLst>
          </p:cNvPr>
          <p:cNvSpPr/>
          <p:nvPr/>
        </p:nvSpPr>
        <p:spPr>
          <a:xfrm>
            <a:off x="3532613" y="2592749"/>
            <a:ext cx="1440975" cy="1368926"/>
          </a:xfrm>
          <a:prstGeom prst="roundRect">
            <a:avLst>
              <a:gd name="adj" fmla="val 8843"/>
            </a:avLst>
          </a:prstGeom>
          <a:solidFill>
            <a:schemeClr val="accent2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12" name="Rounded Rectangle 7">
            <a:extLst>
              <a:ext uri="{FF2B5EF4-FFF2-40B4-BE49-F238E27FC236}">
                <a16:creationId xmlns="" xmlns:a16="http://schemas.microsoft.com/office/drawing/2014/main" id="{41D9B74C-2A44-44A9-9BBB-51582F73C6D3}"/>
              </a:ext>
            </a:extLst>
          </p:cNvPr>
          <p:cNvSpPr/>
          <p:nvPr/>
        </p:nvSpPr>
        <p:spPr>
          <a:xfrm>
            <a:off x="3532613" y="4211975"/>
            <a:ext cx="1440975" cy="1368926"/>
          </a:xfrm>
          <a:prstGeom prst="roundRect">
            <a:avLst>
              <a:gd name="adj" fmla="val 8843"/>
            </a:avLst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/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AF52C90D-1236-4E04-83D3-5D4B9835D531}"/>
              </a:ext>
            </a:extLst>
          </p:cNvPr>
          <p:cNvSpPr txBox="1"/>
          <p:nvPr/>
        </p:nvSpPr>
        <p:spPr>
          <a:xfrm>
            <a:off x="3672393" y="3347296"/>
            <a:ext cx="1161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cs typeface="Arial" pitchFamily="34" charset="0"/>
              </a:rPr>
              <a:t>PowerPoint  Presentation</a:t>
            </a:r>
            <a:endParaRPr lang="ko-KR" altLang="en-US" sz="12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F705F7FA-0AA8-4653-9CB1-21587296DF8F}"/>
              </a:ext>
            </a:extLst>
          </p:cNvPr>
          <p:cNvSpPr txBox="1"/>
          <p:nvPr/>
        </p:nvSpPr>
        <p:spPr>
          <a:xfrm>
            <a:off x="3672393" y="4942185"/>
            <a:ext cx="1161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cs typeface="Arial" pitchFamily="34" charset="0"/>
              </a:rPr>
              <a:t>PowerPoint  Presentation</a:t>
            </a:r>
            <a:endParaRPr lang="ko-KR" altLang="en-US" sz="12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="" xmlns:a16="http://schemas.microsoft.com/office/drawing/2014/main" id="{2739FFB7-1B7B-4D11-9DDA-F5C69C5D8721}"/>
              </a:ext>
            </a:extLst>
          </p:cNvPr>
          <p:cNvSpPr/>
          <p:nvPr/>
        </p:nvSpPr>
        <p:spPr>
          <a:xfrm rot="20700000">
            <a:off x="4035468" y="4432444"/>
            <a:ext cx="435265" cy="381479"/>
          </a:xfrm>
          <a:custGeom>
            <a:avLst/>
            <a:gdLst/>
            <a:ahLst/>
            <a:cxnLst/>
            <a:rect l="l" t="t" r="r" b="b"/>
            <a:pathLst>
              <a:path w="4088377" h="3321003">
                <a:moveTo>
                  <a:pt x="1365628" y="1622218"/>
                </a:moveTo>
                <a:cubicBezTo>
                  <a:pt x="1121373" y="1556771"/>
                  <a:pt x="870309" y="1701722"/>
                  <a:pt x="804861" y="1945977"/>
                </a:cubicBezTo>
                <a:cubicBezTo>
                  <a:pt x="739413" y="2190232"/>
                  <a:pt x="884365" y="2441296"/>
                  <a:pt x="1128620" y="2506744"/>
                </a:cubicBezTo>
                <a:cubicBezTo>
                  <a:pt x="1372875" y="2572191"/>
                  <a:pt x="1623939" y="2427240"/>
                  <a:pt x="1689387" y="2182985"/>
                </a:cubicBezTo>
                <a:cubicBezTo>
                  <a:pt x="1754835" y="1938730"/>
                  <a:pt x="1609883" y="1687666"/>
                  <a:pt x="1365628" y="1622218"/>
                </a:cubicBezTo>
                <a:close/>
                <a:moveTo>
                  <a:pt x="1447099" y="1318163"/>
                </a:moveTo>
                <a:cubicBezTo>
                  <a:pt x="1859279" y="1428606"/>
                  <a:pt x="2103885" y="1852277"/>
                  <a:pt x="1993442" y="2264456"/>
                </a:cubicBezTo>
                <a:cubicBezTo>
                  <a:pt x="1882999" y="2676636"/>
                  <a:pt x="1459328" y="2921242"/>
                  <a:pt x="1047149" y="2810799"/>
                </a:cubicBezTo>
                <a:cubicBezTo>
                  <a:pt x="634969" y="2700356"/>
                  <a:pt x="390363" y="2276685"/>
                  <a:pt x="500806" y="1864505"/>
                </a:cubicBezTo>
                <a:cubicBezTo>
                  <a:pt x="611249" y="1452326"/>
                  <a:pt x="1034920" y="1207720"/>
                  <a:pt x="1447099" y="1318163"/>
                </a:cubicBezTo>
                <a:close/>
                <a:moveTo>
                  <a:pt x="1476725" y="1207597"/>
                </a:moveTo>
                <a:cubicBezTo>
                  <a:pt x="1003481" y="1080792"/>
                  <a:pt x="517045" y="1361635"/>
                  <a:pt x="390240" y="1834879"/>
                </a:cubicBezTo>
                <a:cubicBezTo>
                  <a:pt x="263435" y="2308124"/>
                  <a:pt x="544279" y="2794559"/>
                  <a:pt x="1017523" y="2921365"/>
                </a:cubicBezTo>
                <a:cubicBezTo>
                  <a:pt x="1490767" y="3048170"/>
                  <a:pt x="1977202" y="2767326"/>
                  <a:pt x="2104008" y="2294082"/>
                </a:cubicBezTo>
                <a:cubicBezTo>
                  <a:pt x="2230813" y="1820838"/>
                  <a:pt x="1949969" y="1334403"/>
                  <a:pt x="1476725" y="1207597"/>
                </a:cubicBezTo>
                <a:close/>
                <a:moveTo>
                  <a:pt x="3290290" y="1590224"/>
                </a:moveTo>
                <a:cubicBezTo>
                  <a:pt x="3269727" y="1586016"/>
                  <a:pt x="3248437" y="1583806"/>
                  <a:pt x="3226630" y="1583806"/>
                </a:cubicBezTo>
                <a:cubicBezTo>
                  <a:pt x="3052179" y="1583806"/>
                  <a:pt x="2910758" y="1725227"/>
                  <a:pt x="2910758" y="1899678"/>
                </a:cubicBezTo>
                <a:cubicBezTo>
                  <a:pt x="2910758" y="2074130"/>
                  <a:pt x="3052179" y="2215551"/>
                  <a:pt x="3226630" y="2215550"/>
                </a:cubicBezTo>
                <a:cubicBezTo>
                  <a:pt x="3401082" y="2215551"/>
                  <a:pt x="3542503" y="2074130"/>
                  <a:pt x="3542502" y="1899678"/>
                </a:cubicBezTo>
                <a:cubicBezTo>
                  <a:pt x="3542503" y="1747033"/>
                  <a:pt x="3434228" y="1619677"/>
                  <a:pt x="3290290" y="1590224"/>
                </a:cubicBezTo>
                <a:close/>
                <a:moveTo>
                  <a:pt x="3334055" y="1377473"/>
                </a:moveTo>
                <a:cubicBezTo>
                  <a:pt x="3576950" y="1427177"/>
                  <a:pt x="3759665" y="1642090"/>
                  <a:pt x="3759665" y="1899678"/>
                </a:cubicBezTo>
                <a:cubicBezTo>
                  <a:pt x="3759665" y="2194064"/>
                  <a:pt x="3521017" y="2432713"/>
                  <a:pt x="3226630" y="2432713"/>
                </a:cubicBezTo>
                <a:cubicBezTo>
                  <a:pt x="2932244" y="2432712"/>
                  <a:pt x="2693596" y="2194065"/>
                  <a:pt x="2693596" y="1899678"/>
                </a:cubicBezTo>
                <a:cubicBezTo>
                  <a:pt x="2693596" y="1605292"/>
                  <a:pt x="2932244" y="1366644"/>
                  <a:pt x="3226630" y="1366644"/>
                </a:cubicBezTo>
                <a:cubicBezTo>
                  <a:pt x="3263429" y="1366644"/>
                  <a:pt x="3299356" y="1370373"/>
                  <a:pt x="3334055" y="1377473"/>
                </a:cubicBezTo>
                <a:close/>
                <a:moveTo>
                  <a:pt x="1391137" y="789478"/>
                </a:moveTo>
                <a:lnTo>
                  <a:pt x="1759910" y="888290"/>
                </a:lnTo>
                <a:lnTo>
                  <a:pt x="1754625" y="1202375"/>
                </a:lnTo>
                <a:lnTo>
                  <a:pt x="1744979" y="1199790"/>
                </a:lnTo>
                <a:cubicBezTo>
                  <a:pt x="1823578" y="1244024"/>
                  <a:pt x="1894617" y="1298265"/>
                  <a:pt x="1954704" y="1362586"/>
                </a:cubicBezTo>
                <a:lnTo>
                  <a:pt x="2234317" y="1293059"/>
                </a:lnTo>
                <a:lnTo>
                  <a:pt x="2413554" y="1630152"/>
                </a:lnTo>
                <a:lnTo>
                  <a:pt x="2214321" y="1809770"/>
                </a:lnTo>
                <a:cubicBezTo>
                  <a:pt x="2239296" y="1900740"/>
                  <a:pt x="2251067" y="1995997"/>
                  <a:pt x="2246841" y="2092825"/>
                </a:cubicBezTo>
                <a:lnTo>
                  <a:pt x="2495698" y="2230974"/>
                </a:lnTo>
                <a:lnTo>
                  <a:pt x="2396885" y="2599747"/>
                </a:lnTo>
                <a:lnTo>
                  <a:pt x="2094912" y="2594668"/>
                </a:lnTo>
                <a:cubicBezTo>
                  <a:pt x="2056732" y="2658461"/>
                  <a:pt x="2010475" y="2715996"/>
                  <a:pt x="1958644" y="2767359"/>
                </a:cubicBezTo>
                <a:lnTo>
                  <a:pt x="2057814" y="3026193"/>
                </a:lnTo>
                <a:lnTo>
                  <a:pt x="1745078" y="3245174"/>
                </a:lnTo>
                <a:lnTo>
                  <a:pt x="1507869" y="3039237"/>
                </a:lnTo>
                <a:lnTo>
                  <a:pt x="1536736" y="3019025"/>
                </a:lnTo>
                <a:cubicBezTo>
                  <a:pt x="1445878" y="3048429"/>
                  <a:pt x="1349798" y="3062567"/>
                  <a:pt x="1251837" y="3062021"/>
                </a:cubicBezTo>
                <a:lnTo>
                  <a:pt x="1108065" y="3321003"/>
                </a:lnTo>
                <a:lnTo>
                  <a:pt x="739291" y="3222191"/>
                </a:lnTo>
                <a:lnTo>
                  <a:pt x="744274" y="2926021"/>
                </a:lnTo>
                <a:cubicBezTo>
                  <a:pt x="666128" y="2881484"/>
                  <a:pt x="595548" y="2827017"/>
                  <a:pt x="535891" y="2762576"/>
                </a:cubicBezTo>
                <a:lnTo>
                  <a:pt x="540671" y="2772825"/>
                </a:lnTo>
                <a:lnTo>
                  <a:pt x="232276" y="2832568"/>
                </a:lnTo>
                <a:lnTo>
                  <a:pt x="70927" y="2486556"/>
                </a:lnTo>
                <a:lnTo>
                  <a:pt x="279495" y="2317444"/>
                </a:lnTo>
                <a:cubicBezTo>
                  <a:pt x="257233" y="2235849"/>
                  <a:pt x="245603" y="2150814"/>
                  <a:pt x="245586" y="2064274"/>
                </a:cubicBezTo>
                <a:lnTo>
                  <a:pt x="0" y="1927940"/>
                </a:lnTo>
                <a:lnTo>
                  <a:pt x="98812" y="1559167"/>
                </a:lnTo>
                <a:lnTo>
                  <a:pt x="380240" y="1563901"/>
                </a:lnTo>
                <a:cubicBezTo>
                  <a:pt x="418421" y="1496524"/>
                  <a:pt x="464524" y="1435092"/>
                  <a:pt x="516679" y="1380105"/>
                </a:cubicBezTo>
                <a:lnTo>
                  <a:pt x="422419" y="1089378"/>
                </a:lnTo>
                <a:lnTo>
                  <a:pt x="746189" y="887063"/>
                </a:lnTo>
                <a:lnTo>
                  <a:pt x="972292" y="1105134"/>
                </a:lnTo>
                <a:lnTo>
                  <a:pt x="970019" y="1106554"/>
                </a:lnTo>
                <a:cubicBezTo>
                  <a:pt x="1058903" y="1078586"/>
                  <a:pt x="1152743" y="1065659"/>
                  <a:pt x="1248316" y="1066709"/>
                </a:cubicBezTo>
                <a:lnTo>
                  <a:pt x="1238669" y="1064125"/>
                </a:lnTo>
                <a:close/>
                <a:moveTo>
                  <a:pt x="3349970" y="1300109"/>
                </a:moveTo>
                <a:cubicBezTo>
                  <a:pt x="3310130" y="1291957"/>
                  <a:pt x="3268880" y="1287676"/>
                  <a:pt x="3226630" y="1287676"/>
                </a:cubicBezTo>
                <a:cubicBezTo>
                  <a:pt x="2888631" y="1287676"/>
                  <a:pt x="2614628" y="1561679"/>
                  <a:pt x="2614628" y="1899678"/>
                </a:cubicBezTo>
                <a:cubicBezTo>
                  <a:pt x="2614628" y="2237678"/>
                  <a:pt x="2888630" y="2511680"/>
                  <a:pt x="3226630" y="2511681"/>
                </a:cubicBezTo>
                <a:cubicBezTo>
                  <a:pt x="3564630" y="2511681"/>
                  <a:pt x="3838633" y="2237678"/>
                  <a:pt x="3838633" y="1899678"/>
                </a:cubicBezTo>
                <a:cubicBezTo>
                  <a:pt x="3838632" y="1603928"/>
                  <a:pt x="3628849" y="1357176"/>
                  <a:pt x="3349970" y="1300109"/>
                </a:cubicBezTo>
                <a:close/>
                <a:moveTo>
                  <a:pt x="3358324" y="1024334"/>
                </a:moveTo>
                <a:lnTo>
                  <a:pt x="3410883" y="1234575"/>
                </a:lnTo>
                <a:lnTo>
                  <a:pt x="3403994" y="1234575"/>
                </a:lnTo>
                <a:cubicBezTo>
                  <a:pt x="3464268" y="1250018"/>
                  <a:pt x="3521292" y="1273478"/>
                  <a:pt x="3572818" y="1305612"/>
                </a:cubicBezTo>
                <a:lnTo>
                  <a:pt x="3746730" y="1209354"/>
                </a:lnTo>
                <a:lnTo>
                  <a:pt x="3926358" y="1401981"/>
                </a:lnTo>
                <a:lnTo>
                  <a:pt x="3825667" y="1557247"/>
                </a:lnTo>
                <a:cubicBezTo>
                  <a:pt x="3858552" y="1613408"/>
                  <a:pt x="3883404" y="1674784"/>
                  <a:pt x="3897877" y="1740062"/>
                </a:cubicBezTo>
                <a:lnTo>
                  <a:pt x="4088377" y="1787686"/>
                </a:lnTo>
                <a:lnTo>
                  <a:pt x="4088377" y="2051071"/>
                </a:lnTo>
                <a:lnTo>
                  <a:pt x="3886243" y="2101605"/>
                </a:lnTo>
                <a:cubicBezTo>
                  <a:pt x="3872191" y="2150933"/>
                  <a:pt x="3851639" y="2197531"/>
                  <a:pt x="3826272" y="2241013"/>
                </a:cubicBezTo>
                <a:lnTo>
                  <a:pt x="3938572" y="2395786"/>
                </a:lnTo>
                <a:lnTo>
                  <a:pt x="3769272" y="2597551"/>
                </a:lnTo>
                <a:lnTo>
                  <a:pt x="3574432" y="2502674"/>
                </a:lnTo>
                <a:lnTo>
                  <a:pt x="3590059" y="2484050"/>
                </a:lnTo>
                <a:cubicBezTo>
                  <a:pt x="3534764" y="2519868"/>
                  <a:pt x="3473263" y="2546445"/>
                  <a:pt x="3407886" y="2563572"/>
                </a:cubicBezTo>
                <a:lnTo>
                  <a:pt x="3358323" y="2761823"/>
                </a:lnTo>
                <a:lnTo>
                  <a:pt x="3094938" y="2761823"/>
                </a:lnTo>
                <a:lnTo>
                  <a:pt x="3045375" y="2563574"/>
                </a:lnTo>
                <a:cubicBezTo>
                  <a:pt x="2985349" y="2547848"/>
                  <a:pt x="2928591" y="2524155"/>
                  <a:pt x="2877330" y="2491865"/>
                </a:cubicBezTo>
                <a:lnTo>
                  <a:pt x="2882346" y="2497841"/>
                </a:lnTo>
                <a:lnTo>
                  <a:pt x="2687507" y="2592718"/>
                </a:lnTo>
                <a:lnTo>
                  <a:pt x="2518206" y="2390954"/>
                </a:lnTo>
                <a:lnTo>
                  <a:pt x="2626994" y="2241021"/>
                </a:lnTo>
                <a:cubicBezTo>
                  <a:pt x="2597591" y="2190623"/>
                  <a:pt x="2574657" y="2136035"/>
                  <a:pt x="2559194" y="2078370"/>
                </a:cubicBezTo>
                <a:lnTo>
                  <a:pt x="2371198" y="2031371"/>
                </a:lnTo>
                <a:lnTo>
                  <a:pt x="2371198" y="1767986"/>
                </a:lnTo>
                <a:lnTo>
                  <a:pt x="2559579" y="1720890"/>
                </a:lnTo>
                <a:cubicBezTo>
                  <a:pt x="2572992" y="1669175"/>
                  <a:pt x="2592745" y="1620006"/>
                  <a:pt x="2617681" y="1574051"/>
                </a:cubicBezTo>
                <a:lnTo>
                  <a:pt x="2502958" y="1397149"/>
                </a:lnTo>
                <a:lnTo>
                  <a:pt x="2682587" y="1204520"/>
                </a:lnTo>
                <a:lnTo>
                  <a:pt x="2872193" y="1309466"/>
                </a:lnTo>
                <a:lnTo>
                  <a:pt x="2870932" y="1310818"/>
                </a:lnTo>
                <a:cubicBezTo>
                  <a:pt x="2925169" y="1276310"/>
                  <a:pt x="2985393" y="1250941"/>
                  <a:pt x="3049268" y="1234575"/>
                </a:cubicBezTo>
                <a:lnTo>
                  <a:pt x="3042378" y="1234576"/>
                </a:lnTo>
                <a:lnTo>
                  <a:pt x="3094939" y="1024334"/>
                </a:lnTo>
                <a:close/>
                <a:moveTo>
                  <a:pt x="2786480" y="402820"/>
                </a:moveTo>
                <a:cubicBezTo>
                  <a:pt x="2745900" y="389943"/>
                  <a:pt x="2701172" y="388627"/>
                  <a:pt x="2657264" y="401580"/>
                </a:cubicBezTo>
                <a:cubicBezTo>
                  <a:pt x="2540176" y="436121"/>
                  <a:pt x="2473258" y="559041"/>
                  <a:pt x="2507800" y="676128"/>
                </a:cubicBezTo>
                <a:cubicBezTo>
                  <a:pt x="2542340" y="793216"/>
                  <a:pt x="2665260" y="860133"/>
                  <a:pt x="2782348" y="825592"/>
                </a:cubicBezTo>
                <a:cubicBezTo>
                  <a:pt x="2899435" y="791051"/>
                  <a:pt x="2966353" y="668132"/>
                  <a:pt x="2931812" y="551045"/>
                </a:cubicBezTo>
                <a:cubicBezTo>
                  <a:pt x="2910223" y="477864"/>
                  <a:pt x="2854113" y="424282"/>
                  <a:pt x="2786480" y="402820"/>
                </a:cubicBezTo>
                <a:close/>
                <a:moveTo>
                  <a:pt x="2932202" y="47278"/>
                </a:moveTo>
                <a:lnTo>
                  <a:pt x="3090904" y="140999"/>
                </a:lnTo>
                <a:lnTo>
                  <a:pt x="3054065" y="265147"/>
                </a:lnTo>
                <a:cubicBezTo>
                  <a:pt x="3087256" y="296329"/>
                  <a:pt x="3116089" y="332603"/>
                  <a:pt x="3138727" y="373550"/>
                </a:cubicBezTo>
                <a:lnTo>
                  <a:pt x="3276016" y="367796"/>
                </a:lnTo>
                <a:lnTo>
                  <a:pt x="3328165" y="544574"/>
                </a:lnTo>
                <a:lnTo>
                  <a:pt x="3202503" y="618514"/>
                </a:lnTo>
                <a:cubicBezTo>
                  <a:pt x="3202838" y="654403"/>
                  <a:pt x="3198271" y="689748"/>
                  <a:pt x="3189855" y="723955"/>
                </a:cubicBezTo>
                <a:lnTo>
                  <a:pt x="3295873" y="805599"/>
                </a:lnTo>
                <a:lnTo>
                  <a:pt x="3222192" y="974540"/>
                </a:lnTo>
                <a:lnTo>
                  <a:pt x="3072634" y="949439"/>
                </a:lnTo>
                <a:lnTo>
                  <a:pt x="3079435" y="933845"/>
                </a:lnTo>
                <a:cubicBezTo>
                  <a:pt x="3049413" y="968833"/>
                  <a:pt x="3013398" y="998848"/>
                  <a:pt x="2972910" y="1023288"/>
                </a:cubicBezTo>
                <a:lnTo>
                  <a:pt x="2978897" y="1166163"/>
                </a:lnTo>
                <a:lnTo>
                  <a:pt x="2802119" y="1218312"/>
                </a:lnTo>
                <a:lnTo>
                  <a:pt x="2729602" y="1095065"/>
                </a:lnTo>
                <a:cubicBezTo>
                  <a:pt x="2686199" y="1096396"/>
                  <a:pt x="2643414" y="1091732"/>
                  <a:pt x="2602615" y="1080209"/>
                </a:cubicBezTo>
                <a:lnTo>
                  <a:pt x="2607165" y="1083226"/>
                </a:lnTo>
                <a:lnTo>
                  <a:pt x="2495179" y="1185484"/>
                </a:lnTo>
                <a:lnTo>
                  <a:pt x="2341599" y="1083585"/>
                </a:lnTo>
                <a:lnTo>
                  <a:pt x="2384929" y="961414"/>
                </a:lnTo>
                <a:cubicBezTo>
                  <a:pt x="2355215" y="933409"/>
                  <a:pt x="2329015" y="901312"/>
                  <a:pt x="2307218" y="865670"/>
                </a:cubicBezTo>
                <a:lnTo>
                  <a:pt x="2171734" y="871348"/>
                </a:lnTo>
                <a:lnTo>
                  <a:pt x="2119584" y="694571"/>
                </a:lnTo>
                <a:lnTo>
                  <a:pt x="2236697" y="625662"/>
                </a:lnTo>
                <a:cubicBezTo>
                  <a:pt x="2235459" y="588297"/>
                  <a:pt x="2238982" y="551385"/>
                  <a:pt x="2246620" y="515603"/>
                </a:cubicBezTo>
                <a:lnTo>
                  <a:pt x="2134594" y="419585"/>
                </a:lnTo>
                <a:lnTo>
                  <a:pt x="2217016" y="254732"/>
                </a:lnTo>
                <a:lnTo>
                  <a:pt x="2365055" y="287627"/>
                </a:lnTo>
                <a:lnTo>
                  <a:pt x="2364476" y="288784"/>
                </a:lnTo>
                <a:cubicBezTo>
                  <a:pt x="2394046" y="254885"/>
                  <a:pt x="2429444" y="225933"/>
                  <a:pt x="2469075" y="202302"/>
                </a:cubicBezTo>
                <a:lnTo>
                  <a:pt x="2464452" y="203666"/>
                </a:lnTo>
                <a:lnTo>
                  <a:pt x="2458102" y="52150"/>
                </a:lnTo>
                <a:lnTo>
                  <a:pt x="2634880" y="0"/>
                </a:lnTo>
                <a:lnTo>
                  <a:pt x="2711784" y="130703"/>
                </a:lnTo>
                <a:lnTo>
                  <a:pt x="2707159" y="132067"/>
                </a:lnTo>
                <a:cubicBezTo>
                  <a:pt x="2750672" y="130497"/>
                  <a:pt x="2793590" y="134953"/>
                  <a:pt x="2834535" y="1463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/>
          </a:p>
        </p:txBody>
      </p:sp>
      <p:sp>
        <p:nvSpPr>
          <p:cNvPr id="23" name="Trapezoid 3">
            <a:extLst>
              <a:ext uri="{FF2B5EF4-FFF2-40B4-BE49-F238E27FC236}">
                <a16:creationId xmlns="" xmlns:a16="http://schemas.microsoft.com/office/drawing/2014/main" id="{2FE3710C-D82C-4B48-B5D5-9AF8DAF219CB}"/>
              </a:ext>
            </a:extLst>
          </p:cNvPr>
          <p:cNvSpPr/>
          <p:nvPr/>
        </p:nvSpPr>
        <p:spPr>
          <a:xfrm>
            <a:off x="4059128" y="2827788"/>
            <a:ext cx="387947" cy="395389"/>
          </a:xfrm>
          <a:custGeom>
            <a:avLst/>
            <a:gdLst/>
            <a:ahLst/>
            <a:cxnLst/>
            <a:rect l="l" t="t" r="r" b="b"/>
            <a:pathLst>
              <a:path w="3890855" h="3965475">
                <a:moveTo>
                  <a:pt x="513635" y="2426125"/>
                </a:moveTo>
                <a:lnTo>
                  <a:pt x="1518439" y="2426125"/>
                </a:lnTo>
                <a:cubicBezTo>
                  <a:pt x="1550976" y="2510415"/>
                  <a:pt x="1581900" y="2596962"/>
                  <a:pt x="1610725" y="2683637"/>
                </a:cubicBezTo>
                <a:lnTo>
                  <a:pt x="901668" y="2683637"/>
                </a:lnTo>
                <a:lnTo>
                  <a:pt x="559881" y="3707964"/>
                </a:lnTo>
                <a:lnTo>
                  <a:pt x="1917114" y="3707964"/>
                </a:lnTo>
                <a:cubicBezTo>
                  <a:pt x="1925031" y="3729959"/>
                  <a:pt x="1931702" y="3744180"/>
                  <a:pt x="1936944" y="3749452"/>
                </a:cubicBezTo>
                <a:cubicBezTo>
                  <a:pt x="1940579" y="3743065"/>
                  <a:pt x="1945876" y="3728913"/>
                  <a:pt x="1952632" y="3707964"/>
                </a:cubicBezTo>
                <a:lnTo>
                  <a:pt x="3330974" y="3707964"/>
                </a:lnTo>
                <a:lnTo>
                  <a:pt x="2989187" y="2683637"/>
                </a:lnTo>
                <a:lnTo>
                  <a:pt x="2271337" y="2683637"/>
                </a:lnTo>
                <a:cubicBezTo>
                  <a:pt x="2301469" y="2597098"/>
                  <a:pt x="2333531" y="2510572"/>
                  <a:pt x="2366939" y="2426125"/>
                </a:cubicBezTo>
                <a:lnTo>
                  <a:pt x="3377220" y="2426125"/>
                </a:lnTo>
                <a:lnTo>
                  <a:pt x="3890855" y="3965475"/>
                </a:lnTo>
                <a:lnTo>
                  <a:pt x="0" y="3965475"/>
                </a:lnTo>
                <a:close/>
                <a:moveTo>
                  <a:pt x="1936944" y="620869"/>
                </a:moveTo>
                <a:cubicBezTo>
                  <a:pt x="1782578" y="620869"/>
                  <a:pt x="1657440" y="746006"/>
                  <a:pt x="1657440" y="900372"/>
                </a:cubicBezTo>
                <a:cubicBezTo>
                  <a:pt x="1657440" y="1054738"/>
                  <a:pt x="1782578" y="1179876"/>
                  <a:pt x="1936944" y="1179876"/>
                </a:cubicBezTo>
                <a:cubicBezTo>
                  <a:pt x="2091310" y="1179876"/>
                  <a:pt x="2216447" y="1054738"/>
                  <a:pt x="2216447" y="900372"/>
                </a:cubicBezTo>
                <a:cubicBezTo>
                  <a:pt x="2216447" y="746006"/>
                  <a:pt x="2091310" y="620869"/>
                  <a:pt x="1936944" y="620869"/>
                </a:cubicBezTo>
                <a:close/>
                <a:moveTo>
                  <a:pt x="1936944" y="0"/>
                </a:moveTo>
                <a:cubicBezTo>
                  <a:pt x="2169175" y="0"/>
                  <a:pt x="2401406" y="88593"/>
                  <a:pt x="2578592" y="265779"/>
                </a:cubicBezTo>
                <a:lnTo>
                  <a:pt x="2578592" y="265780"/>
                </a:lnTo>
                <a:cubicBezTo>
                  <a:pt x="2932964" y="620153"/>
                  <a:pt x="2888999" y="1155622"/>
                  <a:pt x="2578592" y="1549077"/>
                </a:cubicBezTo>
                <a:cubicBezTo>
                  <a:pt x="2248849" y="1967039"/>
                  <a:pt x="1976153" y="3125749"/>
                  <a:pt x="1936944" y="3194660"/>
                </a:cubicBezTo>
                <a:cubicBezTo>
                  <a:pt x="1883033" y="3140450"/>
                  <a:pt x="1647095" y="1944983"/>
                  <a:pt x="1295295" y="1549076"/>
                </a:cubicBezTo>
                <a:cubicBezTo>
                  <a:pt x="962406" y="1174450"/>
                  <a:pt x="940923" y="620152"/>
                  <a:pt x="1295295" y="265779"/>
                </a:cubicBezTo>
                <a:cubicBezTo>
                  <a:pt x="1472481" y="88593"/>
                  <a:pt x="1704713" y="0"/>
                  <a:pt x="193694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24" name="Down Arrow 1">
            <a:extLst>
              <a:ext uri="{FF2B5EF4-FFF2-40B4-BE49-F238E27FC236}">
                <a16:creationId xmlns="" xmlns:a16="http://schemas.microsoft.com/office/drawing/2014/main" id="{76AE0722-289E-4224-AD72-7316DC33D226}"/>
              </a:ext>
            </a:extLst>
          </p:cNvPr>
          <p:cNvSpPr/>
          <p:nvPr/>
        </p:nvSpPr>
        <p:spPr>
          <a:xfrm rot="10800000" flipH="1">
            <a:off x="1702483" y="4415613"/>
            <a:ext cx="362390" cy="406963"/>
          </a:xfrm>
          <a:custGeom>
            <a:avLst/>
            <a:gdLst/>
            <a:ahLst/>
            <a:cxnLst/>
            <a:rect l="l" t="t" r="r" b="b"/>
            <a:pathLst>
              <a:path w="3496146" h="3926159">
                <a:moveTo>
                  <a:pt x="1476067" y="1782198"/>
                </a:moveTo>
                <a:lnTo>
                  <a:pt x="2085005" y="1782198"/>
                </a:lnTo>
                <a:lnTo>
                  <a:pt x="2085005" y="560436"/>
                </a:lnTo>
                <a:lnTo>
                  <a:pt x="2389473" y="560436"/>
                </a:lnTo>
                <a:lnTo>
                  <a:pt x="1780536" y="0"/>
                </a:lnTo>
                <a:lnTo>
                  <a:pt x="1171598" y="560436"/>
                </a:lnTo>
                <a:lnTo>
                  <a:pt x="1476067" y="560436"/>
                </a:lnTo>
                <a:close/>
                <a:moveTo>
                  <a:pt x="2794909" y="2376264"/>
                </a:moveTo>
                <a:lnTo>
                  <a:pt x="3403846" y="1815828"/>
                </a:lnTo>
                <a:lnTo>
                  <a:pt x="3099377" y="1815828"/>
                </a:lnTo>
                <a:lnTo>
                  <a:pt x="3099377" y="594066"/>
                </a:lnTo>
                <a:lnTo>
                  <a:pt x="2490440" y="594066"/>
                </a:lnTo>
                <a:lnTo>
                  <a:pt x="2490440" y="1815828"/>
                </a:lnTo>
                <a:lnTo>
                  <a:pt x="2185971" y="1815828"/>
                </a:lnTo>
                <a:close/>
                <a:moveTo>
                  <a:pt x="1738539" y="2704452"/>
                </a:moveTo>
                <a:cubicBezTo>
                  <a:pt x="2025742" y="2708651"/>
                  <a:pt x="2249289" y="2617027"/>
                  <a:pt x="2474392" y="2519294"/>
                </a:cubicBezTo>
                <a:cubicBezTo>
                  <a:pt x="2631335" y="2431624"/>
                  <a:pt x="2641220" y="2356014"/>
                  <a:pt x="2614641" y="2282563"/>
                </a:cubicBezTo>
                <a:cubicBezTo>
                  <a:pt x="2582745" y="2203226"/>
                  <a:pt x="2511446" y="2141129"/>
                  <a:pt x="2374721" y="2203680"/>
                </a:cubicBezTo>
                <a:cubicBezTo>
                  <a:pt x="2195292" y="2350932"/>
                  <a:pt x="1621166" y="2470817"/>
                  <a:pt x="1266317" y="2262320"/>
                </a:cubicBezTo>
                <a:cubicBezTo>
                  <a:pt x="1169173" y="2191011"/>
                  <a:pt x="970584" y="2135007"/>
                  <a:pt x="918755" y="2260582"/>
                </a:cubicBezTo>
                <a:cubicBezTo>
                  <a:pt x="905798" y="2301917"/>
                  <a:pt x="901034" y="2336556"/>
                  <a:pt x="904186" y="2366667"/>
                </a:cubicBezTo>
                <a:cubicBezTo>
                  <a:pt x="913642" y="2457000"/>
                  <a:pt x="994333" y="2506589"/>
                  <a:pt x="1138739" y="2574025"/>
                </a:cubicBezTo>
                <a:cubicBezTo>
                  <a:pt x="1370979" y="2664916"/>
                  <a:pt x="1566218" y="2701932"/>
                  <a:pt x="1738539" y="2704452"/>
                </a:cubicBezTo>
                <a:close/>
                <a:moveTo>
                  <a:pt x="1709810" y="3318171"/>
                </a:moveTo>
                <a:cubicBezTo>
                  <a:pt x="2287461" y="3321186"/>
                  <a:pt x="2747532" y="3089987"/>
                  <a:pt x="2907033" y="2982480"/>
                </a:cubicBezTo>
                <a:cubicBezTo>
                  <a:pt x="3019837" y="2919930"/>
                  <a:pt x="3127019" y="2830470"/>
                  <a:pt x="3047283" y="2692494"/>
                </a:cubicBezTo>
                <a:cubicBezTo>
                  <a:pt x="2931427" y="2583612"/>
                  <a:pt x="2859428" y="2623285"/>
                  <a:pt x="2747560" y="2705958"/>
                </a:cubicBezTo>
                <a:cubicBezTo>
                  <a:pt x="2476410" y="2811508"/>
                  <a:pt x="1878339" y="3347087"/>
                  <a:pt x="714142" y="2686413"/>
                </a:cubicBezTo>
                <a:cubicBezTo>
                  <a:pt x="581403" y="2592588"/>
                  <a:pt x="478211" y="2639047"/>
                  <a:pt x="434354" y="2730111"/>
                </a:cubicBezTo>
                <a:cubicBezTo>
                  <a:pt x="423118" y="2754726"/>
                  <a:pt x="419107" y="2778362"/>
                  <a:pt x="421326" y="2801084"/>
                </a:cubicBezTo>
                <a:cubicBezTo>
                  <a:pt x="427982" y="2869247"/>
                  <a:pt x="490703" y="2929162"/>
                  <a:pt x="582577" y="2982481"/>
                </a:cubicBezTo>
                <a:cubicBezTo>
                  <a:pt x="974299" y="3230234"/>
                  <a:pt x="1363219" y="3316361"/>
                  <a:pt x="1709810" y="3318171"/>
                </a:cubicBezTo>
                <a:close/>
                <a:moveTo>
                  <a:pt x="1650124" y="3925606"/>
                </a:moveTo>
                <a:cubicBezTo>
                  <a:pt x="2273556" y="3938577"/>
                  <a:pt x="2858828" y="3722251"/>
                  <a:pt x="3329308" y="3414392"/>
                </a:cubicBezTo>
                <a:cubicBezTo>
                  <a:pt x="3434138" y="3367480"/>
                  <a:pt x="3549293" y="3215474"/>
                  <a:pt x="3469556" y="3100952"/>
                </a:cubicBezTo>
                <a:cubicBezTo>
                  <a:pt x="3361675" y="3005103"/>
                  <a:pt x="3225886" y="3077348"/>
                  <a:pt x="3149901" y="3145689"/>
                </a:cubicBezTo>
                <a:cubicBezTo>
                  <a:pt x="2987266" y="3247333"/>
                  <a:pt x="1796029" y="4146474"/>
                  <a:pt x="297808" y="3098777"/>
                </a:cubicBezTo>
                <a:cubicBezTo>
                  <a:pt x="177029" y="2997135"/>
                  <a:pt x="65861" y="3063139"/>
                  <a:pt x="18020" y="3134657"/>
                </a:cubicBezTo>
                <a:cubicBezTo>
                  <a:pt x="4124" y="3161552"/>
                  <a:pt x="-1298" y="3188690"/>
                  <a:pt x="257" y="3215218"/>
                </a:cubicBezTo>
                <a:cubicBezTo>
                  <a:pt x="4919" y="3294803"/>
                  <a:pt x="72375" y="3368892"/>
                  <a:pt x="162256" y="3414392"/>
                </a:cubicBezTo>
                <a:cubicBezTo>
                  <a:pt x="657258" y="3766720"/>
                  <a:pt x="1165233" y="3915518"/>
                  <a:pt x="1650124" y="392560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25" name="Rectangle 15">
            <a:extLst>
              <a:ext uri="{FF2B5EF4-FFF2-40B4-BE49-F238E27FC236}">
                <a16:creationId xmlns="" xmlns:a16="http://schemas.microsoft.com/office/drawing/2014/main" id="{144C45EF-2116-4245-856D-F2F47FEA4670}"/>
              </a:ext>
            </a:extLst>
          </p:cNvPr>
          <p:cNvSpPr/>
          <p:nvPr/>
        </p:nvSpPr>
        <p:spPr>
          <a:xfrm rot="14270044">
            <a:off x="1662306" y="2761844"/>
            <a:ext cx="442743" cy="461198"/>
          </a:xfrm>
          <a:custGeom>
            <a:avLst/>
            <a:gdLst/>
            <a:ahLst/>
            <a:cxnLst/>
            <a:rect l="l" t="t" r="r" b="b"/>
            <a:pathLst>
              <a:path w="4088964" h="4259405">
                <a:moveTo>
                  <a:pt x="1480605" y="2231940"/>
                </a:moveTo>
                <a:lnTo>
                  <a:pt x="1199818" y="2044620"/>
                </a:lnTo>
                <a:lnTo>
                  <a:pt x="761621" y="2687221"/>
                </a:lnTo>
                <a:cubicBezTo>
                  <a:pt x="501536" y="2652619"/>
                  <a:pt x="265323" y="2467912"/>
                  <a:pt x="39127" y="2272940"/>
                </a:cubicBezTo>
                <a:cubicBezTo>
                  <a:pt x="-80639" y="2070133"/>
                  <a:pt x="269496" y="1743507"/>
                  <a:pt x="374515" y="1494038"/>
                </a:cubicBezTo>
                <a:lnTo>
                  <a:pt x="93728" y="1306717"/>
                </a:lnTo>
                <a:lnTo>
                  <a:pt x="1091841" y="1312633"/>
                </a:lnTo>
                <a:close/>
                <a:moveTo>
                  <a:pt x="2759566" y="226796"/>
                </a:moveTo>
                <a:cubicBezTo>
                  <a:pt x="2331051" y="377379"/>
                  <a:pt x="2150002" y="492309"/>
                  <a:pt x="1991062" y="643648"/>
                </a:cubicBezTo>
                <a:lnTo>
                  <a:pt x="1463599" y="1446568"/>
                </a:lnTo>
                <a:lnTo>
                  <a:pt x="610317" y="909936"/>
                </a:lnTo>
                <a:cubicBezTo>
                  <a:pt x="810411" y="627556"/>
                  <a:pt x="1020899" y="239191"/>
                  <a:pt x="1244930" y="61882"/>
                </a:cubicBezTo>
                <a:cubicBezTo>
                  <a:pt x="1491876" y="-75367"/>
                  <a:pt x="1697752" y="31605"/>
                  <a:pt x="2759566" y="226796"/>
                </a:cubicBezTo>
                <a:close/>
                <a:moveTo>
                  <a:pt x="1722488" y="3820535"/>
                </a:moveTo>
                <a:cubicBezTo>
                  <a:pt x="1376925" y="3801485"/>
                  <a:pt x="936112" y="3830060"/>
                  <a:pt x="666750" y="3734810"/>
                </a:cubicBezTo>
                <a:cubicBezTo>
                  <a:pt x="419100" y="3598835"/>
                  <a:pt x="400050" y="3367610"/>
                  <a:pt x="0" y="2364860"/>
                </a:cubicBezTo>
                <a:cubicBezTo>
                  <a:pt x="355600" y="2647435"/>
                  <a:pt x="549276" y="2739510"/>
                  <a:pt x="762000" y="2793485"/>
                </a:cubicBezTo>
                <a:lnTo>
                  <a:pt x="1722487" y="2812535"/>
                </a:lnTo>
                <a:close/>
                <a:moveTo>
                  <a:pt x="3605396" y="869465"/>
                </a:moveTo>
                <a:lnTo>
                  <a:pt x="3069019" y="1711228"/>
                </a:lnTo>
                <a:lnTo>
                  <a:pt x="2083849" y="1550906"/>
                </a:lnTo>
                <a:lnTo>
                  <a:pt x="2391902" y="1412941"/>
                </a:lnTo>
                <a:lnTo>
                  <a:pt x="2081217" y="699900"/>
                </a:lnTo>
                <a:cubicBezTo>
                  <a:pt x="2248971" y="498156"/>
                  <a:pt x="2531081" y="396532"/>
                  <a:pt x="2816547" y="308854"/>
                </a:cubicBezTo>
                <a:cubicBezTo>
                  <a:pt x="3051986" y="315439"/>
                  <a:pt x="3142075" y="785719"/>
                  <a:pt x="3297344" y="1007430"/>
                </a:cubicBezTo>
                <a:close/>
                <a:moveTo>
                  <a:pt x="3222215" y="3788662"/>
                </a:moveTo>
                <a:cubicBezTo>
                  <a:pt x="3089072" y="3954283"/>
                  <a:pt x="2662122" y="3869088"/>
                  <a:pt x="2413930" y="3921936"/>
                </a:cubicBezTo>
                <a:lnTo>
                  <a:pt x="2420658" y="4259405"/>
                </a:lnTo>
                <a:lnTo>
                  <a:pt x="1855155" y="3436926"/>
                </a:lnTo>
                <a:lnTo>
                  <a:pt x="2387428" y="2592563"/>
                </a:lnTo>
                <a:lnTo>
                  <a:pt x="2394156" y="2930032"/>
                </a:lnTo>
                <a:lnTo>
                  <a:pt x="3171906" y="2922431"/>
                </a:lnTo>
                <a:cubicBezTo>
                  <a:pt x="3292132" y="3155642"/>
                  <a:pt x="3275533" y="3455038"/>
                  <a:pt x="3244786" y="3752078"/>
                </a:cubicBezTo>
                <a:cubicBezTo>
                  <a:pt x="3238662" y="3765464"/>
                  <a:pt x="3231091" y="3777620"/>
                  <a:pt x="3222215" y="3788662"/>
                </a:cubicBezTo>
                <a:close/>
                <a:moveTo>
                  <a:pt x="3948285" y="2834020"/>
                </a:moveTo>
                <a:cubicBezTo>
                  <a:pt x="3833022" y="3018741"/>
                  <a:pt x="3639730" y="3281008"/>
                  <a:pt x="3342579" y="3731662"/>
                </a:cubicBezTo>
                <a:cubicBezTo>
                  <a:pt x="3371271" y="3278367"/>
                  <a:pt x="3336159" y="3066813"/>
                  <a:pt x="3258895" y="2861397"/>
                </a:cubicBezTo>
                <a:lnTo>
                  <a:pt x="2725671" y="2062291"/>
                </a:lnTo>
                <a:lnTo>
                  <a:pt x="3552883" y="1486284"/>
                </a:lnTo>
                <a:cubicBezTo>
                  <a:pt x="3734716" y="1780754"/>
                  <a:pt x="4010062" y="2126176"/>
                  <a:pt x="4085819" y="2401657"/>
                </a:cubicBezTo>
                <a:cubicBezTo>
                  <a:pt x="4100783" y="2542124"/>
                  <a:pt x="4063549" y="2649298"/>
                  <a:pt x="3948285" y="28340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/>
          </a:p>
        </p:txBody>
      </p:sp>
      <p:sp>
        <p:nvSpPr>
          <p:cNvPr id="26" name="Frame 1">
            <a:extLst>
              <a:ext uri="{FF2B5EF4-FFF2-40B4-BE49-F238E27FC236}">
                <a16:creationId xmlns="" xmlns:a16="http://schemas.microsoft.com/office/drawing/2014/main" id="{9545DFD3-B618-47DE-B046-2932CAB579A6}"/>
              </a:ext>
            </a:extLst>
          </p:cNvPr>
          <p:cNvSpPr/>
          <p:nvPr/>
        </p:nvSpPr>
        <p:spPr>
          <a:xfrm>
            <a:off x="6428467" y="4415613"/>
            <a:ext cx="388115" cy="388115"/>
          </a:xfrm>
          <a:custGeom>
            <a:avLst/>
            <a:gdLst/>
            <a:ahLst/>
            <a:cxnLst/>
            <a:rect l="l" t="t" r="r" b="b"/>
            <a:pathLst>
              <a:path w="3960000" h="3960000">
                <a:moveTo>
                  <a:pt x="0" y="2700080"/>
                </a:moveTo>
                <a:lnTo>
                  <a:pt x="569408" y="2700080"/>
                </a:lnTo>
                <a:lnTo>
                  <a:pt x="569408" y="3390592"/>
                </a:lnTo>
                <a:lnTo>
                  <a:pt x="3390592" y="3390592"/>
                </a:lnTo>
                <a:lnTo>
                  <a:pt x="3390592" y="2700080"/>
                </a:lnTo>
                <a:lnTo>
                  <a:pt x="3960000" y="2700080"/>
                </a:lnTo>
                <a:lnTo>
                  <a:pt x="3960000" y="3960000"/>
                </a:lnTo>
                <a:lnTo>
                  <a:pt x="0" y="3960000"/>
                </a:lnTo>
                <a:close/>
                <a:moveTo>
                  <a:pt x="1530791" y="0"/>
                </a:moveTo>
                <a:lnTo>
                  <a:pt x="2429209" y="0"/>
                </a:lnTo>
                <a:lnTo>
                  <a:pt x="2429209" y="2108456"/>
                </a:lnTo>
                <a:lnTo>
                  <a:pt x="2772088" y="2108456"/>
                </a:lnTo>
                <a:lnTo>
                  <a:pt x="1980000" y="3198242"/>
                </a:lnTo>
                <a:lnTo>
                  <a:pt x="1187912" y="2108456"/>
                </a:lnTo>
                <a:lnTo>
                  <a:pt x="1530791" y="210845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27" name="Donut 15">
            <a:extLst>
              <a:ext uri="{FF2B5EF4-FFF2-40B4-BE49-F238E27FC236}">
                <a16:creationId xmlns="" xmlns:a16="http://schemas.microsoft.com/office/drawing/2014/main" id="{32C948B2-3B71-44C9-BE77-F35D36F443C4}"/>
              </a:ext>
            </a:extLst>
          </p:cNvPr>
          <p:cNvSpPr/>
          <p:nvPr/>
        </p:nvSpPr>
        <p:spPr>
          <a:xfrm>
            <a:off x="6417825" y="2782879"/>
            <a:ext cx="409399" cy="411121"/>
          </a:xfrm>
          <a:custGeom>
            <a:avLst/>
            <a:gdLst/>
            <a:ahLst/>
            <a:cxnLst/>
            <a:rect l="l" t="t" r="r" b="b"/>
            <a:pathLst>
              <a:path w="3821708" h="3795110">
                <a:moveTo>
                  <a:pt x="1910854" y="903842"/>
                </a:moveTo>
                <a:lnTo>
                  <a:pt x="1793831" y="1129420"/>
                </a:lnTo>
                <a:lnTo>
                  <a:pt x="1791613" y="1129420"/>
                </a:lnTo>
                <a:lnTo>
                  <a:pt x="1791892" y="1133157"/>
                </a:lnTo>
                <a:lnTo>
                  <a:pt x="1791613" y="1133695"/>
                </a:lnTo>
                <a:lnTo>
                  <a:pt x="1791933" y="1133695"/>
                </a:lnTo>
                <a:lnTo>
                  <a:pt x="1833002" y="1683464"/>
                </a:lnTo>
                <a:cubicBezTo>
                  <a:pt x="1744939" y="1714584"/>
                  <a:pt x="1682254" y="1798749"/>
                  <a:pt x="1682254" y="1897555"/>
                </a:cubicBezTo>
                <a:cubicBezTo>
                  <a:pt x="1682254" y="2023808"/>
                  <a:pt x="1784602" y="2126156"/>
                  <a:pt x="1910855" y="2126156"/>
                </a:cubicBezTo>
                <a:cubicBezTo>
                  <a:pt x="1975561" y="2126156"/>
                  <a:pt x="2033988" y="2099273"/>
                  <a:pt x="2075304" y="2055803"/>
                </a:cubicBezTo>
                <a:lnTo>
                  <a:pt x="2443125" y="2288080"/>
                </a:lnTo>
                <a:lnTo>
                  <a:pt x="2443003" y="2288309"/>
                </a:lnTo>
                <a:lnTo>
                  <a:pt x="2443494" y="2288314"/>
                </a:lnTo>
                <a:lnTo>
                  <a:pt x="2446061" y="2289935"/>
                </a:lnTo>
                <a:lnTo>
                  <a:pt x="2446904" y="2288348"/>
                </a:lnTo>
                <a:lnTo>
                  <a:pt x="2652725" y="2290436"/>
                </a:lnTo>
                <a:lnTo>
                  <a:pt x="2535900" y="2120971"/>
                </a:lnTo>
                <a:lnTo>
                  <a:pt x="2536744" y="2119385"/>
                </a:lnTo>
                <a:lnTo>
                  <a:pt x="2533964" y="2118163"/>
                </a:lnTo>
                <a:lnTo>
                  <a:pt x="2533686" y="2117759"/>
                </a:lnTo>
                <a:lnTo>
                  <a:pt x="2533565" y="2117988"/>
                </a:lnTo>
                <a:lnTo>
                  <a:pt x="2134900" y="1942755"/>
                </a:lnTo>
                <a:cubicBezTo>
                  <a:pt x="2137918" y="1928156"/>
                  <a:pt x="2139456" y="1913035"/>
                  <a:pt x="2139456" y="1897555"/>
                </a:cubicBezTo>
                <a:cubicBezTo>
                  <a:pt x="2139456" y="1798748"/>
                  <a:pt x="2076770" y="1714583"/>
                  <a:pt x="1988706" y="1683463"/>
                </a:cubicBezTo>
                <a:lnTo>
                  <a:pt x="2029775" y="1133695"/>
                </a:lnTo>
                <a:lnTo>
                  <a:pt x="2030094" y="1133695"/>
                </a:lnTo>
                <a:lnTo>
                  <a:pt x="2029815" y="1133157"/>
                </a:lnTo>
                <a:lnTo>
                  <a:pt x="2030094" y="1129420"/>
                </a:lnTo>
                <a:lnTo>
                  <a:pt x="2027877" y="1129420"/>
                </a:lnTo>
                <a:close/>
                <a:moveTo>
                  <a:pt x="1910854" y="565406"/>
                </a:moveTo>
                <a:cubicBezTo>
                  <a:pt x="2646579" y="565406"/>
                  <a:pt x="3243002" y="1161829"/>
                  <a:pt x="3243002" y="1897554"/>
                </a:cubicBezTo>
                <a:cubicBezTo>
                  <a:pt x="3243002" y="2633279"/>
                  <a:pt x="2646579" y="3229702"/>
                  <a:pt x="1910854" y="3229702"/>
                </a:cubicBezTo>
                <a:cubicBezTo>
                  <a:pt x="1175129" y="3229702"/>
                  <a:pt x="578706" y="2633279"/>
                  <a:pt x="578706" y="1897554"/>
                </a:cubicBezTo>
                <a:cubicBezTo>
                  <a:pt x="578706" y="1161829"/>
                  <a:pt x="1175129" y="565406"/>
                  <a:pt x="1910854" y="565406"/>
                </a:cubicBezTo>
                <a:close/>
                <a:moveTo>
                  <a:pt x="1766837" y="367010"/>
                </a:moveTo>
                <a:cubicBezTo>
                  <a:pt x="1050362" y="432397"/>
                  <a:pt x="475174" y="981146"/>
                  <a:pt x="377476" y="1681610"/>
                </a:cubicBezTo>
                <a:lnTo>
                  <a:pt x="426306" y="1681610"/>
                </a:lnTo>
                <a:cubicBezTo>
                  <a:pt x="510474" y="1681610"/>
                  <a:pt x="578706" y="1746088"/>
                  <a:pt x="578706" y="1825626"/>
                </a:cubicBezTo>
                <a:cubicBezTo>
                  <a:pt x="578706" y="1905164"/>
                  <a:pt x="510474" y="1969642"/>
                  <a:pt x="426306" y="1969642"/>
                </a:cubicBezTo>
                <a:lnTo>
                  <a:pt x="364094" y="1969642"/>
                </a:lnTo>
                <a:cubicBezTo>
                  <a:pt x="398055" y="2738400"/>
                  <a:pt x="1003246" y="3359660"/>
                  <a:pt x="1769417" y="3427809"/>
                </a:cubicBezTo>
                <a:lnTo>
                  <a:pt x="1769417" y="3382101"/>
                </a:lnTo>
                <a:cubicBezTo>
                  <a:pt x="1769417" y="3297933"/>
                  <a:pt x="1833895" y="3229701"/>
                  <a:pt x="1913433" y="3229701"/>
                </a:cubicBezTo>
                <a:cubicBezTo>
                  <a:pt x="1992971" y="3229701"/>
                  <a:pt x="2057449" y="3297933"/>
                  <a:pt x="2057449" y="3382101"/>
                </a:cubicBezTo>
                <a:lnTo>
                  <a:pt x="2057449" y="3427707"/>
                </a:lnTo>
                <a:cubicBezTo>
                  <a:pt x="2804164" y="3358467"/>
                  <a:pt x="3396856" y="2764020"/>
                  <a:pt x="3455018" y="2020616"/>
                </a:cubicBezTo>
                <a:lnTo>
                  <a:pt x="3395402" y="2020616"/>
                </a:lnTo>
                <a:cubicBezTo>
                  <a:pt x="3311234" y="2020616"/>
                  <a:pt x="3243002" y="1956138"/>
                  <a:pt x="3243002" y="1876600"/>
                </a:cubicBezTo>
                <a:cubicBezTo>
                  <a:pt x="3243002" y="1797062"/>
                  <a:pt x="3311234" y="1732584"/>
                  <a:pt x="3395402" y="1732584"/>
                </a:cubicBezTo>
                <a:lnTo>
                  <a:pt x="3451747" y="1732584"/>
                </a:lnTo>
                <a:cubicBezTo>
                  <a:pt x="3374444" y="1008025"/>
                  <a:pt x="2788738" y="434055"/>
                  <a:pt x="2054869" y="367632"/>
                </a:cubicBezTo>
                <a:lnTo>
                  <a:pt x="2054869" y="407296"/>
                </a:lnTo>
                <a:cubicBezTo>
                  <a:pt x="2054869" y="491464"/>
                  <a:pt x="1990391" y="559696"/>
                  <a:pt x="1910853" y="559696"/>
                </a:cubicBezTo>
                <a:cubicBezTo>
                  <a:pt x="1831315" y="559696"/>
                  <a:pt x="1766837" y="491464"/>
                  <a:pt x="1766837" y="407296"/>
                </a:cubicBezTo>
                <a:close/>
                <a:moveTo>
                  <a:pt x="1910854" y="0"/>
                </a:moveTo>
                <a:cubicBezTo>
                  <a:pt x="2966190" y="0"/>
                  <a:pt x="3821708" y="849564"/>
                  <a:pt x="3821708" y="1897555"/>
                </a:cubicBezTo>
                <a:cubicBezTo>
                  <a:pt x="3821708" y="2945546"/>
                  <a:pt x="2966190" y="3795110"/>
                  <a:pt x="1910854" y="3795110"/>
                </a:cubicBezTo>
                <a:cubicBezTo>
                  <a:pt x="855518" y="3795110"/>
                  <a:pt x="0" y="2945546"/>
                  <a:pt x="0" y="1897555"/>
                </a:cubicBezTo>
                <a:cubicBezTo>
                  <a:pt x="0" y="849564"/>
                  <a:pt x="855518" y="0"/>
                  <a:pt x="191085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002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="" xmlns:a16="http://schemas.microsoft.com/office/drawing/2014/main" id="{F5946D1E-30A5-4B5B-A644-B6681B3B2808}"/>
              </a:ext>
            </a:extLst>
          </p:cNvPr>
          <p:cNvGrpSpPr/>
          <p:nvPr/>
        </p:nvGrpSpPr>
        <p:grpSpPr>
          <a:xfrm>
            <a:off x="7824584" y="4766363"/>
            <a:ext cx="1893252" cy="1502078"/>
            <a:chOff x="4986771" y="4655450"/>
            <a:chExt cx="1996552" cy="1502078"/>
          </a:xfrm>
        </p:grpSpPr>
        <p:sp>
          <p:nvSpPr>
            <p:cNvPr id="11" name="TextBox 10">
              <a:extLst>
                <a:ext uri="{FF2B5EF4-FFF2-40B4-BE49-F238E27FC236}">
                  <a16:creationId xmlns="" xmlns:a16="http://schemas.microsoft.com/office/drawing/2014/main" id="{AFB2F4F6-1BA7-4B7E-91A9-2F005F985AE5}"/>
                </a:ext>
              </a:extLst>
            </p:cNvPr>
            <p:cNvSpPr txBox="1"/>
            <p:nvPr/>
          </p:nvSpPr>
          <p:spPr>
            <a:xfrm>
              <a:off x="4986771" y="4655450"/>
              <a:ext cx="1996552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Text Here</a:t>
              </a:r>
              <a:endPara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="" xmlns:a16="http://schemas.microsoft.com/office/drawing/2014/main" id="{015F662A-5F82-4FE2-A36E-3B6AF595DA8A}"/>
                </a:ext>
              </a:extLst>
            </p:cNvPr>
            <p:cNvSpPr txBox="1"/>
            <p:nvPr/>
          </p:nvSpPr>
          <p:spPr>
            <a:xfrm>
              <a:off x="4986771" y="4957199"/>
              <a:ext cx="198929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You can simply impress your audience and add a unique zing and appeal to your Presentations. Easy to change colors, photos and Text.       </a:t>
              </a:r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13" name="Oval 8">
            <a:extLst>
              <a:ext uri="{FF2B5EF4-FFF2-40B4-BE49-F238E27FC236}">
                <a16:creationId xmlns="" xmlns:a16="http://schemas.microsoft.com/office/drawing/2014/main" id="{135F7ADC-A141-472D-89EE-9E521C965499}"/>
              </a:ext>
            </a:extLst>
          </p:cNvPr>
          <p:cNvSpPr/>
          <p:nvPr/>
        </p:nvSpPr>
        <p:spPr>
          <a:xfrm>
            <a:off x="8524402" y="4106743"/>
            <a:ext cx="493616" cy="49361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grpSp>
        <p:nvGrpSpPr>
          <p:cNvPr id="14" name="그룹 13">
            <a:extLst>
              <a:ext uri="{FF2B5EF4-FFF2-40B4-BE49-F238E27FC236}">
                <a16:creationId xmlns="" xmlns:a16="http://schemas.microsoft.com/office/drawing/2014/main" id="{7E156660-C2E2-42BF-8567-683628D54188}"/>
              </a:ext>
            </a:extLst>
          </p:cNvPr>
          <p:cNvGrpSpPr/>
          <p:nvPr/>
        </p:nvGrpSpPr>
        <p:grpSpPr>
          <a:xfrm>
            <a:off x="5721794" y="4766363"/>
            <a:ext cx="1893252" cy="1502078"/>
            <a:chOff x="3059832" y="4655450"/>
            <a:chExt cx="1996552" cy="1502078"/>
          </a:xfrm>
        </p:grpSpPr>
        <p:sp>
          <p:nvSpPr>
            <p:cNvPr id="15" name="TextBox 14">
              <a:extLst>
                <a:ext uri="{FF2B5EF4-FFF2-40B4-BE49-F238E27FC236}">
                  <a16:creationId xmlns="" xmlns:a16="http://schemas.microsoft.com/office/drawing/2014/main" id="{E0F41E11-2954-47D8-BB0B-FE763C0BB170}"/>
                </a:ext>
              </a:extLst>
            </p:cNvPr>
            <p:cNvSpPr txBox="1"/>
            <p:nvPr/>
          </p:nvSpPr>
          <p:spPr>
            <a:xfrm>
              <a:off x="3059832" y="4655450"/>
              <a:ext cx="1996552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Text Here</a:t>
              </a:r>
              <a:endPara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47A4FFB8-7CAB-40E6-BCFB-631600630FC8}"/>
                </a:ext>
              </a:extLst>
            </p:cNvPr>
            <p:cNvSpPr txBox="1"/>
            <p:nvPr/>
          </p:nvSpPr>
          <p:spPr>
            <a:xfrm>
              <a:off x="3059832" y="4957199"/>
              <a:ext cx="198929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You can simply impress your audience and add a unique zing and appeal to your Presentations. Easy to change colors, photos and Text.         </a:t>
              </a:r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17" name="Oval 12">
            <a:extLst>
              <a:ext uri="{FF2B5EF4-FFF2-40B4-BE49-F238E27FC236}">
                <a16:creationId xmlns="" xmlns:a16="http://schemas.microsoft.com/office/drawing/2014/main" id="{91676751-1F0C-4874-8FB7-5B4C2E752AEE}"/>
              </a:ext>
            </a:extLst>
          </p:cNvPr>
          <p:cNvSpPr/>
          <p:nvPr/>
        </p:nvSpPr>
        <p:spPr>
          <a:xfrm>
            <a:off x="6421612" y="4115635"/>
            <a:ext cx="493616" cy="49361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grpSp>
        <p:nvGrpSpPr>
          <p:cNvPr id="18" name="그룹 17">
            <a:extLst>
              <a:ext uri="{FF2B5EF4-FFF2-40B4-BE49-F238E27FC236}">
                <a16:creationId xmlns="" xmlns:a16="http://schemas.microsoft.com/office/drawing/2014/main" id="{329649D9-0D2E-422C-8930-CF1753884713}"/>
              </a:ext>
            </a:extLst>
          </p:cNvPr>
          <p:cNvGrpSpPr/>
          <p:nvPr/>
        </p:nvGrpSpPr>
        <p:grpSpPr>
          <a:xfrm>
            <a:off x="9927374" y="4766363"/>
            <a:ext cx="1893252" cy="1502078"/>
            <a:chOff x="6913710" y="4655450"/>
            <a:chExt cx="1996552" cy="1502078"/>
          </a:xfrm>
        </p:grpSpPr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C184C903-7C52-47BD-8FC7-E0F53405FA1D}"/>
                </a:ext>
              </a:extLst>
            </p:cNvPr>
            <p:cNvSpPr txBox="1"/>
            <p:nvPr/>
          </p:nvSpPr>
          <p:spPr>
            <a:xfrm>
              <a:off x="6913710" y="4655450"/>
              <a:ext cx="1996552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Text Here</a:t>
              </a:r>
              <a:endPara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="" xmlns:a16="http://schemas.microsoft.com/office/drawing/2014/main" id="{16B26557-06F8-42EF-BD76-6FFF6674348C}"/>
                </a:ext>
              </a:extLst>
            </p:cNvPr>
            <p:cNvSpPr txBox="1"/>
            <p:nvPr/>
          </p:nvSpPr>
          <p:spPr>
            <a:xfrm>
              <a:off x="6913710" y="4957199"/>
              <a:ext cx="198929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You can simply impress your audience and add a unique zing and appeal to your Presentations. Easy to change colors, photos and Text.        </a:t>
              </a:r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21" name="Oval 16">
            <a:extLst>
              <a:ext uri="{FF2B5EF4-FFF2-40B4-BE49-F238E27FC236}">
                <a16:creationId xmlns="" xmlns:a16="http://schemas.microsoft.com/office/drawing/2014/main" id="{152AEE2F-F17F-43ED-89D4-7D92F2ECDFFC}"/>
              </a:ext>
            </a:extLst>
          </p:cNvPr>
          <p:cNvSpPr/>
          <p:nvPr/>
        </p:nvSpPr>
        <p:spPr>
          <a:xfrm>
            <a:off x="10627192" y="4105195"/>
            <a:ext cx="493616" cy="49361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22" name="Rectangle 9">
            <a:extLst>
              <a:ext uri="{FF2B5EF4-FFF2-40B4-BE49-F238E27FC236}">
                <a16:creationId xmlns="" xmlns:a16="http://schemas.microsoft.com/office/drawing/2014/main" id="{EF673533-5B65-46CC-8E9A-33C4B58B190B}"/>
              </a:ext>
            </a:extLst>
          </p:cNvPr>
          <p:cNvSpPr/>
          <p:nvPr/>
        </p:nvSpPr>
        <p:spPr>
          <a:xfrm>
            <a:off x="8652883" y="4249414"/>
            <a:ext cx="236654" cy="221529"/>
          </a:xfrm>
          <a:custGeom>
            <a:avLst/>
            <a:gdLst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2991331 w 3239999"/>
              <a:gd name="connsiteY3" fmla="*/ 2709748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239999" h="3032924">
                <a:moveTo>
                  <a:pt x="1576606" y="2778202"/>
                </a:moveTo>
                <a:cubicBezTo>
                  <a:pt x="1576606" y="2778795"/>
                  <a:pt x="1663394" y="2792670"/>
                  <a:pt x="1663394" y="2778202"/>
                </a:cubicBezTo>
                <a:lnTo>
                  <a:pt x="1663394" y="2776423"/>
                </a:lnTo>
                <a:cubicBezTo>
                  <a:pt x="2185083" y="2605634"/>
                  <a:pt x="2444552" y="2500589"/>
                  <a:pt x="2991331" y="2709748"/>
                </a:cubicBezTo>
                <a:lnTo>
                  <a:pt x="3000856" y="526981"/>
                </a:lnTo>
                <a:lnTo>
                  <a:pt x="2855082" y="526981"/>
                </a:lnTo>
                <a:cubicBezTo>
                  <a:pt x="2857178" y="1175360"/>
                  <a:pt x="2859273" y="1823738"/>
                  <a:pt x="2861369" y="2472117"/>
                </a:cubicBezTo>
                <a:cubicBezTo>
                  <a:pt x="2483869" y="2318121"/>
                  <a:pt x="2052449" y="2439541"/>
                  <a:pt x="1663394" y="2765302"/>
                </a:cubicBezTo>
                <a:lnTo>
                  <a:pt x="1663394" y="526981"/>
                </a:lnTo>
                <a:lnTo>
                  <a:pt x="1663394" y="430441"/>
                </a:lnTo>
                <a:lnTo>
                  <a:pt x="1663394" y="402054"/>
                </a:lnTo>
                <a:cubicBezTo>
                  <a:pt x="1896442" y="149589"/>
                  <a:pt x="2115835" y="2106"/>
                  <a:pt x="2406065" y="22"/>
                </a:cubicBezTo>
                <a:cubicBezTo>
                  <a:pt x="2537987" y="-925"/>
                  <a:pt x="2684544" y="28169"/>
                  <a:pt x="2853673" y="91100"/>
                </a:cubicBezTo>
                <a:cubicBezTo>
                  <a:pt x="2854039" y="204214"/>
                  <a:pt x="2854404" y="317327"/>
                  <a:pt x="2854770" y="430441"/>
                </a:cubicBezTo>
                <a:lnTo>
                  <a:pt x="3120669" y="428517"/>
                </a:lnTo>
                <a:lnTo>
                  <a:pt x="3120669" y="738345"/>
                </a:lnTo>
                <a:lnTo>
                  <a:pt x="3239999" y="738345"/>
                </a:lnTo>
                <a:lnTo>
                  <a:pt x="3239999" y="3032924"/>
                </a:lnTo>
                <a:lnTo>
                  <a:pt x="0" y="3032924"/>
                </a:lnTo>
                <a:lnTo>
                  <a:pt x="0" y="738345"/>
                </a:lnTo>
                <a:lnTo>
                  <a:pt x="102477" y="738345"/>
                </a:lnTo>
                <a:lnTo>
                  <a:pt x="102477" y="428517"/>
                </a:lnTo>
                <a:lnTo>
                  <a:pt x="385229" y="430441"/>
                </a:lnTo>
                <a:cubicBezTo>
                  <a:pt x="385595" y="317327"/>
                  <a:pt x="385960" y="204214"/>
                  <a:pt x="386326" y="91100"/>
                </a:cubicBezTo>
                <a:cubicBezTo>
                  <a:pt x="555455" y="28169"/>
                  <a:pt x="702013" y="-925"/>
                  <a:pt x="833935" y="22"/>
                </a:cubicBezTo>
                <a:cubicBezTo>
                  <a:pt x="1124164" y="2106"/>
                  <a:pt x="1343558" y="149589"/>
                  <a:pt x="1576606" y="402054"/>
                </a:cubicBezTo>
                <a:lnTo>
                  <a:pt x="1576606" y="430441"/>
                </a:lnTo>
                <a:lnTo>
                  <a:pt x="1576606" y="526981"/>
                </a:lnTo>
                <a:lnTo>
                  <a:pt x="1576606" y="2765302"/>
                </a:lnTo>
                <a:cubicBezTo>
                  <a:pt x="1187550" y="2439541"/>
                  <a:pt x="756130" y="2318121"/>
                  <a:pt x="378630" y="2472117"/>
                </a:cubicBezTo>
                <a:lnTo>
                  <a:pt x="384918" y="526981"/>
                </a:lnTo>
                <a:lnTo>
                  <a:pt x="239143" y="526981"/>
                </a:lnTo>
                <a:lnTo>
                  <a:pt x="229618" y="2690698"/>
                </a:lnTo>
                <a:cubicBezTo>
                  <a:pt x="773243" y="2466244"/>
                  <a:pt x="1081748" y="2626096"/>
                  <a:pt x="1576606" y="2776423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23" name="Oval 7">
            <a:extLst>
              <a:ext uri="{FF2B5EF4-FFF2-40B4-BE49-F238E27FC236}">
                <a16:creationId xmlns="" xmlns:a16="http://schemas.microsoft.com/office/drawing/2014/main" id="{DC0E7307-294A-4002-99BD-66FB69C647D6}"/>
              </a:ext>
            </a:extLst>
          </p:cNvPr>
          <p:cNvSpPr/>
          <p:nvPr/>
        </p:nvSpPr>
        <p:spPr>
          <a:xfrm>
            <a:off x="6551030" y="4236161"/>
            <a:ext cx="234783" cy="234783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415334" y="1947658"/>
                </a:moveTo>
                <a:lnTo>
                  <a:pt x="838053" y="2871852"/>
                </a:lnTo>
                <a:cubicBezTo>
                  <a:pt x="1312591" y="3168264"/>
                  <a:pt x="1913932" y="3170879"/>
                  <a:pt x="2391030" y="2878606"/>
                </a:cubicBezTo>
                <a:lnTo>
                  <a:pt x="1821709" y="1949263"/>
                </a:lnTo>
                <a:cubicBezTo>
                  <a:pt x="1763478" y="1986502"/>
                  <a:pt x="1694174" y="2007350"/>
                  <a:pt x="1620000" y="2007350"/>
                </a:cubicBezTo>
                <a:cubicBezTo>
                  <a:pt x="1544621" y="2007350"/>
                  <a:pt x="1474270" y="1985818"/>
                  <a:pt x="1415334" y="1947658"/>
                </a:cubicBezTo>
                <a:close/>
                <a:moveTo>
                  <a:pt x="1620001" y="1350973"/>
                </a:moveTo>
                <a:cubicBezTo>
                  <a:pt x="1471421" y="1350973"/>
                  <a:pt x="1350973" y="1471421"/>
                  <a:pt x="1350973" y="1620001"/>
                </a:cubicBezTo>
                <a:cubicBezTo>
                  <a:pt x="1350973" y="1768581"/>
                  <a:pt x="1471421" y="1889029"/>
                  <a:pt x="1620001" y="1889029"/>
                </a:cubicBezTo>
                <a:cubicBezTo>
                  <a:pt x="1768581" y="1889029"/>
                  <a:pt x="1889029" y="1768581"/>
                  <a:pt x="1889029" y="1620001"/>
                </a:cubicBezTo>
                <a:cubicBezTo>
                  <a:pt x="1889029" y="1471421"/>
                  <a:pt x="1768581" y="1350973"/>
                  <a:pt x="1620001" y="1350973"/>
                </a:cubicBezTo>
                <a:close/>
                <a:moveTo>
                  <a:pt x="2324470" y="322965"/>
                </a:moveTo>
                <a:lnTo>
                  <a:pt x="1804044" y="1281148"/>
                </a:lnTo>
                <a:cubicBezTo>
                  <a:pt x="1925507" y="1345192"/>
                  <a:pt x="2007350" y="1473038"/>
                  <a:pt x="2007350" y="1620000"/>
                </a:cubicBezTo>
                <a:lnTo>
                  <a:pt x="2005998" y="1633413"/>
                </a:lnTo>
                <a:lnTo>
                  <a:pt x="3095109" y="1671260"/>
                </a:lnTo>
                <a:cubicBezTo>
                  <a:pt x="3114541" y="1112092"/>
                  <a:pt x="2816135" y="590008"/>
                  <a:pt x="2324470" y="322965"/>
                </a:cubicBezTo>
                <a:close/>
                <a:moveTo>
                  <a:pt x="926838" y="316888"/>
                </a:moveTo>
                <a:cubicBezTo>
                  <a:pt x="432869" y="579644"/>
                  <a:pt x="129933" y="1099113"/>
                  <a:pt x="144500" y="1658429"/>
                </a:cubicBezTo>
                <a:lnTo>
                  <a:pt x="1233664" y="1630062"/>
                </a:lnTo>
                <a:cubicBezTo>
                  <a:pt x="1232693" y="1626734"/>
                  <a:pt x="1232650" y="1623372"/>
                  <a:pt x="1232650" y="1620000"/>
                </a:cubicBezTo>
                <a:cubicBezTo>
                  <a:pt x="1232650" y="1471836"/>
                  <a:pt x="1315838" y="1343102"/>
                  <a:pt x="1438904" y="1279548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24" name="Oval 21">
            <a:extLst>
              <a:ext uri="{FF2B5EF4-FFF2-40B4-BE49-F238E27FC236}">
                <a16:creationId xmlns="" xmlns:a16="http://schemas.microsoft.com/office/drawing/2014/main" id="{D26CE3FF-30C4-4EB5-A646-98F15B0BB8CA}"/>
              </a:ext>
            </a:extLst>
          </p:cNvPr>
          <p:cNvSpPr>
            <a:spLocks noChangeAspect="1"/>
          </p:cNvSpPr>
          <p:nvPr/>
        </p:nvSpPr>
        <p:spPr>
          <a:xfrm>
            <a:off x="10738115" y="4196901"/>
            <a:ext cx="271770" cy="274040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25" name="Title 4">
            <a:extLst>
              <a:ext uri="{FF2B5EF4-FFF2-40B4-BE49-F238E27FC236}">
                <a16:creationId xmlns="" xmlns:a16="http://schemas.microsoft.com/office/drawing/2014/main" id="{7F882BAD-EDB9-4D17-A8F6-6A180E482566}"/>
              </a:ext>
            </a:extLst>
          </p:cNvPr>
          <p:cNvSpPr txBox="1">
            <a:spLocks/>
          </p:cNvSpPr>
          <p:nvPr/>
        </p:nvSpPr>
        <p:spPr>
          <a:xfrm>
            <a:off x="8651263" y="959483"/>
            <a:ext cx="2951878" cy="1981794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3600" b="0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Arial" pitchFamily="34" charset="0"/>
              </a:defRPr>
            </a:lvl1pPr>
          </a:lstStyle>
          <a:p>
            <a:pPr algn="r"/>
            <a:r>
              <a:rPr lang="en-US" altLang="ko-KR" b="1" dirty="0"/>
              <a:t>Simple</a:t>
            </a: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ko-KR" b="1" dirty="0">
                <a:solidFill>
                  <a:schemeClr val="accent1"/>
                </a:solidFill>
              </a:rPr>
              <a:t>Portfolio </a:t>
            </a:r>
            <a:r>
              <a:rPr lang="en-US" altLang="ko-KR" b="1" dirty="0"/>
              <a:t>Presentation</a:t>
            </a:r>
            <a:endParaRPr lang="ko-KR" alt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2F925862-C8BE-44DC-BC71-F5D0DD4A8007}"/>
              </a:ext>
            </a:extLst>
          </p:cNvPr>
          <p:cNvSpPr>
            <a:spLocks noGrp="1"/>
          </p:cNvSpPr>
          <p:nvPr>
            <p:ph type="pic" idx="16"/>
          </p:nvPr>
        </p:nvSpPr>
        <p:spPr/>
      </p:sp>
    </p:spTree>
    <p:extLst>
      <p:ext uri="{BB962C8B-B14F-4D97-AF65-F5344CB8AC3E}">
        <p14:creationId xmlns:p14="http://schemas.microsoft.com/office/powerpoint/2010/main" val="1455981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9" name="그룹 10">
            <a:extLst>
              <a:ext uri="{FF2B5EF4-FFF2-40B4-BE49-F238E27FC236}">
                <a16:creationId xmlns="" xmlns:a16="http://schemas.microsoft.com/office/drawing/2014/main" id="{26A8DBD6-4241-4A32-83FA-99C05758C615}"/>
              </a:ext>
            </a:extLst>
          </p:cNvPr>
          <p:cNvGrpSpPr/>
          <p:nvPr/>
        </p:nvGrpSpPr>
        <p:grpSpPr>
          <a:xfrm>
            <a:off x="1483216" y="1228860"/>
            <a:ext cx="9242121" cy="5437521"/>
            <a:chOff x="635000" y="1382713"/>
            <a:chExt cx="7869238" cy="4572000"/>
          </a:xfrm>
          <a:solidFill>
            <a:schemeClr val="bg1">
              <a:alpha val="70000"/>
            </a:schemeClr>
          </a:solidFill>
        </p:grpSpPr>
        <p:sp>
          <p:nvSpPr>
            <p:cNvPr id="340" name="Freeform 8">
              <a:extLst>
                <a:ext uri="{FF2B5EF4-FFF2-40B4-BE49-F238E27FC236}">
                  <a16:creationId xmlns="" xmlns:a16="http://schemas.microsoft.com/office/drawing/2014/main" id="{D5AAB1B9-CA57-476B-95E6-6BCBB6F608C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1213" y="3267075"/>
              <a:ext cx="7478713" cy="2654300"/>
            </a:xfrm>
            <a:custGeom>
              <a:avLst/>
              <a:gdLst>
                <a:gd name="T0" fmla="*/ 1383 w 4711"/>
                <a:gd name="T1" fmla="*/ 1616 h 1672"/>
                <a:gd name="T2" fmla="*/ 4289 w 4711"/>
                <a:gd name="T3" fmla="*/ 1370 h 1672"/>
                <a:gd name="T4" fmla="*/ 4547 w 4711"/>
                <a:gd name="T5" fmla="*/ 1482 h 1672"/>
                <a:gd name="T6" fmla="*/ 4645 w 4711"/>
                <a:gd name="T7" fmla="*/ 1305 h 1672"/>
                <a:gd name="T8" fmla="*/ 4596 w 4711"/>
                <a:gd name="T9" fmla="*/ 1330 h 1672"/>
                <a:gd name="T10" fmla="*/ 4699 w 4711"/>
                <a:gd name="T11" fmla="*/ 1014 h 1672"/>
                <a:gd name="T12" fmla="*/ 2870 w 4711"/>
                <a:gd name="T13" fmla="*/ 1134 h 1672"/>
                <a:gd name="T14" fmla="*/ 4455 w 4711"/>
                <a:gd name="T15" fmla="*/ 918 h 1672"/>
                <a:gd name="T16" fmla="*/ 4359 w 4711"/>
                <a:gd name="T17" fmla="*/ 1140 h 1672"/>
                <a:gd name="T18" fmla="*/ 4144 w 4711"/>
                <a:gd name="T19" fmla="*/ 1286 h 1672"/>
                <a:gd name="T20" fmla="*/ 3936 w 4711"/>
                <a:gd name="T21" fmla="*/ 1271 h 1672"/>
                <a:gd name="T22" fmla="*/ 3802 w 4711"/>
                <a:gd name="T23" fmla="*/ 1080 h 1672"/>
                <a:gd name="T24" fmla="*/ 4059 w 4711"/>
                <a:gd name="T25" fmla="*/ 932 h 1672"/>
                <a:gd name="T26" fmla="*/ 4430 w 4711"/>
                <a:gd name="T27" fmla="*/ 909 h 1672"/>
                <a:gd name="T28" fmla="*/ 3982 w 4711"/>
                <a:gd name="T29" fmla="*/ 883 h 1672"/>
                <a:gd name="T30" fmla="*/ 3891 w 4711"/>
                <a:gd name="T31" fmla="*/ 883 h 1672"/>
                <a:gd name="T32" fmla="*/ 4388 w 4711"/>
                <a:gd name="T33" fmla="*/ 864 h 1672"/>
                <a:gd name="T34" fmla="*/ 4362 w 4711"/>
                <a:gd name="T35" fmla="*/ 825 h 1672"/>
                <a:gd name="T36" fmla="*/ 3994 w 4711"/>
                <a:gd name="T37" fmla="*/ 817 h 1672"/>
                <a:gd name="T38" fmla="*/ 4270 w 4711"/>
                <a:gd name="T39" fmla="*/ 855 h 1672"/>
                <a:gd name="T40" fmla="*/ 4132 w 4711"/>
                <a:gd name="T41" fmla="*/ 887 h 1672"/>
                <a:gd name="T42" fmla="*/ 1563 w 4711"/>
                <a:gd name="T43" fmla="*/ 787 h 1672"/>
                <a:gd name="T44" fmla="*/ 3886 w 4711"/>
                <a:gd name="T45" fmla="*/ 778 h 1672"/>
                <a:gd name="T46" fmla="*/ 3870 w 4711"/>
                <a:gd name="T47" fmla="*/ 845 h 1672"/>
                <a:gd name="T48" fmla="*/ 3987 w 4711"/>
                <a:gd name="T49" fmla="*/ 764 h 1672"/>
                <a:gd name="T50" fmla="*/ 3821 w 4711"/>
                <a:gd name="T51" fmla="*/ 885 h 1672"/>
                <a:gd name="T52" fmla="*/ 3860 w 4711"/>
                <a:gd name="T53" fmla="*/ 710 h 1672"/>
                <a:gd name="T54" fmla="*/ 3786 w 4711"/>
                <a:gd name="T55" fmla="*/ 726 h 1672"/>
                <a:gd name="T56" fmla="*/ 3331 w 4711"/>
                <a:gd name="T57" fmla="*/ 700 h 1672"/>
                <a:gd name="T58" fmla="*/ 3957 w 4711"/>
                <a:gd name="T59" fmla="*/ 677 h 1672"/>
                <a:gd name="T60" fmla="*/ 1245 w 4711"/>
                <a:gd name="T61" fmla="*/ 637 h 1672"/>
                <a:gd name="T62" fmla="*/ 1351 w 4711"/>
                <a:gd name="T63" fmla="*/ 529 h 1672"/>
                <a:gd name="T64" fmla="*/ 3942 w 4711"/>
                <a:gd name="T65" fmla="*/ 620 h 1672"/>
                <a:gd name="T66" fmla="*/ 3942 w 4711"/>
                <a:gd name="T67" fmla="*/ 602 h 1672"/>
                <a:gd name="T68" fmla="*/ 1173 w 4711"/>
                <a:gd name="T69" fmla="*/ 511 h 1672"/>
                <a:gd name="T70" fmla="*/ 1255 w 4711"/>
                <a:gd name="T71" fmla="*/ 515 h 1672"/>
                <a:gd name="T72" fmla="*/ 96 w 4711"/>
                <a:gd name="T73" fmla="*/ 454 h 1672"/>
                <a:gd name="T74" fmla="*/ 1088 w 4711"/>
                <a:gd name="T75" fmla="*/ 445 h 1672"/>
                <a:gd name="T76" fmla="*/ 1166 w 4711"/>
                <a:gd name="T77" fmla="*/ 429 h 1672"/>
                <a:gd name="T78" fmla="*/ 1149 w 4711"/>
                <a:gd name="T79" fmla="*/ 400 h 1672"/>
                <a:gd name="T80" fmla="*/ 2694 w 4711"/>
                <a:gd name="T81" fmla="*/ 262 h 1672"/>
                <a:gd name="T82" fmla="*/ 2256 w 4711"/>
                <a:gd name="T83" fmla="*/ 181 h 1672"/>
                <a:gd name="T84" fmla="*/ 2353 w 4711"/>
                <a:gd name="T85" fmla="*/ 119 h 1672"/>
                <a:gd name="T86" fmla="*/ 4183 w 4711"/>
                <a:gd name="T87" fmla="*/ 162 h 1672"/>
                <a:gd name="T88" fmla="*/ 4046 w 4711"/>
                <a:gd name="T89" fmla="*/ 288 h 1672"/>
                <a:gd name="T90" fmla="*/ 4128 w 4711"/>
                <a:gd name="T91" fmla="*/ 225 h 1672"/>
                <a:gd name="T92" fmla="*/ 2400 w 4711"/>
                <a:gd name="T93" fmla="*/ 78 h 1672"/>
                <a:gd name="T94" fmla="*/ 2425 w 4711"/>
                <a:gd name="T95" fmla="*/ 227 h 1672"/>
                <a:gd name="T96" fmla="*/ 2247 w 4711"/>
                <a:gd name="T97" fmla="*/ 148 h 1672"/>
                <a:gd name="T98" fmla="*/ 2167 w 4711"/>
                <a:gd name="T99" fmla="*/ 232 h 1672"/>
                <a:gd name="T100" fmla="*/ 2489 w 4711"/>
                <a:gd name="T101" fmla="*/ 332 h 1672"/>
                <a:gd name="T102" fmla="*/ 2720 w 4711"/>
                <a:gd name="T103" fmla="*/ 234 h 1672"/>
                <a:gd name="T104" fmla="*/ 2577 w 4711"/>
                <a:gd name="T105" fmla="*/ 157 h 1672"/>
                <a:gd name="T106" fmla="*/ 2533 w 4711"/>
                <a:gd name="T107" fmla="*/ 232 h 1672"/>
                <a:gd name="T108" fmla="*/ 1210 w 4711"/>
                <a:gd name="T109" fmla="*/ 78 h 1672"/>
                <a:gd name="T110" fmla="*/ 2798 w 4711"/>
                <a:gd name="T111" fmla="*/ 145 h 1672"/>
                <a:gd name="T112" fmla="*/ 2903 w 4711"/>
                <a:gd name="T113" fmla="*/ 147 h 1672"/>
                <a:gd name="T114" fmla="*/ 2943 w 4711"/>
                <a:gd name="T115" fmla="*/ 127 h 1672"/>
                <a:gd name="T116" fmla="*/ 1393 w 4711"/>
                <a:gd name="T117" fmla="*/ 66 h 1672"/>
                <a:gd name="T118" fmla="*/ 1028 w 4711"/>
                <a:gd name="T119" fmla="*/ 126 h 1672"/>
                <a:gd name="T120" fmla="*/ 1194 w 4711"/>
                <a:gd name="T121" fmla="*/ 89 h 1672"/>
                <a:gd name="T122" fmla="*/ 1076 w 4711"/>
                <a:gd name="T123" fmla="*/ 54 h 1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11" h="1672">
                  <a:moveTo>
                    <a:pt x="1290" y="1620"/>
                  </a:moveTo>
                  <a:lnTo>
                    <a:pt x="1304" y="1628"/>
                  </a:lnTo>
                  <a:lnTo>
                    <a:pt x="1318" y="1641"/>
                  </a:lnTo>
                  <a:lnTo>
                    <a:pt x="1332" y="1653"/>
                  </a:lnTo>
                  <a:lnTo>
                    <a:pt x="1348" y="1662"/>
                  </a:lnTo>
                  <a:lnTo>
                    <a:pt x="1348" y="1670"/>
                  </a:lnTo>
                  <a:lnTo>
                    <a:pt x="1339" y="1670"/>
                  </a:lnTo>
                  <a:lnTo>
                    <a:pt x="1330" y="1672"/>
                  </a:lnTo>
                  <a:lnTo>
                    <a:pt x="1316" y="1672"/>
                  </a:lnTo>
                  <a:lnTo>
                    <a:pt x="1304" y="1669"/>
                  </a:lnTo>
                  <a:lnTo>
                    <a:pt x="1297" y="1667"/>
                  </a:lnTo>
                  <a:lnTo>
                    <a:pt x="1294" y="1653"/>
                  </a:lnTo>
                  <a:lnTo>
                    <a:pt x="1290" y="1635"/>
                  </a:lnTo>
                  <a:lnTo>
                    <a:pt x="1290" y="1620"/>
                  </a:lnTo>
                  <a:close/>
                  <a:moveTo>
                    <a:pt x="1402" y="1590"/>
                  </a:moveTo>
                  <a:lnTo>
                    <a:pt x="1416" y="1593"/>
                  </a:lnTo>
                  <a:lnTo>
                    <a:pt x="1432" y="1599"/>
                  </a:lnTo>
                  <a:lnTo>
                    <a:pt x="1444" y="1604"/>
                  </a:lnTo>
                  <a:lnTo>
                    <a:pt x="1440" y="1604"/>
                  </a:lnTo>
                  <a:lnTo>
                    <a:pt x="1428" y="1611"/>
                  </a:lnTo>
                  <a:lnTo>
                    <a:pt x="1416" y="1616"/>
                  </a:lnTo>
                  <a:lnTo>
                    <a:pt x="1402" y="1620"/>
                  </a:lnTo>
                  <a:lnTo>
                    <a:pt x="1402" y="1613"/>
                  </a:lnTo>
                  <a:lnTo>
                    <a:pt x="1404" y="1611"/>
                  </a:lnTo>
                  <a:lnTo>
                    <a:pt x="1407" y="1609"/>
                  </a:lnTo>
                  <a:lnTo>
                    <a:pt x="1409" y="1607"/>
                  </a:lnTo>
                  <a:lnTo>
                    <a:pt x="1409" y="1606"/>
                  </a:lnTo>
                  <a:lnTo>
                    <a:pt x="1411" y="1604"/>
                  </a:lnTo>
                  <a:lnTo>
                    <a:pt x="1412" y="1600"/>
                  </a:lnTo>
                  <a:lnTo>
                    <a:pt x="1409" y="1600"/>
                  </a:lnTo>
                  <a:lnTo>
                    <a:pt x="1400" y="1609"/>
                  </a:lnTo>
                  <a:lnTo>
                    <a:pt x="1392" y="1614"/>
                  </a:lnTo>
                  <a:lnTo>
                    <a:pt x="1383" y="1616"/>
                  </a:lnTo>
                  <a:lnTo>
                    <a:pt x="1371" y="1620"/>
                  </a:lnTo>
                  <a:lnTo>
                    <a:pt x="1371" y="1604"/>
                  </a:lnTo>
                  <a:lnTo>
                    <a:pt x="1381" y="1600"/>
                  </a:lnTo>
                  <a:lnTo>
                    <a:pt x="1392" y="1595"/>
                  </a:lnTo>
                  <a:lnTo>
                    <a:pt x="1402" y="1590"/>
                  </a:lnTo>
                  <a:close/>
                  <a:moveTo>
                    <a:pt x="1374" y="1393"/>
                  </a:moveTo>
                  <a:lnTo>
                    <a:pt x="1378" y="1396"/>
                  </a:lnTo>
                  <a:lnTo>
                    <a:pt x="1381" y="1398"/>
                  </a:lnTo>
                  <a:lnTo>
                    <a:pt x="1383" y="1400"/>
                  </a:lnTo>
                  <a:lnTo>
                    <a:pt x="1385" y="1403"/>
                  </a:lnTo>
                  <a:lnTo>
                    <a:pt x="1385" y="1407"/>
                  </a:lnTo>
                  <a:lnTo>
                    <a:pt x="1386" y="1412"/>
                  </a:lnTo>
                  <a:lnTo>
                    <a:pt x="1378" y="1412"/>
                  </a:lnTo>
                  <a:lnTo>
                    <a:pt x="1376" y="1408"/>
                  </a:lnTo>
                  <a:lnTo>
                    <a:pt x="1374" y="1405"/>
                  </a:lnTo>
                  <a:lnTo>
                    <a:pt x="1374" y="1403"/>
                  </a:lnTo>
                  <a:lnTo>
                    <a:pt x="1372" y="1401"/>
                  </a:lnTo>
                  <a:lnTo>
                    <a:pt x="1374" y="1398"/>
                  </a:lnTo>
                  <a:lnTo>
                    <a:pt x="1374" y="1393"/>
                  </a:lnTo>
                  <a:close/>
                  <a:moveTo>
                    <a:pt x="4289" y="1370"/>
                  </a:moveTo>
                  <a:lnTo>
                    <a:pt x="4294" y="1384"/>
                  </a:lnTo>
                  <a:lnTo>
                    <a:pt x="4296" y="1400"/>
                  </a:lnTo>
                  <a:lnTo>
                    <a:pt x="4292" y="1415"/>
                  </a:lnTo>
                  <a:lnTo>
                    <a:pt x="4284" y="1424"/>
                  </a:lnTo>
                  <a:lnTo>
                    <a:pt x="4275" y="1429"/>
                  </a:lnTo>
                  <a:lnTo>
                    <a:pt x="4263" y="1435"/>
                  </a:lnTo>
                  <a:lnTo>
                    <a:pt x="4258" y="1414"/>
                  </a:lnTo>
                  <a:lnTo>
                    <a:pt x="4251" y="1393"/>
                  </a:lnTo>
                  <a:lnTo>
                    <a:pt x="4244" y="1374"/>
                  </a:lnTo>
                  <a:lnTo>
                    <a:pt x="4258" y="1374"/>
                  </a:lnTo>
                  <a:lnTo>
                    <a:pt x="4270" y="1381"/>
                  </a:lnTo>
                  <a:lnTo>
                    <a:pt x="4280" y="1379"/>
                  </a:lnTo>
                  <a:lnTo>
                    <a:pt x="4289" y="1370"/>
                  </a:lnTo>
                  <a:close/>
                  <a:moveTo>
                    <a:pt x="4577" y="1367"/>
                  </a:moveTo>
                  <a:lnTo>
                    <a:pt x="4580" y="1368"/>
                  </a:lnTo>
                  <a:lnTo>
                    <a:pt x="4584" y="1370"/>
                  </a:lnTo>
                  <a:lnTo>
                    <a:pt x="4586" y="1372"/>
                  </a:lnTo>
                  <a:lnTo>
                    <a:pt x="4587" y="1374"/>
                  </a:lnTo>
                  <a:lnTo>
                    <a:pt x="4589" y="1375"/>
                  </a:lnTo>
                  <a:lnTo>
                    <a:pt x="4593" y="1379"/>
                  </a:lnTo>
                  <a:lnTo>
                    <a:pt x="4593" y="1377"/>
                  </a:lnTo>
                  <a:lnTo>
                    <a:pt x="4594" y="1375"/>
                  </a:lnTo>
                  <a:lnTo>
                    <a:pt x="4596" y="1372"/>
                  </a:lnTo>
                  <a:lnTo>
                    <a:pt x="4596" y="1370"/>
                  </a:lnTo>
                  <a:lnTo>
                    <a:pt x="4598" y="1370"/>
                  </a:lnTo>
                  <a:lnTo>
                    <a:pt x="4600" y="1370"/>
                  </a:lnTo>
                  <a:lnTo>
                    <a:pt x="4600" y="1374"/>
                  </a:lnTo>
                  <a:lnTo>
                    <a:pt x="4601" y="1377"/>
                  </a:lnTo>
                  <a:lnTo>
                    <a:pt x="4603" y="1382"/>
                  </a:lnTo>
                  <a:lnTo>
                    <a:pt x="4603" y="1388"/>
                  </a:lnTo>
                  <a:lnTo>
                    <a:pt x="4603" y="1393"/>
                  </a:lnTo>
                  <a:lnTo>
                    <a:pt x="4591" y="1407"/>
                  </a:lnTo>
                  <a:lnTo>
                    <a:pt x="4580" y="1424"/>
                  </a:lnTo>
                  <a:lnTo>
                    <a:pt x="4584" y="1435"/>
                  </a:lnTo>
                  <a:lnTo>
                    <a:pt x="4582" y="1438"/>
                  </a:lnTo>
                  <a:lnTo>
                    <a:pt x="4577" y="1442"/>
                  </a:lnTo>
                  <a:lnTo>
                    <a:pt x="4572" y="1443"/>
                  </a:lnTo>
                  <a:lnTo>
                    <a:pt x="4567" y="1445"/>
                  </a:lnTo>
                  <a:lnTo>
                    <a:pt x="4561" y="1449"/>
                  </a:lnTo>
                  <a:lnTo>
                    <a:pt x="4558" y="1450"/>
                  </a:lnTo>
                  <a:lnTo>
                    <a:pt x="4554" y="1456"/>
                  </a:lnTo>
                  <a:lnTo>
                    <a:pt x="4554" y="1461"/>
                  </a:lnTo>
                  <a:lnTo>
                    <a:pt x="4553" y="1466"/>
                  </a:lnTo>
                  <a:lnTo>
                    <a:pt x="4553" y="1471"/>
                  </a:lnTo>
                  <a:lnTo>
                    <a:pt x="4551" y="1478"/>
                  </a:lnTo>
                  <a:lnTo>
                    <a:pt x="4547" y="1482"/>
                  </a:lnTo>
                  <a:lnTo>
                    <a:pt x="4542" y="1485"/>
                  </a:lnTo>
                  <a:lnTo>
                    <a:pt x="4537" y="1489"/>
                  </a:lnTo>
                  <a:lnTo>
                    <a:pt x="4532" y="1492"/>
                  </a:lnTo>
                  <a:lnTo>
                    <a:pt x="4526" y="1497"/>
                  </a:lnTo>
                  <a:lnTo>
                    <a:pt x="4519" y="1497"/>
                  </a:lnTo>
                  <a:lnTo>
                    <a:pt x="4511" y="1491"/>
                  </a:lnTo>
                  <a:lnTo>
                    <a:pt x="4502" y="1485"/>
                  </a:lnTo>
                  <a:lnTo>
                    <a:pt x="4495" y="1480"/>
                  </a:lnTo>
                  <a:lnTo>
                    <a:pt x="4488" y="1470"/>
                  </a:lnTo>
                  <a:lnTo>
                    <a:pt x="4493" y="1466"/>
                  </a:lnTo>
                  <a:lnTo>
                    <a:pt x="4495" y="1461"/>
                  </a:lnTo>
                  <a:lnTo>
                    <a:pt x="4497" y="1457"/>
                  </a:lnTo>
                  <a:lnTo>
                    <a:pt x="4498" y="1452"/>
                  </a:lnTo>
                  <a:lnTo>
                    <a:pt x="4500" y="1447"/>
                  </a:lnTo>
                  <a:lnTo>
                    <a:pt x="4504" y="1443"/>
                  </a:lnTo>
                  <a:lnTo>
                    <a:pt x="4514" y="1440"/>
                  </a:lnTo>
                  <a:lnTo>
                    <a:pt x="4525" y="1438"/>
                  </a:lnTo>
                  <a:lnTo>
                    <a:pt x="4535" y="1435"/>
                  </a:lnTo>
                  <a:lnTo>
                    <a:pt x="4540" y="1429"/>
                  </a:lnTo>
                  <a:lnTo>
                    <a:pt x="4549" y="1417"/>
                  </a:lnTo>
                  <a:lnTo>
                    <a:pt x="4556" y="1403"/>
                  </a:lnTo>
                  <a:lnTo>
                    <a:pt x="4565" y="1389"/>
                  </a:lnTo>
                  <a:lnTo>
                    <a:pt x="4572" y="1375"/>
                  </a:lnTo>
                  <a:lnTo>
                    <a:pt x="4577" y="1367"/>
                  </a:lnTo>
                  <a:close/>
                  <a:moveTo>
                    <a:pt x="4570" y="1239"/>
                  </a:moveTo>
                  <a:lnTo>
                    <a:pt x="4577" y="1239"/>
                  </a:lnTo>
                  <a:lnTo>
                    <a:pt x="4593" y="1255"/>
                  </a:lnTo>
                  <a:lnTo>
                    <a:pt x="4607" y="1269"/>
                  </a:lnTo>
                  <a:lnTo>
                    <a:pt x="4621" y="1285"/>
                  </a:lnTo>
                  <a:lnTo>
                    <a:pt x="4631" y="1305"/>
                  </a:lnTo>
                  <a:lnTo>
                    <a:pt x="4636" y="1305"/>
                  </a:lnTo>
                  <a:lnTo>
                    <a:pt x="4642" y="1305"/>
                  </a:lnTo>
                  <a:lnTo>
                    <a:pt x="4645" y="1305"/>
                  </a:lnTo>
                  <a:lnTo>
                    <a:pt x="4647" y="1305"/>
                  </a:lnTo>
                  <a:lnTo>
                    <a:pt x="4650" y="1305"/>
                  </a:lnTo>
                  <a:lnTo>
                    <a:pt x="4654" y="1302"/>
                  </a:lnTo>
                  <a:lnTo>
                    <a:pt x="4656" y="1299"/>
                  </a:lnTo>
                  <a:lnTo>
                    <a:pt x="4657" y="1293"/>
                  </a:lnTo>
                  <a:lnTo>
                    <a:pt x="4661" y="1293"/>
                  </a:lnTo>
                  <a:lnTo>
                    <a:pt x="4661" y="1316"/>
                  </a:lnTo>
                  <a:lnTo>
                    <a:pt x="4659" y="1321"/>
                  </a:lnTo>
                  <a:lnTo>
                    <a:pt x="4657" y="1326"/>
                  </a:lnTo>
                  <a:lnTo>
                    <a:pt x="4656" y="1332"/>
                  </a:lnTo>
                  <a:lnTo>
                    <a:pt x="4654" y="1335"/>
                  </a:lnTo>
                  <a:lnTo>
                    <a:pt x="4642" y="1335"/>
                  </a:lnTo>
                  <a:lnTo>
                    <a:pt x="4642" y="1347"/>
                  </a:lnTo>
                  <a:lnTo>
                    <a:pt x="4631" y="1358"/>
                  </a:lnTo>
                  <a:lnTo>
                    <a:pt x="4622" y="1368"/>
                  </a:lnTo>
                  <a:lnTo>
                    <a:pt x="4612" y="1379"/>
                  </a:lnTo>
                  <a:lnTo>
                    <a:pt x="4612" y="1374"/>
                  </a:lnTo>
                  <a:lnTo>
                    <a:pt x="4610" y="1370"/>
                  </a:lnTo>
                  <a:lnTo>
                    <a:pt x="4610" y="1367"/>
                  </a:lnTo>
                  <a:lnTo>
                    <a:pt x="4610" y="1361"/>
                  </a:lnTo>
                  <a:lnTo>
                    <a:pt x="4612" y="1358"/>
                  </a:lnTo>
                  <a:lnTo>
                    <a:pt x="4612" y="1354"/>
                  </a:lnTo>
                  <a:lnTo>
                    <a:pt x="4612" y="1351"/>
                  </a:lnTo>
                  <a:lnTo>
                    <a:pt x="4610" y="1349"/>
                  </a:lnTo>
                  <a:lnTo>
                    <a:pt x="4607" y="1347"/>
                  </a:lnTo>
                  <a:lnTo>
                    <a:pt x="4603" y="1346"/>
                  </a:lnTo>
                  <a:lnTo>
                    <a:pt x="4600" y="1344"/>
                  </a:lnTo>
                  <a:lnTo>
                    <a:pt x="4596" y="1342"/>
                  </a:lnTo>
                  <a:lnTo>
                    <a:pt x="4593" y="1340"/>
                  </a:lnTo>
                  <a:lnTo>
                    <a:pt x="4591" y="1339"/>
                  </a:lnTo>
                  <a:lnTo>
                    <a:pt x="4591" y="1337"/>
                  </a:lnTo>
                  <a:lnTo>
                    <a:pt x="4593" y="1335"/>
                  </a:lnTo>
                  <a:lnTo>
                    <a:pt x="4596" y="1330"/>
                  </a:lnTo>
                  <a:lnTo>
                    <a:pt x="4601" y="1326"/>
                  </a:lnTo>
                  <a:lnTo>
                    <a:pt x="4607" y="1321"/>
                  </a:lnTo>
                  <a:lnTo>
                    <a:pt x="4612" y="1316"/>
                  </a:lnTo>
                  <a:lnTo>
                    <a:pt x="4605" y="1309"/>
                  </a:lnTo>
                  <a:lnTo>
                    <a:pt x="4598" y="1297"/>
                  </a:lnTo>
                  <a:lnTo>
                    <a:pt x="4587" y="1279"/>
                  </a:lnTo>
                  <a:lnTo>
                    <a:pt x="4579" y="1264"/>
                  </a:lnTo>
                  <a:lnTo>
                    <a:pt x="4574" y="1250"/>
                  </a:lnTo>
                  <a:lnTo>
                    <a:pt x="4570" y="1239"/>
                  </a:lnTo>
                  <a:close/>
                  <a:moveTo>
                    <a:pt x="4507" y="1056"/>
                  </a:moveTo>
                  <a:lnTo>
                    <a:pt x="4516" y="1056"/>
                  </a:lnTo>
                  <a:lnTo>
                    <a:pt x="4532" y="1068"/>
                  </a:lnTo>
                  <a:lnTo>
                    <a:pt x="4551" y="1079"/>
                  </a:lnTo>
                  <a:lnTo>
                    <a:pt x="4551" y="1089"/>
                  </a:lnTo>
                  <a:lnTo>
                    <a:pt x="4539" y="1089"/>
                  </a:lnTo>
                  <a:lnTo>
                    <a:pt x="4530" y="1082"/>
                  </a:lnTo>
                  <a:lnTo>
                    <a:pt x="4521" y="1075"/>
                  </a:lnTo>
                  <a:lnTo>
                    <a:pt x="4514" y="1066"/>
                  </a:lnTo>
                  <a:lnTo>
                    <a:pt x="4507" y="1056"/>
                  </a:lnTo>
                  <a:close/>
                  <a:moveTo>
                    <a:pt x="4692" y="995"/>
                  </a:moveTo>
                  <a:lnTo>
                    <a:pt x="4696" y="995"/>
                  </a:lnTo>
                  <a:lnTo>
                    <a:pt x="4699" y="997"/>
                  </a:lnTo>
                  <a:lnTo>
                    <a:pt x="4699" y="997"/>
                  </a:lnTo>
                  <a:lnTo>
                    <a:pt x="4701" y="998"/>
                  </a:lnTo>
                  <a:lnTo>
                    <a:pt x="4701" y="1000"/>
                  </a:lnTo>
                  <a:lnTo>
                    <a:pt x="4703" y="1002"/>
                  </a:lnTo>
                  <a:lnTo>
                    <a:pt x="4704" y="1005"/>
                  </a:lnTo>
                  <a:lnTo>
                    <a:pt x="4708" y="1011"/>
                  </a:lnTo>
                  <a:lnTo>
                    <a:pt x="4710" y="1017"/>
                  </a:lnTo>
                  <a:lnTo>
                    <a:pt x="4711" y="1024"/>
                  </a:lnTo>
                  <a:lnTo>
                    <a:pt x="4704" y="1024"/>
                  </a:lnTo>
                  <a:lnTo>
                    <a:pt x="4704" y="1017"/>
                  </a:lnTo>
                  <a:lnTo>
                    <a:pt x="4699" y="1014"/>
                  </a:lnTo>
                  <a:lnTo>
                    <a:pt x="4697" y="1009"/>
                  </a:lnTo>
                  <a:lnTo>
                    <a:pt x="4696" y="1005"/>
                  </a:lnTo>
                  <a:lnTo>
                    <a:pt x="4694" y="1000"/>
                  </a:lnTo>
                  <a:lnTo>
                    <a:pt x="4692" y="995"/>
                  </a:lnTo>
                  <a:close/>
                  <a:moveTo>
                    <a:pt x="4532" y="974"/>
                  </a:moveTo>
                  <a:lnTo>
                    <a:pt x="4535" y="974"/>
                  </a:lnTo>
                  <a:lnTo>
                    <a:pt x="4537" y="976"/>
                  </a:lnTo>
                  <a:lnTo>
                    <a:pt x="4537" y="977"/>
                  </a:lnTo>
                  <a:lnTo>
                    <a:pt x="4539" y="977"/>
                  </a:lnTo>
                  <a:lnTo>
                    <a:pt x="4540" y="977"/>
                  </a:lnTo>
                  <a:lnTo>
                    <a:pt x="4542" y="979"/>
                  </a:lnTo>
                  <a:lnTo>
                    <a:pt x="4544" y="984"/>
                  </a:lnTo>
                  <a:lnTo>
                    <a:pt x="4544" y="990"/>
                  </a:lnTo>
                  <a:lnTo>
                    <a:pt x="4546" y="993"/>
                  </a:lnTo>
                  <a:lnTo>
                    <a:pt x="4547" y="997"/>
                  </a:lnTo>
                  <a:lnTo>
                    <a:pt x="4549" y="1000"/>
                  </a:lnTo>
                  <a:lnTo>
                    <a:pt x="4551" y="1005"/>
                  </a:lnTo>
                  <a:lnTo>
                    <a:pt x="4539" y="1005"/>
                  </a:lnTo>
                  <a:lnTo>
                    <a:pt x="4537" y="997"/>
                  </a:lnTo>
                  <a:lnTo>
                    <a:pt x="4533" y="991"/>
                  </a:lnTo>
                  <a:lnTo>
                    <a:pt x="4532" y="984"/>
                  </a:lnTo>
                  <a:lnTo>
                    <a:pt x="4532" y="974"/>
                  </a:lnTo>
                  <a:close/>
                  <a:moveTo>
                    <a:pt x="2907" y="967"/>
                  </a:moveTo>
                  <a:lnTo>
                    <a:pt x="2907" y="974"/>
                  </a:lnTo>
                  <a:lnTo>
                    <a:pt x="2915" y="993"/>
                  </a:lnTo>
                  <a:lnTo>
                    <a:pt x="2915" y="1014"/>
                  </a:lnTo>
                  <a:lnTo>
                    <a:pt x="2910" y="1033"/>
                  </a:lnTo>
                  <a:lnTo>
                    <a:pt x="2901" y="1052"/>
                  </a:lnTo>
                  <a:lnTo>
                    <a:pt x="2891" y="1070"/>
                  </a:lnTo>
                  <a:lnTo>
                    <a:pt x="2882" y="1087"/>
                  </a:lnTo>
                  <a:lnTo>
                    <a:pt x="2875" y="1101"/>
                  </a:lnTo>
                  <a:lnTo>
                    <a:pt x="2872" y="1119"/>
                  </a:lnTo>
                  <a:lnTo>
                    <a:pt x="2870" y="1134"/>
                  </a:lnTo>
                  <a:lnTo>
                    <a:pt x="2868" y="1147"/>
                  </a:lnTo>
                  <a:lnTo>
                    <a:pt x="2861" y="1157"/>
                  </a:lnTo>
                  <a:lnTo>
                    <a:pt x="2849" y="1166"/>
                  </a:lnTo>
                  <a:lnTo>
                    <a:pt x="2849" y="1162"/>
                  </a:lnTo>
                  <a:lnTo>
                    <a:pt x="2842" y="1161"/>
                  </a:lnTo>
                  <a:lnTo>
                    <a:pt x="2837" y="1159"/>
                  </a:lnTo>
                  <a:lnTo>
                    <a:pt x="2832" y="1155"/>
                  </a:lnTo>
                  <a:lnTo>
                    <a:pt x="2828" y="1150"/>
                  </a:lnTo>
                  <a:lnTo>
                    <a:pt x="2826" y="1143"/>
                  </a:lnTo>
                  <a:lnTo>
                    <a:pt x="2819" y="1129"/>
                  </a:lnTo>
                  <a:lnTo>
                    <a:pt x="2818" y="1115"/>
                  </a:lnTo>
                  <a:lnTo>
                    <a:pt x="2823" y="1103"/>
                  </a:lnTo>
                  <a:lnTo>
                    <a:pt x="2828" y="1089"/>
                  </a:lnTo>
                  <a:lnTo>
                    <a:pt x="2833" y="1075"/>
                  </a:lnTo>
                  <a:lnTo>
                    <a:pt x="2833" y="1066"/>
                  </a:lnTo>
                  <a:lnTo>
                    <a:pt x="2832" y="1052"/>
                  </a:lnTo>
                  <a:lnTo>
                    <a:pt x="2830" y="1038"/>
                  </a:lnTo>
                  <a:lnTo>
                    <a:pt x="2830" y="1024"/>
                  </a:lnTo>
                  <a:lnTo>
                    <a:pt x="2849" y="1024"/>
                  </a:lnTo>
                  <a:lnTo>
                    <a:pt x="2854" y="1016"/>
                  </a:lnTo>
                  <a:lnTo>
                    <a:pt x="2865" y="1005"/>
                  </a:lnTo>
                  <a:lnTo>
                    <a:pt x="2875" y="993"/>
                  </a:lnTo>
                  <a:lnTo>
                    <a:pt x="2887" y="981"/>
                  </a:lnTo>
                  <a:lnTo>
                    <a:pt x="2898" y="972"/>
                  </a:lnTo>
                  <a:lnTo>
                    <a:pt x="2907" y="967"/>
                  </a:lnTo>
                  <a:close/>
                  <a:moveTo>
                    <a:pt x="4455" y="913"/>
                  </a:moveTo>
                  <a:lnTo>
                    <a:pt x="4469" y="918"/>
                  </a:lnTo>
                  <a:lnTo>
                    <a:pt x="4469" y="925"/>
                  </a:lnTo>
                  <a:lnTo>
                    <a:pt x="4458" y="925"/>
                  </a:lnTo>
                  <a:lnTo>
                    <a:pt x="4458" y="921"/>
                  </a:lnTo>
                  <a:lnTo>
                    <a:pt x="4457" y="920"/>
                  </a:lnTo>
                  <a:lnTo>
                    <a:pt x="4457" y="918"/>
                  </a:lnTo>
                  <a:lnTo>
                    <a:pt x="4455" y="918"/>
                  </a:lnTo>
                  <a:lnTo>
                    <a:pt x="4455" y="916"/>
                  </a:lnTo>
                  <a:lnTo>
                    <a:pt x="4455" y="913"/>
                  </a:lnTo>
                  <a:close/>
                  <a:moveTo>
                    <a:pt x="4205" y="909"/>
                  </a:moveTo>
                  <a:lnTo>
                    <a:pt x="4209" y="909"/>
                  </a:lnTo>
                  <a:lnTo>
                    <a:pt x="4210" y="918"/>
                  </a:lnTo>
                  <a:lnTo>
                    <a:pt x="4212" y="930"/>
                  </a:lnTo>
                  <a:lnTo>
                    <a:pt x="4217" y="944"/>
                  </a:lnTo>
                  <a:lnTo>
                    <a:pt x="4221" y="956"/>
                  </a:lnTo>
                  <a:lnTo>
                    <a:pt x="4224" y="963"/>
                  </a:lnTo>
                  <a:lnTo>
                    <a:pt x="4226" y="965"/>
                  </a:lnTo>
                  <a:lnTo>
                    <a:pt x="4231" y="967"/>
                  </a:lnTo>
                  <a:lnTo>
                    <a:pt x="4235" y="967"/>
                  </a:lnTo>
                  <a:lnTo>
                    <a:pt x="4240" y="969"/>
                  </a:lnTo>
                  <a:lnTo>
                    <a:pt x="4244" y="969"/>
                  </a:lnTo>
                  <a:lnTo>
                    <a:pt x="4247" y="970"/>
                  </a:lnTo>
                  <a:lnTo>
                    <a:pt x="4247" y="976"/>
                  </a:lnTo>
                  <a:lnTo>
                    <a:pt x="4251" y="988"/>
                  </a:lnTo>
                  <a:lnTo>
                    <a:pt x="4254" y="1002"/>
                  </a:lnTo>
                  <a:lnTo>
                    <a:pt x="4259" y="1019"/>
                  </a:lnTo>
                  <a:lnTo>
                    <a:pt x="4263" y="1031"/>
                  </a:lnTo>
                  <a:lnTo>
                    <a:pt x="4266" y="1040"/>
                  </a:lnTo>
                  <a:lnTo>
                    <a:pt x="4275" y="1040"/>
                  </a:lnTo>
                  <a:lnTo>
                    <a:pt x="4280" y="1042"/>
                  </a:lnTo>
                  <a:lnTo>
                    <a:pt x="4286" y="1044"/>
                  </a:lnTo>
                  <a:lnTo>
                    <a:pt x="4289" y="1047"/>
                  </a:lnTo>
                  <a:lnTo>
                    <a:pt x="4292" y="1052"/>
                  </a:lnTo>
                  <a:lnTo>
                    <a:pt x="4301" y="1065"/>
                  </a:lnTo>
                  <a:lnTo>
                    <a:pt x="4305" y="1082"/>
                  </a:lnTo>
                  <a:lnTo>
                    <a:pt x="4324" y="1082"/>
                  </a:lnTo>
                  <a:lnTo>
                    <a:pt x="4331" y="1100"/>
                  </a:lnTo>
                  <a:lnTo>
                    <a:pt x="4341" y="1112"/>
                  </a:lnTo>
                  <a:lnTo>
                    <a:pt x="4350" y="1124"/>
                  </a:lnTo>
                  <a:lnTo>
                    <a:pt x="4359" y="1140"/>
                  </a:lnTo>
                  <a:lnTo>
                    <a:pt x="4362" y="1166"/>
                  </a:lnTo>
                  <a:lnTo>
                    <a:pt x="4361" y="1187"/>
                  </a:lnTo>
                  <a:lnTo>
                    <a:pt x="4355" y="1208"/>
                  </a:lnTo>
                  <a:lnTo>
                    <a:pt x="4347" y="1227"/>
                  </a:lnTo>
                  <a:lnTo>
                    <a:pt x="4338" y="1248"/>
                  </a:lnTo>
                  <a:lnTo>
                    <a:pt x="4327" y="1271"/>
                  </a:lnTo>
                  <a:lnTo>
                    <a:pt x="4324" y="1285"/>
                  </a:lnTo>
                  <a:lnTo>
                    <a:pt x="4319" y="1299"/>
                  </a:lnTo>
                  <a:lnTo>
                    <a:pt x="4315" y="1314"/>
                  </a:lnTo>
                  <a:lnTo>
                    <a:pt x="4310" y="1326"/>
                  </a:lnTo>
                  <a:lnTo>
                    <a:pt x="4301" y="1335"/>
                  </a:lnTo>
                  <a:lnTo>
                    <a:pt x="4291" y="1340"/>
                  </a:lnTo>
                  <a:lnTo>
                    <a:pt x="4279" y="1346"/>
                  </a:lnTo>
                  <a:lnTo>
                    <a:pt x="4266" y="1351"/>
                  </a:lnTo>
                  <a:lnTo>
                    <a:pt x="4258" y="1354"/>
                  </a:lnTo>
                  <a:lnTo>
                    <a:pt x="4247" y="1346"/>
                  </a:lnTo>
                  <a:lnTo>
                    <a:pt x="4235" y="1335"/>
                  </a:lnTo>
                  <a:lnTo>
                    <a:pt x="4226" y="1342"/>
                  </a:lnTo>
                  <a:lnTo>
                    <a:pt x="4216" y="1346"/>
                  </a:lnTo>
                  <a:lnTo>
                    <a:pt x="4203" y="1344"/>
                  </a:lnTo>
                  <a:lnTo>
                    <a:pt x="4190" y="1342"/>
                  </a:lnTo>
                  <a:lnTo>
                    <a:pt x="4174" y="1340"/>
                  </a:lnTo>
                  <a:lnTo>
                    <a:pt x="4167" y="1305"/>
                  </a:lnTo>
                  <a:lnTo>
                    <a:pt x="4162" y="1304"/>
                  </a:lnTo>
                  <a:lnTo>
                    <a:pt x="4156" y="1302"/>
                  </a:lnTo>
                  <a:lnTo>
                    <a:pt x="4151" y="1300"/>
                  </a:lnTo>
                  <a:lnTo>
                    <a:pt x="4148" y="1297"/>
                  </a:lnTo>
                  <a:lnTo>
                    <a:pt x="4144" y="1295"/>
                  </a:lnTo>
                  <a:lnTo>
                    <a:pt x="4142" y="1293"/>
                  </a:lnTo>
                  <a:lnTo>
                    <a:pt x="4142" y="1292"/>
                  </a:lnTo>
                  <a:lnTo>
                    <a:pt x="4144" y="1290"/>
                  </a:lnTo>
                  <a:lnTo>
                    <a:pt x="4144" y="1288"/>
                  </a:lnTo>
                  <a:lnTo>
                    <a:pt x="4144" y="1286"/>
                  </a:lnTo>
                  <a:lnTo>
                    <a:pt x="4142" y="1285"/>
                  </a:lnTo>
                  <a:lnTo>
                    <a:pt x="4141" y="1283"/>
                  </a:lnTo>
                  <a:lnTo>
                    <a:pt x="4135" y="1281"/>
                  </a:lnTo>
                  <a:lnTo>
                    <a:pt x="4134" y="1283"/>
                  </a:lnTo>
                  <a:lnTo>
                    <a:pt x="4134" y="1285"/>
                  </a:lnTo>
                  <a:lnTo>
                    <a:pt x="4134" y="1285"/>
                  </a:lnTo>
                  <a:lnTo>
                    <a:pt x="4132" y="1286"/>
                  </a:lnTo>
                  <a:lnTo>
                    <a:pt x="4130" y="1286"/>
                  </a:lnTo>
                  <a:lnTo>
                    <a:pt x="4128" y="1286"/>
                  </a:lnTo>
                  <a:lnTo>
                    <a:pt x="4128" y="1281"/>
                  </a:lnTo>
                  <a:lnTo>
                    <a:pt x="4123" y="1281"/>
                  </a:lnTo>
                  <a:lnTo>
                    <a:pt x="4123" y="1278"/>
                  </a:lnTo>
                  <a:lnTo>
                    <a:pt x="4130" y="1274"/>
                  </a:lnTo>
                  <a:lnTo>
                    <a:pt x="4135" y="1269"/>
                  </a:lnTo>
                  <a:lnTo>
                    <a:pt x="4139" y="1264"/>
                  </a:lnTo>
                  <a:lnTo>
                    <a:pt x="4135" y="1264"/>
                  </a:lnTo>
                  <a:lnTo>
                    <a:pt x="4135" y="1258"/>
                  </a:lnTo>
                  <a:lnTo>
                    <a:pt x="4127" y="1267"/>
                  </a:lnTo>
                  <a:lnTo>
                    <a:pt x="4118" y="1272"/>
                  </a:lnTo>
                  <a:lnTo>
                    <a:pt x="4104" y="1278"/>
                  </a:lnTo>
                  <a:lnTo>
                    <a:pt x="4099" y="1267"/>
                  </a:lnTo>
                  <a:lnTo>
                    <a:pt x="4092" y="1257"/>
                  </a:lnTo>
                  <a:lnTo>
                    <a:pt x="4083" y="1248"/>
                  </a:lnTo>
                  <a:lnTo>
                    <a:pt x="4071" y="1241"/>
                  </a:lnTo>
                  <a:lnTo>
                    <a:pt x="4055" y="1239"/>
                  </a:lnTo>
                  <a:lnTo>
                    <a:pt x="4045" y="1236"/>
                  </a:lnTo>
                  <a:lnTo>
                    <a:pt x="4031" y="1234"/>
                  </a:lnTo>
                  <a:lnTo>
                    <a:pt x="4011" y="1236"/>
                  </a:lnTo>
                  <a:lnTo>
                    <a:pt x="3992" y="1237"/>
                  </a:lnTo>
                  <a:lnTo>
                    <a:pt x="3973" y="1241"/>
                  </a:lnTo>
                  <a:lnTo>
                    <a:pt x="3956" y="1244"/>
                  </a:lnTo>
                  <a:lnTo>
                    <a:pt x="3943" y="1248"/>
                  </a:lnTo>
                  <a:lnTo>
                    <a:pt x="3936" y="1271"/>
                  </a:lnTo>
                  <a:lnTo>
                    <a:pt x="3919" y="1271"/>
                  </a:lnTo>
                  <a:lnTo>
                    <a:pt x="3903" y="1269"/>
                  </a:lnTo>
                  <a:lnTo>
                    <a:pt x="3886" y="1271"/>
                  </a:lnTo>
                  <a:lnTo>
                    <a:pt x="3874" y="1274"/>
                  </a:lnTo>
                  <a:lnTo>
                    <a:pt x="3861" y="1279"/>
                  </a:lnTo>
                  <a:lnTo>
                    <a:pt x="3851" y="1285"/>
                  </a:lnTo>
                  <a:lnTo>
                    <a:pt x="3839" y="1286"/>
                  </a:lnTo>
                  <a:lnTo>
                    <a:pt x="3825" y="1286"/>
                  </a:lnTo>
                  <a:lnTo>
                    <a:pt x="3821" y="1279"/>
                  </a:lnTo>
                  <a:lnTo>
                    <a:pt x="3818" y="1274"/>
                  </a:lnTo>
                  <a:lnTo>
                    <a:pt x="3812" y="1269"/>
                  </a:lnTo>
                  <a:lnTo>
                    <a:pt x="3809" y="1264"/>
                  </a:lnTo>
                  <a:lnTo>
                    <a:pt x="3818" y="1251"/>
                  </a:lnTo>
                  <a:lnTo>
                    <a:pt x="3819" y="1236"/>
                  </a:lnTo>
                  <a:lnTo>
                    <a:pt x="3818" y="1218"/>
                  </a:lnTo>
                  <a:lnTo>
                    <a:pt x="3811" y="1201"/>
                  </a:lnTo>
                  <a:lnTo>
                    <a:pt x="3804" y="1182"/>
                  </a:lnTo>
                  <a:lnTo>
                    <a:pt x="3795" y="1164"/>
                  </a:lnTo>
                  <a:lnTo>
                    <a:pt x="3790" y="1148"/>
                  </a:lnTo>
                  <a:lnTo>
                    <a:pt x="3786" y="1136"/>
                  </a:lnTo>
                  <a:lnTo>
                    <a:pt x="3790" y="1136"/>
                  </a:lnTo>
                  <a:lnTo>
                    <a:pt x="3793" y="1138"/>
                  </a:lnTo>
                  <a:lnTo>
                    <a:pt x="3795" y="1138"/>
                  </a:lnTo>
                  <a:lnTo>
                    <a:pt x="3797" y="1140"/>
                  </a:lnTo>
                  <a:lnTo>
                    <a:pt x="3797" y="1140"/>
                  </a:lnTo>
                  <a:lnTo>
                    <a:pt x="3799" y="1138"/>
                  </a:lnTo>
                  <a:lnTo>
                    <a:pt x="3800" y="1136"/>
                  </a:lnTo>
                  <a:lnTo>
                    <a:pt x="3802" y="1133"/>
                  </a:lnTo>
                  <a:lnTo>
                    <a:pt x="3793" y="1124"/>
                  </a:lnTo>
                  <a:lnTo>
                    <a:pt x="3790" y="1113"/>
                  </a:lnTo>
                  <a:lnTo>
                    <a:pt x="3786" y="1101"/>
                  </a:lnTo>
                  <a:lnTo>
                    <a:pt x="3795" y="1091"/>
                  </a:lnTo>
                  <a:lnTo>
                    <a:pt x="3802" y="1080"/>
                  </a:lnTo>
                  <a:lnTo>
                    <a:pt x="3809" y="1070"/>
                  </a:lnTo>
                  <a:lnTo>
                    <a:pt x="3819" y="1061"/>
                  </a:lnTo>
                  <a:lnTo>
                    <a:pt x="3832" y="1056"/>
                  </a:lnTo>
                  <a:lnTo>
                    <a:pt x="3840" y="1056"/>
                  </a:lnTo>
                  <a:lnTo>
                    <a:pt x="3854" y="1054"/>
                  </a:lnTo>
                  <a:lnTo>
                    <a:pt x="3872" y="1051"/>
                  </a:lnTo>
                  <a:lnTo>
                    <a:pt x="3888" y="1047"/>
                  </a:lnTo>
                  <a:lnTo>
                    <a:pt x="3902" y="1044"/>
                  </a:lnTo>
                  <a:lnTo>
                    <a:pt x="3907" y="1031"/>
                  </a:lnTo>
                  <a:lnTo>
                    <a:pt x="3915" y="1017"/>
                  </a:lnTo>
                  <a:lnTo>
                    <a:pt x="3926" y="1007"/>
                  </a:lnTo>
                  <a:lnTo>
                    <a:pt x="3940" y="1002"/>
                  </a:lnTo>
                  <a:lnTo>
                    <a:pt x="3940" y="990"/>
                  </a:lnTo>
                  <a:lnTo>
                    <a:pt x="3947" y="986"/>
                  </a:lnTo>
                  <a:lnTo>
                    <a:pt x="3956" y="977"/>
                  </a:lnTo>
                  <a:lnTo>
                    <a:pt x="3966" y="969"/>
                  </a:lnTo>
                  <a:lnTo>
                    <a:pt x="3977" y="962"/>
                  </a:lnTo>
                  <a:lnTo>
                    <a:pt x="3987" y="956"/>
                  </a:lnTo>
                  <a:lnTo>
                    <a:pt x="3994" y="960"/>
                  </a:lnTo>
                  <a:lnTo>
                    <a:pt x="3996" y="962"/>
                  </a:lnTo>
                  <a:lnTo>
                    <a:pt x="3996" y="965"/>
                  </a:lnTo>
                  <a:lnTo>
                    <a:pt x="3996" y="969"/>
                  </a:lnTo>
                  <a:lnTo>
                    <a:pt x="3998" y="974"/>
                  </a:lnTo>
                  <a:lnTo>
                    <a:pt x="4003" y="976"/>
                  </a:lnTo>
                  <a:lnTo>
                    <a:pt x="4008" y="976"/>
                  </a:lnTo>
                  <a:lnTo>
                    <a:pt x="4011" y="977"/>
                  </a:lnTo>
                  <a:lnTo>
                    <a:pt x="4017" y="979"/>
                  </a:lnTo>
                  <a:lnTo>
                    <a:pt x="4020" y="963"/>
                  </a:lnTo>
                  <a:lnTo>
                    <a:pt x="4025" y="955"/>
                  </a:lnTo>
                  <a:lnTo>
                    <a:pt x="4032" y="949"/>
                  </a:lnTo>
                  <a:lnTo>
                    <a:pt x="4041" y="944"/>
                  </a:lnTo>
                  <a:lnTo>
                    <a:pt x="4050" y="941"/>
                  </a:lnTo>
                  <a:lnTo>
                    <a:pt x="4059" y="932"/>
                  </a:lnTo>
                  <a:lnTo>
                    <a:pt x="4055" y="930"/>
                  </a:lnTo>
                  <a:lnTo>
                    <a:pt x="4055" y="928"/>
                  </a:lnTo>
                  <a:lnTo>
                    <a:pt x="4053" y="927"/>
                  </a:lnTo>
                  <a:lnTo>
                    <a:pt x="4052" y="925"/>
                  </a:lnTo>
                  <a:lnTo>
                    <a:pt x="4066" y="925"/>
                  </a:lnTo>
                  <a:lnTo>
                    <a:pt x="4080" y="932"/>
                  </a:lnTo>
                  <a:lnTo>
                    <a:pt x="4095" y="934"/>
                  </a:lnTo>
                  <a:lnTo>
                    <a:pt x="4111" y="934"/>
                  </a:lnTo>
                  <a:lnTo>
                    <a:pt x="4128" y="932"/>
                  </a:lnTo>
                  <a:lnTo>
                    <a:pt x="4128" y="941"/>
                  </a:lnTo>
                  <a:lnTo>
                    <a:pt x="4116" y="956"/>
                  </a:lnTo>
                  <a:lnTo>
                    <a:pt x="4109" y="979"/>
                  </a:lnTo>
                  <a:lnTo>
                    <a:pt x="4121" y="986"/>
                  </a:lnTo>
                  <a:lnTo>
                    <a:pt x="4137" y="995"/>
                  </a:lnTo>
                  <a:lnTo>
                    <a:pt x="4153" y="1004"/>
                  </a:lnTo>
                  <a:lnTo>
                    <a:pt x="4169" y="1009"/>
                  </a:lnTo>
                  <a:lnTo>
                    <a:pt x="4181" y="1009"/>
                  </a:lnTo>
                  <a:lnTo>
                    <a:pt x="4190" y="995"/>
                  </a:lnTo>
                  <a:lnTo>
                    <a:pt x="4195" y="972"/>
                  </a:lnTo>
                  <a:lnTo>
                    <a:pt x="4196" y="949"/>
                  </a:lnTo>
                  <a:lnTo>
                    <a:pt x="4200" y="927"/>
                  </a:lnTo>
                  <a:lnTo>
                    <a:pt x="4205" y="909"/>
                  </a:lnTo>
                  <a:close/>
                  <a:moveTo>
                    <a:pt x="4439" y="897"/>
                  </a:moveTo>
                  <a:lnTo>
                    <a:pt x="4443" y="901"/>
                  </a:lnTo>
                  <a:lnTo>
                    <a:pt x="4446" y="904"/>
                  </a:lnTo>
                  <a:lnTo>
                    <a:pt x="4450" y="906"/>
                  </a:lnTo>
                  <a:lnTo>
                    <a:pt x="4450" y="913"/>
                  </a:lnTo>
                  <a:lnTo>
                    <a:pt x="4443" y="913"/>
                  </a:lnTo>
                  <a:lnTo>
                    <a:pt x="4441" y="913"/>
                  </a:lnTo>
                  <a:lnTo>
                    <a:pt x="4439" y="911"/>
                  </a:lnTo>
                  <a:lnTo>
                    <a:pt x="4437" y="911"/>
                  </a:lnTo>
                  <a:lnTo>
                    <a:pt x="4436" y="911"/>
                  </a:lnTo>
                  <a:lnTo>
                    <a:pt x="4430" y="909"/>
                  </a:lnTo>
                  <a:lnTo>
                    <a:pt x="4432" y="906"/>
                  </a:lnTo>
                  <a:lnTo>
                    <a:pt x="4432" y="902"/>
                  </a:lnTo>
                  <a:lnTo>
                    <a:pt x="4432" y="902"/>
                  </a:lnTo>
                  <a:lnTo>
                    <a:pt x="4432" y="901"/>
                  </a:lnTo>
                  <a:lnTo>
                    <a:pt x="4434" y="901"/>
                  </a:lnTo>
                  <a:lnTo>
                    <a:pt x="4436" y="901"/>
                  </a:lnTo>
                  <a:lnTo>
                    <a:pt x="4439" y="897"/>
                  </a:lnTo>
                  <a:close/>
                  <a:moveTo>
                    <a:pt x="3867" y="897"/>
                  </a:moveTo>
                  <a:lnTo>
                    <a:pt x="3874" y="899"/>
                  </a:lnTo>
                  <a:lnTo>
                    <a:pt x="3879" y="899"/>
                  </a:lnTo>
                  <a:lnTo>
                    <a:pt x="3884" y="899"/>
                  </a:lnTo>
                  <a:lnTo>
                    <a:pt x="3888" y="901"/>
                  </a:lnTo>
                  <a:lnTo>
                    <a:pt x="3893" y="902"/>
                  </a:lnTo>
                  <a:lnTo>
                    <a:pt x="3893" y="909"/>
                  </a:lnTo>
                  <a:lnTo>
                    <a:pt x="3889" y="909"/>
                  </a:lnTo>
                  <a:lnTo>
                    <a:pt x="3889" y="913"/>
                  </a:lnTo>
                  <a:lnTo>
                    <a:pt x="3884" y="911"/>
                  </a:lnTo>
                  <a:lnTo>
                    <a:pt x="3879" y="909"/>
                  </a:lnTo>
                  <a:lnTo>
                    <a:pt x="3874" y="906"/>
                  </a:lnTo>
                  <a:lnTo>
                    <a:pt x="3870" y="902"/>
                  </a:lnTo>
                  <a:lnTo>
                    <a:pt x="3867" y="897"/>
                  </a:lnTo>
                  <a:close/>
                  <a:moveTo>
                    <a:pt x="4443" y="887"/>
                  </a:moveTo>
                  <a:lnTo>
                    <a:pt x="4455" y="887"/>
                  </a:lnTo>
                  <a:lnTo>
                    <a:pt x="4462" y="909"/>
                  </a:lnTo>
                  <a:lnTo>
                    <a:pt x="4455" y="909"/>
                  </a:lnTo>
                  <a:lnTo>
                    <a:pt x="4455" y="906"/>
                  </a:lnTo>
                  <a:lnTo>
                    <a:pt x="4450" y="902"/>
                  </a:lnTo>
                  <a:lnTo>
                    <a:pt x="4448" y="899"/>
                  </a:lnTo>
                  <a:lnTo>
                    <a:pt x="4446" y="895"/>
                  </a:lnTo>
                  <a:lnTo>
                    <a:pt x="4444" y="892"/>
                  </a:lnTo>
                  <a:lnTo>
                    <a:pt x="4443" y="887"/>
                  </a:lnTo>
                  <a:close/>
                  <a:moveTo>
                    <a:pt x="3963" y="883"/>
                  </a:moveTo>
                  <a:lnTo>
                    <a:pt x="3982" y="883"/>
                  </a:lnTo>
                  <a:lnTo>
                    <a:pt x="3982" y="887"/>
                  </a:lnTo>
                  <a:lnTo>
                    <a:pt x="3978" y="887"/>
                  </a:lnTo>
                  <a:lnTo>
                    <a:pt x="3966" y="895"/>
                  </a:lnTo>
                  <a:lnTo>
                    <a:pt x="3952" y="904"/>
                  </a:lnTo>
                  <a:lnTo>
                    <a:pt x="3940" y="913"/>
                  </a:lnTo>
                  <a:lnTo>
                    <a:pt x="3936" y="913"/>
                  </a:lnTo>
                  <a:lnTo>
                    <a:pt x="3935" y="911"/>
                  </a:lnTo>
                  <a:lnTo>
                    <a:pt x="3935" y="911"/>
                  </a:lnTo>
                  <a:lnTo>
                    <a:pt x="3933" y="911"/>
                  </a:lnTo>
                  <a:lnTo>
                    <a:pt x="3931" y="909"/>
                  </a:lnTo>
                  <a:lnTo>
                    <a:pt x="3928" y="909"/>
                  </a:lnTo>
                  <a:lnTo>
                    <a:pt x="3928" y="906"/>
                  </a:lnTo>
                  <a:lnTo>
                    <a:pt x="3945" y="895"/>
                  </a:lnTo>
                  <a:lnTo>
                    <a:pt x="3963" y="883"/>
                  </a:lnTo>
                  <a:close/>
                  <a:moveTo>
                    <a:pt x="3917" y="878"/>
                  </a:moveTo>
                  <a:lnTo>
                    <a:pt x="3921" y="881"/>
                  </a:lnTo>
                  <a:lnTo>
                    <a:pt x="3922" y="881"/>
                  </a:lnTo>
                  <a:lnTo>
                    <a:pt x="3922" y="881"/>
                  </a:lnTo>
                  <a:lnTo>
                    <a:pt x="3922" y="883"/>
                  </a:lnTo>
                  <a:lnTo>
                    <a:pt x="3922" y="883"/>
                  </a:lnTo>
                  <a:lnTo>
                    <a:pt x="3922" y="887"/>
                  </a:lnTo>
                  <a:lnTo>
                    <a:pt x="3924" y="890"/>
                  </a:lnTo>
                  <a:lnTo>
                    <a:pt x="3917" y="890"/>
                  </a:lnTo>
                  <a:lnTo>
                    <a:pt x="3905" y="894"/>
                  </a:lnTo>
                  <a:lnTo>
                    <a:pt x="3891" y="894"/>
                  </a:lnTo>
                  <a:lnTo>
                    <a:pt x="3879" y="890"/>
                  </a:lnTo>
                  <a:lnTo>
                    <a:pt x="3879" y="888"/>
                  </a:lnTo>
                  <a:lnTo>
                    <a:pt x="3881" y="888"/>
                  </a:lnTo>
                  <a:lnTo>
                    <a:pt x="3881" y="888"/>
                  </a:lnTo>
                  <a:lnTo>
                    <a:pt x="3881" y="888"/>
                  </a:lnTo>
                  <a:lnTo>
                    <a:pt x="3881" y="888"/>
                  </a:lnTo>
                  <a:lnTo>
                    <a:pt x="3882" y="887"/>
                  </a:lnTo>
                  <a:lnTo>
                    <a:pt x="3891" y="883"/>
                  </a:lnTo>
                  <a:lnTo>
                    <a:pt x="3900" y="883"/>
                  </a:lnTo>
                  <a:lnTo>
                    <a:pt x="3908" y="883"/>
                  </a:lnTo>
                  <a:lnTo>
                    <a:pt x="3917" y="878"/>
                  </a:lnTo>
                  <a:close/>
                  <a:moveTo>
                    <a:pt x="3851" y="878"/>
                  </a:moveTo>
                  <a:lnTo>
                    <a:pt x="3858" y="880"/>
                  </a:lnTo>
                  <a:lnTo>
                    <a:pt x="3861" y="881"/>
                  </a:lnTo>
                  <a:lnTo>
                    <a:pt x="3865" y="883"/>
                  </a:lnTo>
                  <a:lnTo>
                    <a:pt x="3868" y="887"/>
                  </a:lnTo>
                  <a:lnTo>
                    <a:pt x="3870" y="890"/>
                  </a:lnTo>
                  <a:lnTo>
                    <a:pt x="3867" y="890"/>
                  </a:lnTo>
                  <a:lnTo>
                    <a:pt x="3858" y="894"/>
                  </a:lnTo>
                  <a:lnTo>
                    <a:pt x="3847" y="894"/>
                  </a:lnTo>
                  <a:lnTo>
                    <a:pt x="3835" y="894"/>
                  </a:lnTo>
                  <a:lnTo>
                    <a:pt x="3835" y="887"/>
                  </a:lnTo>
                  <a:lnTo>
                    <a:pt x="3840" y="885"/>
                  </a:lnTo>
                  <a:lnTo>
                    <a:pt x="3846" y="883"/>
                  </a:lnTo>
                  <a:lnTo>
                    <a:pt x="3847" y="881"/>
                  </a:lnTo>
                  <a:lnTo>
                    <a:pt x="3851" y="878"/>
                  </a:lnTo>
                  <a:close/>
                  <a:moveTo>
                    <a:pt x="4411" y="871"/>
                  </a:moveTo>
                  <a:lnTo>
                    <a:pt x="4418" y="874"/>
                  </a:lnTo>
                  <a:lnTo>
                    <a:pt x="4422" y="876"/>
                  </a:lnTo>
                  <a:lnTo>
                    <a:pt x="4427" y="880"/>
                  </a:lnTo>
                  <a:lnTo>
                    <a:pt x="4430" y="883"/>
                  </a:lnTo>
                  <a:lnTo>
                    <a:pt x="4432" y="888"/>
                  </a:lnTo>
                  <a:lnTo>
                    <a:pt x="4436" y="894"/>
                  </a:lnTo>
                  <a:lnTo>
                    <a:pt x="4430" y="894"/>
                  </a:lnTo>
                  <a:lnTo>
                    <a:pt x="4427" y="890"/>
                  </a:lnTo>
                  <a:lnTo>
                    <a:pt x="4422" y="887"/>
                  </a:lnTo>
                  <a:lnTo>
                    <a:pt x="4418" y="883"/>
                  </a:lnTo>
                  <a:lnTo>
                    <a:pt x="4415" y="878"/>
                  </a:lnTo>
                  <a:lnTo>
                    <a:pt x="4411" y="871"/>
                  </a:lnTo>
                  <a:close/>
                  <a:moveTo>
                    <a:pt x="4385" y="864"/>
                  </a:moveTo>
                  <a:lnTo>
                    <a:pt x="4388" y="864"/>
                  </a:lnTo>
                  <a:lnTo>
                    <a:pt x="4390" y="866"/>
                  </a:lnTo>
                  <a:lnTo>
                    <a:pt x="4392" y="866"/>
                  </a:lnTo>
                  <a:lnTo>
                    <a:pt x="4394" y="867"/>
                  </a:lnTo>
                  <a:lnTo>
                    <a:pt x="4394" y="869"/>
                  </a:lnTo>
                  <a:lnTo>
                    <a:pt x="4397" y="871"/>
                  </a:lnTo>
                  <a:lnTo>
                    <a:pt x="4401" y="871"/>
                  </a:lnTo>
                  <a:lnTo>
                    <a:pt x="4401" y="874"/>
                  </a:lnTo>
                  <a:lnTo>
                    <a:pt x="4395" y="873"/>
                  </a:lnTo>
                  <a:lnTo>
                    <a:pt x="4392" y="871"/>
                  </a:lnTo>
                  <a:lnTo>
                    <a:pt x="4390" y="869"/>
                  </a:lnTo>
                  <a:lnTo>
                    <a:pt x="4388" y="867"/>
                  </a:lnTo>
                  <a:lnTo>
                    <a:pt x="4385" y="864"/>
                  </a:lnTo>
                  <a:close/>
                  <a:moveTo>
                    <a:pt x="4081" y="845"/>
                  </a:moveTo>
                  <a:lnTo>
                    <a:pt x="4094" y="848"/>
                  </a:lnTo>
                  <a:lnTo>
                    <a:pt x="4094" y="855"/>
                  </a:lnTo>
                  <a:lnTo>
                    <a:pt x="4085" y="860"/>
                  </a:lnTo>
                  <a:lnTo>
                    <a:pt x="4085" y="860"/>
                  </a:lnTo>
                  <a:lnTo>
                    <a:pt x="4083" y="862"/>
                  </a:lnTo>
                  <a:lnTo>
                    <a:pt x="4083" y="862"/>
                  </a:lnTo>
                  <a:lnTo>
                    <a:pt x="4083" y="862"/>
                  </a:lnTo>
                  <a:lnTo>
                    <a:pt x="4083" y="862"/>
                  </a:lnTo>
                  <a:lnTo>
                    <a:pt x="4081" y="864"/>
                  </a:lnTo>
                  <a:lnTo>
                    <a:pt x="4081" y="845"/>
                  </a:lnTo>
                  <a:close/>
                  <a:moveTo>
                    <a:pt x="4362" y="825"/>
                  </a:moveTo>
                  <a:lnTo>
                    <a:pt x="4373" y="832"/>
                  </a:lnTo>
                  <a:lnTo>
                    <a:pt x="4380" y="843"/>
                  </a:lnTo>
                  <a:lnTo>
                    <a:pt x="4385" y="855"/>
                  </a:lnTo>
                  <a:lnTo>
                    <a:pt x="4382" y="855"/>
                  </a:lnTo>
                  <a:lnTo>
                    <a:pt x="4382" y="860"/>
                  </a:lnTo>
                  <a:lnTo>
                    <a:pt x="4369" y="855"/>
                  </a:lnTo>
                  <a:lnTo>
                    <a:pt x="4366" y="846"/>
                  </a:lnTo>
                  <a:lnTo>
                    <a:pt x="4364" y="838"/>
                  </a:lnTo>
                  <a:lnTo>
                    <a:pt x="4362" y="825"/>
                  </a:lnTo>
                  <a:close/>
                  <a:moveTo>
                    <a:pt x="4331" y="825"/>
                  </a:moveTo>
                  <a:lnTo>
                    <a:pt x="4340" y="825"/>
                  </a:lnTo>
                  <a:lnTo>
                    <a:pt x="4340" y="845"/>
                  </a:lnTo>
                  <a:lnTo>
                    <a:pt x="4305" y="855"/>
                  </a:lnTo>
                  <a:lnTo>
                    <a:pt x="4299" y="853"/>
                  </a:lnTo>
                  <a:lnTo>
                    <a:pt x="4294" y="852"/>
                  </a:lnTo>
                  <a:lnTo>
                    <a:pt x="4287" y="850"/>
                  </a:lnTo>
                  <a:lnTo>
                    <a:pt x="4282" y="848"/>
                  </a:lnTo>
                  <a:lnTo>
                    <a:pt x="4282" y="841"/>
                  </a:lnTo>
                  <a:lnTo>
                    <a:pt x="4303" y="839"/>
                  </a:lnTo>
                  <a:lnTo>
                    <a:pt x="4319" y="834"/>
                  </a:lnTo>
                  <a:lnTo>
                    <a:pt x="4331" y="825"/>
                  </a:lnTo>
                  <a:close/>
                  <a:moveTo>
                    <a:pt x="3966" y="810"/>
                  </a:moveTo>
                  <a:lnTo>
                    <a:pt x="3982" y="810"/>
                  </a:lnTo>
                  <a:lnTo>
                    <a:pt x="3984" y="812"/>
                  </a:lnTo>
                  <a:lnTo>
                    <a:pt x="3984" y="812"/>
                  </a:lnTo>
                  <a:lnTo>
                    <a:pt x="3984" y="812"/>
                  </a:lnTo>
                  <a:lnTo>
                    <a:pt x="3984" y="812"/>
                  </a:lnTo>
                  <a:lnTo>
                    <a:pt x="3984" y="812"/>
                  </a:lnTo>
                  <a:lnTo>
                    <a:pt x="3985" y="813"/>
                  </a:lnTo>
                  <a:lnTo>
                    <a:pt x="3985" y="820"/>
                  </a:lnTo>
                  <a:lnTo>
                    <a:pt x="3966" y="820"/>
                  </a:lnTo>
                  <a:lnTo>
                    <a:pt x="3966" y="810"/>
                  </a:lnTo>
                  <a:close/>
                  <a:moveTo>
                    <a:pt x="3994" y="806"/>
                  </a:moveTo>
                  <a:lnTo>
                    <a:pt x="4032" y="810"/>
                  </a:lnTo>
                  <a:lnTo>
                    <a:pt x="4032" y="813"/>
                  </a:lnTo>
                  <a:lnTo>
                    <a:pt x="4034" y="817"/>
                  </a:lnTo>
                  <a:lnTo>
                    <a:pt x="4034" y="820"/>
                  </a:lnTo>
                  <a:lnTo>
                    <a:pt x="4036" y="825"/>
                  </a:lnTo>
                  <a:lnTo>
                    <a:pt x="4032" y="825"/>
                  </a:lnTo>
                  <a:lnTo>
                    <a:pt x="4022" y="819"/>
                  </a:lnTo>
                  <a:lnTo>
                    <a:pt x="4010" y="817"/>
                  </a:lnTo>
                  <a:lnTo>
                    <a:pt x="3994" y="817"/>
                  </a:lnTo>
                  <a:lnTo>
                    <a:pt x="3994" y="806"/>
                  </a:lnTo>
                  <a:close/>
                  <a:moveTo>
                    <a:pt x="4312" y="798"/>
                  </a:moveTo>
                  <a:lnTo>
                    <a:pt x="4331" y="798"/>
                  </a:lnTo>
                  <a:lnTo>
                    <a:pt x="4340" y="808"/>
                  </a:lnTo>
                  <a:lnTo>
                    <a:pt x="4347" y="819"/>
                  </a:lnTo>
                  <a:lnTo>
                    <a:pt x="4350" y="832"/>
                  </a:lnTo>
                  <a:lnTo>
                    <a:pt x="4347" y="832"/>
                  </a:lnTo>
                  <a:lnTo>
                    <a:pt x="4338" y="824"/>
                  </a:lnTo>
                  <a:lnTo>
                    <a:pt x="4329" y="815"/>
                  </a:lnTo>
                  <a:lnTo>
                    <a:pt x="4319" y="808"/>
                  </a:lnTo>
                  <a:lnTo>
                    <a:pt x="4312" y="798"/>
                  </a:lnTo>
                  <a:close/>
                  <a:moveTo>
                    <a:pt x="4057" y="777"/>
                  </a:moveTo>
                  <a:lnTo>
                    <a:pt x="4067" y="777"/>
                  </a:lnTo>
                  <a:lnTo>
                    <a:pt x="4081" y="778"/>
                  </a:lnTo>
                  <a:lnTo>
                    <a:pt x="4085" y="791"/>
                  </a:lnTo>
                  <a:lnTo>
                    <a:pt x="4090" y="801"/>
                  </a:lnTo>
                  <a:lnTo>
                    <a:pt x="4097" y="810"/>
                  </a:lnTo>
                  <a:lnTo>
                    <a:pt x="4097" y="813"/>
                  </a:lnTo>
                  <a:lnTo>
                    <a:pt x="4100" y="813"/>
                  </a:lnTo>
                  <a:lnTo>
                    <a:pt x="4100" y="810"/>
                  </a:lnTo>
                  <a:lnTo>
                    <a:pt x="4109" y="801"/>
                  </a:lnTo>
                  <a:lnTo>
                    <a:pt x="4118" y="796"/>
                  </a:lnTo>
                  <a:lnTo>
                    <a:pt x="4130" y="792"/>
                  </a:lnTo>
                  <a:lnTo>
                    <a:pt x="4148" y="791"/>
                  </a:lnTo>
                  <a:lnTo>
                    <a:pt x="4162" y="799"/>
                  </a:lnTo>
                  <a:lnTo>
                    <a:pt x="4179" y="806"/>
                  </a:lnTo>
                  <a:lnTo>
                    <a:pt x="4200" y="813"/>
                  </a:lnTo>
                  <a:lnTo>
                    <a:pt x="4217" y="824"/>
                  </a:lnTo>
                  <a:lnTo>
                    <a:pt x="4231" y="834"/>
                  </a:lnTo>
                  <a:lnTo>
                    <a:pt x="4238" y="848"/>
                  </a:lnTo>
                  <a:lnTo>
                    <a:pt x="4251" y="850"/>
                  </a:lnTo>
                  <a:lnTo>
                    <a:pt x="4259" y="853"/>
                  </a:lnTo>
                  <a:lnTo>
                    <a:pt x="4270" y="855"/>
                  </a:lnTo>
                  <a:lnTo>
                    <a:pt x="4270" y="864"/>
                  </a:lnTo>
                  <a:lnTo>
                    <a:pt x="4268" y="864"/>
                  </a:lnTo>
                  <a:lnTo>
                    <a:pt x="4265" y="866"/>
                  </a:lnTo>
                  <a:lnTo>
                    <a:pt x="4261" y="866"/>
                  </a:lnTo>
                  <a:lnTo>
                    <a:pt x="4259" y="867"/>
                  </a:lnTo>
                  <a:lnTo>
                    <a:pt x="4258" y="869"/>
                  </a:lnTo>
                  <a:lnTo>
                    <a:pt x="4259" y="869"/>
                  </a:lnTo>
                  <a:lnTo>
                    <a:pt x="4263" y="871"/>
                  </a:lnTo>
                  <a:lnTo>
                    <a:pt x="4275" y="888"/>
                  </a:lnTo>
                  <a:lnTo>
                    <a:pt x="4292" y="902"/>
                  </a:lnTo>
                  <a:lnTo>
                    <a:pt x="4312" y="913"/>
                  </a:lnTo>
                  <a:lnTo>
                    <a:pt x="4312" y="921"/>
                  </a:lnTo>
                  <a:lnTo>
                    <a:pt x="4289" y="921"/>
                  </a:lnTo>
                  <a:lnTo>
                    <a:pt x="4286" y="918"/>
                  </a:lnTo>
                  <a:lnTo>
                    <a:pt x="4282" y="916"/>
                  </a:lnTo>
                  <a:lnTo>
                    <a:pt x="4279" y="916"/>
                  </a:lnTo>
                  <a:lnTo>
                    <a:pt x="4275" y="916"/>
                  </a:lnTo>
                  <a:lnTo>
                    <a:pt x="4272" y="915"/>
                  </a:lnTo>
                  <a:lnTo>
                    <a:pt x="4266" y="913"/>
                  </a:lnTo>
                  <a:lnTo>
                    <a:pt x="4261" y="909"/>
                  </a:lnTo>
                  <a:lnTo>
                    <a:pt x="4258" y="906"/>
                  </a:lnTo>
                  <a:lnTo>
                    <a:pt x="4254" y="899"/>
                  </a:lnTo>
                  <a:lnTo>
                    <a:pt x="4251" y="894"/>
                  </a:lnTo>
                  <a:lnTo>
                    <a:pt x="4247" y="890"/>
                  </a:lnTo>
                  <a:lnTo>
                    <a:pt x="4233" y="883"/>
                  </a:lnTo>
                  <a:lnTo>
                    <a:pt x="4223" y="883"/>
                  </a:lnTo>
                  <a:lnTo>
                    <a:pt x="4210" y="887"/>
                  </a:lnTo>
                  <a:lnTo>
                    <a:pt x="4198" y="894"/>
                  </a:lnTo>
                  <a:lnTo>
                    <a:pt x="4186" y="897"/>
                  </a:lnTo>
                  <a:lnTo>
                    <a:pt x="4174" y="890"/>
                  </a:lnTo>
                  <a:lnTo>
                    <a:pt x="4162" y="887"/>
                  </a:lnTo>
                  <a:lnTo>
                    <a:pt x="4149" y="885"/>
                  </a:lnTo>
                  <a:lnTo>
                    <a:pt x="4132" y="887"/>
                  </a:lnTo>
                  <a:lnTo>
                    <a:pt x="4134" y="880"/>
                  </a:lnTo>
                  <a:lnTo>
                    <a:pt x="4135" y="874"/>
                  </a:lnTo>
                  <a:lnTo>
                    <a:pt x="4137" y="871"/>
                  </a:lnTo>
                  <a:lnTo>
                    <a:pt x="4139" y="867"/>
                  </a:lnTo>
                  <a:lnTo>
                    <a:pt x="4141" y="864"/>
                  </a:lnTo>
                  <a:lnTo>
                    <a:pt x="4139" y="860"/>
                  </a:lnTo>
                  <a:lnTo>
                    <a:pt x="4130" y="845"/>
                  </a:lnTo>
                  <a:lnTo>
                    <a:pt x="4118" y="836"/>
                  </a:lnTo>
                  <a:lnTo>
                    <a:pt x="4104" y="832"/>
                  </a:lnTo>
                  <a:lnTo>
                    <a:pt x="4088" y="827"/>
                  </a:lnTo>
                  <a:lnTo>
                    <a:pt x="4073" y="824"/>
                  </a:lnTo>
                  <a:lnTo>
                    <a:pt x="4060" y="817"/>
                  </a:lnTo>
                  <a:lnTo>
                    <a:pt x="4052" y="806"/>
                  </a:lnTo>
                  <a:lnTo>
                    <a:pt x="4055" y="805"/>
                  </a:lnTo>
                  <a:lnTo>
                    <a:pt x="4057" y="805"/>
                  </a:lnTo>
                  <a:lnTo>
                    <a:pt x="4059" y="803"/>
                  </a:lnTo>
                  <a:lnTo>
                    <a:pt x="4059" y="803"/>
                  </a:lnTo>
                  <a:lnTo>
                    <a:pt x="4060" y="801"/>
                  </a:lnTo>
                  <a:lnTo>
                    <a:pt x="4062" y="798"/>
                  </a:lnTo>
                  <a:lnTo>
                    <a:pt x="4052" y="796"/>
                  </a:lnTo>
                  <a:lnTo>
                    <a:pt x="4041" y="791"/>
                  </a:lnTo>
                  <a:lnTo>
                    <a:pt x="4032" y="787"/>
                  </a:lnTo>
                  <a:lnTo>
                    <a:pt x="4032" y="778"/>
                  </a:lnTo>
                  <a:lnTo>
                    <a:pt x="4046" y="777"/>
                  </a:lnTo>
                  <a:lnTo>
                    <a:pt x="4057" y="777"/>
                  </a:lnTo>
                  <a:close/>
                  <a:moveTo>
                    <a:pt x="1543" y="756"/>
                  </a:moveTo>
                  <a:lnTo>
                    <a:pt x="1536" y="768"/>
                  </a:lnTo>
                  <a:lnTo>
                    <a:pt x="1531" y="768"/>
                  </a:lnTo>
                  <a:lnTo>
                    <a:pt x="1531" y="771"/>
                  </a:lnTo>
                  <a:lnTo>
                    <a:pt x="1542" y="775"/>
                  </a:lnTo>
                  <a:lnTo>
                    <a:pt x="1552" y="780"/>
                  </a:lnTo>
                  <a:lnTo>
                    <a:pt x="1559" y="785"/>
                  </a:lnTo>
                  <a:lnTo>
                    <a:pt x="1563" y="787"/>
                  </a:lnTo>
                  <a:lnTo>
                    <a:pt x="1564" y="785"/>
                  </a:lnTo>
                  <a:lnTo>
                    <a:pt x="1564" y="784"/>
                  </a:lnTo>
                  <a:lnTo>
                    <a:pt x="1564" y="784"/>
                  </a:lnTo>
                  <a:lnTo>
                    <a:pt x="1566" y="782"/>
                  </a:lnTo>
                  <a:lnTo>
                    <a:pt x="1566" y="778"/>
                  </a:lnTo>
                  <a:lnTo>
                    <a:pt x="1559" y="778"/>
                  </a:lnTo>
                  <a:lnTo>
                    <a:pt x="1557" y="778"/>
                  </a:lnTo>
                  <a:lnTo>
                    <a:pt x="1556" y="777"/>
                  </a:lnTo>
                  <a:lnTo>
                    <a:pt x="1554" y="777"/>
                  </a:lnTo>
                  <a:lnTo>
                    <a:pt x="1550" y="777"/>
                  </a:lnTo>
                  <a:lnTo>
                    <a:pt x="1547" y="775"/>
                  </a:lnTo>
                  <a:lnTo>
                    <a:pt x="1547" y="756"/>
                  </a:lnTo>
                  <a:lnTo>
                    <a:pt x="1543" y="756"/>
                  </a:lnTo>
                  <a:close/>
                  <a:moveTo>
                    <a:pt x="3952" y="743"/>
                  </a:moveTo>
                  <a:lnTo>
                    <a:pt x="3954" y="743"/>
                  </a:lnTo>
                  <a:lnTo>
                    <a:pt x="3954" y="745"/>
                  </a:lnTo>
                  <a:lnTo>
                    <a:pt x="3954" y="747"/>
                  </a:lnTo>
                  <a:lnTo>
                    <a:pt x="3956" y="747"/>
                  </a:lnTo>
                  <a:lnTo>
                    <a:pt x="3956" y="749"/>
                  </a:lnTo>
                  <a:lnTo>
                    <a:pt x="3959" y="749"/>
                  </a:lnTo>
                  <a:lnTo>
                    <a:pt x="3957" y="750"/>
                  </a:lnTo>
                  <a:lnTo>
                    <a:pt x="3957" y="750"/>
                  </a:lnTo>
                  <a:lnTo>
                    <a:pt x="3957" y="750"/>
                  </a:lnTo>
                  <a:lnTo>
                    <a:pt x="3957" y="750"/>
                  </a:lnTo>
                  <a:lnTo>
                    <a:pt x="3956" y="750"/>
                  </a:lnTo>
                  <a:lnTo>
                    <a:pt x="3956" y="752"/>
                  </a:lnTo>
                  <a:lnTo>
                    <a:pt x="3950" y="757"/>
                  </a:lnTo>
                  <a:lnTo>
                    <a:pt x="3945" y="763"/>
                  </a:lnTo>
                  <a:lnTo>
                    <a:pt x="3940" y="768"/>
                  </a:lnTo>
                  <a:lnTo>
                    <a:pt x="3921" y="766"/>
                  </a:lnTo>
                  <a:lnTo>
                    <a:pt x="3905" y="766"/>
                  </a:lnTo>
                  <a:lnTo>
                    <a:pt x="3886" y="768"/>
                  </a:lnTo>
                  <a:lnTo>
                    <a:pt x="3886" y="778"/>
                  </a:lnTo>
                  <a:lnTo>
                    <a:pt x="3889" y="780"/>
                  </a:lnTo>
                  <a:lnTo>
                    <a:pt x="3889" y="782"/>
                  </a:lnTo>
                  <a:lnTo>
                    <a:pt x="3891" y="784"/>
                  </a:lnTo>
                  <a:lnTo>
                    <a:pt x="3893" y="787"/>
                  </a:lnTo>
                  <a:lnTo>
                    <a:pt x="3912" y="780"/>
                  </a:lnTo>
                  <a:lnTo>
                    <a:pt x="3931" y="775"/>
                  </a:lnTo>
                  <a:lnTo>
                    <a:pt x="3931" y="784"/>
                  </a:lnTo>
                  <a:lnTo>
                    <a:pt x="3928" y="784"/>
                  </a:lnTo>
                  <a:lnTo>
                    <a:pt x="3922" y="787"/>
                  </a:lnTo>
                  <a:lnTo>
                    <a:pt x="3915" y="791"/>
                  </a:lnTo>
                  <a:lnTo>
                    <a:pt x="3908" y="794"/>
                  </a:lnTo>
                  <a:lnTo>
                    <a:pt x="3914" y="806"/>
                  </a:lnTo>
                  <a:lnTo>
                    <a:pt x="3921" y="817"/>
                  </a:lnTo>
                  <a:lnTo>
                    <a:pt x="3924" y="827"/>
                  </a:lnTo>
                  <a:lnTo>
                    <a:pt x="3928" y="845"/>
                  </a:lnTo>
                  <a:lnTo>
                    <a:pt x="3924" y="845"/>
                  </a:lnTo>
                  <a:lnTo>
                    <a:pt x="3924" y="848"/>
                  </a:lnTo>
                  <a:lnTo>
                    <a:pt x="3921" y="846"/>
                  </a:lnTo>
                  <a:lnTo>
                    <a:pt x="3919" y="846"/>
                  </a:lnTo>
                  <a:lnTo>
                    <a:pt x="3919" y="846"/>
                  </a:lnTo>
                  <a:lnTo>
                    <a:pt x="3919" y="845"/>
                  </a:lnTo>
                  <a:lnTo>
                    <a:pt x="3917" y="845"/>
                  </a:lnTo>
                  <a:lnTo>
                    <a:pt x="3907" y="834"/>
                  </a:lnTo>
                  <a:lnTo>
                    <a:pt x="3898" y="822"/>
                  </a:lnTo>
                  <a:lnTo>
                    <a:pt x="3889" y="810"/>
                  </a:lnTo>
                  <a:lnTo>
                    <a:pt x="3889" y="848"/>
                  </a:lnTo>
                  <a:lnTo>
                    <a:pt x="3874" y="848"/>
                  </a:lnTo>
                  <a:lnTo>
                    <a:pt x="3874" y="846"/>
                  </a:lnTo>
                  <a:lnTo>
                    <a:pt x="3872" y="846"/>
                  </a:lnTo>
                  <a:lnTo>
                    <a:pt x="3872" y="846"/>
                  </a:lnTo>
                  <a:lnTo>
                    <a:pt x="3872" y="846"/>
                  </a:lnTo>
                  <a:lnTo>
                    <a:pt x="3872" y="845"/>
                  </a:lnTo>
                  <a:lnTo>
                    <a:pt x="3870" y="845"/>
                  </a:lnTo>
                  <a:lnTo>
                    <a:pt x="3872" y="832"/>
                  </a:lnTo>
                  <a:lnTo>
                    <a:pt x="3870" y="825"/>
                  </a:lnTo>
                  <a:lnTo>
                    <a:pt x="3867" y="819"/>
                  </a:lnTo>
                  <a:lnTo>
                    <a:pt x="3863" y="810"/>
                  </a:lnTo>
                  <a:lnTo>
                    <a:pt x="3863" y="801"/>
                  </a:lnTo>
                  <a:lnTo>
                    <a:pt x="3868" y="791"/>
                  </a:lnTo>
                  <a:lnTo>
                    <a:pt x="3875" y="777"/>
                  </a:lnTo>
                  <a:lnTo>
                    <a:pt x="3882" y="764"/>
                  </a:lnTo>
                  <a:lnTo>
                    <a:pt x="3889" y="754"/>
                  </a:lnTo>
                  <a:lnTo>
                    <a:pt x="3893" y="749"/>
                  </a:lnTo>
                  <a:lnTo>
                    <a:pt x="3910" y="754"/>
                  </a:lnTo>
                  <a:lnTo>
                    <a:pt x="3921" y="754"/>
                  </a:lnTo>
                  <a:lnTo>
                    <a:pt x="3929" y="752"/>
                  </a:lnTo>
                  <a:lnTo>
                    <a:pt x="3940" y="749"/>
                  </a:lnTo>
                  <a:lnTo>
                    <a:pt x="3950" y="743"/>
                  </a:lnTo>
                  <a:lnTo>
                    <a:pt x="3952" y="743"/>
                  </a:lnTo>
                  <a:close/>
                  <a:moveTo>
                    <a:pt x="3989" y="740"/>
                  </a:moveTo>
                  <a:lnTo>
                    <a:pt x="3996" y="743"/>
                  </a:lnTo>
                  <a:lnTo>
                    <a:pt x="3999" y="745"/>
                  </a:lnTo>
                  <a:lnTo>
                    <a:pt x="4003" y="749"/>
                  </a:lnTo>
                  <a:lnTo>
                    <a:pt x="4004" y="752"/>
                  </a:lnTo>
                  <a:lnTo>
                    <a:pt x="4004" y="759"/>
                  </a:lnTo>
                  <a:lnTo>
                    <a:pt x="4004" y="768"/>
                  </a:lnTo>
                  <a:lnTo>
                    <a:pt x="4001" y="770"/>
                  </a:lnTo>
                  <a:lnTo>
                    <a:pt x="3999" y="771"/>
                  </a:lnTo>
                  <a:lnTo>
                    <a:pt x="3999" y="773"/>
                  </a:lnTo>
                  <a:lnTo>
                    <a:pt x="3999" y="775"/>
                  </a:lnTo>
                  <a:lnTo>
                    <a:pt x="3999" y="777"/>
                  </a:lnTo>
                  <a:lnTo>
                    <a:pt x="3999" y="778"/>
                  </a:lnTo>
                  <a:lnTo>
                    <a:pt x="3998" y="780"/>
                  </a:lnTo>
                  <a:lnTo>
                    <a:pt x="3994" y="784"/>
                  </a:lnTo>
                  <a:lnTo>
                    <a:pt x="3994" y="775"/>
                  </a:lnTo>
                  <a:lnTo>
                    <a:pt x="3987" y="764"/>
                  </a:lnTo>
                  <a:lnTo>
                    <a:pt x="3987" y="752"/>
                  </a:lnTo>
                  <a:lnTo>
                    <a:pt x="3989" y="740"/>
                  </a:lnTo>
                  <a:close/>
                  <a:moveTo>
                    <a:pt x="3533" y="691"/>
                  </a:moveTo>
                  <a:lnTo>
                    <a:pt x="3566" y="695"/>
                  </a:lnTo>
                  <a:lnTo>
                    <a:pt x="3579" y="710"/>
                  </a:lnTo>
                  <a:lnTo>
                    <a:pt x="3593" y="719"/>
                  </a:lnTo>
                  <a:lnTo>
                    <a:pt x="3607" y="728"/>
                  </a:lnTo>
                  <a:lnTo>
                    <a:pt x="3624" y="736"/>
                  </a:lnTo>
                  <a:lnTo>
                    <a:pt x="3629" y="740"/>
                  </a:lnTo>
                  <a:lnTo>
                    <a:pt x="3629" y="742"/>
                  </a:lnTo>
                  <a:lnTo>
                    <a:pt x="3631" y="742"/>
                  </a:lnTo>
                  <a:lnTo>
                    <a:pt x="3638" y="749"/>
                  </a:lnTo>
                  <a:lnTo>
                    <a:pt x="3650" y="763"/>
                  </a:lnTo>
                  <a:lnTo>
                    <a:pt x="3661" y="778"/>
                  </a:lnTo>
                  <a:lnTo>
                    <a:pt x="3673" y="796"/>
                  </a:lnTo>
                  <a:lnTo>
                    <a:pt x="3690" y="810"/>
                  </a:lnTo>
                  <a:lnTo>
                    <a:pt x="3687" y="827"/>
                  </a:lnTo>
                  <a:lnTo>
                    <a:pt x="3687" y="848"/>
                  </a:lnTo>
                  <a:lnTo>
                    <a:pt x="3701" y="850"/>
                  </a:lnTo>
                  <a:lnTo>
                    <a:pt x="3710" y="853"/>
                  </a:lnTo>
                  <a:lnTo>
                    <a:pt x="3716" y="859"/>
                  </a:lnTo>
                  <a:lnTo>
                    <a:pt x="3725" y="864"/>
                  </a:lnTo>
                  <a:lnTo>
                    <a:pt x="3736" y="864"/>
                  </a:lnTo>
                  <a:lnTo>
                    <a:pt x="3744" y="860"/>
                  </a:lnTo>
                  <a:lnTo>
                    <a:pt x="3751" y="857"/>
                  </a:lnTo>
                  <a:lnTo>
                    <a:pt x="3758" y="855"/>
                  </a:lnTo>
                  <a:lnTo>
                    <a:pt x="3774" y="860"/>
                  </a:lnTo>
                  <a:lnTo>
                    <a:pt x="3792" y="867"/>
                  </a:lnTo>
                  <a:lnTo>
                    <a:pt x="3809" y="876"/>
                  </a:lnTo>
                  <a:lnTo>
                    <a:pt x="3825" y="883"/>
                  </a:lnTo>
                  <a:lnTo>
                    <a:pt x="3823" y="883"/>
                  </a:lnTo>
                  <a:lnTo>
                    <a:pt x="3821" y="885"/>
                  </a:lnTo>
                  <a:lnTo>
                    <a:pt x="3821" y="885"/>
                  </a:lnTo>
                  <a:lnTo>
                    <a:pt x="3819" y="885"/>
                  </a:lnTo>
                  <a:lnTo>
                    <a:pt x="3816" y="887"/>
                  </a:lnTo>
                  <a:lnTo>
                    <a:pt x="3806" y="890"/>
                  </a:lnTo>
                  <a:lnTo>
                    <a:pt x="3786" y="890"/>
                  </a:lnTo>
                  <a:lnTo>
                    <a:pt x="3764" y="887"/>
                  </a:lnTo>
                  <a:lnTo>
                    <a:pt x="3741" y="881"/>
                  </a:lnTo>
                  <a:lnTo>
                    <a:pt x="3716" y="876"/>
                  </a:lnTo>
                  <a:lnTo>
                    <a:pt x="3697" y="871"/>
                  </a:lnTo>
                  <a:lnTo>
                    <a:pt x="3682" y="864"/>
                  </a:lnTo>
                  <a:lnTo>
                    <a:pt x="3675" y="860"/>
                  </a:lnTo>
                  <a:lnTo>
                    <a:pt x="3678" y="857"/>
                  </a:lnTo>
                  <a:lnTo>
                    <a:pt x="3678" y="857"/>
                  </a:lnTo>
                  <a:lnTo>
                    <a:pt x="3680" y="855"/>
                  </a:lnTo>
                  <a:lnTo>
                    <a:pt x="3682" y="852"/>
                  </a:lnTo>
                  <a:lnTo>
                    <a:pt x="3661" y="846"/>
                  </a:lnTo>
                  <a:lnTo>
                    <a:pt x="3643" y="836"/>
                  </a:lnTo>
                  <a:lnTo>
                    <a:pt x="3627" y="820"/>
                  </a:lnTo>
                  <a:lnTo>
                    <a:pt x="3615" y="803"/>
                  </a:lnTo>
                  <a:lnTo>
                    <a:pt x="3603" y="784"/>
                  </a:lnTo>
                  <a:lnTo>
                    <a:pt x="3593" y="764"/>
                  </a:lnTo>
                  <a:lnTo>
                    <a:pt x="3582" y="749"/>
                  </a:lnTo>
                  <a:lnTo>
                    <a:pt x="3572" y="736"/>
                  </a:lnTo>
                  <a:lnTo>
                    <a:pt x="3561" y="728"/>
                  </a:lnTo>
                  <a:lnTo>
                    <a:pt x="3549" y="717"/>
                  </a:lnTo>
                  <a:lnTo>
                    <a:pt x="3538" y="707"/>
                  </a:lnTo>
                  <a:lnTo>
                    <a:pt x="3533" y="691"/>
                  </a:lnTo>
                  <a:close/>
                  <a:moveTo>
                    <a:pt x="3832" y="672"/>
                  </a:moveTo>
                  <a:lnTo>
                    <a:pt x="3842" y="675"/>
                  </a:lnTo>
                  <a:lnTo>
                    <a:pt x="3854" y="682"/>
                  </a:lnTo>
                  <a:lnTo>
                    <a:pt x="3865" y="693"/>
                  </a:lnTo>
                  <a:lnTo>
                    <a:pt x="3870" y="702"/>
                  </a:lnTo>
                  <a:lnTo>
                    <a:pt x="3865" y="705"/>
                  </a:lnTo>
                  <a:lnTo>
                    <a:pt x="3860" y="710"/>
                  </a:lnTo>
                  <a:lnTo>
                    <a:pt x="3854" y="714"/>
                  </a:lnTo>
                  <a:lnTo>
                    <a:pt x="3847" y="717"/>
                  </a:lnTo>
                  <a:lnTo>
                    <a:pt x="3853" y="733"/>
                  </a:lnTo>
                  <a:lnTo>
                    <a:pt x="3860" y="745"/>
                  </a:lnTo>
                  <a:lnTo>
                    <a:pt x="3867" y="759"/>
                  </a:lnTo>
                  <a:lnTo>
                    <a:pt x="3861" y="761"/>
                  </a:lnTo>
                  <a:lnTo>
                    <a:pt x="3858" y="761"/>
                  </a:lnTo>
                  <a:lnTo>
                    <a:pt x="3856" y="761"/>
                  </a:lnTo>
                  <a:lnTo>
                    <a:pt x="3856" y="761"/>
                  </a:lnTo>
                  <a:lnTo>
                    <a:pt x="3854" y="763"/>
                  </a:lnTo>
                  <a:lnTo>
                    <a:pt x="3853" y="764"/>
                  </a:lnTo>
                  <a:lnTo>
                    <a:pt x="3851" y="768"/>
                  </a:lnTo>
                  <a:lnTo>
                    <a:pt x="3842" y="784"/>
                  </a:lnTo>
                  <a:lnTo>
                    <a:pt x="3837" y="803"/>
                  </a:lnTo>
                  <a:lnTo>
                    <a:pt x="3828" y="820"/>
                  </a:lnTo>
                  <a:lnTo>
                    <a:pt x="3823" y="824"/>
                  </a:lnTo>
                  <a:lnTo>
                    <a:pt x="3818" y="824"/>
                  </a:lnTo>
                  <a:lnTo>
                    <a:pt x="3812" y="825"/>
                  </a:lnTo>
                  <a:lnTo>
                    <a:pt x="3806" y="825"/>
                  </a:lnTo>
                  <a:lnTo>
                    <a:pt x="3795" y="819"/>
                  </a:lnTo>
                  <a:lnTo>
                    <a:pt x="3785" y="817"/>
                  </a:lnTo>
                  <a:lnTo>
                    <a:pt x="3772" y="817"/>
                  </a:lnTo>
                  <a:lnTo>
                    <a:pt x="3760" y="815"/>
                  </a:lnTo>
                  <a:lnTo>
                    <a:pt x="3748" y="810"/>
                  </a:lnTo>
                  <a:lnTo>
                    <a:pt x="3736" y="794"/>
                  </a:lnTo>
                  <a:lnTo>
                    <a:pt x="3727" y="773"/>
                  </a:lnTo>
                  <a:lnTo>
                    <a:pt x="3725" y="749"/>
                  </a:lnTo>
                  <a:lnTo>
                    <a:pt x="3734" y="745"/>
                  </a:lnTo>
                  <a:lnTo>
                    <a:pt x="3741" y="745"/>
                  </a:lnTo>
                  <a:lnTo>
                    <a:pt x="3748" y="747"/>
                  </a:lnTo>
                  <a:lnTo>
                    <a:pt x="3755" y="743"/>
                  </a:lnTo>
                  <a:lnTo>
                    <a:pt x="3764" y="729"/>
                  </a:lnTo>
                  <a:lnTo>
                    <a:pt x="3786" y="726"/>
                  </a:lnTo>
                  <a:lnTo>
                    <a:pt x="3790" y="723"/>
                  </a:lnTo>
                  <a:lnTo>
                    <a:pt x="3793" y="719"/>
                  </a:lnTo>
                  <a:lnTo>
                    <a:pt x="3793" y="717"/>
                  </a:lnTo>
                  <a:lnTo>
                    <a:pt x="3795" y="716"/>
                  </a:lnTo>
                  <a:lnTo>
                    <a:pt x="3795" y="714"/>
                  </a:lnTo>
                  <a:lnTo>
                    <a:pt x="3795" y="712"/>
                  </a:lnTo>
                  <a:lnTo>
                    <a:pt x="3797" y="710"/>
                  </a:lnTo>
                  <a:lnTo>
                    <a:pt x="3797" y="710"/>
                  </a:lnTo>
                  <a:lnTo>
                    <a:pt x="3800" y="710"/>
                  </a:lnTo>
                  <a:lnTo>
                    <a:pt x="3806" y="710"/>
                  </a:lnTo>
                  <a:lnTo>
                    <a:pt x="3812" y="710"/>
                  </a:lnTo>
                  <a:lnTo>
                    <a:pt x="3816" y="698"/>
                  </a:lnTo>
                  <a:lnTo>
                    <a:pt x="3821" y="689"/>
                  </a:lnTo>
                  <a:lnTo>
                    <a:pt x="3826" y="681"/>
                  </a:lnTo>
                  <a:lnTo>
                    <a:pt x="3832" y="672"/>
                  </a:lnTo>
                  <a:close/>
                  <a:moveTo>
                    <a:pt x="3329" y="649"/>
                  </a:moveTo>
                  <a:lnTo>
                    <a:pt x="3339" y="656"/>
                  </a:lnTo>
                  <a:lnTo>
                    <a:pt x="3345" y="668"/>
                  </a:lnTo>
                  <a:lnTo>
                    <a:pt x="3345" y="686"/>
                  </a:lnTo>
                  <a:lnTo>
                    <a:pt x="3345" y="688"/>
                  </a:lnTo>
                  <a:lnTo>
                    <a:pt x="3346" y="688"/>
                  </a:lnTo>
                  <a:lnTo>
                    <a:pt x="3348" y="689"/>
                  </a:lnTo>
                  <a:lnTo>
                    <a:pt x="3348" y="689"/>
                  </a:lnTo>
                  <a:lnTo>
                    <a:pt x="3348" y="691"/>
                  </a:lnTo>
                  <a:lnTo>
                    <a:pt x="3348" y="695"/>
                  </a:lnTo>
                  <a:lnTo>
                    <a:pt x="3345" y="695"/>
                  </a:lnTo>
                  <a:lnTo>
                    <a:pt x="3341" y="696"/>
                  </a:lnTo>
                  <a:lnTo>
                    <a:pt x="3339" y="700"/>
                  </a:lnTo>
                  <a:lnTo>
                    <a:pt x="3336" y="702"/>
                  </a:lnTo>
                  <a:lnTo>
                    <a:pt x="3334" y="702"/>
                  </a:lnTo>
                  <a:lnTo>
                    <a:pt x="3332" y="700"/>
                  </a:lnTo>
                  <a:lnTo>
                    <a:pt x="3331" y="700"/>
                  </a:lnTo>
                  <a:lnTo>
                    <a:pt x="3331" y="700"/>
                  </a:lnTo>
                  <a:lnTo>
                    <a:pt x="3329" y="698"/>
                  </a:lnTo>
                  <a:lnTo>
                    <a:pt x="3322" y="684"/>
                  </a:lnTo>
                  <a:lnTo>
                    <a:pt x="3322" y="663"/>
                  </a:lnTo>
                  <a:lnTo>
                    <a:pt x="3324" y="660"/>
                  </a:lnTo>
                  <a:lnTo>
                    <a:pt x="3326" y="658"/>
                  </a:lnTo>
                  <a:lnTo>
                    <a:pt x="3327" y="654"/>
                  </a:lnTo>
                  <a:lnTo>
                    <a:pt x="3329" y="649"/>
                  </a:lnTo>
                  <a:close/>
                  <a:moveTo>
                    <a:pt x="3956" y="628"/>
                  </a:moveTo>
                  <a:lnTo>
                    <a:pt x="3964" y="637"/>
                  </a:lnTo>
                  <a:lnTo>
                    <a:pt x="3970" y="647"/>
                  </a:lnTo>
                  <a:lnTo>
                    <a:pt x="3970" y="663"/>
                  </a:lnTo>
                  <a:lnTo>
                    <a:pt x="3971" y="667"/>
                  </a:lnTo>
                  <a:lnTo>
                    <a:pt x="3973" y="667"/>
                  </a:lnTo>
                  <a:lnTo>
                    <a:pt x="3973" y="668"/>
                  </a:lnTo>
                  <a:lnTo>
                    <a:pt x="3973" y="668"/>
                  </a:lnTo>
                  <a:lnTo>
                    <a:pt x="3971" y="668"/>
                  </a:lnTo>
                  <a:lnTo>
                    <a:pt x="3970" y="672"/>
                  </a:lnTo>
                  <a:lnTo>
                    <a:pt x="3970" y="675"/>
                  </a:lnTo>
                  <a:lnTo>
                    <a:pt x="3968" y="675"/>
                  </a:lnTo>
                  <a:lnTo>
                    <a:pt x="3968" y="677"/>
                  </a:lnTo>
                  <a:lnTo>
                    <a:pt x="3968" y="677"/>
                  </a:lnTo>
                  <a:lnTo>
                    <a:pt x="3968" y="677"/>
                  </a:lnTo>
                  <a:lnTo>
                    <a:pt x="3966" y="677"/>
                  </a:lnTo>
                  <a:lnTo>
                    <a:pt x="3963" y="679"/>
                  </a:lnTo>
                  <a:lnTo>
                    <a:pt x="3961" y="675"/>
                  </a:lnTo>
                  <a:lnTo>
                    <a:pt x="3961" y="674"/>
                  </a:lnTo>
                  <a:lnTo>
                    <a:pt x="3961" y="674"/>
                  </a:lnTo>
                  <a:lnTo>
                    <a:pt x="3961" y="674"/>
                  </a:lnTo>
                  <a:lnTo>
                    <a:pt x="3959" y="674"/>
                  </a:lnTo>
                  <a:lnTo>
                    <a:pt x="3957" y="674"/>
                  </a:lnTo>
                  <a:lnTo>
                    <a:pt x="3956" y="672"/>
                  </a:lnTo>
                  <a:lnTo>
                    <a:pt x="3956" y="675"/>
                  </a:lnTo>
                  <a:lnTo>
                    <a:pt x="3957" y="677"/>
                  </a:lnTo>
                  <a:lnTo>
                    <a:pt x="3959" y="679"/>
                  </a:lnTo>
                  <a:lnTo>
                    <a:pt x="3961" y="681"/>
                  </a:lnTo>
                  <a:lnTo>
                    <a:pt x="3961" y="681"/>
                  </a:lnTo>
                  <a:lnTo>
                    <a:pt x="3959" y="682"/>
                  </a:lnTo>
                  <a:lnTo>
                    <a:pt x="3959" y="684"/>
                  </a:lnTo>
                  <a:lnTo>
                    <a:pt x="3959" y="686"/>
                  </a:lnTo>
                  <a:lnTo>
                    <a:pt x="3959" y="691"/>
                  </a:lnTo>
                  <a:lnTo>
                    <a:pt x="3950" y="691"/>
                  </a:lnTo>
                  <a:lnTo>
                    <a:pt x="3950" y="686"/>
                  </a:lnTo>
                  <a:lnTo>
                    <a:pt x="3945" y="684"/>
                  </a:lnTo>
                  <a:lnTo>
                    <a:pt x="3940" y="681"/>
                  </a:lnTo>
                  <a:lnTo>
                    <a:pt x="3938" y="677"/>
                  </a:lnTo>
                  <a:lnTo>
                    <a:pt x="3936" y="672"/>
                  </a:lnTo>
                  <a:lnTo>
                    <a:pt x="3935" y="667"/>
                  </a:lnTo>
                  <a:lnTo>
                    <a:pt x="3931" y="660"/>
                  </a:lnTo>
                  <a:lnTo>
                    <a:pt x="3926" y="663"/>
                  </a:lnTo>
                  <a:lnTo>
                    <a:pt x="3919" y="667"/>
                  </a:lnTo>
                  <a:lnTo>
                    <a:pt x="3912" y="668"/>
                  </a:lnTo>
                  <a:lnTo>
                    <a:pt x="3905" y="672"/>
                  </a:lnTo>
                  <a:lnTo>
                    <a:pt x="3905" y="663"/>
                  </a:lnTo>
                  <a:lnTo>
                    <a:pt x="3907" y="661"/>
                  </a:lnTo>
                  <a:lnTo>
                    <a:pt x="3907" y="661"/>
                  </a:lnTo>
                  <a:lnTo>
                    <a:pt x="3907" y="660"/>
                  </a:lnTo>
                  <a:lnTo>
                    <a:pt x="3908" y="660"/>
                  </a:lnTo>
                  <a:lnTo>
                    <a:pt x="3908" y="656"/>
                  </a:lnTo>
                  <a:lnTo>
                    <a:pt x="3922" y="651"/>
                  </a:lnTo>
                  <a:lnTo>
                    <a:pt x="3935" y="647"/>
                  </a:lnTo>
                  <a:lnTo>
                    <a:pt x="3947" y="640"/>
                  </a:lnTo>
                  <a:lnTo>
                    <a:pt x="3956" y="628"/>
                  </a:lnTo>
                  <a:close/>
                  <a:moveTo>
                    <a:pt x="1243" y="628"/>
                  </a:moveTo>
                  <a:lnTo>
                    <a:pt x="1245" y="633"/>
                  </a:lnTo>
                  <a:lnTo>
                    <a:pt x="1245" y="635"/>
                  </a:lnTo>
                  <a:lnTo>
                    <a:pt x="1245" y="637"/>
                  </a:lnTo>
                  <a:lnTo>
                    <a:pt x="1245" y="637"/>
                  </a:lnTo>
                  <a:lnTo>
                    <a:pt x="1247" y="639"/>
                  </a:lnTo>
                  <a:lnTo>
                    <a:pt x="1248" y="639"/>
                  </a:lnTo>
                  <a:lnTo>
                    <a:pt x="1252" y="640"/>
                  </a:lnTo>
                  <a:lnTo>
                    <a:pt x="1252" y="633"/>
                  </a:lnTo>
                  <a:lnTo>
                    <a:pt x="1243" y="628"/>
                  </a:lnTo>
                  <a:close/>
                  <a:moveTo>
                    <a:pt x="3870" y="609"/>
                  </a:moveTo>
                  <a:lnTo>
                    <a:pt x="3874" y="613"/>
                  </a:lnTo>
                  <a:lnTo>
                    <a:pt x="3875" y="613"/>
                  </a:lnTo>
                  <a:lnTo>
                    <a:pt x="3877" y="613"/>
                  </a:lnTo>
                  <a:lnTo>
                    <a:pt x="3877" y="614"/>
                  </a:lnTo>
                  <a:lnTo>
                    <a:pt x="3877" y="614"/>
                  </a:lnTo>
                  <a:lnTo>
                    <a:pt x="3877" y="618"/>
                  </a:lnTo>
                  <a:lnTo>
                    <a:pt x="3879" y="621"/>
                  </a:lnTo>
                  <a:lnTo>
                    <a:pt x="3868" y="630"/>
                  </a:lnTo>
                  <a:lnTo>
                    <a:pt x="3861" y="639"/>
                  </a:lnTo>
                  <a:lnTo>
                    <a:pt x="3853" y="646"/>
                  </a:lnTo>
                  <a:lnTo>
                    <a:pt x="3840" y="653"/>
                  </a:lnTo>
                  <a:lnTo>
                    <a:pt x="3840" y="649"/>
                  </a:lnTo>
                  <a:lnTo>
                    <a:pt x="3851" y="637"/>
                  </a:lnTo>
                  <a:lnTo>
                    <a:pt x="3863" y="625"/>
                  </a:lnTo>
                  <a:lnTo>
                    <a:pt x="3870" y="609"/>
                  </a:lnTo>
                  <a:close/>
                  <a:moveTo>
                    <a:pt x="1371" y="517"/>
                  </a:moveTo>
                  <a:lnTo>
                    <a:pt x="1378" y="518"/>
                  </a:lnTo>
                  <a:lnTo>
                    <a:pt x="1386" y="522"/>
                  </a:lnTo>
                  <a:lnTo>
                    <a:pt x="1383" y="524"/>
                  </a:lnTo>
                  <a:lnTo>
                    <a:pt x="1381" y="527"/>
                  </a:lnTo>
                  <a:lnTo>
                    <a:pt x="1378" y="529"/>
                  </a:lnTo>
                  <a:lnTo>
                    <a:pt x="1372" y="529"/>
                  </a:lnTo>
                  <a:lnTo>
                    <a:pt x="1367" y="527"/>
                  </a:lnTo>
                  <a:lnTo>
                    <a:pt x="1362" y="527"/>
                  </a:lnTo>
                  <a:lnTo>
                    <a:pt x="1357" y="527"/>
                  </a:lnTo>
                  <a:lnTo>
                    <a:pt x="1351" y="529"/>
                  </a:lnTo>
                  <a:lnTo>
                    <a:pt x="1351" y="518"/>
                  </a:lnTo>
                  <a:lnTo>
                    <a:pt x="1364" y="517"/>
                  </a:lnTo>
                  <a:lnTo>
                    <a:pt x="1371" y="517"/>
                  </a:lnTo>
                  <a:close/>
                  <a:moveTo>
                    <a:pt x="3912" y="506"/>
                  </a:moveTo>
                  <a:lnTo>
                    <a:pt x="3912" y="524"/>
                  </a:lnTo>
                  <a:lnTo>
                    <a:pt x="3910" y="536"/>
                  </a:lnTo>
                  <a:lnTo>
                    <a:pt x="3907" y="546"/>
                  </a:lnTo>
                  <a:lnTo>
                    <a:pt x="3905" y="564"/>
                  </a:lnTo>
                  <a:lnTo>
                    <a:pt x="3908" y="564"/>
                  </a:lnTo>
                  <a:lnTo>
                    <a:pt x="3908" y="567"/>
                  </a:lnTo>
                  <a:lnTo>
                    <a:pt x="3915" y="567"/>
                  </a:lnTo>
                  <a:lnTo>
                    <a:pt x="3919" y="567"/>
                  </a:lnTo>
                  <a:lnTo>
                    <a:pt x="3922" y="567"/>
                  </a:lnTo>
                  <a:lnTo>
                    <a:pt x="3926" y="569"/>
                  </a:lnTo>
                  <a:lnTo>
                    <a:pt x="3929" y="571"/>
                  </a:lnTo>
                  <a:lnTo>
                    <a:pt x="3936" y="572"/>
                  </a:lnTo>
                  <a:lnTo>
                    <a:pt x="3940" y="585"/>
                  </a:lnTo>
                  <a:lnTo>
                    <a:pt x="3947" y="593"/>
                  </a:lnTo>
                  <a:lnTo>
                    <a:pt x="3956" y="602"/>
                  </a:lnTo>
                  <a:lnTo>
                    <a:pt x="3963" y="614"/>
                  </a:lnTo>
                  <a:lnTo>
                    <a:pt x="3957" y="616"/>
                  </a:lnTo>
                  <a:lnTo>
                    <a:pt x="3954" y="618"/>
                  </a:lnTo>
                  <a:lnTo>
                    <a:pt x="3952" y="618"/>
                  </a:lnTo>
                  <a:lnTo>
                    <a:pt x="3952" y="620"/>
                  </a:lnTo>
                  <a:lnTo>
                    <a:pt x="3952" y="621"/>
                  </a:lnTo>
                  <a:lnTo>
                    <a:pt x="3952" y="621"/>
                  </a:lnTo>
                  <a:lnTo>
                    <a:pt x="3952" y="623"/>
                  </a:lnTo>
                  <a:lnTo>
                    <a:pt x="3949" y="623"/>
                  </a:lnTo>
                  <a:lnTo>
                    <a:pt x="3943" y="625"/>
                  </a:lnTo>
                  <a:lnTo>
                    <a:pt x="3942" y="621"/>
                  </a:lnTo>
                  <a:lnTo>
                    <a:pt x="3942" y="621"/>
                  </a:lnTo>
                  <a:lnTo>
                    <a:pt x="3942" y="620"/>
                  </a:lnTo>
                  <a:lnTo>
                    <a:pt x="3942" y="620"/>
                  </a:lnTo>
                  <a:lnTo>
                    <a:pt x="3940" y="620"/>
                  </a:lnTo>
                  <a:lnTo>
                    <a:pt x="3938" y="620"/>
                  </a:lnTo>
                  <a:lnTo>
                    <a:pt x="3936" y="618"/>
                  </a:lnTo>
                  <a:lnTo>
                    <a:pt x="3933" y="625"/>
                  </a:lnTo>
                  <a:lnTo>
                    <a:pt x="3931" y="630"/>
                  </a:lnTo>
                  <a:lnTo>
                    <a:pt x="3928" y="635"/>
                  </a:lnTo>
                  <a:lnTo>
                    <a:pt x="3922" y="637"/>
                  </a:lnTo>
                  <a:lnTo>
                    <a:pt x="3917" y="640"/>
                  </a:lnTo>
                  <a:lnTo>
                    <a:pt x="3917" y="637"/>
                  </a:lnTo>
                  <a:lnTo>
                    <a:pt x="3914" y="633"/>
                  </a:lnTo>
                  <a:lnTo>
                    <a:pt x="3914" y="630"/>
                  </a:lnTo>
                  <a:lnTo>
                    <a:pt x="3914" y="628"/>
                  </a:lnTo>
                  <a:lnTo>
                    <a:pt x="3914" y="627"/>
                  </a:lnTo>
                  <a:lnTo>
                    <a:pt x="3914" y="627"/>
                  </a:lnTo>
                  <a:lnTo>
                    <a:pt x="3914" y="625"/>
                  </a:lnTo>
                  <a:lnTo>
                    <a:pt x="3912" y="623"/>
                  </a:lnTo>
                  <a:lnTo>
                    <a:pt x="3910" y="623"/>
                  </a:lnTo>
                  <a:lnTo>
                    <a:pt x="3905" y="621"/>
                  </a:lnTo>
                  <a:lnTo>
                    <a:pt x="3905" y="616"/>
                  </a:lnTo>
                  <a:lnTo>
                    <a:pt x="3905" y="611"/>
                  </a:lnTo>
                  <a:lnTo>
                    <a:pt x="3907" y="607"/>
                  </a:lnTo>
                  <a:lnTo>
                    <a:pt x="3907" y="606"/>
                  </a:lnTo>
                  <a:lnTo>
                    <a:pt x="3908" y="604"/>
                  </a:lnTo>
                  <a:lnTo>
                    <a:pt x="3912" y="604"/>
                  </a:lnTo>
                  <a:lnTo>
                    <a:pt x="3917" y="602"/>
                  </a:lnTo>
                  <a:lnTo>
                    <a:pt x="3924" y="602"/>
                  </a:lnTo>
                  <a:lnTo>
                    <a:pt x="3924" y="614"/>
                  </a:lnTo>
                  <a:lnTo>
                    <a:pt x="3936" y="614"/>
                  </a:lnTo>
                  <a:lnTo>
                    <a:pt x="3936" y="611"/>
                  </a:lnTo>
                  <a:lnTo>
                    <a:pt x="3938" y="607"/>
                  </a:lnTo>
                  <a:lnTo>
                    <a:pt x="3940" y="606"/>
                  </a:lnTo>
                  <a:lnTo>
                    <a:pt x="3940" y="604"/>
                  </a:lnTo>
                  <a:lnTo>
                    <a:pt x="3942" y="602"/>
                  </a:lnTo>
                  <a:lnTo>
                    <a:pt x="3943" y="599"/>
                  </a:lnTo>
                  <a:lnTo>
                    <a:pt x="3940" y="599"/>
                  </a:lnTo>
                  <a:lnTo>
                    <a:pt x="3922" y="585"/>
                  </a:lnTo>
                  <a:lnTo>
                    <a:pt x="3902" y="576"/>
                  </a:lnTo>
                  <a:lnTo>
                    <a:pt x="3902" y="583"/>
                  </a:lnTo>
                  <a:lnTo>
                    <a:pt x="3900" y="588"/>
                  </a:lnTo>
                  <a:lnTo>
                    <a:pt x="3898" y="593"/>
                  </a:lnTo>
                  <a:lnTo>
                    <a:pt x="3898" y="599"/>
                  </a:lnTo>
                  <a:lnTo>
                    <a:pt x="3896" y="597"/>
                  </a:lnTo>
                  <a:lnTo>
                    <a:pt x="3895" y="595"/>
                  </a:lnTo>
                  <a:lnTo>
                    <a:pt x="3895" y="595"/>
                  </a:lnTo>
                  <a:lnTo>
                    <a:pt x="3895" y="593"/>
                  </a:lnTo>
                  <a:lnTo>
                    <a:pt x="3893" y="592"/>
                  </a:lnTo>
                  <a:lnTo>
                    <a:pt x="3888" y="579"/>
                  </a:lnTo>
                  <a:lnTo>
                    <a:pt x="3882" y="564"/>
                  </a:lnTo>
                  <a:lnTo>
                    <a:pt x="3881" y="544"/>
                  </a:lnTo>
                  <a:lnTo>
                    <a:pt x="3882" y="527"/>
                  </a:lnTo>
                  <a:lnTo>
                    <a:pt x="3889" y="510"/>
                  </a:lnTo>
                  <a:lnTo>
                    <a:pt x="3895" y="508"/>
                  </a:lnTo>
                  <a:lnTo>
                    <a:pt x="3900" y="506"/>
                  </a:lnTo>
                  <a:lnTo>
                    <a:pt x="3905" y="506"/>
                  </a:lnTo>
                  <a:lnTo>
                    <a:pt x="3912" y="506"/>
                  </a:lnTo>
                  <a:close/>
                  <a:moveTo>
                    <a:pt x="1306" y="506"/>
                  </a:moveTo>
                  <a:lnTo>
                    <a:pt x="1313" y="506"/>
                  </a:lnTo>
                  <a:lnTo>
                    <a:pt x="1320" y="508"/>
                  </a:lnTo>
                  <a:lnTo>
                    <a:pt x="1327" y="508"/>
                  </a:lnTo>
                  <a:lnTo>
                    <a:pt x="1332" y="510"/>
                  </a:lnTo>
                  <a:lnTo>
                    <a:pt x="1332" y="518"/>
                  </a:lnTo>
                  <a:lnTo>
                    <a:pt x="1306" y="518"/>
                  </a:lnTo>
                  <a:lnTo>
                    <a:pt x="1306" y="506"/>
                  </a:lnTo>
                  <a:close/>
                  <a:moveTo>
                    <a:pt x="1159" y="506"/>
                  </a:moveTo>
                  <a:lnTo>
                    <a:pt x="1168" y="508"/>
                  </a:lnTo>
                  <a:lnTo>
                    <a:pt x="1173" y="511"/>
                  </a:lnTo>
                  <a:lnTo>
                    <a:pt x="1180" y="515"/>
                  </a:lnTo>
                  <a:lnTo>
                    <a:pt x="1186" y="518"/>
                  </a:lnTo>
                  <a:lnTo>
                    <a:pt x="1186" y="522"/>
                  </a:lnTo>
                  <a:lnTo>
                    <a:pt x="1179" y="522"/>
                  </a:lnTo>
                  <a:lnTo>
                    <a:pt x="1173" y="524"/>
                  </a:lnTo>
                  <a:lnTo>
                    <a:pt x="1168" y="525"/>
                  </a:lnTo>
                  <a:lnTo>
                    <a:pt x="1165" y="524"/>
                  </a:lnTo>
                  <a:lnTo>
                    <a:pt x="1158" y="524"/>
                  </a:lnTo>
                  <a:lnTo>
                    <a:pt x="1152" y="522"/>
                  </a:lnTo>
                  <a:lnTo>
                    <a:pt x="1152" y="510"/>
                  </a:lnTo>
                  <a:lnTo>
                    <a:pt x="1154" y="510"/>
                  </a:lnTo>
                  <a:lnTo>
                    <a:pt x="1156" y="508"/>
                  </a:lnTo>
                  <a:lnTo>
                    <a:pt x="1158" y="508"/>
                  </a:lnTo>
                  <a:lnTo>
                    <a:pt x="1158" y="508"/>
                  </a:lnTo>
                  <a:lnTo>
                    <a:pt x="1159" y="506"/>
                  </a:lnTo>
                  <a:close/>
                  <a:moveTo>
                    <a:pt x="1220" y="490"/>
                  </a:moveTo>
                  <a:lnTo>
                    <a:pt x="1241" y="492"/>
                  </a:lnTo>
                  <a:lnTo>
                    <a:pt x="1259" y="496"/>
                  </a:lnTo>
                  <a:lnTo>
                    <a:pt x="1273" y="501"/>
                  </a:lnTo>
                  <a:lnTo>
                    <a:pt x="1290" y="506"/>
                  </a:lnTo>
                  <a:lnTo>
                    <a:pt x="1290" y="515"/>
                  </a:lnTo>
                  <a:lnTo>
                    <a:pt x="1283" y="515"/>
                  </a:lnTo>
                  <a:lnTo>
                    <a:pt x="1280" y="517"/>
                  </a:lnTo>
                  <a:lnTo>
                    <a:pt x="1275" y="518"/>
                  </a:lnTo>
                  <a:lnTo>
                    <a:pt x="1271" y="520"/>
                  </a:lnTo>
                  <a:lnTo>
                    <a:pt x="1268" y="522"/>
                  </a:lnTo>
                  <a:lnTo>
                    <a:pt x="1262" y="522"/>
                  </a:lnTo>
                  <a:lnTo>
                    <a:pt x="1262" y="520"/>
                  </a:lnTo>
                  <a:lnTo>
                    <a:pt x="1262" y="518"/>
                  </a:lnTo>
                  <a:lnTo>
                    <a:pt x="1261" y="517"/>
                  </a:lnTo>
                  <a:lnTo>
                    <a:pt x="1259" y="515"/>
                  </a:lnTo>
                  <a:lnTo>
                    <a:pt x="1257" y="513"/>
                  </a:lnTo>
                  <a:lnTo>
                    <a:pt x="1255" y="515"/>
                  </a:lnTo>
                  <a:lnTo>
                    <a:pt x="1252" y="525"/>
                  </a:lnTo>
                  <a:lnTo>
                    <a:pt x="1247" y="525"/>
                  </a:lnTo>
                  <a:lnTo>
                    <a:pt x="1234" y="524"/>
                  </a:lnTo>
                  <a:lnTo>
                    <a:pt x="1220" y="522"/>
                  </a:lnTo>
                  <a:lnTo>
                    <a:pt x="1210" y="522"/>
                  </a:lnTo>
                  <a:lnTo>
                    <a:pt x="1205" y="510"/>
                  </a:lnTo>
                  <a:lnTo>
                    <a:pt x="1214" y="510"/>
                  </a:lnTo>
                  <a:lnTo>
                    <a:pt x="1220" y="510"/>
                  </a:lnTo>
                  <a:lnTo>
                    <a:pt x="1227" y="508"/>
                  </a:lnTo>
                  <a:lnTo>
                    <a:pt x="1233" y="506"/>
                  </a:lnTo>
                  <a:lnTo>
                    <a:pt x="1229" y="504"/>
                  </a:lnTo>
                  <a:lnTo>
                    <a:pt x="1226" y="501"/>
                  </a:lnTo>
                  <a:lnTo>
                    <a:pt x="1224" y="499"/>
                  </a:lnTo>
                  <a:lnTo>
                    <a:pt x="1222" y="496"/>
                  </a:lnTo>
                  <a:lnTo>
                    <a:pt x="1220" y="490"/>
                  </a:lnTo>
                  <a:close/>
                  <a:moveTo>
                    <a:pt x="100" y="452"/>
                  </a:moveTo>
                  <a:lnTo>
                    <a:pt x="116" y="457"/>
                  </a:lnTo>
                  <a:lnTo>
                    <a:pt x="128" y="464"/>
                  </a:lnTo>
                  <a:lnTo>
                    <a:pt x="142" y="471"/>
                  </a:lnTo>
                  <a:lnTo>
                    <a:pt x="142" y="475"/>
                  </a:lnTo>
                  <a:lnTo>
                    <a:pt x="138" y="475"/>
                  </a:lnTo>
                  <a:lnTo>
                    <a:pt x="126" y="483"/>
                  </a:lnTo>
                  <a:lnTo>
                    <a:pt x="114" y="485"/>
                  </a:lnTo>
                  <a:lnTo>
                    <a:pt x="103" y="487"/>
                  </a:lnTo>
                  <a:lnTo>
                    <a:pt x="91" y="490"/>
                  </a:lnTo>
                  <a:lnTo>
                    <a:pt x="91" y="487"/>
                  </a:lnTo>
                  <a:lnTo>
                    <a:pt x="88" y="487"/>
                  </a:lnTo>
                  <a:lnTo>
                    <a:pt x="91" y="478"/>
                  </a:lnTo>
                  <a:lnTo>
                    <a:pt x="91" y="469"/>
                  </a:lnTo>
                  <a:lnTo>
                    <a:pt x="91" y="457"/>
                  </a:lnTo>
                  <a:lnTo>
                    <a:pt x="95" y="455"/>
                  </a:lnTo>
                  <a:lnTo>
                    <a:pt x="96" y="455"/>
                  </a:lnTo>
                  <a:lnTo>
                    <a:pt x="96" y="454"/>
                  </a:lnTo>
                  <a:lnTo>
                    <a:pt x="98" y="454"/>
                  </a:lnTo>
                  <a:lnTo>
                    <a:pt x="100" y="452"/>
                  </a:lnTo>
                  <a:close/>
                  <a:moveTo>
                    <a:pt x="1098" y="441"/>
                  </a:moveTo>
                  <a:lnTo>
                    <a:pt x="1126" y="447"/>
                  </a:lnTo>
                  <a:lnTo>
                    <a:pt x="1151" y="455"/>
                  </a:lnTo>
                  <a:lnTo>
                    <a:pt x="1170" y="464"/>
                  </a:lnTo>
                  <a:lnTo>
                    <a:pt x="1189" y="473"/>
                  </a:lnTo>
                  <a:lnTo>
                    <a:pt x="1210" y="483"/>
                  </a:lnTo>
                  <a:lnTo>
                    <a:pt x="1210" y="490"/>
                  </a:lnTo>
                  <a:lnTo>
                    <a:pt x="1201" y="490"/>
                  </a:lnTo>
                  <a:lnTo>
                    <a:pt x="1191" y="494"/>
                  </a:lnTo>
                  <a:lnTo>
                    <a:pt x="1179" y="497"/>
                  </a:lnTo>
                  <a:lnTo>
                    <a:pt x="1166" y="499"/>
                  </a:lnTo>
                  <a:lnTo>
                    <a:pt x="1168" y="496"/>
                  </a:lnTo>
                  <a:lnTo>
                    <a:pt x="1168" y="492"/>
                  </a:lnTo>
                  <a:lnTo>
                    <a:pt x="1168" y="490"/>
                  </a:lnTo>
                  <a:lnTo>
                    <a:pt x="1168" y="489"/>
                  </a:lnTo>
                  <a:lnTo>
                    <a:pt x="1168" y="487"/>
                  </a:lnTo>
                  <a:lnTo>
                    <a:pt x="1166" y="483"/>
                  </a:lnTo>
                  <a:lnTo>
                    <a:pt x="1140" y="476"/>
                  </a:lnTo>
                  <a:lnTo>
                    <a:pt x="1116" y="464"/>
                  </a:lnTo>
                  <a:lnTo>
                    <a:pt x="1090" y="452"/>
                  </a:lnTo>
                  <a:lnTo>
                    <a:pt x="1084" y="457"/>
                  </a:lnTo>
                  <a:lnTo>
                    <a:pt x="1081" y="462"/>
                  </a:lnTo>
                  <a:lnTo>
                    <a:pt x="1076" y="468"/>
                  </a:lnTo>
                  <a:lnTo>
                    <a:pt x="1070" y="466"/>
                  </a:lnTo>
                  <a:lnTo>
                    <a:pt x="1063" y="462"/>
                  </a:lnTo>
                  <a:lnTo>
                    <a:pt x="1060" y="461"/>
                  </a:lnTo>
                  <a:lnTo>
                    <a:pt x="1067" y="461"/>
                  </a:lnTo>
                  <a:lnTo>
                    <a:pt x="1072" y="454"/>
                  </a:lnTo>
                  <a:lnTo>
                    <a:pt x="1077" y="450"/>
                  </a:lnTo>
                  <a:lnTo>
                    <a:pt x="1083" y="445"/>
                  </a:lnTo>
                  <a:lnTo>
                    <a:pt x="1088" y="445"/>
                  </a:lnTo>
                  <a:lnTo>
                    <a:pt x="1091" y="443"/>
                  </a:lnTo>
                  <a:lnTo>
                    <a:pt x="1095" y="443"/>
                  </a:lnTo>
                  <a:lnTo>
                    <a:pt x="1098" y="441"/>
                  </a:lnTo>
                  <a:close/>
                  <a:moveTo>
                    <a:pt x="77" y="433"/>
                  </a:moveTo>
                  <a:lnTo>
                    <a:pt x="91" y="438"/>
                  </a:lnTo>
                  <a:lnTo>
                    <a:pt x="91" y="441"/>
                  </a:lnTo>
                  <a:lnTo>
                    <a:pt x="88" y="441"/>
                  </a:lnTo>
                  <a:lnTo>
                    <a:pt x="77" y="445"/>
                  </a:lnTo>
                  <a:lnTo>
                    <a:pt x="67" y="445"/>
                  </a:lnTo>
                  <a:lnTo>
                    <a:pt x="58" y="445"/>
                  </a:lnTo>
                  <a:lnTo>
                    <a:pt x="58" y="438"/>
                  </a:lnTo>
                  <a:lnTo>
                    <a:pt x="63" y="436"/>
                  </a:lnTo>
                  <a:lnTo>
                    <a:pt x="68" y="436"/>
                  </a:lnTo>
                  <a:lnTo>
                    <a:pt x="72" y="435"/>
                  </a:lnTo>
                  <a:lnTo>
                    <a:pt x="77" y="433"/>
                  </a:lnTo>
                  <a:close/>
                  <a:moveTo>
                    <a:pt x="0" y="417"/>
                  </a:moveTo>
                  <a:lnTo>
                    <a:pt x="6" y="419"/>
                  </a:lnTo>
                  <a:lnTo>
                    <a:pt x="13" y="419"/>
                  </a:lnTo>
                  <a:lnTo>
                    <a:pt x="16" y="419"/>
                  </a:lnTo>
                  <a:lnTo>
                    <a:pt x="21" y="421"/>
                  </a:lnTo>
                  <a:lnTo>
                    <a:pt x="27" y="422"/>
                  </a:lnTo>
                  <a:lnTo>
                    <a:pt x="27" y="429"/>
                  </a:lnTo>
                  <a:lnTo>
                    <a:pt x="23" y="429"/>
                  </a:lnTo>
                  <a:lnTo>
                    <a:pt x="18" y="431"/>
                  </a:lnTo>
                  <a:lnTo>
                    <a:pt x="13" y="433"/>
                  </a:lnTo>
                  <a:lnTo>
                    <a:pt x="7" y="433"/>
                  </a:lnTo>
                  <a:lnTo>
                    <a:pt x="0" y="433"/>
                  </a:lnTo>
                  <a:lnTo>
                    <a:pt x="0" y="417"/>
                  </a:lnTo>
                  <a:close/>
                  <a:moveTo>
                    <a:pt x="1152" y="414"/>
                  </a:moveTo>
                  <a:lnTo>
                    <a:pt x="1158" y="417"/>
                  </a:lnTo>
                  <a:lnTo>
                    <a:pt x="1161" y="421"/>
                  </a:lnTo>
                  <a:lnTo>
                    <a:pt x="1165" y="424"/>
                  </a:lnTo>
                  <a:lnTo>
                    <a:pt x="1166" y="429"/>
                  </a:lnTo>
                  <a:lnTo>
                    <a:pt x="1166" y="438"/>
                  </a:lnTo>
                  <a:lnTo>
                    <a:pt x="1159" y="438"/>
                  </a:lnTo>
                  <a:lnTo>
                    <a:pt x="1158" y="433"/>
                  </a:lnTo>
                  <a:lnTo>
                    <a:pt x="1156" y="431"/>
                  </a:lnTo>
                  <a:lnTo>
                    <a:pt x="1154" y="428"/>
                  </a:lnTo>
                  <a:lnTo>
                    <a:pt x="1152" y="424"/>
                  </a:lnTo>
                  <a:lnTo>
                    <a:pt x="1152" y="421"/>
                  </a:lnTo>
                  <a:lnTo>
                    <a:pt x="1152" y="414"/>
                  </a:lnTo>
                  <a:close/>
                  <a:moveTo>
                    <a:pt x="3905" y="407"/>
                  </a:moveTo>
                  <a:lnTo>
                    <a:pt x="3908" y="410"/>
                  </a:lnTo>
                  <a:lnTo>
                    <a:pt x="3910" y="414"/>
                  </a:lnTo>
                  <a:lnTo>
                    <a:pt x="3912" y="417"/>
                  </a:lnTo>
                  <a:lnTo>
                    <a:pt x="3912" y="422"/>
                  </a:lnTo>
                  <a:lnTo>
                    <a:pt x="3912" y="429"/>
                  </a:lnTo>
                  <a:lnTo>
                    <a:pt x="3898" y="464"/>
                  </a:lnTo>
                  <a:lnTo>
                    <a:pt x="3891" y="455"/>
                  </a:lnTo>
                  <a:lnTo>
                    <a:pt x="3888" y="447"/>
                  </a:lnTo>
                  <a:lnTo>
                    <a:pt x="3886" y="433"/>
                  </a:lnTo>
                  <a:lnTo>
                    <a:pt x="3905" y="407"/>
                  </a:lnTo>
                  <a:close/>
                  <a:moveTo>
                    <a:pt x="1144" y="391"/>
                  </a:moveTo>
                  <a:lnTo>
                    <a:pt x="1166" y="391"/>
                  </a:lnTo>
                  <a:lnTo>
                    <a:pt x="1168" y="394"/>
                  </a:lnTo>
                  <a:lnTo>
                    <a:pt x="1172" y="396"/>
                  </a:lnTo>
                  <a:lnTo>
                    <a:pt x="1172" y="398"/>
                  </a:lnTo>
                  <a:lnTo>
                    <a:pt x="1173" y="400"/>
                  </a:lnTo>
                  <a:lnTo>
                    <a:pt x="1173" y="401"/>
                  </a:lnTo>
                  <a:lnTo>
                    <a:pt x="1172" y="403"/>
                  </a:lnTo>
                  <a:lnTo>
                    <a:pt x="1172" y="407"/>
                  </a:lnTo>
                  <a:lnTo>
                    <a:pt x="1166" y="403"/>
                  </a:lnTo>
                  <a:lnTo>
                    <a:pt x="1161" y="401"/>
                  </a:lnTo>
                  <a:lnTo>
                    <a:pt x="1156" y="401"/>
                  </a:lnTo>
                  <a:lnTo>
                    <a:pt x="1152" y="400"/>
                  </a:lnTo>
                  <a:lnTo>
                    <a:pt x="1149" y="400"/>
                  </a:lnTo>
                  <a:lnTo>
                    <a:pt x="1145" y="398"/>
                  </a:lnTo>
                  <a:lnTo>
                    <a:pt x="1144" y="394"/>
                  </a:lnTo>
                  <a:lnTo>
                    <a:pt x="1144" y="391"/>
                  </a:lnTo>
                  <a:close/>
                  <a:moveTo>
                    <a:pt x="4017" y="326"/>
                  </a:moveTo>
                  <a:lnTo>
                    <a:pt x="4020" y="328"/>
                  </a:lnTo>
                  <a:lnTo>
                    <a:pt x="4022" y="328"/>
                  </a:lnTo>
                  <a:lnTo>
                    <a:pt x="4022" y="328"/>
                  </a:lnTo>
                  <a:lnTo>
                    <a:pt x="4022" y="330"/>
                  </a:lnTo>
                  <a:lnTo>
                    <a:pt x="4022" y="330"/>
                  </a:lnTo>
                  <a:lnTo>
                    <a:pt x="4024" y="333"/>
                  </a:lnTo>
                  <a:lnTo>
                    <a:pt x="4024" y="337"/>
                  </a:lnTo>
                  <a:lnTo>
                    <a:pt x="4022" y="342"/>
                  </a:lnTo>
                  <a:lnTo>
                    <a:pt x="4018" y="347"/>
                  </a:lnTo>
                  <a:lnTo>
                    <a:pt x="4017" y="352"/>
                  </a:lnTo>
                  <a:lnTo>
                    <a:pt x="4008" y="352"/>
                  </a:lnTo>
                  <a:lnTo>
                    <a:pt x="4008" y="340"/>
                  </a:lnTo>
                  <a:lnTo>
                    <a:pt x="4011" y="339"/>
                  </a:lnTo>
                  <a:lnTo>
                    <a:pt x="4013" y="335"/>
                  </a:lnTo>
                  <a:lnTo>
                    <a:pt x="4015" y="332"/>
                  </a:lnTo>
                  <a:lnTo>
                    <a:pt x="4017" y="326"/>
                  </a:lnTo>
                  <a:close/>
                  <a:moveTo>
                    <a:pt x="3970" y="279"/>
                  </a:moveTo>
                  <a:lnTo>
                    <a:pt x="3982" y="279"/>
                  </a:lnTo>
                  <a:lnTo>
                    <a:pt x="3982" y="291"/>
                  </a:lnTo>
                  <a:lnTo>
                    <a:pt x="3966" y="291"/>
                  </a:lnTo>
                  <a:lnTo>
                    <a:pt x="3966" y="283"/>
                  </a:lnTo>
                  <a:lnTo>
                    <a:pt x="3970" y="283"/>
                  </a:lnTo>
                  <a:lnTo>
                    <a:pt x="3970" y="279"/>
                  </a:lnTo>
                  <a:close/>
                  <a:moveTo>
                    <a:pt x="2699" y="246"/>
                  </a:moveTo>
                  <a:lnTo>
                    <a:pt x="2708" y="246"/>
                  </a:lnTo>
                  <a:lnTo>
                    <a:pt x="2704" y="251"/>
                  </a:lnTo>
                  <a:lnTo>
                    <a:pt x="2701" y="255"/>
                  </a:lnTo>
                  <a:lnTo>
                    <a:pt x="2697" y="258"/>
                  </a:lnTo>
                  <a:lnTo>
                    <a:pt x="2694" y="262"/>
                  </a:lnTo>
                  <a:lnTo>
                    <a:pt x="2688" y="265"/>
                  </a:lnTo>
                  <a:lnTo>
                    <a:pt x="2685" y="265"/>
                  </a:lnTo>
                  <a:lnTo>
                    <a:pt x="2685" y="267"/>
                  </a:lnTo>
                  <a:lnTo>
                    <a:pt x="2683" y="267"/>
                  </a:lnTo>
                  <a:lnTo>
                    <a:pt x="2680" y="267"/>
                  </a:lnTo>
                  <a:lnTo>
                    <a:pt x="2676" y="269"/>
                  </a:lnTo>
                  <a:lnTo>
                    <a:pt x="2673" y="256"/>
                  </a:lnTo>
                  <a:lnTo>
                    <a:pt x="2680" y="255"/>
                  </a:lnTo>
                  <a:lnTo>
                    <a:pt x="2687" y="251"/>
                  </a:lnTo>
                  <a:lnTo>
                    <a:pt x="2694" y="249"/>
                  </a:lnTo>
                  <a:lnTo>
                    <a:pt x="2699" y="246"/>
                  </a:lnTo>
                  <a:close/>
                  <a:moveTo>
                    <a:pt x="2554" y="241"/>
                  </a:moveTo>
                  <a:lnTo>
                    <a:pt x="2563" y="244"/>
                  </a:lnTo>
                  <a:lnTo>
                    <a:pt x="2573" y="248"/>
                  </a:lnTo>
                  <a:lnTo>
                    <a:pt x="2585" y="251"/>
                  </a:lnTo>
                  <a:lnTo>
                    <a:pt x="2592" y="256"/>
                  </a:lnTo>
                  <a:lnTo>
                    <a:pt x="2564" y="256"/>
                  </a:lnTo>
                  <a:lnTo>
                    <a:pt x="2561" y="255"/>
                  </a:lnTo>
                  <a:lnTo>
                    <a:pt x="2559" y="255"/>
                  </a:lnTo>
                  <a:lnTo>
                    <a:pt x="2556" y="253"/>
                  </a:lnTo>
                  <a:lnTo>
                    <a:pt x="2549" y="253"/>
                  </a:lnTo>
                  <a:lnTo>
                    <a:pt x="2549" y="249"/>
                  </a:lnTo>
                  <a:lnTo>
                    <a:pt x="2551" y="248"/>
                  </a:lnTo>
                  <a:lnTo>
                    <a:pt x="2552" y="246"/>
                  </a:lnTo>
                  <a:lnTo>
                    <a:pt x="2552" y="246"/>
                  </a:lnTo>
                  <a:lnTo>
                    <a:pt x="2552" y="244"/>
                  </a:lnTo>
                  <a:lnTo>
                    <a:pt x="2554" y="241"/>
                  </a:lnTo>
                  <a:close/>
                  <a:moveTo>
                    <a:pt x="2242" y="173"/>
                  </a:moveTo>
                  <a:lnTo>
                    <a:pt x="2266" y="173"/>
                  </a:lnTo>
                  <a:lnTo>
                    <a:pt x="2266" y="176"/>
                  </a:lnTo>
                  <a:lnTo>
                    <a:pt x="2261" y="178"/>
                  </a:lnTo>
                  <a:lnTo>
                    <a:pt x="2259" y="180"/>
                  </a:lnTo>
                  <a:lnTo>
                    <a:pt x="2256" y="181"/>
                  </a:lnTo>
                  <a:lnTo>
                    <a:pt x="2252" y="183"/>
                  </a:lnTo>
                  <a:lnTo>
                    <a:pt x="2247" y="183"/>
                  </a:lnTo>
                  <a:lnTo>
                    <a:pt x="2242" y="173"/>
                  </a:lnTo>
                  <a:close/>
                  <a:moveTo>
                    <a:pt x="2612" y="153"/>
                  </a:moveTo>
                  <a:lnTo>
                    <a:pt x="2610" y="155"/>
                  </a:lnTo>
                  <a:lnTo>
                    <a:pt x="2608" y="157"/>
                  </a:lnTo>
                  <a:lnTo>
                    <a:pt x="2606" y="157"/>
                  </a:lnTo>
                  <a:lnTo>
                    <a:pt x="2606" y="159"/>
                  </a:lnTo>
                  <a:lnTo>
                    <a:pt x="2605" y="160"/>
                  </a:lnTo>
                  <a:lnTo>
                    <a:pt x="2603" y="164"/>
                  </a:lnTo>
                  <a:lnTo>
                    <a:pt x="2606" y="164"/>
                  </a:lnTo>
                  <a:lnTo>
                    <a:pt x="2612" y="162"/>
                  </a:lnTo>
                  <a:lnTo>
                    <a:pt x="2615" y="160"/>
                  </a:lnTo>
                  <a:lnTo>
                    <a:pt x="2619" y="159"/>
                  </a:lnTo>
                  <a:lnTo>
                    <a:pt x="2622" y="157"/>
                  </a:lnTo>
                  <a:lnTo>
                    <a:pt x="2626" y="153"/>
                  </a:lnTo>
                  <a:lnTo>
                    <a:pt x="2612" y="153"/>
                  </a:lnTo>
                  <a:close/>
                  <a:moveTo>
                    <a:pt x="2362" y="153"/>
                  </a:moveTo>
                  <a:lnTo>
                    <a:pt x="2364" y="169"/>
                  </a:lnTo>
                  <a:lnTo>
                    <a:pt x="2366" y="188"/>
                  </a:lnTo>
                  <a:lnTo>
                    <a:pt x="2357" y="188"/>
                  </a:lnTo>
                  <a:lnTo>
                    <a:pt x="2355" y="190"/>
                  </a:lnTo>
                  <a:lnTo>
                    <a:pt x="2352" y="190"/>
                  </a:lnTo>
                  <a:lnTo>
                    <a:pt x="2348" y="190"/>
                  </a:lnTo>
                  <a:lnTo>
                    <a:pt x="2343" y="192"/>
                  </a:lnTo>
                  <a:lnTo>
                    <a:pt x="2341" y="178"/>
                  </a:lnTo>
                  <a:lnTo>
                    <a:pt x="2341" y="164"/>
                  </a:lnTo>
                  <a:lnTo>
                    <a:pt x="2343" y="157"/>
                  </a:lnTo>
                  <a:lnTo>
                    <a:pt x="2346" y="155"/>
                  </a:lnTo>
                  <a:lnTo>
                    <a:pt x="2350" y="153"/>
                  </a:lnTo>
                  <a:lnTo>
                    <a:pt x="2355" y="153"/>
                  </a:lnTo>
                  <a:lnTo>
                    <a:pt x="2362" y="153"/>
                  </a:lnTo>
                  <a:close/>
                  <a:moveTo>
                    <a:pt x="2353" y="119"/>
                  </a:moveTo>
                  <a:lnTo>
                    <a:pt x="2362" y="119"/>
                  </a:lnTo>
                  <a:lnTo>
                    <a:pt x="2360" y="126"/>
                  </a:lnTo>
                  <a:lnTo>
                    <a:pt x="2360" y="131"/>
                  </a:lnTo>
                  <a:lnTo>
                    <a:pt x="2360" y="136"/>
                  </a:lnTo>
                  <a:lnTo>
                    <a:pt x="2359" y="140"/>
                  </a:lnTo>
                  <a:lnTo>
                    <a:pt x="2357" y="145"/>
                  </a:lnTo>
                  <a:lnTo>
                    <a:pt x="2350" y="145"/>
                  </a:lnTo>
                  <a:lnTo>
                    <a:pt x="2350" y="138"/>
                  </a:lnTo>
                  <a:lnTo>
                    <a:pt x="2352" y="131"/>
                  </a:lnTo>
                  <a:lnTo>
                    <a:pt x="2352" y="124"/>
                  </a:lnTo>
                  <a:lnTo>
                    <a:pt x="2353" y="119"/>
                  </a:lnTo>
                  <a:close/>
                  <a:moveTo>
                    <a:pt x="4193" y="71"/>
                  </a:moveTo>
                  <a:lnTo>
                    <a:pt x="4202" y="84"/>
                  </a:lnTo>
                  <a:lnTo>
                    <a:pt x="4210" y="91"/>
                  </a:lnTo>
                  <a:lnTo>
                    <a:pt x="4221" y="94"/>
                  </a:lnTo>
                  <a:lnTo>
                    <a:pt x="4228" y="98"/>
                  </a:lnTo>
                  <a:lnTo>
                    <a:pt x="4235" y="103"/>
                  </a:lnTo>
                  <a:lnTo>
                    <a:pt x="4237" y="106"/>
                  </a:lnTo>
                  <a:lnTo>
                    <a:pt x="4238" y="110"/>
                  </a:lnTo>
                  <a:lnTo>
                    <a:pt x="4238" y="113"/>
                  </a:lnTo>
                  <a:lnTo>
                    <a:pt x="4238" y="119"/>
                  </a:lnTo>
                  <a:lnTo>
                    <a:pt x="4226" y="122"/>
                  </a:lnTo>
                  <a:lnTo>
                    <a:pt x="4217" y="129"/>
                  </a:lnTo>
                  <a:lnTo>
                    <a:pt x="4210" y="136"/>
                  </a:lnTo>
                  <a:lnTo>
                    <a:pt x="4200" y="141"/>
                  </a:lnTo>
                  <a:lnTo>
                    <a:pt x="4196" y="136"/>
                  </a:lnTo>
                  <a:lnTo>
                    <a:pt x="4193" y="134"/>
                  </a:lnTo>
                  <a:lnTo>
                    <a:pt x="4190" y="133"/>
                  </a:lnTo>
                  <a:lnTo>
                    <a:pt x="4186" y="134"/>
                  </a:lnTo>
                  <a:lnTo>
                    <a:pt x="4183" y="136"/>
                  </a:lnTo>
                  <a:lnTo>
                    <a:pt x="4181" y="140"/>
                  </a:lnTo>
                  <a:lnTo>
                    <a:pt x="4177" y="141"/>
                  </a:lnTo>
                  <a:lnTo>
                    <a:pt x="4183" y="162"/>
                  </a:lnTo>
                  <a:lnTo>
                    <a:pt x="4184" y="178"/>
                  </a:lnTo>
                  <a:lnTo>
                    <a:pt x="4184" y="190"/>
                  </a:lnTo>
                  <a:lnTo>
                    <a:pt x="4183" y="202"/>
                  </a:lnTo>
                  <a:lnTo>
                    <a:pt x="4179" y="215"/>
                  </a:lnTo>
                  <a:lnTo>
                    <a:pt x="4176" y="232"/>
                  </a:lnTo>
                  <a:lnTo>
                    <a:pt x="4174" y="253"/>
                  </a:lnTo>
                  <a:lnTo>
                    <a:pt x="4151" y="265"/>
                  </a:lnTo>
                  <a:lnTo>
                    <a:pt x="4125" y="277"/>
                  </a:lnTo>
                  <a:lnTo>
                    <a:pt x="4100" y="288"/>
                  </a:lnTo>
                  <a:lnTo>
                    <a:pt x="4095" y="279"/>
                  </a:lnTo>
                  <a:lnTo>
                    <a:pt x="4090" y="272"/>
                  </a:lnTo>
                  <a:lnTo>
                    <a:pt x="4088" y="279"/>
                  </a:lnTo>
                  <a:lnTo>
                    <a:pt x="4088" y="283"/>
                  </a:lnTo>
                  <a:lnTo>
                    <a:pt x="4087" y="288"/>
                  </a:lnTo>
                  <a:lnTo>
                    <a:pt x="4085" y="291"/>
                  </a:lnTo>
                  <a:lnTo>
                    <a:pt x="4080" y="291"/>
                  </a:lnTo>
                  <a:lnTo>
                    <a:pt x="4076" y="291"/>
                  </a:lnTo>
                  <a:lnTo>
                    <a:pt x="4074" y="293"/>
                  </a:lnTo>
                  <a:lnTo>
                    <a:pt x="4073" y="293"/>
                  </a:lnTo>
                  <a:lnTo>
                    <a:pt x="4071" y="295"/>
                  </a:lnTo>
                  <a:lnTo>
                    <a:pt x="4069" y="297"/>
                  </a:lnTo>
                  <a:lnTo>
                    <a:pt x="4064" y="297"/>
                  </a:lnTo>
                  <a:lnTo>
                    <a:pt x="4059" y="298"/>
                  </a:lnTo>
                  <a:lnTo>
                    <a:pt x="4057" y="295"/>
                  </a:lnTo>
                  <a:lnTo>
                    <a:pt x="4057" y="290"/>
                  </a:lnTo>
                  <a:lnTo>
                    <a:pt x="4057" y="288"/>
                  </a:lnTo>
                  <a:lnTo>
                    <a:pt x="4057" y="284"/>
                  </a:lnTo>
                  <a:lnTo>
                    <a:pt x="4057" y="283"/>
                  </a:lnTo>
                  <a:lnTo>
                    <a:pt x="4053" y="283"/>
                  </a:lnTo>
                  <a:lnTo>
                    <a:pt x="4050" y="281"/>
                  </a:lnTo>
                  <a:lnTo>
                    <a:pt x="4043" y="279"/>
                  </a:lnTo>
                  <a:lnTo>
                    <a:pt x="4043" y="283"/>
                  </a:lnTo>
                  <a:lnTo>
                    <a:pt x="4046" y="288"/>
                  </a:lnTo>
                  <a:lnTo>
                    <a:pt x="4050" y="290"/>
                  </a:lnTo>
                  <a:lnTo>
                    <a:pt x="4050" y="293"/>
                  </a:lnTo>
                  <a:lnTo>
                    <a:pt x="4050" y="298"/>
                  </a:lnTo>
                  <a:lnTo>
                    <a:pt x="4052" y="307"/>
                  </a:lnTo>
                  <a:lnTo>
                    <a:pt x="4046" y="312"/>
                  </a:lnTo>
                  <a:lnTo>
                    <a:pt x="4043" y="319"/>
                  </a:lnTo>
                  <a:lnTo>
                    <a:pt x="4039" y="326"/>
                  </a:lnTo>
                  <a:lnTo>
                    <a:pt x="4027" y="326"/>
                  </a:lnTo>
                  <a:lnTo>
                    <a:pt x="4025" y="312"/>
                  </a:lnTo>
                  <a:lnTo>
                    <a:pt x="4024" y="305"/>
                  </a:lnTo>
                  <a:lnTo>
                    <a:pt x="4020" y="298"/>
                  </a:lnTo>
                  <a:lnTo>
                    <a:pt x="4017" y="288"/>
                  </a:lnTo>
                  <a:lnTo>
                    <a:pt x="4027" y="288"/>
                  </a:lnTo>
                  <a:lnTo>
                    <a:pt x="4039" y="272"/>
                  </a:lnTo>
                  <a:lnTo>
                    <a:pt x="4055" y="258"/>
                  </a:lnTo>
                  <a:lnTo>
                    <a:pt x="4074" y="249"/>
                  </a:lnTo>
                  <a:lnTo>
                    <a:pt x="4081" y="248"/>
                  </a:lnTo>
                  <a:lnTo>
                    <a:pt x="4088" y="248"/>
                  </a:lnTo>
                  <a:lnTo>
                    <a:pt x="4094" y="249"/>
                  </a:lnTo>
                  <a:lnTo>
                    <a:pt x="4097" y="249"/>
                  </a:lnTo>
                  <a:lnTo>
                    <a:pt x="4100" y="249"/>
                  </a:lnTo>
                  <a:lnTo>
                    <a:pt x="4104" y="244"/>
                  </a:lnTo>
                  <a:lnTo>
                    <a:pt x="4107" y="239"/>
                  </a:lnTo>
                  <a:lnTo>
                    <a:pt x="4109" y="234"/>
                  </a:lnTo>
                  <a:lnTo>
                    <a:pt x="4111" y="230"/>
                  </a:lnTo>
                  <a:lnTo>
                    <a:pt x="4114" y="225"/>
                  </a:lnTo>
                  <a:lnTo>
                    <a:pt x="4120" y="222"/>
                  </a:lnTo>
                  <a:lnTo>
                    <a:pt x="4121" y="225"/>
                  </a:lnTo>
                  <a:lnTo>
                    <a:pt x="4123" y="227"/>
                  </a:lnTo>
                  <a:lnTo>
                    <a:pt x="4125" y="227"/>
                  </a:lnTo>
                  <a:lnTo>
                    <a:pt x="4125" y="227"/>
                  </a:lnTo>
                  <a:lnTo>
                    <a:pt x="4127" y="227"/>
                  </a:lnTo>
                  <a:lnTo>
                    <a:pt x="4128" y="225"/>
                  </a:lnTo>
                  <a:lnTo>
                    <a:pt x="4142" y="213"/>
                  </a:lnTo>
                  <a:lnTo>
                    <a:pt x="4151" y="202"/>
                  </a:lnTo>
                  <a:lnTo>
                    <a:pt x="4155" y="190"/>
                  </a:lnTo>
                  <a:lnTo>
                    <a:pt x="4158" y="176"/>
                  </a:lnTo>
                  <a:lnTo>
                    <a:pt x="4163" y="164"/>
                  </a:lnTo>
                  <a:lnTo>
                    <a:pt x="4174" y="148"/>
                  </a:lnTo>
                  <a:lnTo>
                    <a:pt x="4167" y="148"/>
                  </a:lnTo>
                  <a:lnTo>
                    <a:pt x="4162" y="145"/>
                  </a:lnTo>
                  <a:lnTo>
                    <a:pt x="4160" y="141"/>
                  </a:lnTo>
                  <a:lnTo>
                    <a:pt x="4158" y="138"/>
                  </a:lnTo>
                  <a:lnTo>
                    <a:pt x="4158" y="131"/>
                  </a:lnTo>
                  <a:lnTo>
                    <a:pt x="4158" y="122"/>
                  </a:lnTo>
                  <a:lnTo>
                    <a:pt x="4160" y="120"/>
                  </a:lnTo>
                  <a:lnTo>
                    <a:pt x="4160" y="120"/>
                  </a:lnTo>
                  <a:lnTo>
                    <a:pt x="4162" y="119"/>
                  </a:lnTo>
                  <a:lnTo>
                    <a:pt x="4162" y="117"/>
                  </a:lnTo>
                  <a:lnTo>
                    <a:pt x="4162" y="115"/>
                  </a:lnTo>
                  <a:lnTo>
                    <a:pt x="4169" y="113"/>
                  </a:lnTo>
                  <a:lnTo>
                    <a:pt x="4174" y="113"/>
                  </a:lnTo>
                  <a:lnTo>
                    <a:pt x="4177" y="112"/>
                  </a:lnTo>
                  <a:lnTo>
                    <a:pt x="4181" y="112"/>
                  </a:lnTo>
                  <a:lnTo>
                    <a:pt x="4181" y="94"/>
                  </a:lnTo>
                  <a:lnTo>
                    <a:pt x="4184" y="80"/>
                  </a:lnTo>
                  <a:lnTo>
                    <a:pt x="4193" y="71"/>
                  </a:lnTo>
                  <a:close/>
                  <a:moveTo>
                    <a:pt x="2414" y="68"/>
                  </a:moveTo>
                  <a:lnTo>
                    <a:pt x="2413" y="70"/>
                  </a:lnTo>
                  <a:lnTo>
                    <a:pt x="2411" y="70"/>
                  </a:lnTo>
                  <a:lnTo>
                    <a:pt x="2409" y="70"/>
                  </a:lnTo>
                  <a:lnTo>
                    <a:pt x="2409" y="71"/>
                  </a:lnTo>
                  <a:lnTo>
                    <a:pt x="2407" y="71"/>
                  </a:lnTo>
                  <a:lnTo>
                    <a:pt x="2404" y="75"/>
                  </a:lnTo>
                  <a:lnTo>
                    <a:pt x="2400" y="77"/>
                  </a:lnTo>
                  <a:lnTo>
                    <a:pt x="2400" y="78"/>
                  </a:lnTo>
                  <a:lnTo>
                    <a:pt x="2400" y="82"/>
                  </a:lnTo>
                  <a:lnTo>
                    <a:pt x="2400" y="85"/>
                  </a:lnTo>
                  <a:lnTo>
                    <a:pt x="2400" y="91"/>
                  </a:lnTo>
                  <a:lnTo>
                    <a:pt x="2414" y="105"/>
                  </a:lnTo>
                  <a:lnTo>
                    <a:pt x="2427" y="120"/>
                  </a:lnTo>
                  <a:lnTo>
                    <a:pt x="2439" y="138"/>
                  </a:lnTo>
                  <a:lnTo>
                    <a:pt x="2453" y="138"/>
                  </a:lnTo>
                  <a:lnTo>
                    <a:pt x="2453" y="148"/>
                  </a:lnTo>
                  <a:lnTo>
                    <a:pt x="2467" y="153"/>
                  </a:lnTo>
                  <a:lnTo>
                    <a:pt x="2477" y="160"/>
                  </a:lnTo>
                  <a:lnTo>
                    <a:pt x="2488" y="169"/>
                  </a:lnTo>
                  <a:lnTo>
                    <a:pt x="2488" y="173"/>
                  </a:lnTo>
                  <a:lnTo>
                    <a:pt x="2484" y="173"/>
                  </a:lnTo>
                  <a:lnTo>
                    <a:pt x="2481" y="173"/>
                  </a:lnTo>
                  <a:lnTo>
                    <a:pt x="2477" y="173"/>
                  </a:lnTo>
                  <a:lnTo>
                    <a:pt x="2475" y="173"/>
                  </a:lnTo>
                  <a:lnTo>
                    <a:pt x="2472" y="171"/>
                  </a:lnTo>
                  <a:lnTo>
                    <a:pt x="2467" y="169"/>
                  </a:lnTo>
                  <a:lnTo>
                    <a:pt x="2462" y="169"/>
                  </a:lnTo>
                  <a:lnTo>
                    <a:pt x="2462" y="174"/>
                  </a:lnTo>
                  <a:lnTo>
                    <a:pt x="2463" y="178"/>
                  </a:lnTo>
                  <a:lnTo>
                    <a:pt x="2465" y="181"/>
                  </a:lnTo>
                  <a:lnTo>
                    <a:pt x="2465" y="183"/>
                  </a:lnTo>
                  <a:lnTo>
                    <a:pt x="2467" y="187"/>
                  </a:lnTo>
                  <a:lnTo>
                    <a:pt x="2468" y="192"/>
                  </a:lnTo>
                  <a:lnTo>
                    <a:pt x="2463" y="195"/>
                  </a:lnTo>
                  <a:lnTo>
                    <a:pt x="2460" y="199"/>
                  </a:lnTo>
                  <a:lnTo>
                    <a:pt x="2456" y="204"/>
                  </a:lnTo>
                  <a:lnTo>
                    <a:pt x="2453" y="211"/>
                  </a:lnTo>
                  <a:lnTo>
                    <a:pt x="2442" y="211"/>
                  </a:lnTo>
                  <a:lnTo>
                    <a:pt x="2442" y="234"/>
                  </a:lnTo>
                  <a:lnTo>
                    <a:pt x="2434" y="234"/>
                  </a:lnTo>
                  <a:lnTo>
                    <a:pt x="2425" y="227"/>
                  </a:lnTo>
                  <a:lnTo>
                    <a:pt x="2414" y="223"/>
                  </a:lnTo>
                  <a:lnTo>
                    <a:pt x="2406" y="218"/>
                  </a:lnTo>
                  <a:lnTo>
                    <a:pt x="2400" y="206"/>
                  </a:lnTo>
                  <a:lnTo>
                    <a:pt x="2414" y="208"/>
                  </a:lnTo>
                  <a:lnTo>
                    <a:pt x="2428" y="206"/>
                  </a:lnTo>
                  <a:lnTo>
                    <a:pt x="2439" y="202"/>
                  </a:lnTo>
                  <a:lnTo>
                    <a:pt x="2446" y="195"/>
                  </a:lnTo>
                  <a:lnTo>
                    <a:pt x="2448" y="194"/>
                  </a:lnTo>
                  <a:lnTo>
                    <a:pt x="2448" y="192"/>
                  </a:lnTo>
                  <a:lnTo>
                    <a:pt x="2449" y="190"/>
                  </a:lnTo>
                  <a:lnTo>
                    <a:pt x="2449" y="187"/>
                  </a:lnTo>
                  <a:lnTo>
                    <a:pt x="2449" y="183"/>
                  </a:lnTo>
                  <a:lnTo>
                    <a:pt x="2423" y="164"/>
                  </a:lnTo>
                  <a:lnTo>
                    <a:pt x="2395" y="145"/>
                  </a:lnTo>
                  <a:lnTo>
                    <a:pt x="2386" y="134"/>
                  </a:lnTo>
                  <a:lnTo>
                    <a:pt x="2378" y="124"/>
                  </a:lnTo>
                  <a:lnTo>
                    <a:pt x="2371" y="112"/>
                  </a:lnTo>
                  <a:lnTo>
                    <a:pt x="2360" y="101"/>
                  </a:lnTo>
                  <a:lnTo>
                    <a:pt x="2346" y="96"/>
                  </a:lnTo>
                  <a:lnTo>
                    <a:pt x="2334" y="106"/>
                  </a:lnTo>
                  <a:lnTo>
                    <a:pt x="2318" y="115"/>
                  </a:lnTo>
                  <a:lnTo>
                    <a:pt x="2299" y="119"/>
                  </a:lnTo>
                  <a:lnTo>
                    <a:pt x="2297" y="115"/>
                  </a:lnTo>
                  <a:lnTo>
                    <a:pt x="2296" y="112"/>
                  </a:lnTo>
                  <a:lnTo>
                    <a:pt x="2294" y="110"/>
                  </a:lnTo>
                  <a:lnTo>
                    <a:pt x="2290" y="110"/>
                  </a:lnTo>
                  <a:lnTo>
                    <a:pt x="2289" y="110"/>
                  </a:lnTo>
                  <a:lnTo>
                    <a:pt x="2285" y="112"/>
                  </a:lnTo>
                  <a:lnTo>
                    <a:pt x="2276" y="119"/>
                  </a:lnTo>
                  <a:lnTo>
                    <a:pt x="2273" y="129"/>
                  </a:lnTo>
                  <a:lnTo>
                    <a:pt x="2271" y="140"/>
                  </a:lnTo>
                  <a:lnTo>
                    <a:pt x="2266" y="148"/>
                  </a:lnTo>
                  <a:lnTo>
                    <a:pt x="2247" y="148"/>
                  </a:lnTo>
                  <a:lnTo>
                    <a:pt x="2240" y="157"/>
                  </a:lnTo>
                  <a:lnTo>
                    <a:pt x="2235" y="167"/>
                  </a:lnTo>
                  <a:lnTo>
                    <a:pt x="2231" y="180"/>
                  </a:lnTo>
                  <a:lnTo>
                    <a:pt x="2229" y="181"/>
                  </a:lnTo>
                  <a:lnTo>
                    <a:pt x="2229" y="185"/>
                  </a:lnTo>
                  <a:lnTo>
                    <a:pt x="2231" y="187"/>
                  </a:lnTo>
                  <a:lnTo>
                    <a:pt x="2233" y="188"/>
                  </a:lnTo>
                  <a:lnTo>
                    <a:pt x="2236" y="192"/>
                  </a:lnTo>
                  <a:lnTo>
                    <a:pt x="2238" y="195"/>
                  </a:lnTo>
                  <a:lnTo>
                    <a:pt x="2233" y="195"/>
                  </a:lnTo>
                  <a:lnTo>
                    <a:pt x="2231" y="197"/>
                  </a:lnTo>
                  <a:lnTo>
                    <a:pt x="2229" y="197"/>
                  </a:lnTo>
                  <a:lnTo>
                    <a:pt x="2228" y="199"/>
                  </a:lnTo>
                  <a:lnTo>
                    <a:pt x="2226" y="201"/>
                  </a:lnTo>
                  <a:lnTo>
                    <a:pt x="2222" y="202"/>
                  </a:lnTo>
                  <a:lnTo>
                    <a:pt x="2222" y="206"/>
                  </a:lnTo>
                  <a:lnTo>
                    <a:pt x="2222" y="206"/>
                  </a:lnTo>
                  <a:lnTo>
                    <a:pt x="2222" y="208"/>
                  </a:lnTo>
                  <a:lnTo>
                    <a:pt x="2222" y="208"/>
                  </a:lnTo>
                  <a:lnTo>
                    <a:pt x="2222" y="209"/>
                  </a:lnTo>
                  <a:lnTo>
                    <a:pt x="2222" y="215"/>
                  </a:lnTo>
                  <a:lnTo>
                    <a:pt x="2210" y="216"/>
                  </a:lnTo>
                  <a:lnTo>
                    <a:pt x="2205" y="220"/>
                  </a:lnTo>
                  <a:lnTo>
                    <a:pt x="2201" y="223"/>
                  </a:lnTo>
                  <a:lnTo>
                    <a:pt x="2198" y="229"/>
                  </a:lnTo>
                  <a:lnTo>
                    <a:pt x="2193" y="234"/>
                  </a:lnTo>
                  <a:lnTo>
                    <a:pt x="2187" y="236"/>
                  </a:lnTo>
                  <a:lnTo>
                    <a:pt x="2184" y="236"/>
                  </a:lnTo>
                  <a:lnTo>
                    <a:pt x="2179" y="234"/>
                  </a:lnTo>
                  <a:lnTo>
                    <a:pt x="2175" y="232"/>
                  </a:lnTo>
                  <a:lnTo>
                    <a:pt x="2172" y="230"/>
                  </a:lnTo>
                  <a:lnTo>
                    <a:pt x="2170" y="230"/>
                  </a:lnTo>
                  <a:lnTo>
                    <a:pt x="2167" y="232"/>
                  </a:lnTo>
                  <a:lnTo>
                    <a:pt x="2163" y="234"/>
                  </a:lnTo>
                  <a:lnTo>
                    <a:pt x="2160" y="236"/>
                  </a:lnTo>
                  <a:lnTo>
                    <a:pt x="2154" y="237"/>
                  </a:lnTo>
                  <a:lnTo>
                    <a:pt x="2154" y="246"/>
                  </a:lnTo>
                  <a:lnTo>
                    <a:pt x="2203" y="253"/>
                  </a:lnTo>
                  <a:lnTo>
                    <a:pt x="2217" y="246"/>
                  </a:lnTo>
                  <a:lnTo>
                    <a:pt x="2231" y="237"/>
                  </a:lnTo>
                  <a:lnTo>
                    <a:pt x="2242" y="230"/>
                  </a:lnTo>
                  <a:lnTo>
                    <a:pt x="2257" y="227"/>
                  </a:lnTo>
                  <a:lnTo>
                    <a:pt x="2280" y="223"/>
                  </a:lnTo>
                  <a:lnTo>
                    <a:pt x="2304" y="222"/>
                  </a:lnTo>
                  <a:lnTo>
                    <a:pt x="2331" y="222"/>
                  </a:lnTo>
                  <a:lnTo>
                    <a:pt x="2353" y="222"/>
                  </a:lnTo>
                  <a:lnTo>
                    <a:pt x="2372" y="223"/>
                  </a:lnTo>
                  <a:lnTo>
                    <a:pt x="2381" y="225"/>
                  </a:lnTo>
                  <a:lnTo>
                    <a:pt x="2385" y="225"/>
                  </a:lnTo>
                  <a:lnTo>
                    <a:pt x="2379" y="241"/>
                  </a:lnTo>
                  <a:lnTo>
                    <a:pt x="2376" y="258"/>
                  </a:lnTo>
                  <a:lnTo>
                    <a:pt x="2372" y="276"/>
                  </a:lnTo>
                  <a:lnTo>
                    <a:pt x="2378" y="279"/>
                  </a:lnTo>
                  <a:lnTo>
                    <a:pt x="2379" y="283"/>
                  </a:lnTo>
                  <a:lnTo>
                    <a:pt x="2383" y="286"/>
                  </a:lnTo>
                  <a:lnTo>
                    <a:pt x="2385" y="288"/>
                  </a:lnTo>
                  <a:lnTo>
                    <a:pt x="2388" y="291"/>
                  </a:lnTo>
                  <a:lnTo>
                    <a:pt x="2400" y="295"/>
                  </a:lnTo>
                  <a:lnTo>
                    <a:pt x="2414" y="295"/>
                  </a:lnTo>
                  <a:lnTo>
                    <a:pt x="2428" y="297"/>
                  </a:lnTo>
                  <a:lnTo>
                    <a:pt x="2442" y="304"/>
                  </a:lnTo>
                  <a:lnTo>
                    <a:pt x="2446" y="318"/>
                  </a:lnTo>
                  <a:lnTo>
                    <a:pt x="2453" y="321"/>
                  </a:lnTo>
                  <a:lnTo>
                    <a:pt x="2463" y="325"/>
                  </a:lnTo>
                  <a:lnTo>
                    <a:pt x="2477" y="328"/>
                  </a:lnTo>
                  <a:lnTo>
                    <a:pt x="2489" y="332"/>
                  </a:lnTo>
                  <a:lnTo>
                    <a:pt x="2496" y="333"/>
                  </a:lnTo>
                  <a:lnTo>
                    <a:pt x="2498" y="323"/>
                  </a:lnTo>
                  <a:lnTo>
                    <a:pt x="2502" y="314"/>
                  </a:lnTo>
                  <a:lnTo>
                    <a:pt x="2505" y="305"/>
                  </a:lnTo>
                  <a:lnTo>
                    <a:pt x="2516" y="298"/>
                  </a:lnTo>
                  <a:lnTo>
                    <a:pt x="2531" y="295"/>
                  </a:lnTo>
                  <a:lnTo>
                    <a:pt x="2545" y="298"/>
                  </a:lnTo>
                  <a:lnTo>
                    <a:pt x="2559" y="305"/>
                  </a:lnTo>
                  <a:lnTo>
                    <a:pt x="2573" y="311"/>
                  </a:lnTo>
                  <a:lnTo>
                    <a:pt x="2580" y="312"/>
                  </a:lnTo>
                  <a:lnTo>
                    <a:pt x="2594" y="314"/>
                  </a:lnTo>
                  <a:lnTo>
                    <a:pt x="2608" y="318"/>
                  </a:lnTo>
                  <a:lnTo>
                    <a:pt x="2622" y="319"/>
                  </a:lnTo>
                  <a:lnTo>
                    <a:pt x="2633" y="321"/>
                  </a:lnTo>
                  <a:lnTo>
                    <a:pt x="2638" y="323"/>
                  </a:lnTo>
                  <a:lnTo>
                    <a:pt x="2641" y="321"/>
                  </a:lnTo>
                  <a:lnTo>
                    <a:pt x="2643" y="318"/>
                  </a:lnTo>
                  <a:lnTo>
                    <a:pt x="2645" y="316"/>
                  </a:lnTo>
                  <a:lnTo>
                    <a:pt x="2648" y="312"/>
                  </a:lnTo>
                  <a:lnTo>
                    <a:pt x="2652" y="311"/>
                  </a:lnTo>
                  <a:lnTo>
                    <a:pt x="2655" y="311"/>
                  </a:lnTo>
                  <a:lnTo>
                    <a:pt x="2660" y="311"/>
                  </a:lnTo>
                  <a:lnTo>
                    <a:pt x="2673" y="314"/>
                  </a:lnTo>
                  <a:lnTo>
                    <a:pt x="2683" y="319"/>
                  </a:lnTo>
                  <a:lnTo>
                    <a:pt x="2695" y="318"/>
                  </a:lnTo>
                  <a:lnTo>
                    <a:pt x="2708" y="314"/>
                  </a:lnTo>
                  <a:lnTo>
                    <a:pt x="2709" y="300"/>
                  </a:lnTo>
                  <a:lnTo>
                    <a:pt x="2716" y="283"/>
                  </a:lnTo>
                  <a:lnTo>
                    <a:pt x="2722" y="267"/>
                  </a:lnTo>
                  <a:lnTo>
                    <a:pt x="2725" y="253"/>
                  </a:lnTo>
                  <a:lnTo>
                    <a:pt x="2722" y="241"/>
                  </a:lnTo>
                  <a:lnTo>
                    <a:pt x="2720" y="237"/>
                  </a:lnTo>
                  <a:lnTo>
                    <a:pt x="2720" y="234"/>
                  </a:lnTo>
                  <a:lnTo>
                    <a:pt x="2718" y="232"/>
                  </a:lnTo>
                  <a:lnTo>
                    <a:pt x="2716" y="230"/>
                  </a:lnTo>
                  <a:lnTo>
                    <a:pt x="2713" y="230"/>
                  </a:lnTo>
                  <a:lnTo>
                    <a:pt x="2709" y="230"/>
                  </a:lnTo>
                  <a:lnTo>
                    <a:pt x="2702" y="230"/>
                  </a:lnTo>
                  <a:lnTo>
                    <a:pt x="2694" y="237"/>
                  </a:lnTo>
                  <a:lnTo>
                    <a:pt x="2687" y="239"/>
                  </a:lnTo>
                  <a:lnTo>
                    <a:pt x="2680" y="237"/>
                  </a:lnTo>
                  <a:lnTo>
                    <a:pt x="2673" y="234"/>
                  </a:lnTo>
                  <a:lnTo>
                    <a:pt x="2664" y="230"/>
                  </a:lnTo>
                  <a:lnTo>
                    <a:pt x="2659" y="229"/>
                  </a:lnTo>
                  <a:lnTo>
                    <a:pt x="2655" y="230"/>
                  </a:lnTo>
                  <a:lnTo>
                    <a:pt x="2650" y="232"/>
                  </a:lnTo>
                  <a:lnTo>
                    <a:pt x="2648" y="236"/>
                  </a:lnTo>
                  <a:lnTo>
                    <a:pt x="2645" y="239"/>
                  </a:lnTo>
                  <a:lnTo>
                    <a:pt x="2641" y="241"/>
                  </a:lnTo>
                  <a:lnTo>
                    <a:pt x="2626" y="237"/>
                  </a:lnTo>
                  <a:lnTo>
                    <a:pt x="2610" y="227"/>
                  </a:lnTo>
                  <a:lnTo>
                    <a:pt x="2598" y="211"/>
                  </a:lnTo>
                  <a:lnTo>
                    <a:pt x="2592" y="195"/>
                  </a:lnTo>
                  <a:lnTo>
                    <a:pt x="2592" y="192"/>
                  </a:lnTo>
                  <a:lnTo>
                    <a:pt x="2592" y="188"/>
                  </a:lnTo>
                  <a:lnTo>
                    <a:pt x="2592" y="185"/>
                  </a:lnTo>
                  <a:lnTo>
                    <a:pt x="2592" y="181"/>
                  </a:lnTo>
                  <a:lnTo>
                    <a:pt x="2592" y="178"/>
                  </a:lnTo>
                  <a:lnTo>
                    <a:pt x="2594" y="174"/>
                  </a:lnTo>
                  <a:lnTo>
                    <a:pt x="2596" y="169"/>
                  </a:lnTo>
                  <a:lnTo>
                    <a:pt x="2592" y="166"/>
                  </a:lnTo>
                  <a:lnTo>
                    <a:pt x="2589" y="164"/>
                  </a:lnTo>
                  <a:lnTo>
                    <a:pt x="2587" y="162"/>
                  </a:lnTo>
                  <a:lnTo>
                    <a:pt x="2585" y="160"/>
                  </a:lnTo>
                  <a:lnTo>
                    <a:pt x="2582" y="159"/>
                  </a:lnTo>
                  <a:lnTo>
                    <a:pt x="2577" y="157"/>
                  </a:lnTo>
                  <a:lnTo>
                    <a:pt x="2575" y="155"/>
                  </a:lnTo>
                  <a:lnTo>
                    <a:pt x="2573" y="155"/>
                  </a:lnTo>
                  <a:lnTo>
                    <a:pt x="2571" y="153"/>
                  </a:lnTo>
                  <a:lnTo>
                    <a:pt x="2568" y="153"/>
                  </a:lnTo>
                  <a:lnTo>
                    <a:pt x="2564" y="153"/>
                  </a:lnTo>
                  <a:lnTo>
                    <a:pt x="2564" y="157"/>
                  </a:lnTo>
                  <a:lnTo>
                    <a:pt x="2561" y="157"/>
                  </a:lnTo>
                  <a:lnTo>
                    <a:pt x="2561" y="162"/>
                  </a:lnTo>
                  <a:lnTo>
                    <a:pt x="2563" y="166"/>
                  </a:lnTo>
                  <a:lnTo>
                    <a:pt x="2563" y="167"/>
                  </a:lnTo>
                  <a:lnTo>
                    <a:pt x="2563" y="169"/>
                  </a:lnTo>
                  <a:lnTo>
                    <a:pt x="2561" y="171"/>
                  </a:lnTo>
                  <a:lnTo>
                    <a:pt x="2559" y="171"/>
                  </a:lnTo>
                  <a:lnTo>
                    <a:pt x="2556" y="171"/>
                  </a:lnTo>
                  <a:lnTo>
                    <a:pt x="2549" y="173"/>
                  </a:lnTo>
                  <a:lnTo>
                    <a:pt x="2547" y="169"/>
                  </a:lnTo>
                  <a:lnTo>
                    <a:pt x="2545" y="167"/>
                  </a:lnTo>
                  <a:lnTo>
                    <a:pt x="2545" y="166"/>
                  </a:lnTo>
                  <a:lnTo>
                    <a:pt x="2542" y="164"/>
                  </a:lnTo>
                  <a:lnTo>
                    <a:pt x="2542" y="169"/>
                  </a:lnTo>
                  <a:lnTo>
                    <a:pt x="2551" y="180"/>
                  </a:lnTo>
                  <a:lnTo>
                    <a:pt x="2558" y="195"/>
                  </a:lnTo>
                  <a:lnTo>
                    <a:pt x="2561" y="211"/>
                  </a:lnTo>
                  <a:lnTo>
                    <a:pt x="2556" y="215"/>
                  </a:lnTo>
                  <a:lnTo>
                    <a:pt x="2552" y="216"/>
                  </a:lnTo>
                  <a:lnTo>
                    <a:pt x="2551" y="220"/>
                  </a:lnTo>
                  <a:lnTo>
                    <a:pt x="2549" y="223"/>
                  </a:lnTo>
                  <a:lnTo>
                    <a:pt x="2549" y="225"/>
                  </a:lnTo>
                  <a:lnTo>
                    <a:pt x="2547" y="229"/>
                  </a:lnTo>
                  <a:lnTo>
                    <a:pt x="2545" y="230"/>
                  </a:lnTo>
                  <a:lnTo>
                    <a:pt x="2540" y="232"/>
                  </a:lnTo>
                  <a:lnTo>
                    <a:pt x="2535" y="234"/>
                  </a:lnTo>
                  <a:lnTo>
                    <a:pt x="2533" y="232"/>
                  </a:lnTo>
                  <a:lnTo>
                    <a:pt x="2531" y="232"/>
                  </a:lnTo>
                  <a:lnTo>
                    <a:pt x="2531" y="232"/>
                  </a:lnTo>
                  <a:lnTo>
                    <a:pt x="2530" y="230"/>
                  </a:lnTo>
                  <a:lnTo>
                    <a:pt x="2526" y="230"/>
                  </a:lnTo>
                  <a:lnTo>
                    <a:pt x="2510" y="183"/>
                  </a:lnTo>
                  <a:lnTo>
                    <a:pt x="2507" y="181"/>
                  </a:lnTo>
                  <a:lnTo>
                    <a:pt x="2503" y="178"/>
                  </a:lnTo>
                  <a:lnTo>
                    <a:pt x="2498" y="174"/>
                  </a:lnTo>
                  <a:lnTo>
                    <a:pt x="2495" y="173"/>
                  </a:lnTo>
                  <a:lnTo>
                    <a:pt x="2491" y="169"/>
                  </a:lnTo>
                  <a:lnTo>
                    <a:pt x="2489" y="159"/>
                  </a:lnTo>
                  <a:lnTo>
                    <a:pt x="2491" y="150"/>
                  </a:lnTo>
                  <a:lnTo>
                    <a:pt x="2493" y="143"/>
                  </a:lnTo>
                  <a:lnTo>
                    <a:pt x="2493" y="136"/>
                  </a:lnTo>
                  <a:lnTo>
                    <a:pt x="2488" y="131"/>
                  </a:lnTo>
                  <a:lnTo>
                    <a:pt x="2475" y="122"/>
                  </a:lnTo>
                  <a:lnTo>
                    <a:pt x="2465" y="117"/>
                  </a:lnTo>
                  <a:lnTo>
                    <a:pt x="2456" y="115"/>
                  </a:lnTo>
                  <a:lnTo>
                    <a:pt x="2448" y="110"/>
                  </a:lnTo>
                  <a:lnTo>
                    <a:pt x="2441" y="99"/>
                  </a:lnTo>
                  <a:lnTo>
                    <a:pt x="2434" y="80"/>
                  </a:lnTo>
                  <a:lnTo>
                    <a:pt x="2420" y="84"/>
                  </a:lnTo>
                  <a:lnTo>
                    <a:pt x="2418" y="78"/>
                  </a:lnTo>
                  <a:lnTo>
                    <a:pt x="2418" y="75"/>
                  </a:lnTo>
                  <a:lnTo>
                    <a:pt x="2416" y="71"/>
                  </a:lnTo>
                  <a:lnTo>
                    <a:pt x="2414" y="68"/>
                  </a:lnTo>
                  <a:close/>
                  <a:moveTo>
                    <a:pt x="1217" y="64"/>
                  </a:moveTo>
                  <a:lnTo>
                    <a:pt x="1215" y="68"/>
                  </a:lnTo>
                  <a:lnTo>
                    <a:pt x="1212" y="71"/>
                  </a:lnTo>
                  <a:lnTo>
                    <a:pt x="1210" y="73"/>
                  </a:lnTo>
                  <a:lnTo>
                    <a:pt x="1208" y="75"/>
                  </a:lnTo>
                  <a:lnTo>
                    <a:pt x="1208" y="77"/>
                  </a:lnTo>
                  <a:lnTo>
                    <a:pt x="1210" y="78"/>
                  </a:lnTo>
                  <a:lnTo>
                    <a:pt x="1214" y="80"/>
                  </a:lnTo>
                  <a:lnTo>
                    <a:pt x="1215" y="75"/>
                  </a:lnTo>
                  <a:lnTo>
                    <a:pt x="1215" y="73"/>
                  </a:lnTo>
                  <a:lnTo>
                    <a:pt x="1217" y="70"/>
                  </a:lnTo>
                  <a:lnTo>
                    <a:pt x="1219" y="68"/>
                  </a:lnTo>
                  <a:lnTo>
                    <a:pt x="1220" y="64"/>
                  </a:lnTo>
                  <a:lnTo>
                    <a:pt x="1217" y="64"/>
                  </a:lnTo>
                  <a:close/>
                  <a:moveTo>
                    <a:pt x="2654" y="49"/>
                  </a:moveTo>
                  <a:lnTo>
                    <a:pt x="2650" y="57"/>
                  </a:lnTo>
                  <a:lnTo>
                    <a:pt x="2643" y="70"/>
                  </a:lnTo>
                  <a:lnTo>
                    <a:pt x="2634" y="84"/>
                  </a:lnTo>
                  <a:lnTo>
                    <a:pt x="2626" y="98"/>
                  </a:lnTo>
                  <a:lnTo>
                    <a:pt x="2619" y="110"/>
                  </a:lnTo>
                  <a:lnTo>
                    <a:pt x="2615" y="120"/>
                  </a:lnTo>
                  <a:lnTo>
                    <a:pt x="2615" y="126"/>
                  </a:lnTo>
                  <a:lnTo>
                    <a:pt x="2617" y="133"/>
                  </a:lnTo>
                  <a:lnTo>
                    <a:pt x="2617" y="136"/>
                  </a:lnTo>
                  <a:lnTo>
                    <a:pt x="2619" y="140"/>
                  </a:lnTo>
                  <a:lnTo>
                    <a:pt x="2622" y="141"/>
                  </a:lnTo>
                  <a:lnTo>
                    <a:pt x="2626" y="143"/>
                  </a:lnTo>
                  <a:lnTo>
                    <a:pt x="2631" y="145"/>
                  </a:lnTo>
                  <a:lnTo>
                    <a:pt x="2645" y="150"/>
                  </a:lnTo>
                  <a:lnTo>
                    <a:pt x="2659" y="148"/>
                  </a:lnTo>
                  <a:lnTo>
                    <a:pt x="2671" y="143"/>
                  </a:lnTo>
                  <a:lnTo>
                    <a:pt x="2685" y="136"/>
                  </a:lnTo>
                  <a:lnTo>
                    <a:pt x="2699" y="134"/>
                  </a:lnTo>
                  <a:lnTo>
                    <a:pt x="2713" y="134"/>
                  </a:lnTo>
                  <a:lnTo>
                    <a:pt x="2722" y="140"/>
                  </a:lnTo>
                  <a:lnTo>
                    <a:pt x="2729" y="145"/>
                  </a:lnTo>
                  <a:lnTo>
                    <a:pt x="2737" y="148"/>
                  </a:lnTo>
                  <a:lnTo>
                    <a:pt x="2758" y="152"/>
                  </a:lnTo>
                  <a:lnTo>
                    <a:pt x="2779" y="150"/>
                  </a:lnTo>
                  <a:lnTo>
                    <a:pt x="2798" y="145"/>
                  </a:lnTo>
                  <a:lnTo>
                    <a:pt x="2804" y="134"/>
                  </a:lnTo>
                  <a:lnTo>
                    <a:pt x="2798" y="134"/>
                  </a:lnTo>
                  <a:lnTo>
                    <a:pt x="2790" y="120"/>
                  </a:lnTo>
                  <a:lnTo>
                    <a:pt x="2776" y="108"/>
                  </a:lnTo>
                  <a:lnTo>
                    <a:pt x="2756" y="96"/>
                  </a:lnTo>
                  <a:lnTo>
                    <a:pt x="2737" y="85"/>
                  </a:lnTo>
                  <a:lnTo>
                    <a:pt x="2722" y="80"/>
                  </a:lnTo>
                  <a:lnTo>
                    <a:pt x="2713" y="87"/>
                  </a:lnTo>
                  <a:lnTo>
                    <a:pt x="2701" y="92"/>
                  </a:lnTo>
                  <a:lnTo>
                    <a:pt x="2692" y="91"/>
                  </a:lnTo>
                  <a:lnTo>
                    <a:pt x="2687" y="84"/>
                  </a:lnTo>
                  <a:lnTo>
                    <a:pt x="2680" y="77"/>
                  </a:lnTo>
                  <a:lnTo>
                    <a:pt x="2676" y="68"/>
                  </a:lnTo>
                  <a:lnTo>
                    <a:pt x="2688" y="64"/>
                  </a:lnTo>
                  <a:lnTo>
                    <a:pt x="2687" y="63"/>
                  </a:lnTo>
                  <a:lnTo>
                    <a:pt x="2685" y="63"/>
                  </a:lnTo>
                  <a:lnTo>
                    <a:pt x="2685" y="63"/>
                  </a:lnTo>
                  <a:lnTo>
                    <a:pt x="2683" y="63"/>
                  </a:lnTo>
                  <a:lnTo>
                    <a:pt x="2680" y="61"/>
                  </a:lnTo>
                  <a:lnTo>
                    <a:pt x="2674" y="56"/>
                  </a:lnTo>
                  <a:lnTo>
                    <a:pt x="2669" y="54"/>
                  </a:lnTo>
                  <a:lnTo>
                    <a:pt x="2662" y="51"/>
                  </a:lnTo>
                  <a:lnTo>
                    <a:pt x="2654" y="49"/>
                  </a:lnTo>
                  <a:close/>
                  <a:moveTo>
                    <a:pt x="2933" y="45"/>
                  </a:moveTo>
                  <a:lnTo>
                    <a:pt x="2922" y="54"/>
                  </a:lnTo>
                  <a:lnTo>
                    <a:pt x="2910" y="59"/>
                  </a:lnTo>
                  <a:lnTo>
                    <a:pt x="2898" y="64"/>
                  </a:lnTo>
                  <a:lnTo>
                    <a:pt x="2887" y="73"/>
                  </a:lnTo>
                  <a:lnTo>
                    <a:pt x="2880" y="84"/>
                  </a:lnTo>
                  <a:lnTo>
                    <a:pt x="2877" y="99"/>
                  </a:lnTo>
                  <a:lnTo>
                    <a:pt x="2882" y="115"/>
                  </a:lnTo>
                  <a:lnTo>
                    <a:pt x="2893" y="131"/>
                  </a:lnTo>
                  <a:lnTo>
                    <a:pt x="2903" y="147"/>
                  </a:lnTo>
                  <a:lnTo>
                    <a:pt x="2915" y="160"/>
                  </a:lnTo>
                  <a:lnTo>
                    <a:pt x="2922" y="173"/>
                  </a:lnTo>
                  <a:lnTo>
                    <a:pt x="2910" y="173"/>
                  </a:lnTo>
                  <a:lnTo>
                    <a:pt x="2910" y="195"/>
                  </a:lnTo>
                  <a:lnTo>
                    <a:pt x="2914" y="211"/>
                  </a:lnTo>
                  <a:lnTo>
                    <a:pt x="2924" y="220"/>
                  </a:lnTo>
                  <a:lnTo>
                    <a:pt x="2942" y="223"/>
                  </a:lnTo>
                  <a:lnTo>
                    <a:pt x="2968" y="222"/>
                  </a:lnTo>
                  <a:lnTo>
                    <a:pt x="2966" y="202"/>
                  </a:lnTo>
                  <a:lnTo>
                    <a:pt x="2962" y="190"/>
                  </a:lnTo>
                  <a:lnTo>
                    <a:pt x="2957" y="180"/>
                  </a:lnTo>
                  <a:lnTo>
                    <a:pt x="2955" y="169"/>
                  </a:lnTo>
                  <a:lnTo>
                    <a:pt x="2957" y="153"/>
                  </a:lnTo>
                  <a:lnTo>
                    <a:pt x="2961" y="155"/>
                  </a:lnTo>
                  <a:lnTo>
                    <a:pt x="2964" y="155"/>
                  </a:lnTo>
                  <a:lnTo>
                    <a:pt x="2968" y="155"/>
                  </a:lnTo>
                  <a:lnTo>
                    <a:pt x="2971" y="155"/>
                  </a:lnTo>
                  <a:lnTo>
                    <a:pt x="2976" y="153"/>
                  </a:lnTo>
                  <a:lnTo>
                    <a:pt x="2973" y="150"/>
                  </a:lnTo>
                  <a:lnTo>
                    <a:pt x="2969" y="148"/>
                  </a:lnTo>
                  <a:lnTo>
                    <a:pt x="2968" y="147"/>
                  </a:lnTo>
                  <a:lnTo>
                    <a:pt x="2964" y="143"/>
                  </a:lnTo>
                  <a:lnTo>
                    <a:pt x="2961" y="141"/>
                  </a:lnTo>
                  <a:lnTo>
                    <a:pt x="2959" y="143"/>
                  </a:lnTo>
                  <a:lnTo>
                    <a:pt x="2959" y="147"/>
                  </a:lnTo>
                  <a:lnTo>
                    <a:pt x="2957" y="150"/>
                  </a:lnTo>
                  <a:lnTo>
                    <a:pt x="2957" y="152"/>
                  </a:lnTo>
                  <a:lnTo>
                    <a:pt x="2955" y="153"/>
                  </a:lnTo>
                  <a:lnTo>
                    <a:pt x="2954" y="152"/>
                  </a:lnTo>
                  <a:lnTo>
                    <a:pt x="2952" y="148"/>
                  </a:lnTo>
                  <a:lnTo>
                    <a:pt x="2947" y="140"/>
                  </a:lnTo>
                  <a:lnTo>
                    <a:pt x="2942" y="131"/>
                  </a:lnTo>
                  <a:lnTo>
                    <a:pt x="2943" y="127"/>
                  </a:lnTo>
                  <a:lnTo>
                    <a:pt x="2945" y="127"/>
                  </a:lnTo>
                  <a:lnTo>
                    <a:pt x="2947" y="126"/>
                  </a:lnTo>
                  <a:lnTo>
                    <a:pt x="2948" y="122"/>
                  </a:lnTo>
                  <a:lnTo>
                    <a:pt x="2933" y="113"/>
                  </a:lnTo>
                  <a:lnTo>
                    <a:pt x="2921" y="99"/>
                  </a:lnTo>
                  <a:lnTo>
                    <a:pt x="2914" y="84"/>
                  </a:lnTo>
                  <a:lnTo>
                    <a:pt x="2933" y="82"/>
                  </a:lnTo>
                  <a:lnTo>
                    <a:pt x="2947" y="77"/>
                  </a:lnTo>
                  <a:lnTo>
                    <a:pt x="2954" y="64"/>
                  </a:lnTo>
                  <a:lnTo>
                    <a:pt x="2957" y="49"/>
                  </a:lnTo>
                  <a:lnTo>
                    <a:pt x="2952" y="47"/>
                  </a:lnTo>
                  <a:lnTo>
                    <a:pt x="2947" y="47"/>
                  </a:lnTo>
                  <a:lnTo>
                    <a:pt x="2942" y="45"/>
                  </a:lnTo>
                  <a:lnTo>
                    <a:pt x="2933" y="45"/>
                  </a:lnTo>
                  <a:close/>
                  <a:moveTo>
                    <a:pt x="2746" y="42"/>
                  </a:moveTo>
                  <a:lnTo>
                    <a:pt x="2732" y="49"/>
                  </a:lnTo>
                  <a:lnTo>
                    <a:pt x="2715" y="54"/>
                  </a:lnTo>
                  <a:lnTo>
                    <a:pt x="2715" y="68"/>
                  </a:lnTo>
                  <a:lnTo>
                    <a:pt x="2722" y="70"/>
                  </a:lnTo>
                  <a:lnTo>
                    <a:pt x="2730" y="71"/>
                  </a:lnTo>
                  <a:lnTo>
                    <a:pt x="2741" y="71"/>
                  </a:lnTo>
                  <a:lnTo>
                    <a:pt x="2741" y="64"/>
                  </a:lnTo>
                  <a:lnTo>
                    <a:pt x="2744" y="59"/>
                  </a:lnTo>
                  <a:lnTo>
                    <a:pt x="2746" y="54"/>
                  </a:lnTo>
                  <a:lnTo>
                    <a:pt x="2746" y="49"/>
                  </a:lnTo>
                  <a:lnTo>
                    <a:pt x="2746" y="45"/>
                  </a:lnTo>
                  <a:lnTo>
                    <a:pt x="2746" y="42"/>
                  </a:lnTo>
                  <a:close/>
                  <a:moveTo>
                    <a:pt x="1390" y="33"/>
                  </a:moveTo>
                  <a:lnTo>
                    <a:pt x="1393" y="42"/>
                  </a:lnTo>
                  <a:lnTo>
                    <a:pt x="1395" y="54"/>
                  </a:lnTo>
                  <a:lnTo>
                    <a:pt x="1397" y="64"/>
                  </a:lnTo>
                  <a:lnTo>
                    <a:pt x="1395" y="66"/>
                  </a:lnTo>
                  <a:lnTo>
                    <a:pt x="1393" y="66"/>
                  </a:lnTo>
                  <a:lnTo>
                    <a:pt x="1392" y="66"/>
                  </a:lnTo>
                  <a:lnTo>
                    <a:pt x="1392" y="68"/>
                  </a:lnTo>
                  <a:lnTo>
                    <a:pt x="1390" y="68"/>
                  </a:lnTo>
                  <a:lnTo>
                    <a:pt x="1383" y="68"/>
                  </a:lnTo>
                  <a:lnTo>
                    <a:pt x="1381" y="66"/>
                  </a:lnTo>
                  <a:lnTo>
                    <a:pt x="1381" y="64"/>
                  </a:lnTo>
                  <a:lnTo>
                    <a:pt x="1381" y="63"/>
                  </a:lnTo>
                  <a:lnTo>
                    <a:pt x="1379" y="63"/>
                  </a:lnTo>
                  <a:lnTo>
                    <a:pt x="1378" y="61"/>
                  </a:lnTo>
                  <a:lnTo>
                    <a:pt x="1390" y="33"/>
                  </a:lnTo>
                  <a:close/>
                  <a:moveTo>
                    <a:pt x="1002" y="0"/>
                  </a:moveTo>
                  <a:lnTo>
                    <a:pt x="994" y="12"/>
                  </a:lnTo>
                  <a:lnTo>
                    <a:pt x="985" y="23"/>
                  </a:lnTo>
                  <a:lnTo>
                    <a:pt x="980" y="38"/>
                  </a:lnTo>
                  <a:lnTo>
                    <a:pt x="990" y="37"/>
                  </a:lnTo>
                  <a:lnTo>
                    <a:pt x="997" y="40"/>
                  </a:lnTo>
                  <a:lnTo>
                    <a:pt x="1002" y="45"/>
                  </a:lnTo>
                  <a:lnTo>
                    <a:pt x="1009" y="54"/>
                  </a:lnTo>
                  <a:lnTo>
                    <a:pt x="1011" y="47"/>
                  </a:lnTo>
                  <a:lnTo>
                    <a:pt x="1011" y="42"/>
                  </a:lnTo>
                  <a:lnTo>
                    <a:pt x="1013" y="38"/>
                  </a:lnTo>
                  <a:lnTo>
                    <a:pt x="1013" y="33"/>
                  </a:lnTo>
                  <a:lnTo>
                    <a:pt x="1022" y="33"/>
                  </a:lnTo>
                  <a:lnTo>
                    <a:pt x="1027" y="45"/>
                  </a:lnTo>
                  <a:lnTo>
                    <a:pt x="1035" y="49"/>
                  </a:lnTo>
                  <a:lnTo>
                    <a:pt x="1042" y="52"/>
                  </a:lnTo>
                  <a:lnTo>
                    <a:pt x="1049" y="56"/>
                  </a:lnTo>
                  <a:lnTo>
                    <a:pt x="1056" y="64"/>
                  </a:lnTo>
                  <a:lnTo>
                    <a:pt x="1049" y="75"/>
                  </a:lnTo>
                  <a:lnTo>
                    <a:pt x="1041" y="87"/>
                  </a:lnTo>
                  <a:lnTo>
                    <a:pt x="1034" y="103"/>
                  </a:lnTo>
                  <a:lnTo>
                    <a:pt x="1028" y="117"/>
                  </a:lnTo>
                  <a:lnTo>
                    <a:pt x="1028" y="126"/>
                  </a:lnTo>
                  <a:lnTo>
                    <a:pt x="1030" y="131"/>
                  </a:lnTo>
                  <a:lnTo>
                    <a:pt x="1030" y="134"/>
                  </a:lnTo>
                  <a:lnTo>
                    <a:pt x="1032" y="136"/>
                  </a:lnTo>
                  <a:lnTo>
                    <a:pt x="1034" y="138"/>
                  </a:lnTo>
                  <a:lnTo>
                    <a:pt x="1035" y="140"/>
                  </a:lnTo>
                  <a:lnTo>
                    <a:pt x="1041" y="141"/>
                  </a:lnTo>
                  <a:lnTo>
                    <a:pt x="1041" y="138"/>
                  </a:lnTo>
                  <a:lnTo>
                    <a:pt x="1044" y="131"/>
                  </a:lnTo>
                  <a:lnTo>
                    <a:pt x="1049" y="120"/>
                  </a:lnTo>
                  <a:lnTo>
                    <a:pt x="1055" y="106"/>
                  </a:lnTo>
                  <a:lnTo>
                    <a:pt x="1060" y="94"/>
                  </a:lnTo>
                  <a:lnTo>
                    <a:pt x="1065" y="84"/>
                  </a:lnTo>
                  <a:lnTo>
                    <a:pt x="1067" y="77"/>
                  </a:lnTo>
                  <a:lnTo>
                    <a:pt x="1079" y="77"/>
                  </a:lnTo>
                  <a:lnTo>
                    <a:pt x="1081" y="96"/>
                  </a:lnTo>
                  <a:lnTo>
                    <a:pt x="1081" y="113"/>
                  </a:lnTo>
                  <a:lnTo>
                    <a:pt x="1081" y="134"/>
                  </a:lnTo>
                  <a:lnTo>
                    <a:pt x="1083" y="157"/>
                  </a:lnTo>
                  <a:lnTo>
                    <a:pt x="1105" y="160"/>
                  </a:lnTo>
                  <a:lnTo>
                    <a:pt x="1114" y="147"/>
                  </a:lnTo>
                  <a:lnTo>
                    <a:pt x="1130" y="138"/>
                  </a:lnTo>
                  <a:lnTo>
                    <a:pt x="1147" y="129"/>
                  </a:lnTo>
                  <a:lnTo>
                    <a:pt x="1165" y="122"/>
                  </a:lnTo>
                  <a:lnTo>
                    <a:pt x="1182" y="115"/>
                  </a:lnTo>
                  <a:lnTo>
                    <a:pt x="1198" y="106"/>
                  </a:lnTo>
                  <a:lnTo>
                    <a:pt x="1205" y="96"/>
                  </a:lnTo>
                  <a:lnTo>
                    <a:pt x="1201" y="96"/>
                  </a:lnTo>
                  <a:lnTo>
                    <a:pt x="1200" y="92"/>
                  </a:lnTo>
                  <a:lnTo>
                    <a:pt x="1200" y="91"/>
                  </a:lnTo>
                  <a:lnTo>
                    <a:pt x="1198" y="89"/>
                  </a:lnTo>
                  <a:lnTo>
                    <a:pt x="1198" y="89"/>
                  </a:lnTo>
                  <a:lnTo>
                    <a:pt x="1196" y="89"/>
                  </a:lnTo>
                  <a:lnTo>
                    <a:pt x="1194" y="89"/>
                  </a:lnTo>
                  <a:lnTo>
                    <a:pt x="1191" y="87"/>
                  </a:lnTo>
                  <a:lnTo>
                    <a:pt x="1184" y="92"/>
                  </a:lnTo>
                  <a:lnTo>
                    <a:pt x="1172" y="99"/>
                  </a:lnTo>
                  <a:lnTo>
                    <a:pt x="1158" y="110"/>
                  </a:lnTo>
                  <a:lnTo>
                    <a:pt x="1140" y="119"/>
                  </a:lnTo>
                  <a:lnTo>
                    <a:pt x="1124" y="129"/>
                  </a:lnTo>
                  <a:lnTo>
                    <a:pt x="1109" y="136"/>
                  </a:lnTo>
                  <a:lnTo>
                    <a:pt x="1098" y="140"/>
                  </a:lnTo>
                  <a:lnTo>
                    <a:pt x="1095" y="141"/>
                  </a:lnTo>
                  <a:lnTo>
                    <a:pt x="1093" y="140"/>
                  </a:lnTo>
                  <a:lnTo>
                    <a:pt x="1091" y="138"/>
                  </a:lnTo>
                  <a:lnTo>
                    <a:pt x="1091" y="136"/>
                  </a:lnTo>
                  <a:lnTo>
                    <a:pt x="1091" y="134"/>
                  </a:lnTo>
                  <a:lnTo>
                    <a:pt x="1090" y="131"/>
                  </a:lnTo>
                  <a:lnTo>
                    <a:pt x="1095" y="122"/>
                  </a:lnTo>
                  <a:lnTo>
                    <a:pt x="1095" y="115"/>
                  </a:lnTo>
                  <a:lnTo>
                    <a:pt x="1093" y="110"/>
                  </a:lnTo>
                  <a:lnTo>
                    <a:pt x="1091" y="101"/>
                  </a:lnTo>
                  <a:lnTo>
                    <a:pt x="1095" y="91"/>
                  </a:lnTo>
                  <a:lnTo>
                    <a:pt x="1097" y="89"/>
                  </a:lnTo>
                  <a:lnTo>
                    <a:pt x="1098" y="87"/>
                  </a:lnTo>
                  <a:lnTo>
                    <a:pt x="1100" y="85"/>
                  </a:lnTo>
                  <a:lnTo>
                    <a:pt x="1102" y="85"/>
                  </a:lnTo>
                  <a:lnTo>
                    <a:pt x="1104" y="85"/>
                  </a:lnTo>
                  <a:lnTo>
                    <a:pt x="1105" y="84"/>
                  </a:lnTo>
                  <a:lnTo>
                    <a:pt x="1107" y="82"/>
                  </a:lnTo>
                  <a:lnTo>
                    <a:pt x="1107" y="78"/>
                  </a:lnTo>
                  <a:lnTo>
                    <a:pt x="1109" y="73"/>
                  </a:lnTo>
                  <a:lnTo>
                    <a:pt x="1109" y="64"/>
                  </a:lnTo>
                  <a:lnTo>
                    <a:pt x="1100" y="59"/>
                  </a:lnTo>
                  <a:lnTo>
                    <a:pt x="1091" y="57"/>
                  </a:lnTo>
                  <a:lnTo>
                    <a:pt x="1084" y="57"/>
                  </a:lnTo>
                  <a:lnTo>
                    <a:pt x="1076" y="54"/>
                  </a:lnTo>
                  <a:lnTo>
                    <a:pt x="1063" y="45"/>
                  </a:lnTo>
                  <a:lnTo>
                    <a:pt x="1055" y="37"/>
                  </a:lnTo>
                  <a:lnTo>
                    <a:pt x="1049" y="26"/>
                  </a:lnTo>
                  <a:lnTo>
                    <a:pt x="1042" y="16"/>
                  </a:lnTo>
                  <a:lnTo>
                    <a:pt x="1034" y="9"/>
                  </a:lnTo>
                  <a:lnTo>
                    <a:pt x="1020" y="2"/>
                  </a:lnTo>
                  <a:lnTo>
                    <a:pt x="1002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60960" tIns="30480" rIns="60960" bIns="3048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200"/>
            </a:p>
          </p:txBody>
        </p:sp>
        <p:sp>
          <p:nvSpPr>
            <p:cNvPr id="341" name="Freeform 9">
              <a:extLst>
                <a:ext uri="{FF2B5EF4-FFF2-40B4-BE49-F238E27FC236}">
                  <a16:creationId xmlns="" xmlns:a16="http://schemas.microsoft.com/office/drawing/2014/main" id="{0C87DF1A-92D3-4019-ACE9-5A9A0CAE28C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5000" y="2108200"/>
              <a:ext cx="7697788" cy="3846513"/>
            </a:xfrm>
            <a:custGeom>
              <a:avLst/>
              <a:gdLst>
                <a:gd name="T0" fmla="*/ 1599 w 4849"/>
                <a:gd name="T1" fmla="*/ 786 h 2423"/>
                <a:gd name="T2" fmla="*/ 1536 w 4849"/>
                <a:gd name="T3" fmla="*/ 779 h 2423"/>
                <a:gd name="T4" fmla="*/ 529 w 4849"/>
                <a:gd name="T5" fmla="*/ 651 h 2423"/>
                <a:gd name="T6" fmla="*/ 4301 w 4849"/>
                <a:gd name="T7" fmla="*/ 791 h 2423"/>
                <a:gd name="T8" fmla="*/ 2510 w 4849"/>
                <a:gd name="T9" fmla="*/ 575 h 2423"/>
                <a:gd name="T10" fmla="*/ 2579 w 4849"/>
                <a:gd name="T11" fmla="*/ 552 h 2423"/>
                <a:gd name="T12" fmla="*/ 2649 w 4849"/>
                <a:gd name="T13" fmla="*/ 522 h 2423"/>
                <a:gd name="T14" fmla="*/ 2347 w 4849"/>
                <a:gd name="T15" fmla="*/ 611 h 2423"/>
                <a:gd name="T16" fmla="*/ 2304 w 4849"/>
                <a:gd name="T17" fmla="*/ 615 h 2423"/>
                <a:gd name="T18" fmla="*/ 2269 w 4849"/>
                <a:gd name="T19" fmla="*/ 580 h 2423"/>
                <a:gd name="T20" fmla="*/ 1234 w 4849"/>
                <a:gd name="T21" fmla="*/ 424 h 2423"/>
                <a:gd name="T22" fmla="*/ 1297 w 4849"/>
                <a:gd name="T23" fmla="*/ 367 h 2423"/>
                <a:gd name="T24" fmla="*/ 1178 w 4849"/>
                <a:gd name="T25" fmla="*/ 307 h 2423"/>
                <a:gd name="T26" fmla="*/ 1171 w 4849"/>
                <a:gd name="T27" fmla="*/ 369 h 2423"/>
                <a:gd name="T28" fmla="*/ 2044 w 4849"/>
                <a:gd name="T29" fmla="*/ 365 h 2423"/>
                <a:gd name="T30" fmla="*/ 2082 w 4849"/>
                <a:gd name="T31" fmla="*/ 288 h 2423"/>
                <a:gd name="T32" fmla="*/ 1297 w 4849"/>
                <a:gd name="T33" fmla="*/ 215 h 2423"/>
                <a:gd name="T34" fmla="*/ 2979 w 4849"/>
                <a:gd name="T35" fmla="*/ 177 h 2423"/>
                <a:gd name="T36" fmla="*/ 4833 w 4849"/>
                <a:gd name="T37" fmla="*/ 109 h 2423"/>
                <a:gd name="T38" fmla="*/ 1082 w 4849"/>
                <a:gd name="T39" fmla="*/ 131 h 2423"/>
                <a:gd name="T40" fmla="*/ 1167 w 4849"/>
                <a:gd name="T41" fmla="*/ 154 h 2423"/>
                <a:gd name="T42" fmla="*/ 1197 w 4849"/>
                <a:gd name="T43" fmla="*/ 273 h 2423"/>
                <a:gd name="T44" fmla="*/ 1078 w 4849"/>
                <a:gd name="T45" fmla="*/ 379 h 2423"/>
                <a:gd name="T46" fmla="*/ 1164 w 4849"/>
                <a:gd name="T47" fmla="*/ 582 h 2423"/>
                <a:gd name="T48" fmla="*/ 1281 w 4849"/>
                <a:gd name="T49" fmla="*/ 575 h 2423"/>
                <a:gd name="T50" fmla="*/ 1386 w 4849"/>
                <a:gd name="T51" fmla="*/ 484 h 2423"/>
                <a:gd name="T52" fmla="*/ 1501 w 4849"/>
                <a:gd name="T53" fmla="*/ 564 h 2423"/>
                <a:gd name="T54" fmla="*/ 1396 w 4849"/>
                <a:gd name="T55" fmla="*/ 721 h 2423"/>
                <a:gd name="T56" fmla="*/ 1459 w 4849"/>
                <a:gd name="T57" fmla="*/ 798 h 2423"/>
                <a:gd name="T58" fmla="*/ 1298 w 4849"/>
                <a:gd name="T59" fmla="*/ 955 h 2423"/>
                <a:gd name="T60" fmla="*/ 1124 w 4849"/>
                <a:gd name="T61" fmla="*/ 1077 h 2423"/>
                <a:gd name="T62" fmla="*/ 1085 w 4849"/>
                <a:gd name="T63" fmla="*/ 1234 h 2423"/>
                <a:gd name="T64" fmla="*/ 1194 w 4849"/>
                <a:gd name="T65" fmla="*/ 1320 h 2423"/>
                <a:gd name="T66" fmla="*/ 1361 w 4849"/>
                <a:gd name="T67" fmla="*/ 1344 h 2423"/>
                <a:gd name="T68" fmla="*/ 1616 w 4849"/>
                <a:gd name="T69" fmla="*/ 1421 h 2423"/>
                <a:gd name="T70" fmla="*/ 1866 w 4849"/>
                <a:gd name="T71" fmla="*/ 1604 h 2423"/>
                <a:gd name="T72" fmla="*/ 1647 w 4849"/>
                <a:gd name="T73" fmla="*/ 1966 h 2423"/>
                <a:gd name="T74" fmla="*/ 1496 w 4849"/>
                <a:gd name="T75" fmla="*/ 2105 h 2423"/>
                <a:gd name="T76" fmla="*/ 1431 w 4849"/>
                <a:gd name="T77" fmla="*/ 2215 h 2423"/>
                <a:gd name="T78" fmla="*/ 1396 w 4849"/>
                <a:gd name="T79" fmla="*/ 2371 h 2423"/>
                <a:gd name="T80" fmla="*/ 1302 w 4849"/>
                <a:gd name="T81" fmla="*/ 2315 h 2423"/>
                <a:gd name="T82" fmla="*/ 1270 w 4849"/>
                <a:gd name="T83" fmla="*/ 1667 h 2423"/>
                <a:gd name="T84" fmla="*/ 1269 w 4849"/>
                <a:gd name="T85" fmla="*/ 1400 h 2423"/>
                <a:gd name="T86" fmla="*/ 1056 w 4849"/>
                <a:gd name="T87" fmla="*/ 1288 h 2423"/>
                <a:gd name="T88" fmla="*/ 813 w 4849"/>
                <a:gd name="T89" fmla="*/ 1102 h 2423"/>
                <a:gd name="T90" fmla="*/ 818 w 4849"/>
                <a:gd name="T91" fmla="*/ 1171 h 2423"/>
                <a:gd name="T92" fmla="*/ 642 w 4849"/>
                <a:gd name="T93" fmla="*/ 939 h 2423"/>
                <a:gd name="T94" fmla="*/ 639 w 4849"/>
                <a:gd name="T95" fmla="*/ 739 h 2423"/>
                <a:gd name="T96" fmla="*/ 490 w 4849"/>
                <a:gd name="T97" fmla="*/ 522 h 2423"/>
                <a:gd name="T98" fmla="*/ 141 w 4849"/>
                <a:gd name="T99" fmla="*/ 576 h 2423"/>
                <a:gd name="T100" fmla="*/ 115 w 4849"/>
                <a:gd name="T101" fmla="*/ 482 h 2423"/>
                <a:gd name="T102" fmla="*/ 85 w 4849"/>
                <a:gd name="T103" fmla="*/ 334 h 2423"/>
                <a:gd name="T104" fmla="*/ 110 w 4849"/>
                <a:gd name="T105" fmla="*/ 255 h 2423"/>
                <a:gd name="T106" fmla="*/ 234 w 4849"/>
                <a:gd name="T107" fmla="*/ 107 h 2423"/>
                <a:gd name="T108" fmla="*/ 499 w 4849"/>
                <a:gd name="T109" fmla="*/ 136 h 2423"/>
                <a:gd name="T110" fmla="*/ 632 w 4849"/>
                <a:gd name="T111" fmla="*/ 149 h 2423"/>
                <a:gd name="T112" fmla="*/ 771 w 4849"/>
                <a:gd name="T113" fmla="*/ 218 h 2423"/>
                <a:gd name="T114" fmla="*/ 979 w 4849"/>
                <a:gd name="T115" fmla="*/ 222 h 2423"/>
                <a:gd name="T116" fmla="*/ 918 w 4849"/>
                <a:gd name="T117" fmla="*/ 131 h 2423"/>
                <a:gd name="T118" fmla="*/ 733 w 4849"/>
                <a:gd name="T119" fmla="*/ 157 h 2423"/>
                <a:gd name="T120" fmla="*/ 776 w 4849"/>
                <a:gd name="T121" fmla="*/ 42 h 2423"/>
                <a:gd name="T122" fmla="*/ 902 w 4849"/>
                <a:gd name="T123" fmla="*/ 28 h 2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849" h="2423">
                  <a:moveTo>
                    <a:pt x="1469" y="711"/>
                  </a:moveTo>
                  <a:lnTo>
                    <a:pt x="1482" y="712"/>
                  </a:lnTo>
                  <a:lnTo>
                    <a:pt x="1490" y="714"/>
                  </a:lnTo>
                  <a:lnTo>
                    <a:pt x="1501" y="718"/>
                  </a:lnTo>
                  <a:lnTo>
                    <a:pt x="1501" y="726"/>
                  </a:lnTo>
                  <a:lnTo>
                    <a:pt x="1497" y="726"/>
                  </a:lnTo>
                  <a:lnTo>
                    <a:pt x="1494" y="728"/>
                  </a:lnTo>
                  <a:lnTo>
                    <a:pt x="1490" y="728"/>
                  </a:lnTo>
                  <a:lnTo>
                    <a:pt x="1487" y="728"/>
                  </a:lnTo>
                  <a:lnTo>
                    <a:pt x="1482" y="730"/>
                  </a:lnTo>
                  <a:lnTo>
                    <a:pt x="1478" y="725"/>
                  </a:lnTo>
                  <a:lnTo>
                    <a:pt x="1476" y="723"/>
                  </a:lnTo>
                  <a:lnTo>
                    <a:pt x="1475" y="719"/>
                  </a:lnTo>
                  <a:lnTo>
                    <a:pt x="1473" y="716"/>
                  </a:lnTo>
                  <a:lnTo>
                    <a:pt x="1469" y="711"/>
                  </a:lnTo>
                  <a:close/>
                  <a:moveTo>
                    <a:pt x="1551" y="691"/>
                  </a:moveTo>
                  <a:lnTo>
                    <a:pt x="1562" y="691"/>
                  </a:lnTo>
                  <a:lnTo>
                    <a:pt x="1562" y="705"/>
                  </a:lnTo>
                  <a:lnTo>
                    <a:pt x="1562" y="718"/>
                  </a:lnTo>
                  <a:lnTo>
                    <a:pt x="1564" y="728"/>
                  </a:lnTo>
                  <a:lnTo>
                    <a:pt x="1565" y="740"/>
                  </a:lnTo>
                  <a:lnTo>
                    <a:pt x="1585" y="740"/>
                  </a:lnTo>
                  <a:lnTo>
                    <a:pt x="1585" y="760"/>
                  </a:lnTo>
                  <a:lnTo>
                    <a:pt x="1593" y="760"/>
                  </a:lnTo>
                  <a:lnTo>
                    <a:pt x="1595" y="761"/>
                  </a:lnTo>
                  <a:lnTo>
                    <a:pt x="1597" y="761"/>
                  </a:lnTo>
                  <a:lnTo>
                    <a:pt x="1599" y="761"/>
                  </a:lnTo>
                  <a:lnTo>
                    <a:pt x="1600" y="761"/>
                  </a:lnTo>
                  <a:lnTo>
                    <a:pt x="1602" y="761"/>
                  </a:lnTo>
                  <a:lnTo>
                    <a:pt x="1604" y="763"/>
                  </a:lnTo>
                  <a:lnTo>
                    <a:pt x="1602" y="774"/>
                  </a:lnTo>
                  <a:lnTo>
                    <a:pt x="1599" y="786"/>
                  </a:lnTo>
                  <a:lnTo>
                    <a:pt x="1597" y="798"/>
                  </a:lnTo>
                  <a:lnTo>
                    <a:pt x="1593" y="798"/>
                  </a:lnTo>
                  <a:lnTo>
                    <a:pt x="1592" y="794"/>
                  </a:lnTo>
                  <a:lnTo>
                    <a:pt x="1592" y="793"/>
                  </a:lnTo>
                  <a:lnTo>
                    <a:pt x="1592" y="791"/>
                  </a:lnTo>
                  <a:lnTo>
                    <a:pt x="1590" y="789"/>
                  </a:lnTo>
                  <a:lnTo>
                    <a:pt x="1590" y="787"/>
                  </a:lnTo>
                  <a:lnTo>
                    <a:pt x="1588" y="791"/>
                  </a:lnTo>
                  <a:lnTo>
                    <a:pt x="1586" y="791"/>
                  </a:lnTo>
                  <a:lnTo>
                    <a:pt x="1586" y="793"/>
                  </a:lnTo>
                  <a:lnTo>
                    <a:pt x="1586" y="793"/>
                  </a:lnTo>
                  <a:lnTo>
                    <a:pt x="1586" y="793"/>
                  </a:lnTo>
                  <a:lnTo>
                    <a:pt x="1585" y="793"/>
                  </a:lnTo>
                  <a:lnTo>
                    <a:pt x="1581" y="794"/>
                  </a:lnTo>
                  <a:lnTo>
                    <a:pt x="1581" y="787"/>
                  </a:lnTo>
                  <a:lnTo>
                    <a:pt x="1583" y="786"/>
                  </a:lnTo>
                  <a:lnTo>
                    <a:pt x="1583" y="784"/>
                  </a:lnTo>
                  <a:lnTo>
                    <a:pt x="1585" y="782"/>
                  </a:lnTo>
                  <a:lnTo>
                    <a:pt x="1585" y="779"/>
                  </a:lnTo>
                  <a:lnTo>
                    <a:pt x="1585" y="775"/>
                  </a:lnTo>
                  <a:lnTo>
                    <a:pt x="1581" y="775"/>
                  </a:lnTo>
                  <a:lnTo>
                    <a:pt x="1574" y="782"/>
                  </a:lnTo>
                  <a:lnTo>
                    <a:pt x="1567" y="789"/>
                  </a:lnTo>
                  <a:lnTo>
                    <a:pt x="1558" y="794"/>
                  </a:lnTo>
                  <a:lnTo>
                    <a:pt x="1558" y="789"/>
                  </a:lnTo>
                  <a:lnTo>
                    <a:pt x="1558" y="784"/>
                  </a:lnTo>
                  <a:lnTo>
                    <a:pt x="1558" y="782"/>
                  </a:lnTo>
                  <a:lnTo>
                    <a:pt x="1557" y="781"/>
                  </a:lnTo>
                  <a:lnTo>
                    <a:pt x="1553" y="779"/>
                  </a:lnTo>
                  <a:lnTo>
                    <a:pt x="1548" y="779"/>
                  </a:lnTo>
                  <a:lnTo>
                    <a:pt x="1539" y="779"/>
                  </a:lnTo>
                  <a:lnTo>
                    <a:pt x="1536" y="779"/>
                  </a:lnTo>
                  <a:lnTo>
                    <a:pt x="1532" y="779"/>
                  </a:lnTo>
                  <a:lnTo>
                    <a:pt x="1527" y="777"/>
                  </a:lnTo>
                  <a:lnTo>
                    <a:pt x="1522" y="777"/>
                  </a:lnTo>
                  <a:lnTo>
                    <a:pt x="1517" y="775"/>
                  </a:lnTo>
                  <a:lnTo>
                    <a:pt x="1513" y="772"/>
                  </a:lnTo>
                  <a:lnTo>
                    <a:pt x="1523" y="758"/>
                  </a:lnTo>
                  <a:lnTo>
                    <a:pt x="1534" y="737"/>
                  </a:lnTo>
                  <a:lnTo>
                    <a:pt x="1541" y="714"/>
                  </a:lnTo>
                  <a:lnTo>
                    <a:pt x="1551" y="691"/>
                  </a:lnTo>
                  <a:close/>
                  <a:moveTo>
                    <a:pt x="1220" y="630"/>
                  </a:moveTo>
                  <a:lnTo>
                    <a:pt x="1235" y="630"/>
                  </a:lnTo>
                  <a:lnTo>
                    <a:pt x="1235" y="637"/>
                  </a:lnTo>
                  <a:lnTo>
                    <a:pt x="1232" y="637"/>
                  </a:lnTo>
                  <a:lnTo>
                    <a:pt x="1230" y="639"/>
                  </a:lnTo>
                  <a:lnTo>
                    <a:pt x="1229" y="639"/>
                  </a:lnTo>
                  <a:lnTo>
                    <a:pt x="1227" y="639"/>
                  </a:lnTo>
                  <a:lnTo>
                    <a:pt x="1225" y="641"/>
                  </a:lnTo>
                  <a:lnTo>
                    <a:pt x="1220" y="641"/>
                  </a:lnTo>
                  <a:lnTo>
                    <a:pt x="1220" y="630"/>
                  </a:lnTo>
                  <a:close/>
                  <a:moveTo>
                    <a:pt x="515" y="622"/>
                  </a:moveTo>
                  <a:lnTo>
                    <a:pt x="522" y="622"/>
                  </a:lnTo>
                  <a:lnTo>
                    <a:pt x="525" y="623"/>
                  </a:lnTo>
                  <a:lnTo>
                    <a:pt x="529" y="625"/>
                  </a:lnTo>
                  <a:lnTo>
                    <a:pt x="534" y="625"/>
                  </a:lnTo>
                  <a:lnTo>
                    <a:pt x="541" y="625"/>
                  </a:lnTo>
                  <a:lnTo>
                    <a:pt x="543" y="639"/>
                  </a:lnTo>
                  <a:lnTo>
                    <a:pt x="546" y="650"/>
                  </a:lnTo>
                  <a:lnTo>
                    <a:pt x="548" y="664"/>
                  </a:lnTo>
                  <a:lnTo>
                    <a:pt x="541" y="664"/>
                  </a:lnTo>
                  <a:lnTo>
                    <a:pt x="537" y="658"/>
                  </a:lnTo>
                  <a:lnTo>
                    <a:pt x="534" y="655"/>
                  </a:lnTo>
                  <a:lnTo>
                    <a:pt x="529" y="651"/>
                  </a:lnTo>
                  <a:lnTo>
                    <a:pt x="525" y="648"/>
                  </a:lnTo>
                  <a:lnTo>
                    <a:pt x="522" y="643"/>
                  </a:lnTo>
                  <a:lnTo>
                    <a:pt x="518" y="637"/>
                  </a:lnTo>
                  <a:lnTo>
                    <a:pt x="516" y="634"/>
                  </a:lnTo>
                  <a:lnTo>
                    <a:pt x="515" y="630"/>
                  </a:lnTo>
                  <a:lnTo>
                    <a:pt x="515" y="627"/>
                  </a:lnTo>
                  <a:lnTo>
                    <a:pt x="515" y="622"/>
                  </a:lnTo>
                  <a:close/>
                  <a:moveTo>
                    <a:pt x="4304" y="609"/>
                  </a:moveTo>
                  <a:lnTo>
                    <a:pt x="4306" y="611"/>
                  </a:lnTo>
                  <a:lnTo>
                    <a:pt x="4306" y="611"/>
                  </a:lnTo>
                  <a:lnTo>
                    <a:pt x="4306" y="611"/>
                  </a:lnTo>
                  <a:lnTo>
                    <a:pt x="4306" y="613"/>
                  </a:lnTo>
                  <a:lnTo>
                    <a:pt x="4307" y="613"/>
                  </a:lnTo>
                  <a:lnTo>
                    <a:pt x="4307" y="615"/>
                  </a:lnTo>
                  <a:lnTo>
                    <a:pt x="4313" y="627"/>
                  </a:lnTo>
                  <a:lnTo>
                    <a:pt x="4313" y="643"/>
                  </a:lnTo>
                  <a:lnTo>
                    <a:pt x="4313" y="658"/>
                  </a:lnTo>
                  <a:lnTo>
                    <a:pt x="4316" y="676"/>
                  </a:lnTo>
                  <a:lnTo>
                    <a:pt x="4321" y="693"/>
                  </a:lnTo>
                  <a:lnTo>
                    <a:pt x="4330" y="712"/>
                  </a:lnTo>
                  <a:lnTo>
                    <a:pt x="4335" y="733"/>
                  </a:lnTo>
                  <a:lnTo>
                    <a:pt x="4311" y="730"/>
                  </a:lnTo>
                  <a:lnTo>
                    <a:pt x="4311" y="746"/>
                  </a:lnTo>
                  <a:lnTo>
                    <a:pt x="4314" y="758"/>
                  </a:lnTo>
                  <a:lnTo>
                    <a:pt x="4316" y="770"/>
                  </a:lnTo>
                  <a:lnTo>
                    <a:pt x="4320" y="787"/>
                  </a:lnTo>
                  <a:lnTo>
                    <a:pt x="4314" y="787"/>
                  </a:lnTo>
                  <a:lnTo>
                    <a:pt x="4311" y="787"/>
                  </a:lnTo>
                  <a:lnTo>
                    <a:pt x="4306" y="789"/>
                  </a:lnTo>
                  <a:lnTo>
                    <a:pt x="4304" y="789"/>
                  </a:lnTo>
                  <a:lnTo>
                    <a:pt x="4301" y="791"/>
                  </a:lnTo>
                  <a:lnTo>
                    <a:pt x="4301" y="791"/>
                  </a:lnTo>
                  <a:lnTo>
                    <a:pt x="4297" y="781"/>
                  </a:lnTo>
                  <a:lnTo>
                    <a:pt x="4295" y="761"/>
                  </a:lnTo>
                  <a:lnTo>
                    <a:pt x="4295" y="739"/>
                  </a:lnTo>
                  <a:lnTo>
                    <a:pt x="4295" y="714"/>
                  </a:lnTo>
                  <a:lnTo>
                    <a:pt x="4295" y="691"/>
                  </a:lnTo>
                  <a:lnTo>
                    <a:pt x="4292" y="676"/>
                  </a:lnTo>
                  <a:lnTo>
                    <a:pt x="4292" y="637"/>
                  </a:lnTo>
                  <a:lnTo>
                    <a:pt x="4295" y="632"/>
                  </a:lnTo>
                  <a:lnTo>
                    <a:pt x="4297" y="629"/>
                  </a:lnTo>
                  <a:lnTo>
                    <a:pt x="4299" y="625"/>
                  </a:lnTo>
                  <a:lnTo>
                    <a:pt x="4301" y="622"/>
                  </a:lnTo>
                  <a:lnTo>
                    <a:pt x="4302" y="616"/>
                  </a:lnTo>
                  <a:lnTo>
                    <a:pt x="4304" y="609"/>
                  </a:lnTo>
                  <a:close/>
                  <a:moveTo>
                    <a:pt x="2253" y="595"/>
                  </a:moveTo>
                  <a:lnTo>
                    <a:pt x="2257" y="616"/>
                  </a:lnTo>
                  <a:lnTo>
                    <a:pt x="2255" y="637"/>
                  </a:lnTo>
                  <a:lnTo>
                    <a:pt x="2250" y="660"/>
                  </a:lnTo>
                  <a:lnTo>
                    <a:pt x="2236" y="667"/>
                  </a:lnTo>
                  <a:lnTo>
                    <a:pt x="2223" y="671"/>
                  </a:lnTo>
                  <a:lnTo>
                    <a:pt x="2204" y="672"/>
                  </a:lnTo>
                  <a:lnTo>
                    <a:pt x="2204" y="664"/>
                  </a:lnTo>
                  <a:lnTo>
                    <a:pt x="2209" y="651"/>
                  </a:lnTo>
                  <a:lnTo>
                    <a:pt x="2209" y="636"/>
                  </a:lnTo>
                  <a:lnTo>
                    <a:pt x="2208" y="618"/>
                  </a:lnTo>
                  <a:lnTo>
                    <a:pt x="2218" y="609"/>
                  </a:lnTo>
                  <a:lnTo>
                    <a:pt x="2227" y="602"/>
                  </a:lnTo>
                  <a:lnTo>
                    <a:pt x="2237" y="597"/>
                  </a:lnTo>
                  <a:lnTo>
                    <a:pt x="2253" y="595"/>
                  </a:lnTo>
                  <a:close/>
                  <a:moveTo>
                    <a:pt x="2503" y="568"/>
                  </a:moveTo>
                  <a:lnTo>
                    <a:pt x="2506" y="571"/>
                  </a:lnTo>
                  <a:lnTo>
                    <a:pt x="2508" y="573"/>
                  </a:lnTo>
                  <a:lnTo>
                    <a:pt x="2510" y="575"/>
                  </a:lnTo>
                  <a:lnTo>
                    <a:pt x="2510" y="578"/>
                  </a:lnTo>
                  <a:lnTo>
                    <a:pt x="2510" y="582"/>
                  </a:lnTo>
                  <a:lnTo>
                    <a:pt x="2511" y="587"/>
                  </a:lnTo>
                  <a:lnTo>
                    <a:pt x="2510" y="590"/>
                  </a:lnTo>
                  <a:lnTo>
                    <a:pt x="2508" y="592"/>
                  </a:lnTo>
                  <a:lnTo>
                    <a:pt x="2508" y="594"/>
                  </a:lnTo>
                  <a:lnTo>
                    <a:pt x="2508" y="595"/>
                  </a:lnTo>
                  <a:lnTo>
                    <a:pt x="2508" y="597"/>
                  </a:lnTo>
                  <a:lnTo>
                    <a:pt x="2506" y="599"/>
                  </a:lnTo>
                  <a:lnTo>
                    <a:pt x="2504" y="601"/>
                  </a:lnTo>
                  <a:lnTo>
                    <a:pt x="2503" y="601"/>
                  </a:lnTo>
                  <a:lnTo>
                    <a:pt x="2501" y="601"/>
                  </a:lnTo>
                  <a:lnTo>
                    <a:pt x="2499" y="602"/>
                  </a:lnTo>
                  <a:lnTo>
                    <a:pt x="2496" y="602"/>
                  </a:lnTo>
                  <a:lnTo>
                    <a:pt x="2490" y="590"/>
                  </a:lnTo>
                  <a:lnTo>
                    <a:pt x="2487" y="585"/>
                  </a:lnTo>
                  <a:lnTo>
                    <a:pt x="2487" y="583"/>
                  </a:lnTo>
                  <a:lnTo>
                    <a:pt x="2489" y="582"/>
                  </a:lnTo>
                  <a:lnTo>
                    <a:pt x="2496" y="578"/>
                  </a:lnTo>
                  <a:lnTo>
                    <a:pt x="2503" y="568"/>
                  </a:lnTo>
                  <a:close/>
                  <a:moveTo>
                    <a:pt x="2583" y="529"/>
                  </a:moveTo>
                  <a:lnTo>
                    <a:pt x="2588" y="531"/>
                  </a:lnTo>
                  <a:lnTo>
                    <a:pt x="2590" y="531"/>
                  </a:lnTo>
                  <a:lnTo>
                    <a:pt x="2592" y="531"/>
                  </a:lnTo>
                  <a:lnTo>
                    <a:pt x="2593" y="533"/>
                  </a:lnTo>
                  <a:lnTo>
                    <a:pt x="2595" y="533"/>
                  </a:lnTo>
                  <a:lnTo>
                    <a:pt x="2592" y="538"/>
                  </a:lnTo>
                  <a:lnTo>
                    <a:pt x="2590" y="543"/>
                  </a:lnTo>
                  <a:lnTo>
                    <a:pt x="2588" y="548"/>
                  </a:lnTo>
                  <a:lnTo>
                    <a:pt x="2585" y="554"/>
                  </a:lnTo>
                  <a:lnTo>
                    <a:pt x="2579" y="557"/>
                  </a:lnTo>
                  <a:lnTo>
                    <a:pt x="2579" y="552"/>
                  </a:lnTo>
                  <a:lnTo>
                    <a:pt x="2578" y="552"/>
                  </a:lnTo>
                  <a:lnTo>
                    <a:pt x="2578" y="550"/>
                  </a:lnTo>
                  <a:lnTo>
                    <a:pt x="2578" y="550"/>
                  </a:lnTo>
                  <a:lnTo>
                    <a:pt x="2578" y="548"/>
                  </a:lnTo>
                  <a:lnTo>
                    <a:pt x="2576" y="545"/>
                  </a:lnTo>
                  <a:lnTo>
                    <a:pt x="2579" y="541"/>
                  </a:lnTo>
                  <a:lnTo>
                    <a:pt x="2581" y="538"/>
                  </a:lnTo>
                  <a:lnTo>
                    <a:pt x="2583" y="534"/>
                  </a:lnTo>
                  <a:lnTo>
                    <a:pt x="2583" y="529"/>
                  </a:lnTo>
                  <a:close/>
                  <a:moveTo>
                    <a:pt x="246" y="526"/>
                  </a:moveTo>
                  <a:lnTo>
                    <a:pt x="251" y="534"/>
                  </a:lnTo>
                  <a:lnTo>
                    <a:pt x="251" y="541"/>
                  </a:lnTo>
                  <a:lnTo>
                    <a:pt x="246" y="550"/>
                  </a:lnTo>
                  <a:lnTo>
                    <a:pt x="239" y="555"/>
                  </a:lnTo>
                  <a:lnTo>
                    <a:pt x="232" y="559"/>
                  </a:lnTo>
                  <a:lnTo>
                    <a:pt x="230" y="561"/>
                  </a:lnTo>
                  <a:lnTo>
                    <a:pt x="227" y="557"/>
                  </a:lnTo>
                  <a:lnTo>
                    <a:pt x="225" y="554"/>
                  </a:lnTo>
                  <a:lnTo>
                    <a:pt x="223" y="548"/>
                  </a:lnTo>
                  <a:lnTo>
                    <a:pt x="223" y="543"/>
                  </a:lnTo>
                  <a:lnTo>
                    <a:pt x="221" y="538"/>
                  </a:lnTo>
                  <a:lnTo>
                    <a:pt x="234" y="533"/>
                  </a:lnTo>
                  <a:lnTo>
                    <a:pt x="237" y="531"/>
                  </a:lnTo>
                  <a:lnTo>
                    <a:pt x="242" y="529"/>
                  </a:lnTo>
                  <a:lnTo>
                    <a:pt x="246" y="526"/>
                  </a:lnTo>
                  <a:close/>
                  <a:moveTo>
                    <a:pt x="2646" y="503"/>
                  </a:moveTo>
                  <a:lnTo>
                    <a:pt x="2660" y="510"/>
                  </a:lnTo>
                  <a:lnTo>
                    <a:pt x="2660" y="515"/>
                  </a:lnTo>
                  <a:lnTo>
                    <a:pt x="2656" y="515"/>
                  </a:lnTo>
                  <a:lnTo>
                    <a:pt x="2655" y="517"/>
                  </a:lnTo>
                  <a:lnTo>
                    <a:pt x="2651" y="519"/>
                  </a:lnTo>
                  <a:lnTo>
                    <a:pt x="2649" y="522"/>
                  </a:lnTo>
                  <a:lnTo>
                    <a:pt x="2646" y="520"/>
                  </a:lnTo>
                  <a:lnTo>
                    <a:pt x="2644" y="520"/>
                  </a:lnTo>
                  <a:lnTo>
                    <a:pt x="2644" y="520"/>
                  </a:lnTo>
                  <a:lnTo>
                    <a:pt x="2642" y="519"/>
                  </a:lnTo>
                  <a:lnTo>
                    <a:pt x="2641" y="519"/>
                  </a:lnTo>
                  <a:lnTo>
                    <a:pt x="2641" y="515"/>
                  </a:lnTo>
                  <a:lnTo>
                    <a:pt x="2641" y="512"/>
                  </a:lnTo>
                  <a:lnTo>
                    <a:pt x="2641" y="510"/>
                  </a:lnTo>
                  <a:lnTo>
                    <a:pt x="2641" y="510"/>
                  </a:lnTo>
                  <a:lnTo>
                    <a:pt x="2642" y="506"/>
                  </a:lnTo>
                  <a:lnTo>
                    <a:pt x="2646" y="503"/>
                  </a:lnTo>
                  <a:close/>
                  <a:moveTo>
                    <a:pt x="2272" y="494"/>
                  </a:moveTo>
                  <a:lnTo>
                    <a:pt x="2290" y="496"/>
                  </a:lnTo>
                  <a:lnTo>
                    <a:pt x="2304" y="499"/>
                  </a:lnTo>
                  <a:lnTo>
                    <a:pt x="2300" y="506"/>
                  </a:lnTo>
                  <a:lnTo>
                    <a:pt x="2298" y="512"/>
                  </a:lnTo>
                  <a:lnTo>
                    <a:pt x="2295" y="517"/>
                  </a:lnTo>
                  <a:lnTo>
                    <a:pt x="2291" y="522"/>
                  </a:lnTo>
                  <a:lnTo>
                    <a:pt x="2300" y="522"/>
                  </a:lnTo>
                  <a:lnTo>
                    <a:pt x="2304" y="519"/>
                  </a:lnTo>
                  <a:lnTo>
                    <a:pt x="2305" y="517"/>
                  </a:lnTo>
                  <a:lnTo>
                    <a:pt x="2309" y="515"/>
                  </a:lnTo>
                  <a:lnTo>
                    <a:pt x="2314" y="515"/>
                  </a:lnTo>
                  <a:lnTo>
                    <a:pt x="2314" y="522"/>
                  </a:lnTo>
                  <a:lnTo>
                    <a:pt x="2319" y="534"/>
                  </a:lnTo>
                  <a:lnTo>
                    <a:pt x="2316" y="545"/>
                  </a:lnTo>
                  <a:lnTo>
                    <a:pt x="2311" y="554"/>
                  </a:lnTo>
                  <a:lnTo>
                    <a:pt x="2307" y="561"/>
                  </a:lnTo>
                  <a:lnTo>
                    <a:pt x="2316" y="569"/>
                  </a:lnTo>
                  <a:lnTo>
                    <a:pt x="2325" y="582"/>
                  </a:lnTo>
                  <a:lnTo>
                    <a:pt x="2337" y="595"/>
                  </a:lnTo>
                  <a:lnTo>
                    <a:pt x="2347" y="611"/>
                  </a:lnTo>
                  <a:lnTo>
                    <a:pt x="2356" y="629"/>
                  </a:lnTo>
                  <a:lnTo>
                    <a:pt x="2363" y="644"/>
                  </a:lnTo>
                  <a:lnTo>
                    <a:pt x="2365" y="657"/>
                  </a:lnTo>
                  <a:lnTo>
                    <a:pt x="2361" y="669"/>
                  </a:lnTo>
                  <a:lnTo>
                    <a:pt x="2353" y="676"/>
                  </a:lnTo>
                  <a:lnTo>
                    <a:pt x="2342" y="683"/>
                  </a:lnTo>
                  <a:lnTo>
                    <a:pt x="2325" y="690"/>
                  </a:lnTo>
                  <a:lnTo>
                    <a:pt x="2304" y="695"/>
                  </a:lnTo>
                  <a:lnTo>
                    <a:pt x="2285" y="700"/>
                  </a:lnTo>
                  <a:lnTo>
                    <a:pt x="2269" y="702"/>
                  </a:lnTo>
                  <a:lnTo>
                    <a:pt x="2269" y="698"/>
                  </a:lnTo>
                  <a:lnTo>
                    <a:pt x="2279" y="683"/>
                  </a:lnTo>
                  <a:lnTo>
                    <a:pt x="2288" y="667"/>
                  </a:lnTo>
                  <a:lnTo>
                    <a:pt x="2283" y="667"/>
                  </a:lnTo>
                  <a:lnTo>
                    <a:pt x="2279" y="667"/>
                  </a:lnTo>
                  <a:lnTo>
                    <a:pt x="2276" y="665"/>
                  </a:lnTo>
                  <a:lnTo>
                    <a:pt x="2276" y="664"/>
                  </a:lnTo>
                  <a:lnTo>
                    <a:pt x="2274" y="662"/>
                  </a:lnTo>
                  <a:lnTo>
                    <a:pt x="2274" y="658"/>
                  </a:lnTo>
                  <a:lnTo>
                    <a:pt x="2272" y="653"/>
                  </a:lnTo>
                  <a:lnTo>
                    <a:pt x="2285" y="650"/>
                  </a:lnTo>
                  <a:lnTo>
                    <a:pt x="2281" y="646"/>
                  </a:lnTo>
                  <a:lnTo>
                    <a:pt x="2281" y="644"/>
                  </a:lnTo>
                  <a:lnTo>
                    <a:pt x="2279" y="643"/>
                  </a:lnTo>
                  <a:lnTo>
                    <a:pt x="2279" y="643"/>
                  </a:lnTo>
                  <a:lnTo>
                    <a:pt x="2279" y="641"/>
                  </a:lnTo>
                  <a:lnTo>
                    <a:pt x="2281" y="637"/>
                  </a:lnTo>
                  <a:lnTo>
                    <a:pt x="2283" y="630"/>
                  </a:lnTo>
                  <a:lnTo>
                    <a:pt x="2288" y="625"/>
                  </a:lnTo>
                  <a:lnTo>
                    <a:pt x="2291" y="622"/>
                  </a:lnTo>
                  <a:lnTo>
                    <a:pt x="2298" y="618"/>
                  </a:lnTo>
                  <a:lnTo>
                    <a:pt x="2304" y="615"/>
                  </a:lnTo>
                  <a:lnTo>
                    <a:pt x="2302" y="611"/>
                  </a:lnTo>
                  <a:lnTo>
                    <a:pt x="2302" y="609"/>
                  </a:lnTo>
                  <a:lnTo>
                    <a:pt x="2302" y="609"/>
                  </a:lnTo>
                  <a:lnTo>
                    <a:pt x="2300" y="608"/>
                  </a:lnTo>
                  <a:lnTo>
                    <a:pt x="2300" y="606"/>
                  </a:lnTo>
                  <a:lnTo>
                    <a:pt x="2298" y="602"/>
                  </a:lnTo>
                  <a:lnTo>
                    <a:pt x="2297" y="602"/>
                  </a:lnTo>
                  <a:lnTo>
                    <a:pt x="2297" y="601"/>
                  </a:lnTo>
                  <a:lnTo>
                    <a:pt x="2297" y="601"/>
                  </a:lnTo>
                  <a:lnTo>
                    <a:pt x="2297" y="601"/>
                  </a:lnTo>
                  <a:lnTo>
                    <a:pt x="2295" y="601"/>
                  </a:lnTo>
                  <a:lnTo>
                    <a:pt x="2291" y="599"/>
                  </a:lnTo>
                  <a:lnTo>
                    <a:pt x="2288" y="597"/>
                  </a:lnTo>
                  <a:lnTo>
                    <a:pt x="2286" y="597"/>
                  </a:lnTo>
                  <a:lnTo>
                    <a:pt x="2283" y="597"/>
                  </a:lnTo>
                  <a:lnTo>
                    <a:pt x="2279" y="595"/>
                  </a:lnTo>
                  <a:lnTo>
                    <a:pt x="2276" y="595"/>
                  </a:lnTo>
                  <a:lnTo>
                    <a:pt x="2276" y="594"/>
                  </a:lnTo>
                  <a:lnTo>
                    <a:pt x="2274" y="592"/>
                  </a:lnTo>
                  <a:lnTo>
                    <a:pt x="2274" y="590"/>
                  </a:lnTo>
                  <a:lnTo>
                    <a:pt x="2274" y="587"/>
                  </a:lnTo>
                  <a:lnTo>
                    <a:pt x="2272" y="583"/>
                  </a:lnTo>
                  <a:lnTo>
                    <a:pt x="2274" y="582"/>
                  </a:lnTo>
                  <a:lnTo>
                    <a:pt x="2274" y="580"/>
                  </a:lnTo>
                  <a:lnTo>
                    <a:pt x="2276" y="578"/>
                  </a:lnTo>
                  <a:lnTo>
                    <a:pt x="2276" y="576"/>
                  </a:lnTo>
                  <a:lnTo>
                    <a:pt x="2276" y="573"/>
                  </a:lnTo>
                  <a:lnTo>
                    <a:pt x="2272" y="573"/>
                  </a:lnTo>
                  <a:lnTo>
                    <a:pt x="2271" y="576"/>
                  </a:lnTo>
                  <a:lnTo>
                    <a:pt x="2271" y="578"/>
                  </a:lnTo>
                  <a:lnTo>
                    <a:pt x="2271" y="580"/>
                  </a:lnTo>
                  <a:lnTo>
                    <a:pt x="2269" y="580"/>
                  </a:lnTo>
                  <a:lnTo>
                    <a:pt x="2267" y="582"/>
                  </a:lnTo>
                  <a:lnTo>
                    <a:pt x="2265" y="583"/>
                  </a:lnTo>
                  <a:lnTo>
                    <a:pt x="2262" y="566"/>
                  </a:lnTo>
                  <a:lnTo>
                    <a:pt x="2258" y="550"/>
                  </a:lnTo>
                  <a:lnTo>
                    <a:pt x="2257" y="538"/>
                  </a:lnTo>
                  <a:lnTo>
                    <a:pt x="2260" y="529"/>
                  </a:lnTo>
                  <a:lnTo>
                    <a:pt x="2265" y="520"/>
                  </a:lnTo>
                  <a:lnTo>
                    <a:pt x="2271" y="510"/>
                  </a:lnTo>
                  <a:lnTo>
                    <a:pt x="2272" y="494"/>
                  </a:lnTo>
                  <a:close/>
                  <a:moveTo>
                    <a:pt x="29" y="458"/>
                  </a:moveTo>
                  <a:lnTo>
                    <a:pt x="49" y="458"/>
                  </a:lnTo>
                  <a:lnTo>
                    <a:pt x="49" y="465"/>
                  </a:lnTo>
                  <a:lnTo>
                    <a:pt x="45" y="465"/>
                  </a:lnTo>
                  <a:lnTo>
                    <a:pt x="45" y="468"/>
                  </a:lnTo>
                  <a:lnTo>
                    <a:pt x="40" y="466"/>
                  </a:lnTo>
                  <a:lnTo>
                    <a:pt x="36" y="463"/>
                  </a:lnTo>
                  <a:lnTo>
                    <a:pt x="33" y="461"/>
                  </a:lnTo>
                  <a:lnTo>
                    <a:pt x="29" y="458"/>
                  </a:lnTo>
                  <a:close/>
                  <a:moveTo>
                    <a:pt x="1239" y="403"/>
                  </a:moveTo>
                  <a:lnTo>
                    <a:pt x="1244" y="407"/>
                  </a:lnTo>
                  <a:lnTo>
                    <a:pt x="1249" y="412"/>
                  </a:lnTo>
                  <a:lnTo>
                    <a:pt x="1253" y="419"/>
                  </a:lnTo>
                  <a:lnTo>
                    <a:pt x="1255" y="426"/>
                  </a:lnTo>
                  <a:lnTo>
                    <a:pt x="1251" y="426"/>
                  </a:lnTo>
                  <a:lnTo>
                    <a:pt x="1248" y="428"/>
                  </a:lnTo>
                  <a:lnTo>
                    <a:pt x="1246" y="428"/>
                  </a:lnTo>
                  <a:lnTo>
                    <a:pt x="1241" y="430"/>
                  </a:lnTo>
                  <a:lnTo>
                    <a:pt x="1235" y="430"/>
                  </a:lnTo>
                  <a:lnTo>
                    <a:pt x="1235" y="426"/>
                  </a:lnTo>
                  <a:lnTo>
                    <a:pt x="1234" y="426"/>
                  </a:lnTo>
                  <a:lnTo>
                    <a:pt x="1234" y="424"/>
                  </a:lnTo>
                  <a:lnTo>
                    <a:pt x="1234" y="424"/>
                  </a:lnTo>
                  <a:lnTo>
                    <a:pt x="1232" y="423"/>
                  </a:lnTo>
                  <a:lnTo>
                    <a:pt x="1234" y="419"/>
                  </a:lnTo>
                  <a:lnTo>
                    <a:pt x="1234" y="417"/>
                  </a:lnTo>
                  <a:lnTo>
                    <a:pt x="1234" y="417"/>
                  </a:lnTo>
                  <a:lnTo>
                    <a:pt x="1234" y="416"/>
                  </a:lnTo>
                  <a:lnTo>
                    <a:pt x="1235" y="414"/>
                  </a:lnTo>
                  <a:lnTo>
                    <a:pt x="1239" y="403"/>
                  </a:lnTo>
                  <a:close/>
                  <a:moveTo>
                    <a:pt x="1209" y="391"/>
                  </a:moveTo>
                  <a:lnTo>
                    <a:pt x="1213" y="395"/>
                  </a:lnTo>
                  <a:lnTo>
                    <a:pt x="1215" y="397"/>
                  </a:lnTo>
                  <a:lnTo>
                    <a:pt x="1215" y="398"/>
                  </a:lnTo>
                  <a:lnTo>
                    <a:pt x="1216" y="402"/>
                  </a:lnTo>
                  <a:lnTo>
                    <a:pt x="1216" y="405"/>
                  </a:lnTo>
                  <a:lnTo>
                    <a:pt x="1216" y="410"/>
                  </a:lnTo>
                  <a:lnTo>
                    <a:pt x="1213" y="410"/>
                  </a:lnTo>
                  <a:lnTo>
                    <a:pt x="1213" y="414"/>
                  </a:lnTo>
                  <a:lnTo>
                    <a:pt x="1206" y="412"/>
                  </a:lnTo>
                  <a:lnTo>
                    <a:pt x="1199" y="410"/>
                  </a:lnTo>
                  <a:lnTo>
                    <a:pt x="1194" y="407"/>
                  </a:lnTo>
                  <a:lnTo>
                    <a:pt x="1190" y="407"/>
                  </a:lnTo>
                  <a:lnTo>
                    <a:pt x="1190" y="403"/>
                  </a:lnTo>
                  <a:lnTo>
                    <a:pt x="1197" y="400"/>
                  </a:lnTo>
                  <a:lnTo>
                    <a:pt x="1204" y="397"/>
                  </a:lnTo>
                  <a:lnTo>
                    <a:pt x="1209" y="391"/>
                  </a:lnTo>
                  <a:close/>
                  <a:moveTo>
                    <a:pt x="1286" y="360"/>
                  </a:moveTo>
                  <a:lnTo>
                    <a:pt x="1290" y="362"/>
                  </a:lnTo>
                  <a:lnTo>
                    <a:pt x="1290" y="362"/>
                  </a:lnTo>
                  <a:lnTo>
                    <a:pt x="1291" y="363"/>
                  </a:lnTo>
                  <a:lnTo>
                    <a:pt x="1291" y="363"/>
                  </a:lnTo>
                  <a:lnTo>
                    <a:pt x="1293" y="365"/>
                  </a:lnTo>
                  <a:lnTo>
                    <a:pt x="1297" y="365"/>
                  </a:lnTo>
                  <a:lnTo>
                    <a:pt x="1297" y="367"/>
                  </a:lnTo>
                  <a:lnTo>
                    <a:pt x="1297" y="369"/>
                  </a:lnTo>
                  <a:lnTo>
                    <a:pt x="1295" y="370"/>
                  </a:lnTo>
                  <a:lnTo>
                    <a:pt x="1295" y="370"/>
                  </a:lnTo>
                  <a:lnTo>
                    <a:pt x="1293" y="372"/>
                  </a:lnTo>
                  <a:lnTo>
                    <a:pt x="1291" y="374"/>
                  </a:lnTo>
                  <a:lnTo>
                    <a:pt x="1290" y="374"/>
                  </a:lnTo>
                  <a:lnTo>
                    <a:pt x="1288" y="376"/>
                  </a:lnTo>
                  <a:lnTo>
                    <a:pt x="1286" y="376"/>
                  </a:lnTo>
                  <a:lnTo>
                    <a:pt x="1283" y="376"/>
                  </a:lnTo>
                  <a:lnTo>
                    <a:pt x="1283" y="370"/>
                  </a:lnTo>
                  <a:lnTo>
                    <a:pt x="1283" y="367"/>
                  </a:lnTo>
                  <a:lnTo>
                    <a:pt x="1284" y="365"/>
                  </a:lnTo>
                  <a:lnTo>
                    <a:pt x="1286" y="360"/>
                  </a:lnTo>
                  <a:close/>
                  <a:moveTo>
                    <a:pt x="0" y="341"/>
                  </a:moveTo>
                  <a:lnTo>
                    <a:pt x="17" y="344"/>
                  </a:lnTo>
                  <a:lnTo>
                    <a:pt x="29" y="349"/>
                  </a:lnTo>
                  <a:lnTo>
                    <a:pt x="38" y="360"/>
                  </a:lnTo>
                  <a:lnTo>
                    <a:pt x="35" y="363"/>
                  </a:lnTo>
                  <a:lnTo>
                    <a:pt x="31" y="363"/>
                  </a:lnTo>
                  <a:lnTo>
                    <a:pt x="29" y="365"/>
                  </a:lnTo>
                  <a:lnTo>
                    <a:pt x="28" y="367"/>
                  </a:lnTo>
                  <a:lnTo>
                    <a:pt x="22" y="369"/>
                  </a:lnTo>
                  <a:lnTo>
                    <a:pt x="19" y="365"/>
                  </a:lnTo>
                  <a:lnTo>
                    <a:pt x="14" y="362"/>
                  </a:lnTo>
                  <a:lnTo>
                    <a:pt x="10" y="358"/>
                  </a:lnTo>
                  <a:lnTo>
                    <a:pt x="5" y="356"/>
                  </a:lnTo>
                  <a:lnTo>
                    <a:pt x="3" y="355"/>
                  </a:lnTo>
                  <a:lnTo>
                    <a:pt x="0" y="351"/>
                  </a:lnTo>
                  <a:lnTo>
                    <a:pt x="0" y="348"/>
                  </a:lnTo>
                  <a:lnTo>
                    <a:pt x="0" y="341"/>
                  </a:lnTo>
                  <a:close/>
                  <a:moveTo>
                    <a:pt x="1178" y="299"/>
                  </a:moveTo>
                  <a:lnTo>
                    <a:pt x="1178" y="307"/>
                  </a:lnTo>
                  <a:lnTo>
                    <a:pt x="1180" y="311"/>
                  </a:lnTo>
                  <a:lnTo>
                    <a:pt x="1181" y="314"/>
                  </a:lnTo>
                  <a:lnTo>
                    <a:pt x="1181" y="320"/>
                  </a:lnTo>
                  <a:lnTo>
                    <a:pt x="1181" y="327"/>
                  </a:lnTo>
                  <a:lnTo>
                    <a:pt x="1201" y="327"/>
                  </a:lnTo>
                  <a:lnTo>
                    <a:pt x="1218" y="346"/>
                  </a:lnTo>
                  <a:lnTo>
                    <a:pt x="1235" y="365"/>
                  </a:lnTo>
                  <a:lnTo>
                    <a:pt x="1235" y="367"/>
                  </a:lnTo>
                  <a:lnTo>
                    <a:pt x="1234" y="369"/>
                  </a:lnTo>
                  <a:lnTo>
                    <a:pt x="1234" y="370"/>
                  </a:lnTo>
                  <a:lnTo>
                    <a:pt x="1234" y="370"/>
                  </a:lnTo>
                  <a:lnTo>
                    <a:pt x="1232" y="372"/>
                  </a:lnTo>
                  <a:lnTo>
                    <a:pt x="1229" y="376"/>
                  </a:lnTo>
                  <a:lnTo>
                    <a:pt x="1227" y="377"/>
                  </a:lnTo>
                  <a:lnTo>
                    <a:pt x="1225" y="379"/>
                  </a:lnTo>
                  <a:lnTo>
                    <a:pt x="1223" y="379"/>
                  </a:lnTo>
                  <a:lnTo>
                    <a:pt x="1218" y="379"/>
                  </a:lnTo>
                  <a:lnTo>
                    <a:pt x="1213" y="381"/>
                  </a:lnTo>
                  <a:lnTo>
                    <a:pt x="1213" y="376"/>
                  </a:lnTo>
                  <a:lnTo>
                    <a:pt x="1213" y="370"/>
                  </a:lnTo>
                  <a:lnTo>
                    <a:pt x="1213" y="367"/>
                  </a:lnTo>
                  <a:lnTo>
                    <a:pt x="1213" y="365"/>
                  </a:lnTo>
                  <a:lnTo>
                    <a:pt x="1209" y="362"/>
                  </a:lnTo>
                  <a:lnTo>
                    <a:pt x="1206" y="360"/>
                  </a:lnTo>
                  <a:lnTo>
                    <a:pt x="1201" y="356"/>
                  </a:lnTo>
                  <a:lnTo>
                    <a:pt x="1195" y="370"/>
                  </a:lnTo>
                  <a:lnTo>
                    <a:pt x="1185" y="379"/>
                  </a:lnTo>
                  <a:lnTo>
                    <a:pt x="1171" y="384"/>
                  </a:lnTo>
                  <a:lnTo>
                    <a:pt x="1171" y="379"/>
                  </a:lnTo>
                  <a:lnTo>
                    <a:pt x="1171" y="376"/>
                  </a:lnTo>
                  <a:lnTo>
                    <a:pt x="1173" y="372"/>
                  </a:lnTo>
                  <a:lnTo>
                    <a:pt x="1171" y="369"/>
                  </a:lnTo>
                  <a:lnTo>
                    <a:pt x="1169" y="365"/>
                  </a:lnTo>
                  <a:lnTo>
                    <a:pt x="1167" y="360"/>
                  </a:lnTo>
                  <a:lnTo>
                    <a:pt x="1162" y="358"/>
                  </a:lnTo>
                  <a:lnTo>
                    <a:pt x="1159" y="356"/>
                  </a:lnTo>
                  <a:lnTo>
                    <a:pt x="1155" y="356"/>
                  </a:lnTo>
                  <a:lnTo>
                    <a:pt x="1152" y="355"/>
                  </a:lnTo>
                  <a:lnTo>
                    <a:pt x="1150" y="355"/>
                  </a:lnTo>
                  <a:lnTo>
                    <a:pt x="1146" y="353"/>
                  </a:lnTo>
                  <a:lnTo>
                    <a:pt x="1143" y="349"/>
                  </a:lnTo>
                  <a:lnTo>
                    <a:pt x="1153" y="337"/>
                  </a:lnTo>
                  <a:lnTo>
                    <a:pt x="1160" y="323"/>
                  </a:lnTo>
                  <a:lnTo>
                    <a:pt x="1167" y="309"/>
                  </a:lnTo>
                  <a:lnTo>
                    <a:pt x="1178" y="299"/>
                  </a:lnTo>
                  <a:close/>
                  <a:moveTo>
                    <a:pt x="2150" y="269"/>
                  </a:moveTo>
                  <a:lnTo>
                    <a:pt x="2152" y="273"/>
                  </a:lnTo>
                  <a:lnTo>
                    <a:pt x="2154" y="276"/>
                  </a:lnTo>
                  <a:lnTo>
                    <a:pt x="2155" y="278"/>
                  </a:lnTo>
                  <a:lnTo>
                    <a:pt x="2155" y="281"/>
                  </a:lnTo>
                  <a:lnTo>
                    <a:pt x="2157" y="285"/>
                  </a:lnTo>
                  <a:lnTo>
                    <a:pt x="2157" y="292"/>
                  </a:lnTo>
                  <a:lnTo>
                    <a:pt x="2157" y="297"/>
                  </a:lnTo>
                  <a:lnTo>
                    <a:pt x="2159" y="311"/>
                  </a:lnTo>
                  <a:lnTo>
                    <a:pt x="2161" y="327"/>
                  </a:lnTo>
                  <a:lnTo>
                    <a:pt x="2161" y="341"/>
                  </a:lnTo>
                  <a:lnTo>
                    <a:pt x="2141" y="351"/>
                  </a:lnTo>
                  <a:lnTo>
                    <a:pt x="2119" y="360"/>
                  </a:lnTo>
                  <a:lnTo>
                    <a:pt x="2098" y="370"/>
                  </a:lnTo>
                  <a:lnTo>
                    <a:pt x="2080" y="384"/>
                  </a:lnTo>
                  <a:lnTo>
                    <a:pt x="2075" y="381"/>
                  </a:lnTo>
                  <a:lnTo>
                    <a:pt x="2066" y="377"/>
                  </a:lnTo>
                  <a:lnTo>
                    <a:pt x="2054" y="370"/>
                  </a:lnTo>
                  <a:lnTo>
                    <a:pt x="2044" y="365"/>
                  </a:lnTo>
                  <a:lnTo>
                    <a:pt x="2035" y="360"/>
                  </a:lnTo>
                  <a:lnTo>
                    <a:pt x="2031" y="356"/>
                  </a:lnTo>
                  <a:lnTo>
                    <a:pt x="2033" y="355"/>
                  </a:lnTo>
                  <a:lnTo>
                    <a:pt x="2035" y="353"/>
                  </a:lnTo>
                  <a:lnTo>
                    <a:pt x="2035" y="353"/>
                  </a:lnTo>
                  <a:lnTo>
                    <a:pt x="2037" y="351"/>
                  </a:lnTo>
                  <a:lnTo>
                    <a:pt x="2037" y="349"/>
                  </a:lnTo>
                  <a:lnTo>
                    <a:pt x="2038" y="346"/>
                  </a:lnTo>
                  <a:lnTo>
                    <a:pt x="2033" y="342"/>
                  </a:lnTo>
                  <a:lnTo>
                    <a:pt x="2026" y="341"/>
                  </a:lnTo>
                  <a:lnTo>
                    <a:pt x="2021" y="337"/>
                  </a:lnTo>
                  <a:lnTo>
                    <a:pt x="2016" y="334"/>
                  </a:lnTo>
                  <a:lnTo>
                    <a:pt x="2019" y="334"/>
                  </a:lnTo>
                  <a:lnTo>
                    <a:pt x="2023" y="330"/>
                  </a:lnTo>
                  <a:lnTo>
                    <a:pt x="2024" y="328"/>
                  </a:lnTo>
                  <a:lnTo>
                    <a:pt x="2026" y="328"/>
                  </a:lnTo>
                  <a:lnTo>
                    <a:pt x="2028" y="327"/>
                  </a:lnTo>
                  <a:lnTo>
                    <a:pt x="2033" y="327"/>
                  </a:lnTo>
                  <a:lnTo>
                    <a:pt x="2038" y="327"/>
                  </a:lnTo>
                  <a:lnTo>
                    <a:pt x="2038" y="314"/>
                  </a:lnTo>
                  <a:lnTo>
                    <a:pt x="2012" y="314"/>
                  </a:lnTo>
                  <a:lnTo>
                    <a:pt x="2007" y="304"/>
                  </a:lnTo>
                  <a:lnTo>
                    <a:pt x="2016" y="297"/>
                  </a:lnTo>
                  <a:lnTo>
                    <a:pt x="2023" y="290"/>
                  </a:lnTo>
                  <a:lnTo>
                    <a:pt x="2031" y="287"/>
                  </a:lnTo>
                  <a:lnTo>
                    <a:pt x="2045" y="283"/>
                  </a:lnTo>
                  <a:lnTo>
                    <a:pt x="2051" y="288"/>
                  </a:lnTo>
                  <a:lnTo>
                    <a:pt x="2054" y="294"/>
                  </a:lnTo>
                  <a:lnTo>
                    <a:pt x="2058" y="297"/>
                  </a:lnTo>
                  <a:lnTo>
                    <a:pt x="2061" y="304"/>
                  </a:lnTo>
                  <a:lnTo>
                    <a:pt x="2072" y="295"/>
                  </a:lnTo>
                  <a:lnTo>
                    <a:pt x="2082" y="288"/>
                  </a:lnTo>
                  <a:lnTo>
                    <a:pt x="2096" y="283"/>
                  </a:lnTo>
                  <a:lnTo>
                    <a:pt x="2098" y="288"/>
                  </a:lnTo>
                  <a:lnTo>
                    <a:pt x="2101" y="290"/>
                  </a:lnTo>
                  <a:lnTo>
                    <a:pt x="2101" y="292"/>
                  </a:lnTo>
                  <a:lnTo>
                    <a:pt x="2103" y="292"/>
                  </a:lnTo>
                  <a:lnTo>
                    <a:pt x="2105" y="292"/>
                  </a:lnTo>
                  <a:lnTo>
                    <a:pt x="2108" y="292"/>
                  </a:lnTo>
                  <a:lnTo>
                    <a:pt x="2117" y="287"/>
                  </a:lnTo>
                  <a:lnTo>
                    <a:pt x="2122" y="281"/>
                  </a:lnTo>
                  <a:lnTo>
                    <a:pt x="2129" y="276"/>
                  </a:lnTo>
                  <a:lnTo>
                    <a:pt x="2136" y="271"/>
                  </a:lnTo>
                  <a:lnTo>
                    <a:pt x="2150" y="269"/>
                  </a:lnTo>
                  <a:close/>
                  <a:moveTo>
                    <a:pt x="1302" y="206"/>
                  </a:moveTo>
                  <a:lnTo>
                    <a:pt x="1305" y="208"/>
                  </a:lnTo>
                  <a:lnTo>
                    <a:pt x="1307" y="210"/>
                  </a:lnTo>
                  <a:lnTo>
                    <a:pt x="1309" y="210"/>
                  </a:lnTo>
                  <a:lnTo>
                    <a:pt x="1311" y="211"/>
                  </a:lnTo>
                  <a:lnTo>
                    <a:pt x="1311" y="213"/>
                  </a:lnTo>
                  <a:lnTo>
                    <a:pt x="1311" y="215"/>
                  </a:lnTo>
                  <a:lnTo>
                    <a:pt x="1312" y="218"/>
                  </a:lnTo>
                  <a:lnTo>
                    <a:pt x="1316" y="224"/>
                  </a:lnTo>
                  <a:lnTo>
                    <a:pt x="1318" y="229"/>
                  </a:lnTo>
                  <a:lnTo>
                    <a:pt x="1319" y="234"/>
                  </a:lnTo>
                  <a:lnTo>
                    <a:pt x="1321" y="241"/>
                  </a:lnTo>
                  <a:lnTo>
                    <a:pt x="1316" y="243"/>
                  </a:lnTo>
                  <a:lnTo>
                    <a:pt x="1311" y="245"/>
                  </a:lnTo>
                  <a:lnTo>
                    <a:pt x="1305" y="245"/>
                  </a:lnTo>
                  <a:lnTo>
                    <a:pt x="1297" y="246"/>
                  </a:lnTo>
                  <a:lnTo>
                    <a:pt x="1295" y="238"/>
                  </a:lnTo>
                  <a:lnTo>
                    <a:pt x="1293" y="229"/>
                  </a:lnTo>
                  <a:lnTo>
                    <a:pt x="1293" y="218"/>
                  </a:lnTo>
                  <a:lnTo>
                    <a:pt x="1297" y="215"/>
                  </a:lnTo>
                  <a:lnTo>
                    <a:pt x="1298" y="211"/>
                  </a:lnTo>
                  <a:lnTo>
                    <a:pt x="1302" y="206"/>
                  </a:lnTo>
                  <a:close/>
                  <a:moveTo>
                    <a:pt x="1604" y="177"/>
                  </a:moveTo>
                  <a:lnTo>
                    <a:pt x="1611" y="180"/>
                  </a:lnTo>
                  <a:lnTo>
                    <a:pt x="1618" y="184"/>
                  </a:lnTo>
                  <a:lnTo>
                    <a:pt x="1621" y="187"/>
                  </a:lnTo>
                  <a:lnTo>
                    <a:pt x="1626" y="191"/>
                  </a:lnTo>
                  <a:lnTo>
                    <a:pt x="1632" y="196"/>
                  </a:lnTo>
                  <a:lnTo>
                    <a:pt x="1630" y="199"/>
                  </a:lnTo>
                  <a:lnTo>
                    <a:pt x="1630" y="199"/>
                  </a:lnTo>
                  <a:lnTo>
                    <a:pt x="1630" y="201"/>
                  </a:lnTo>
                  <a:lnTo>
                    <a:pt x="1628" y="201"/>
                  </a:lnTo>
                  <a:lnTo>
                    <a:pt x="1628" y="203"/>
                  </a:lnTo>
                  <a:lnTo>
                    <a:pt x="1625" y="206"/>
                  </a:lnTo>
                  <a:lnTo>
                    <a:pt x="1625" y="208"/>
                  </a:lnTo>
                  <a:lnTo>
                    <a:pt x="1623" y="208"/>
                  </a:lnTo>
                  <a:lnTo>
                    <a:pt x="1621" y="208"/>
                  </a:lnTo>
                  <a:lnTo>
                    <a:pt x="1619" y="210"/>
                  </a:lnTo>
                  <a:lnTo>
                    <a:pt x="1616" y="211"/>
                  </a:lnTo>
                  <a:lnTo>
                    <a:pt x="1611" y="206"/>
                  </a:lnTo>
                  <a:lnTo>
                    <a:pt x="1606" y="201"/>
                  </a:lnTo>
                  <a:lnTo>
                    <a:pt x="1599" y="196"/>
                  </a:lnTo>
                  <a:lnTo>
                    <a:pt x="1593" y="192"/>
                  </a:lnTo>
                  <a:lnTo>
                    <a:pt x="1597" y="180"/>
                  </a:lnTo>
                  <a:lnTo>
                    <a:pt x="1600" y="180"/>
                  </a:lnTo>
                  <a:lnTo>
                    <a:pt x="1602" y="178"/>
                  </a:lnTo>
                  <a:lnTo>
                    <a:pt x="1602" y="178"/>
                  </a:lnTo>
                  <a:lnTo>
                    <a:pt x="1602" y="178"/>
                  </a:lnTo>
                  <a:lnTo>
                    <a:pt x="1604" y="177"/>
                  </a:lnTo>
                  <a:close/>
                  <a:moveTo>
                    <a:pt x="2963" y="170"/>
                  </a:moveTo>
                  <a:lnTo>
                    <a:pt x="2979" y="170"/>
                  </a:lnTo>
                  <a:lnTo>
                    <a:pt x="2979" y="177"/>
                  </a:lnTo>
                  <a:lnTo>
                    <a:pt x="2976" y="177"/>
                  </a:lnTo>
                  <a:lnTo>
                    <a:pt x="2972" y="180"/>
                  </a:lnTo>
                  <a:lnTo>
                    <a:pt x="2970" y="180"/>
                  </a:lnTo>
                  <a:lnTo>
                    <a:pt x="2967" y="180"/>
                  </a:lnTo>
                  <a:lnTo>
                    <a:pt x="2967" y="178"/>
                  </a:lnTo>
                  <a:lnTo>
                    <a:pt x="2965" y="175"/>
                  </a:lnTo>
                  <a:lnTo>
                    <a:pt x="2965" y="173"/>
                  </a:lnTo>
                  <a:lnTo>
                    <a:pt x="2963" y="171"/>
                  </a:lnTo>
                  <a:lnTo>
                    <a:pt x="2963" y="170"/>
                  </a:lnTo>
                  <a:close/>
                  <a:moveTo>
                    <a:pt x="989" y="149"/>
                  </a:moveTo>
                  <a:lnTo>
                    <a:pt x="1005" y="159"/>
                  </a:lnTo>
                  <a:lnTo>
                    <a:pt x="1019" y="171"/>
                  </a:lnTo>
                  <a:lnTo>
                    <a:pt x="1033" y="184"/>
                  </a:lnTo>
                  <a:lnTo>
                    <a:pt x="1028" y="184"/>
                  </a:lnTo>
                  <a:lnTo>
                    <a:pt x="1024" y="189"/>
                  </a:lnTo>
                  <a:lnTo>
                    <a:pt x="1021" y="191"/>
                  </a:lnTo>
                  <a:lnTo>
                    <a:pt x="1016" y="191"/>
                  </a:lnTo>
                  <a:lnTo>
                    <a:pt x="1010" y="192"/>
                  </a:lnTo>
                  <a:lnTo>
                    <a:pt x="1002" y="192"/>
                  </a:lnTo>
                  <a:lnTo>
                    <a:pt x="995" y="185"/>
                  </a:lnTo>
                  <a:lnTo>
                    <a:pt x="988" y="180"/>
                  </a:lnTo>
                  <a:lnTo>
                    <a:pt x="979" y="177"/>
                  </a:lnTo>
                  <a:lnTo>
                    <a:pt x="979" y="173"/>
                  </a:lnTo>
                  <a:lnTo>
                    <a:pt x="995" y="164"/>
                  </a:lnTo>
                  <a:lnTo>
                    <a:pt x="993" y="161"/>
                  </a:lnTo>
                  <a:lnTo>
                    <a:pt x="991" y="159"/>
                  </a:lnTo>
                  <a:lnTo>
                    <a:pt x="991" y="156"/>
                  </a:lnTo>
                  <a:lnTo>
                    <a:pt x="989" y="149"/>
                  </a:lnTo>
                  <a:close/>
                  <a:moveTo>
                    <a:pt x="4822" y="100"/>
                  </a:moveTo>
                  <a:lnTo>
                    <a:pt x="4826" y="105"/>
                  </a:lnTo>
                  <a:lnTo>
                    <a:pt x="4829" y="109"/>
                  </a:lnTo>
                  <a:lnTo>
                    <a:pt x="4833" y="109"/>
                  </a:lnTo>
                  <a:lnTo>
                    <a:pt x="4835" y="110"/>
                  </a:lnTo>
                  <a:lnTo>
                    <a:pt x="4836" y="110"/>
                  </a:lnTo>
                  <a:lnTo>
                    <a:pt x="4840" y="110"/>
                  </a:lnTo>
                  <a:lnTo>
                    <a:pt x="4842" y="110"/>
                  </a:lnTo>
                  <a:lnTo>
                    <a:pt x="4843" y="110"/>
                  </a:lnTo>
                  <a:lnTo>
                    <a:pt x="4847" y="112"/>
                  </a:lnTo>
                  <a:lnTo>
                    <a:pt x="4849" y="115"/>
                  </a:lnTo>
                  <a:lnTo>
                    <a:pt x="4842" y="121"/>
                  </a:lnTo>
                  <a:lnTo>
                    <a:pt x="4835" y="126"/>
                  </a:lnTo>
                  <a:lnTo>
                    <a:pt x="4800" y="129"/>
                  </a:lnTo>
                  <a:lnTo>
                    <a:pt x="4800" y="115"/>
                  </a:lnTo>
                  <a:lnTo>
                    <a:pt x="4805" y="110"/>
                  </a:lnTo>
                  <a:lnTo>
                    <a:pt x="4810" y="107"/>
                  </a:lnTo>
                  <a:lnTo>
                    <a:pt x="4815" y="103"/>
                  </a:lnTo>
                  <a:lnTo>
                    <a:pt x="4822" y="100"/>
                  </a:lnTo>
                  <a:close/>
                  <a:moveTo>
                    <a:pt x="1063" y="72"/>
                  </a:moveTo>
                  <a:lnTo>
                    <a:pt x="1064" y="79"/>
                  </a:lnTo>
                  <a:lnTo>
                    <a:pt x="1064" y="84"/>
                  </a:lnTo>
                  <a:lnTo>
                    <a:pt x="1066" y="86"/>
                  </a:lnTo>
                  <a:lnTo>
                    <a:pt x="1068" y="88"/>
                  </a:lnTo>
                  <a:lnTo>
                    <a:pt x="1070" y="89"/>
                  </a:lnTo>
                  <a:lnTo>
                    <a:pt x="1073" y="93"/>
                  </a:lnTo>
                  <a:lnTo>
                    <a:pt x="1075" y="96"/>
                  </a:lnTo>
                  <a:lnTo>
                    <a:pt x="1073" y="100"/>
                  </a:lnTo>
                  <a:lnTo>
                    <a:pt x="1071" y="105"/>
                  </a:lnTo>
                  <a:lnTo>
                    <a:pt x="1070" y="109"/>
                  </a:lnTo>
                  <a:lnTo>
                    <a:pt x="1068" y="112"/>
                  </a:lnTo>
                  <a:lnTo>
                    <a:pt x="1066" y="119"/>
                  </a:lnTo>
                  <a:lnTo>
                    <a:pt x="1073" y="121"/>
                  </a:lnTo>
                  <a:lnTo>
                    <a:pt x="1077" y="124"/>
                  </a:lnTo>
                  <a:lnTo>
                    <a:pt x="1080" y="128"/>
                  </a:lnTo>
                  <a:lnTo>
                    <a:pt x="1082" y="131"/>
                  </a:lnTo>
                  <a:lnTo>
                    <a:pt x="1082" y="138"/>
                  </a:lnTo>
                  <a:lnTo>
                    <a:pt x="1082" y="145"/>
                  </a:lnTo>
                  <a:lnTo>
                    <a:pt x="1077" y="149"/>
                  </a:lnTo>
                  <a:lnTo>
                    <a:pt x="1073" y="152"/>
                  </a:lnTo>
                  <a:lnTo>
                    <a:pt x="1071" y="157"/>
                  </a:lnTo>
                  <a:lnTo>
                    <a:pt x="1070" y="163"/>
                  </a:lnTo>
                  <a:lnTo>
                    <a:pt x="1066" y="170"/>
                  </a:lnTo>
                  <a:lnTo>
                    <a:pt x="1091" y="170"/>
                  </a:lnTo>
                  <a:lnTo>
                    <a:pt x="1091" y="185"/>
                  </a:lnTo>
                  <a:lnTo>
                    <a:pt x="1094" y="199"/>
                  </a:lnTo>
                  <a:lnTo>
                    <a:pt x="1105" y="199"/>
                  </a:lnTo>
                  <a:lnTo>
                    <a:pt x="1110" y="194"/>
                  </a:lnTo>
                  <a:lnTo>
                    <a:pt x="1115" y="189"/>
                  </a:lnTo>
                  <a:lnTo>
                    <a:pt x="1120" y="184"/>
                  </a:lnTo>
                  <a:lnTo>
                    <a:pt x="1129" y="180"/>
                  </a:lnTo>
                  <a:lnTo>
                    <a:pt x="1129" y="191"/>
                  </a:lnTo>
                  <a:lnTo>
                    <a:pt x="1127" y="205"/>
                  </a:lnTo>
                  <a:lnTo>
                    <a:pt x="1126" y="217"/>
                  </a:lnTo>
                  <a:lnTo>
                    <a:pt x="1126" y="225"/>
                  </a:lnTo>
                  <a:lnTo>
                    <a:pt x="1124" y="231"/>
                  </a:lnTo>
                  <a:lnTo>
                    <a:pt x="1127" y="234"/>
                  </a:lnTo>
                  <a:lnTo>
                    <a:pt x="1129" y="236"/>
                  </a:lnTo>
                  <a:lnTo>
                    <a:pt x="1131" y="238"/>
                  </a:lnTo>
                  <a:lnTo>
                    <a:pt x="1134" y="239"/>
                  </a:lnTo>
                  <a:lnTo>
                    <a:pt x="1139" y="241"/>
                  </a:lnTo>
                  <a:lnTo>
                    <a:pt x="1148" y="227"/>
                  </a:lnTo>
                  <a:lnTo>
                    <a:pt x="1155" y="211"/>
                  </a:lnTo>
                  <a:lnTo>
                    <a:pt x="1155" y="199"/>
                  </a:lnTo>
                  <a:lnTo>
                    <a:pt x="1153" y="187"/>
                  </a:lnTo>
                  <a:lnTo>
                    <a:pt x="1153" y="175"/>
                  </a:lnTo>
                  <a:lnTo>
                    <a:pt x="1157" y="163"/>
                  </a:lnTo>
                  <a:lnTo>
                    <a:pt x="1167" y="154"/>
                  </a:lnTo>
                  <a:lnTo>
                    <a:pt x="1171" y="150"/>
                  </a:lnTo>
                  <a:lnTo>
                    <a:pt x="1174" y="150"/>
                  </a:lnTo>
                  <a:lnTo>
                    <a:pt x="1178" y="152"/>
                  </a:lnTo>
                  <a:lnTo>
                    <a:pt x="1181" y="154"/>
                  </a:lnTo>
                  <a:lnTo>
                    <a:pt x="1183" y="157"/>
                  </a:lnTo>
                  <a:lnTo>
                    <a:pt x="1187" y="161"/>
                  </a:lnTo>
                  <a:lnTo>
                    <a:pt x="1188" y="164"/>
                  </a:lnTo>
                  <a:lnTo>
                    <a:pt x="1192" y="166"/>
                  </a:lnTo>
                  <a:lnTo>
                    <a:pt x="1194" y="170"/>
                  </a:lnTo>
                  <a:lnTo>
                    <a:pt x="1201" y="170"/>
                  </a:lnTo>
                  <a:lnTo>
                    <a:pt x="1209" y="166"/>
                  </a:lnTo>
                  <a:lnTo>
                    <a:pt x="1218" y="164"/>
                  </a:lnTo>
                  <a:lnTo>
                    <a:pt x="1225" y="170"/>
                  </a:lnTo>
                  <a:lnTo>
                    <a:pt x="1225" y="184"/>
                  </a:lnTo>
                  <a:lnTo>
                    <a:pt x="1225" y="191"/>
                  </a:lnTo>
                  <a:lnTo>
                    <a:pt x="1223" y="203"/>
                  </a:lnTo>
                  <a:lnTo>
                    <a:pt x="1222" y="218"/>
                  </a:lnTo>
                  <a:lnTo>
                    <a:pt x="1218" y="236"/>
                  </a:lnTo>
                  <a:lnTo>
                    <a:pt x="1215" y="250"/>
                  </a:lnTo>
                  <a:lnTo>
                    <a:pt x="1213" y="260"/>
                  </a:lnTo>
                  <a:lnTo>
                    <a:pt x="1206" y="260"/>
                  </a:lnTo>
                  <a:lnTo>
                    <a:pt x="1202" y="259"/>
                  </a:lnTo>
                  <a:lnTo>
                    <a:pt x="1199" y="257"/>
                  </a:lnTo>
                  <a:lnTo>
                    <a:pt x="1195" y="255"/>
                  </a:lnTo>
                  <a:lnTo>
                    <a:pt x="1190" y="253"/>
                  </a:lnTo>
                  <a:lnTo>
                    <a:pt x="1190" y="257"/>
                  </a:lnTo>
                  <a:lnTo>
                    <a:pt x="1192" y="259"/>
                  </a:lnTo>
                  <a:lnTo>
                    <a:pt x="1194" y="260"/>
                  </a:lnTo>
                  <a:lnTo>
                    <a:pt x="1195" y="262"/>
                  </a:lnTo>
                  <a:lnTo>
                    <a:pt x="1195" y="264"/>
                  </a:lnTo>
                  <a:lnTo>
                    <a:pt x="1197" y="267"/>
                  </a:lnTo>
                  <a:lnTo>
                    <a:pt x="1197" y="273"/>
                  </a:lnTo>
                  <a:lnTo>
                    <a:pt x="1148" y="276"/>
                  </a:lnTo>
                  <a:lnTo>
                    <a:pt x="1148" y="280"/>
                  </a:lnTo>
                  <a:lnTo>
                    <a:pt x="1152" y="290"/>
                  </a:lnTo>
                  <a:lnTo>
                    <a:pt x="1150" y="301"/>
                  </a:lnTo>
                  <a:lnTo>
                    <a:pt x="1148" y="318"/>
                  </a:lnTo>
                  <a:lnTo>
                    <a:pt x="1139" y="318"/>
                  </a:lnTo>
                  <a:lnTo>
                    <a:pt x="1127" y="311"/>
                  </a:lnTo>
                  <a:lnTo>
                    <a:pt x="1110" y="307"/>
                  </a:lnTo>
                  <a:lnTo>
                    <a:pt x="1110" y="311"/>
                  </a:lnTo>
                  <a:lnTo>
                    <a:pt x="1113" y="311"/>
                  </a:lnTo>
                  <a:lnTo>
                    <a:pt x="1117" y="314"/>
                  </a:lnTo>
                  <a:lnTo>
                    <a:pt x="1119" y="316"/>
                  </a:lnTo>
                  <a:lnTo>
                    <a:pt x="1120" y="318"/>
                  </a:lnTo>
                  <a:lnTo>
                    <a:pt x="1122" y="320"/>
                  </a:lnTo>
                  <a:lnTo>
                    <a:pt x="1124" y="325"/>
                  </a:lnTo>
                  <a:lnTo>
                    <a:pt x="1124" y="330"/>
                  </a:lnTo>
                  <a:lnTo>
                    <a:pt x="1122" y="334"/>
                  </a:lnTo>
                  <a:lnTo>
                    <a:pt x="1119" y="337"/>
                  </a:lnTo>
                  <a:lnTo>
                    <a:pt x="1117" y="341"/>
                  </a:lnTo>
                  <a:lnTo>
                    <a:pt x="1108" y="348"/>
                  </a:lnTo>
                  <a:lnTo>
                    <a:pt x="1101" y="355"/>
                  </a:lnTo>
                  <a:lnTo>
                    <a:pt x="1098" y="363"/>
                  </a:lnTo>
                  <a:lnTo>
                    <a:pt x="1094" y="376"/>
                  </a:lnTo>
                  <a:lnTo>
                    <a:pt x="1087" y="376"/>
                  </a:lnTo>
                  <a:lnTo>
                    <a:pt x="1082" y="374"/>
                  </a:lnTo>
                  <a:lnTo>
                    <a:pt x="1077" y="372"/>
                  </a:lnTo>
                  <a:lnTo>
                    <a:pt x="1073" y="370"/>
                  </a:lnTo>
                  <a:lnTo>
                    <a:pt x="1066" y="369"/>
                  </a:lnTo>
                  <a:lnTo>
                    <a:pt x="1066" y="372"/>
                  </a:lnTo>
                  <a:lnTo>
                    <a:pt x="1075" y="372"/>
                  </a:lnTo>
                  <a:lnTo>
                    <a:pt x="1077" y="376"/>
                  </a:lnTo>
                  <a:lnTo>
                    <a:pt x="1078" y="379"/>
                  </a:lnTo>
                  <a:lnTo>
                    <a:pt x="1080" y="381"/>
                  </a:lnTo>
                  <a:lnTo>
                    <a:pt x="1080" y="384"/>
                  </a:lnTo>
                  <a:lnTo>
                    <a:pt x="1082" y="390"/>
                  </a:lnTo>
                  <a:lnTo>
                    <a:pt x="1082" y="395"/>
                  </a:lnTo>
                  <a:lnTo>
                    <a:pt x="1066" y="400"/>
                  </a:lnTo>
                  <a:lnTo>
                    <a:pt x="1052" y="409"/>
                  </a:lnTo>
                  <a:lnTo>
                    <a:pt x="1043" y="419"/>
                  </a:lnTo>
                  <a:lnTo>
                    <a:pt x="1037" y="435"/>
                  </a:lnTo>
                  <a:lnTo>
                    <a:pt x="1037" y="458"/>
                  </a:lnTo>
                  <a:lnTo>
                    <a:pt x="1043" y="472"/>
                  </a:lnTo>
                  <a:lnTo>
                    <a:pt x="1047" y="491"/>
                  </a:lnTo>
                  <a:lnTo>
                    <a:pt x="1047" y="510"/>
                  </a:lnTo>
                  <a:lnTo>
                    <a:pt x="1066" y="510"/>
                  </a:lnTo>
                  <a:lnTo>
                    <a:pt x="1066" y="519"/>
                  </a:lnTo>
                  <a:lnTo>
                    <a:pt x="1070" y="522"/>
                  </a:lnTo>
                  <a:lnTo>
                    <a:pt x="1070" y="526"/>
                  </a:lnTo>
                  <a:lnTo>
                    <a:pt x="1070" y="529"/>
                  </a:lnTo>
                  <a:lnTo>
                    <a:pt x="1070" y="531"/>
                  </a:lnTo>
                  <a:lnTo>
                    <a:pt x="1070" y="533"/>
                  </a:lnTo>
                  <a:lnTo>
                    <a:pt x="1070" y="534"/>
                  </a:lnTo>
                  <a:lnTo>
                    <a:pt x="1071" y="536"/>
                  </a:lnTo>
                  <a:lnTo>
                    <a:pt x="1077" y="536"/>
                  </a:lnTo>
                  <a:lnTo>
                    <a:pt x="1082" y="538"/>
                  </a:lnTo>
                  <a:lnTo>
                    <a:pt x="1094" y="536"/>
                  </a:lnTo>
                  <a:lnTo>
                    <a:pt x="1106" y="541"/>
                  </a:lnTo>
                  <a:lnTo>
                    <a:pt x="1119" y="550"/>
                  </a:lnTo>
                  <a:lnTo>
                    <a:pt x="1131" y="562"/>
                  </a:lnTo>
                  <a:lnTo>
                    <a:pt x="1141" y="573"/>
                  </a:lnTo>
                  <a:lnTo>
                    <a:pt x="1152" y="580"/>
                  </a:lnTo>
                  <a:lnTo>
                    <a:pt x="1157" y="582"/>
                  </a:lnTo>
                  <a:lnTo>
                    <a:pt x="1160" y="583"/>
                  </a:lnTo>
                  <a:lnTo>
                    <a:pt x="1164" y="582"/>
                  </a:lnTo>
                  <a:lnTo>
                    <a:pt x="1167" y="582"/>
                  </a:lnTo>
                  <a:lnTo>
                    <a:pt x="1169" y="580"/>
                  </a:lnTo>
                  <a:lnTo>
                    <a:pt x="1173" y="578"/>
                  </a:lnTo>
                  <a:lnTo>
                    <a:pt x="1174" y="576"/>
                  </a:lnTo>
                  <a:lnTo>
                    <a:pt x="1178" y="576"/>
                  </a:lnTo>
                  <a:lnTo>
                    <a:pt x="1206" y="583"/>
                  </a:lnTo>
                  <a:lnTo>
                    <a:pt x="1209" y="602"/>
                  </a:lnTo>
                  <a:lnTo>
                    <a:pt x="1213" y="616"/>
                  </a:lnTo>
                  <a:lnTo>
                    <a:pt x="1215" y="627"/>
                  </a:lnTo>
                  <a:lnTo>
                    <a:pt x="1216" y="637"/>
                  </a:lnTo>
                  <a:lnTo>
                    <a:pt x="1220" y="648"/>
                  </a:lnTo>
                  <a:lnTo>
                    <a:pt x="1229" y="660"/>
                  </a:lnTo>
                  <a:lnTo>
                    <a:pt x="1239" y="676"/>
                  </a:lnTo>
                  <a:lnTo>
                    <a:pt x="1242" y="674"/>
                  </a:lnTo>
                  <a:lnTo>
                    <a:pt x="1244" y="674"/>
                  </a:lnTo>
                  <a:lnTo>
                    <a:pt x="1244" y="674"/>
                  </a:lnTo>
                  <a:lnTo>
                    <a:pt x="1246" y="672"/>
                  </a:lnTo>
                  <a:lnTo>
                    <a:pt x="1248" y="672"/>
                  </a:lnTo>
                  <a:lnTo>
                    <a:pt x="1251" y="671"/>
                  </a:lnTo>
                  <a:lnTo>
                    <a:pt x="1253" y="671"/>
                  </a:lnTo>
                  <a:lnTo>
                    <a:pt x="1253" y="669"/>
                  </a:lnTo>
                  <a:lnTo>
                    <a:pt x="1253" y="669"/>
                  </a:lnTo>
                  <a:lnTo>
                    <a:pt x="1253" y="669"/>
                  </a:lnTo>
                  <a:lnTo>
                    <a:pt x="1253" y="667"/>
                  </a:lnTo>
                  <a:lnTo>
                    <a:pt x="1255" y="664"/>
                  </a:lnTo>
                  <a:lnTo>
                    <a:pt x="1255" y="653"/>
                  </a:lnTo>
                  <a:lnTo>
                    <a:pt x="1253" y="639"/>
                  </a:lnTo>
                  <a:lnTo>
                    <a:pt x="1249" y="622"/>
                  </a:lnTo>
                  <a:lnTo>
                    <a:pt x="1244" y="606"/>
                  </a:lnTo>
                  <a:lnTo>
                    <a:pt x="1258" y="599"/>
                  </a:lnTo>
                  <a:lnTo>
                    <a:pt x="1272" y="589"/>
                  </a:lnTo>
                  <a:lnTo>
                    <a:pt x="1281" y="575"/>
                  </a:lnTo>
                  <a:lnTo>
                    <a:pt x="1286" y="557"/>
                  </a:lnTo>
                  <a:lnTo>
                    <a:pt x="1288" y="547"/>
                  </a:lnTo>
                  <a:lnTo>
                    <a:pt x="1286" y="531"/>
                  </a:lnTo>
                  <a:lnTo>
                    <a:pt x="1286" y="515"/>
                  </a:lnTo>
                  <a:lnTo>
                    <a:pt x="1279" y="512"/>
                  </a:lnTo>
                  <a:lnTo>
                    <a:pt x="1276" y="510"/>
                  </a:lnTo>
                  <a:lnTo>
                    <a:pt x="1272" y="508"/>
                  </a:lnTo>
                  <a:lnTo>
                    <a:pt x="1269" y="505"/>
                  </a:lnTo>
                  <a:lnTo>
                    <a:pt x="1267" y="499"/>
                  </a:lnTo>
                  <a:lnTo>
                    <a:pt x="1274" y="487"/>
                  </a:lnTo>
                  <a:lnTo>
                    <a:pt x="1277" y="473"/>
                  </a:lnTo>
                  <a:lnTo>
                    <a:pt x="1274" y="458"/>
                  </a:lnTo>
                  <a:lnTo>
                    <a:pt x="1270" y="442"/>
                  </a:lnTo>
                  <a:lnTo>
                    <a:pt x="1265" y="424"/>
                  </a:lnTo>
                  <a:lnTo>
                    <a:pt x="1263" y="407"/>
                  </a:lnTo>
                  <a:lnTo>
                    <a:pt x="1267" y="407"/>
                  </a:lnTo>
                  <a:lnTo>
                    <a:pt x="1267" y="403"/>
                  </a:lnTo>
                  <a:lnTo>
                    <a:pt x="1291" y="407"/>
                  </a:lnTo>
                  <a:lnTo>
                    <a:pt x="1312" y="407"/>
                  </a:lnTo>
                  <a:lnTo>
                    <a:pt x="1335" y="403"/>
                  </a:lnTo>
                  <a:lnTo>
                    <a:pt x="1340" y="412"/>
                  </a:lnTo>
                  <a:lnTo>
                    <a:pt x="1345" y="424"/>
                  </a:lnTo>
                  <a:lnTo>
                    <a:pt x="1351" y="433"/>
                  </a:lnTo>
                  <a:lnTo>
                    <a:pt x="1356" y="437"/>
                  </a:lnTo>
                  <a:lnTo>
                    <a:pt x="1359" y="438"/>
                  </a:lnTo>
                  <a:lnTo>
                    <a:pt x="1365" y="438"/>
                  </a:lnTo>
                  <a:lnTo>
                    <a:pt x="1370" y="440"/>
                  </a:lnTo>
                  <a:lnTo>
                    <a:pt x="1375" y="442"/>
                  </a:lnTo>
                  <a:lnTo>
                    <a:pt x="1379" y="445"/>
                  </a:lnTo>
                  <a:lnTo>
                    <a:pt x="1380" y="454"/>
                  </a:lnTo>
                  <a:lnTo>
                    <a:pt x="1384" y="470"/>
                  </a:lnTo>
                  <a:lnTo>
                    <a:pt x="1386" y="484"/>
                  </a:lnTo>
                  <a:lnTo>
                    <a:pt x="1389" y="494"/>
                  </a:lnTo>
                  <a:lnTo>
                    <a:pt x="1391" y="496"/>
                  </a:lnTo>
                  <a:lnTo>
                    <a:pt x="1394" y="499"/>
                  </a:lnTo>
                  <a:lnTo>
                    <a:pt x="1398" y="501"/>
                  </a:lnTo>
                  <a:lnTo>
                    <a:pt x="1401" y="505"/>
                  </a:lnTo>
                  <a:lnTo>
                    <a:pt x="1407" y="506"/>
                  </a:lnTo>
                  <a:lnTo>
                    <a:pt x="1408" y="510"/>
                  </a:lnTo>
                  <a:lnTo>
                    <a:pt x="1422" y="499"/>
                  </a:lnTo>
                  <a:lnTo>
                    <a:pt x="1433" y="486"/>
                  </a:lnTo>
                  <a:lnTo>
                    <a:pt x="1441" y="472"/>
                  </a:lnTo>
                  <a:lnTo>
                    <a:pt x="1455" y="461"/>
                  </a:lnTo>
                  <a:lnTo>
                    <a:pt x="1457" y="473"/>
                  </a:lnTo>
                  <a:lnTo>
                    <a:pt x="1462" y="480"/>
                  </a:lnTo>
                  <a:lnTo>
                    <a:pt x="1469" y="487"/>
                  </a:lnTo>
                  <a:lnTo>
                    <a:pt x="1476" y="494"/>
                  </a:lnTo>
                  <a:lnTo>
                    <a:pt x="1482" y="503"/>
                  </a:lnTo>
                  <a:lnTo>
                    <a:pt x="1482" y="506"/>
                  </a:lnTo>
                  <a:lnTo>
                    <a:pt x="1482" y="510"/>
                  </a:lnTo>
                  <a:lnTo>
                    <a:pt x="1480" y="512"/>
                  </a:lnTo>
                  <a:lnTo>
                    <a:pt x="1480" y="515"/>
                  </a:lnTo>
                  <a:lnTo>
                    <a:pt x="1478" y="519"/>
                  </a:lnTo>
                  <a:lnTo>
                    <a:pt x="1480" y="522"/>
                  </a:lnTo>
                  <a:lnTo>
                    <a:pt x="1482" y="526"/>
                  </a:lnTo>
                  <a:lnTo>
                    <a:pt x="1483" y="527"/>
                  </a:lnTo>
                  <a:lnTo>
                    <a:pt x="1487" y="527"/>
                  </a:lnTo>
                  <a:lnTo>
                    <a:pt x="1490" y="527"/>
                  </a:lnTo>
                  <a:lnTo>
                    <a:pt x="1492" y="527"/>
                  </a:lnTo>
                  <a:lnTo>
                    <a:pt x="1496" y="527"/>
                  </a:lnTo>
                  <a:lnTo>
                    <a:pt x="1497" y="529"/>
                  </a:lnTo>
                  <a:lnTo>
                    <a:pt x="1503" y="543"/>
                  </a:lnTo>
                  <a:lnTo>
                    <a:pt x="1503" y="554"/>
                  </a:lnTo>
                  <a:lnTo>
                    <a:pt x="1501" y="564"/>
                  </a:lnTo>
                  <a:lnTo>
                    <a:pt x="1504" y="573"/>
                  </a:lnTo>
                  <a:lnTo>
                    <a:pt x="1517" y="583"/>
                  </a:lnTo>
                  <a:lnTo>
                    <a:pt x="1506" y="604"/>
                  </a:lnTo>
                  <a:lnTo>
                    <a:pt x="1494" y="622"/>
                  </a:lnTo>
                  <a:lnTo>
                    <a:pt x="1497" y="622"/>
                  </a:lnTo>
                  <a:lnTo>
                    <a:pt x="1508" y="611"/>
                  </a:lnTo>
                  <a:lnTo>
                    <a:pt x="1518" y="602"/>
                  </a:lnTo>
                  <a:lnTo>
                    <a:pt x="1527" y="592"/>
                  </a:lnTo>
                  <a:lnTo>
                    <a:pt x="1539" y="595"/>
                  </a:lnTo>
                  <a:lnTo>
                    <a:pt x="1546" y="602"/>
                  </a:lnTo>
                  <a:lnTo>
                    <a:pt x="1553" y="611"/>
                  </a:lnTo>
                  <a:lnTo>
                    <a:pt x="1555" y="625"/>
                  </a:lnTo>
                  <a:lnTo>
                    <a:pt x="1571" y="625"/>
                  </a:lnTo>
                  <a:lnTo>
                    <a:pt x="1571" y="630"/>
                  </a:lnTo>
                  <a:lnTo>
                    <a:pt x="1572" y="634"/>
                  </a:lnTo>
                  <a:lnTo>
                    <a:pt x="1572" y="639"/>
                  </a:lnTo>
                  <a:lnTo>
                    <a:pt x="1574" y="644"/>
                  </a:lnTo>
                  <a:lnTo>
                    <a:pt x="1572" y="650"/>
                  </a:lnTo>
                  <a:lnTo>
                    <a:pt x="1572" y="653"/>
                  </a:lnTo>
                  <a:lnTo>
                    <a:pt x="1572" y="657"/>
                  </a:lnTo>
                  <a:lnTo>
                    <a:pt x="1574" y="658"/>
                  </a:lnTo>
                  <a:lnTo>
                    <a:pt x="1574" y="662"/>
                  </a:lnTo>
                  <a:lnTo>
                    <a:pt x="1574" y="664"/>
                  </a:lnTo>
                  <a:lnTo>
                    <a:pt x="1574" y="667"/>
                  </a:lnTo>
                  <a:lnTo>
                    <a:pt x="1555" y="681"/>
                  </a:lnTo>
                  <a:lnTo>
                    <a:pt x="1534" y="690"/>
                  </a:lnTo>
                  <a:lnTo>
                    <a:pt x="1510" y="695"/>
                  </a:lnTo>
                  <a:lnTo>
                    <a:pt x="1485" y="698"/>
                  </a:lnTo>
                  <a:lnTo>
                    <a:pt x="1461" y="702"/>
                  </a:lnTo>
                  <a:lnTo>
                    <a:pt x="1436" y="705"/>
                  </a:lnTo>
                  <a:lnTo>
                    <a:pt x="1415" y="712"/>
                  </a:lnTo>
                  <a:lnTo>
                    <a:pt x="1396" y="721"/>
                  </a:lnTo>
                  <a:lnTo>
                    <a:pt x="1382" y="737"/>
                  </a:lnTo>
                  <a:lnTo>
                    <a:pt x="1386" y="737"/>
                  </a:lnTo>
                  <a:lnTo>
                    <a:pt x="1403" y="725"/>
                  </a:lnTo>
                  <a:lnTo>
                    <a:pt x="1424" y="716"/>
                  </a:lnTo>
                  <a:lnTo>
                    <a:pt x="1447" y="711"/>
                  </a:lnTo>
                  <a:lnTo>
                    <a:pt x="1448" y="714"/>
                  </a:lnTo>
                  <a:lnTo>
                    <a:pt x="1450" y="718"/>
                  </a:lnTo>
                  <a:lnTo>
                    <a:pt x="1452" y="719"/>
                  </a:lnTo>
                  <a:lnTo>
                    <a:pt x="1455" y="721"/>
                  </a:lnTo>
                  <a:lnTo>
                    <a:pt x="1459" y="723"/>
                  </a:lnTo>
                  <a:lnTo>
                    <a:pt x="1462" y="726"/>
                  </a:lnTo>
                  <a:lnTo>
                    <a:pt x="1457" y="735"/>
                  </a:lnTo>
                  <a:lnTo>
                    <a:pt x="1454" y="742"/>
                  </a:lnTo>
                  <a:lnTo>
                    <a:pt x="1452" y="749"/>
                  </a:lnTo>
                  <a:lnTo>
                    <a:pt x="1450" y="760"/>
                  </a:lnTo>
                  <a:lnTo>
                    <a:pt x="1464" y="767"/>
                  </a:lnTo>
                  <a:lnTo>
                    <a:pt x="1473" y="777"/>
                  </a:lnTo>
                  <a:lnTo>
                    <a:pt x="1480" y="787"/>
                  </a:lnTo>
                  <a:lnTo>
                    <a:pt x="1489" y="798"/>
                  </a:lnTo>
                  <a:lnTo>
                    <a:pt x="1489" y="801"/>
                  </a:lnTo>
                  <a:lnTo>
                    <a:pt x="1489" y="803"/>
                  </a:lnTo>
                  <a:lnTo>
                    <a:pt x="1487" y="803"/>
                  </a:lnTo>
                  <a:lnTo>
                    <a:pt x="1487" y="805"/>
                  </a:lnTo>
                  <a:lnTo>
                    <a:pt x="1485" y="807"/>
                  </a:lnTo>
                  <a:lnTo>
                    <a:pt x="1475" y="819"/>
                  </a:lnTo>
                  <a:lnTo>
                    <a:pt x="1461" y="829"/>
                  </a:lnTo>
                  <a:lnTo>
                    <a:pt x="1443" y="836"/>
                  </a:lnTo>
                  <a:lnTo>
                    <a:pt x="1443" y="821"/>
                  </a:lnTo>
                  <a:lnTo>
                    <a:pt x="1452" y="815"/>
                  </a:lnTo>
                  <a:lnTo>
                    <a:pt x="1459" y="810"/>
                  </a:lnTo>
                  <a:lnTo>
                    <a:pt x="1466" y="801"/>
                  </a:lnTo>
                  <a:lnTo>
                    <a:pt x="1459" y="798"/>
                  </a:lnTo>
                  <a:lnTo>
                    <a:pt x="1459" y="794"/>
                  </a:lnTo>
                  <a:lnTo>
                    <a:pt x="1457" y="794"/>
                  </a:lnTo>
                  <a:lnTo>
                    <a:pt x="1455" y="794"/>
                  </a:lnTo>
                  <a:lnTo>
                    <a:pt x="1455" y="794"/>
                  </a:lnTo>
                  <a:lnTo>
                    <a:pt x="1455" y="796"/>
                  </a:lnTo>
                  <a:lnTo>
                    <a:pt x="1455" y="798"/>
                  </a:lnTo>
                  <a:lnTo>
                    <a:pt x="1455" y="798"/>
                  </a:lnTo>
                  <a:lnTo>
                    <a:pt x="1443" y="807"/>
                  </a:lnTo>
                  <a:lnTo>
                    <a:pt x="1427" y="814"/>
                  </a:lnTo>
                  <a:lnTo>
                    <a:pt x="1414" y="819"/>
                  </a:lnTo>
                  <a:lnTo>
                    <a:pt x="1400" y="826"/>
                  </a:lnTo>
                  <a:lnTo>
                    <a:pt x="1387" y="835"/>
                  </a:lnTo>
                  <a:lnTo>
                    <a:pt x="1379" y="847"/>
                  </a:lnTo>
                  <a:lnTo>
                    <a:pt x="1373" y="864"/>
                  </a:lnTo>
                  <a:lnTo>
                    <a:pt x="1379" y="866"/>
                  </a:lnTo>
                  <a:lnTo>
                    <a:pt x="1386" y="868"/>
                  </a:lnTo>
                  <a:lnTo>
                    <a:pt x="1389" y="871"/>
                  </a:lnTo>
                  <a:lnTo>
                    <a:pt x="1382" y="871"/>
                  </a:lnTo>
                  <a:lnTo>
                    <a:pt x="1372" y="880"/>
                  </a:lnTo>
                  <a:lnTo>
                    <a:pt x="1358" y="883"/>
                  </a:lnTo>
                  <a:lnTo>
                    <a:pt x="1345" y="885"/>
                  </a:lnTo>
                  <a:lnTo>
                    <a:pt x="1331" y="887"/>
                  </a:lnTo>
                  <a:lnTo>
                    <a:pt x="1321" y="915"/>
                  </a:lnTo>
                  <a:lnTo>
                    <a:pt x="1309" y="945"/>
                  </a:lnTo>
                  <a:lnTo>
                    <a:pt x="1305" y="941"/>
                  </a:lnTo>
                  <a:lnTo>
                    <a:pt x="1304" y="939"/>
                  </a:lnTo>
                  <a:lnTo>
                    <a:pt x="1300" y="938"/>
                  </a:lnTo>
                  <a:lnTo>
                    <a:pt x="1298" y="936"/>
                  </a:lnTo>
                  <a:lnTo>
                    <a:pt x="1293" y="932"/>
                  </a:lnTo>
                  <a:lnTo>
                    <a:pt x="1293" y="941"/>
                  </a:lnTo>
                  <a:lnTo>
                    <a:pt x="1295" y="945"/>
                  </a:lnTo>
                  <a:lnTo>
                    <a:pt x="1298" y="955"/>
                  </a:lnTo>
                  <a:lnTo>
                    <a:pt x="1302" y="967"/>
                  </a:lnTo>
                  <a:lnTo>
                    <a:pt x="1305" y="978"/>
                  </a:lnTo>
                  <a:lnTo>
                    <a:pt x="1305" y="983"/>
                  </a:lnTo>
                  <a:lnTo>
                    <a:pt x="1291" y="992"/>
                  </a:lnTo>
                  <a:lnTo>
                    <a:pt x="1276" y="1000"/>
                  </a:lnTo>
                  <a:lnTo>
                    <a:pt x="1260" y="1011"/>
                  </a:lnTo>
                  <a:lnTo>
                    <a:pt x="1244" y="1021"/>
                  </a:lnTo>
                  <a:lnTo>
                    <a:pt x="1234" y="1035"/>
                  </a:lnTo>
                  <a:lnTo>
                    <a:pt x="1229" y="1053"/>
                  </a:lnTo>
                  <a:lnTo>
                    <a:pt x="1223" y="1067"/>
                  </a:lnTo>
                  <a:lnTo>
                    <a:pt x="1225" y="1084"/>
                  </a:lnTo>
                  <a:lnTo>
                    <a:pt x="1230" y="1103"/>
                  </a:lnTo>
                  <a:lnTo>
                    <a:pt x="1237" y="1123"/>
                  </a:lnTo>
                  <a:lnTo>
                    <a:pt x="1244" y="1142"/>
                  </a:lnTo>
                  <a:lnTo>
                    <a:pt x="1248" y="1159"/>
                  </a:lnTo>
                  <a:lnTo>
                    <a:pt x="1244" y="1159"/>
                  </a:lnTo>
                  <a:lnTo>
                    <a:pt x="1244" y="1163"/>
                  </a:lnTo>
                  <a:lnTo>
                    <a:pt x="1232" y="1159"/>
                  </a:lnTo>
                  <a:lnTo>
                    <a:pt x="1227" y="1144"/>
                  </a:lnTo>
                  <a:lnTo>
                    <a:pt x="1218" y="1124"/>
                  </a:lnTo>
                  <a:lnTo>
                    <a:pt x="1208" y="1103"/>
                  </a:lnTo>
                  <a:lnTo>
                    <a:pt x="1197" y="1088"/>
                  </a:lnTo>
                  <a:lnTo>
                    <a:pt x="1187" y="1079"/>
                  </a:lnTo>
                  <a:lnTo>
                    <a:pt x="1174" y="1077"/>
                  </a:lnTo>
                  <a:lnTo>
                    <a:pt x="1159" y="1070"/>
                  </a:lnTo>
                  <a:lnTo>
                    <a:pt x="1141" y="1063"/>
                  </a:lnTo>
                  <a:lnTo>
                    <a:pt x="1120" y="1060"/>
                  </a:lnTo>
                  <a:lnTo>
                    <a:pt x="1120" y="1063"/>
                  </a:lnTo>
                  <a:lnTo>
                    <a:pt x="1117" y="1063"/>
                  </a:lnTo>
                  <a:lnTo>
                    <a:pt x="1119" y="1069"/>
                  </a:lnTo>
                  <a:lnTo>
                    <a:pt x="1122" y="1074"/>
                  </a:lnTo>
                  <a:lnTo>
                    <a:pt x="1124" y="1077"/>
                  </a:lnTo>
                  <a:lnTo>
                    <a:pt x="1126" y="1081"/>
                  </a:lnTo>
                  <a:lnTo>
                    <a:pt x="1129" y="1086"/>
                  </a:lnTo>
                  <a:lnTo>
                    <a:pt x="1113" y="1086"/>
                  </a:lnTo>
                  <a:lnTo>
                    <a:pt x="1101" y="1081"/>
                  </a:lnTo>
                  <a:lnTo>
                    <a:pt x="1085" y="1077"/>
                  </a:lnTo>
                  <a:lnTo>
                    <a:pt x="1070" y="1077"/>
                  </a:lnTo>
                  <a:lnTo>
                    <a:pt x="1054" y="1079"/>
                  </a:lnTo>
                  <a:lnTo>
                    <a:pt x="1043" y="1082"/>
                  </a:lnTo>
                  <a:lnTo>
                    <a:pt x="1031" y="1088"/>
                  </a:lnTo>
                  <a:lnTo>
                    <a:pt x="1021" y="1095"/>
                  </a:lnTo>
                  <a:lnTo>
                    <a:pt x="1014" y="1105"/>
                  </a:lnTo>
                  <a:lnTo>
                    <a:pt x="1010" y="1114"/>
                  </a:lnTo>
                  <a:lnTo>
                    <a:pt x="1012" y="1121"/>
                  </a:lnTo>
                  <a:lnTo>
                    <a:pt x="1012" y="1130"/>
                  </a:lnTo>
                  <a:lnTo>
                    <a:pt x="1009" y="1140"/>
                  </a:lnTo>
                  <a:lnTo>
                    <a:pt x="1002" y="1163"/>
                  </a:lnTo>
                  <a:lnTo>
                    <a:pt x="1002" y="1180"/>
                  </a:lnTo>
                  <a:lnTo>
                    <a:pt x="1003" y="1198"/>
                  </a:lnTo>
                  <a:lnTo>
                    <a:pt x="1010" y="1215"/>
                  </a:lnTo>
                  <a:lnTo>
                    <a:pt x="1021" y="1236"/>
                  </a:lnTo>
                  <a:lnTo>
                    <a:pt x="1033" y="1238"/>
                  </a:lnTo>
                  <a:lnTo>
                    <a:pt x="1040" y="1240"/>
                  </a:lnTo>
                  <a:lnTo>
                    <a:pt x="1043" y="1243"/>
                  </a:lnTo>
                  <a:lnTo>
                    <a:pt x="1047" y="1245"/>
                  </a:lnTo>
                  <a:lnTo>
                    <a:pt x="1052" y="1247"/>
                  </a:lnTo>
                  <a:lnTo>
                    <a:pt x="1061" y="1243"/>
                  </a:lnTo>
                  <a:lnTo>
                    <a:pt x="1075" y="1236"/>
                  </a:lnTo>
                  <a:lnTo>
                    <a:pt x="1078" y="1234"/>
                  </a:lnTo>
                  <a:lnTo>
                    <a:pt x="1080" y="1234"/>
                  </a:lnTo>
                  <a:lnTo>
                    <a:pt x="1084" y="1234"/>
                  </a:lnTo>
                  <a:lnTo>
                    <a:pt x="1084" y="1234"/>
                  </a:lnTo>
                  <a:lnTo>
                    <a:pt x="1085" y="1234"/>
                  </a:lnTo>
                  <a:lnTo>
                    <a:pt x="1087" y="1234"/>
                  </a:lnTo>
                  <a:lnTo>
                    <a:pt x="1087" y="1233"/>
                  </a:lnTo>
                  <a:lnTo>
                    <a:pt x="1091" y="1229"/>
                  </a:lnTo>
                  <a:lnTo>
                    <a:pt x="1092" y="1224"/>
                  </a:lnTo>
                  <a:lnTo>
                    <a:pt x="1094" y="1219"/>
                  </a:lnTo>
                  <a:lnTo>
                    <a:pt x="1096" y="1213"/>
                  </a:lnTo>
                  <a:lnTo>
                    <a:pt x="1098" y="1210"/>
                  </a:lnTo>
                  <a:lnTo>
                    <a:pt x="1106" y="1201"/>
                  </a:lnTo>
                  <a:lnTo>
                    <a:pt x="1117" y="1196"/>
                  </a:lnTo>
                  <a:lnTo>
                    <a:pt x="1133" y="1194"/>
                  </a:lnTo>
                  <a:lnTo>
                    <a:pt x="1134" y="1198"/>
                  </a:lnTo>
                  <a:lnTo>
                    <a:pt x="1136" y="1199"/>
                  </a:lnTo>
                  <a:lnTo>
                    <a:pt x="1136" y="1201"/>
                  </a:lnTo>
                  <a:lnTo>
                    <a:pt x="1138" y="1201"/>
                  </a:lnTo>
                  <a:lnTo>
                    <a:pt x="1138" y="1199"/>
                  </a:lnTo>
                  <a:lnTo>
                    <a:pt x="1139" y="1199"/>
                  </a:lnTo>
                  <a:lnTo>
                    <a:pt x="1143" y="1199"/>
                  </a:lnTo>
                  <a:lnTo>
                    <a:pt x="1148" y="1198"/>
                  </a:lnTo>
                  <a:lnTo>
                    <a:pt x="1148" y="1213"/>
                  </a:lnTo>
                  <a:lnTo>
                    <a:pt x="1141" y="1220"/>
                  </a:lnTo>
                  <a:lnTo>
                    <a:pt x="1136" y="1233"/>
                  </a:lnTo>
                  <a:lnTo>
                    <a:pt x="1131" y="1250"/>
                  </a:lnTo>
                  <a:lnTo>
                    <a:pt x="1126" y="1266"/>
                  </a:lnTo>
                  <a:lnTo>
                    <a:pt x="1120" y="1278"/>
                  </a:lnTo>
                  <a:lnTo>
                    <a:pt x="1138" y="1278"/>
                  </a:lnTo>
                  <a:lnTo>
                    <a:pt x="1153" y="1276"/>
                  </a:lnTo>
                  <a:lnTo>
                    <a:pt x="1167" y="1276"/>
                  </a:lnTo>
                  <a:lnTo>
                    <a:pt x="1180" y="1278"/>
                  </a:lnTo>
                  <a:lnTo>
                    <a:pt x="1188" y="1283"/>
                  </a:lnTo>
                  <a:lnTo>
                    <a:pt x="1195" y="1294"/>
                  </a:lnTo>
                  <a:lnTo>
                    <a:pt x="1197" y="1309"/>
                  </a:lnTo>
                  <a:lnTo>
                    <a:pt x="1194" y="1320"/>
                  </a:lnTo>
                  <a:lnTo>
                    <a:pt x="1190" y="1334"/>
                  </a:lnTo>
                  <a:lnTo>
                    <a:pt x="1190" y="1348"/>
                  </a:lnTo>
                  <a:lnTo>
                    <a:pt x="1199" y="1357"/>
                  </a:lnTo>
                  <a:lnTo>
                    <a:pt x="1204" y="1363"/>
                  </a:lnTo>
                  <a:lnTo>
                    <a:pt x="1211" y="1370"/>
                  </a:lnTo>
                  <a:lnTo>
                    <a:pt x="1222" y="1376"/>
                  </a:lnTo>
                  <a:lnTo>
                    <a:pt x="1235" y="1379"/>
                  </a:lnTo>
                  <a:lnTo>
                    <a:pt x="1242" y="1370"/>
                  </a:lnTo>
                  <a:lnTo>
                    <a:pt x="1251" y="1367"/>
                  </a:lnTo>
                  <a:lnTo>
                    <a:pt x="1267" y="1367"/>
                  </a:lnTo>
                  <a:lnTo>
                    <a:pt x="1269" y="1370"/>
                  </a:lnTo>
                  <a:lnTo>
                    <a:pt x="1272" y="1374"/>
                  </a:lnTo>
                  <a:lnTo>
                    <a:pt x="1274" y="1376"/>
                  </a:lnTo>
                  <a:lnTo>
                    <a:pt x="1276" y="1376"/>
                  </a:lnTo>
                  <a:lnTo>
                    <a:pt x="1281" y="1377"/>
                  </a:lnTo>
                  <a:lnTo>
                    <a:pt x="1286" y="1379"/>
                  </a:lnTo>
                  <a:lnTo>
                    <a:pt x="1293" y="1365"/>
                  </a:lnTo>
                  <a:lnTo>
                    <a:pt x="1302" y="1355"/>
                  </a:lnTo>
                  <a:lnTo>
                    <a:pt x="1312" y="1346"/>
                  </a:lnTo>
                  <a:lnTo>
                    <a:pt x="1325" y="1339"/>
                  </a:lnTo>
                  <a:lnTo>
                    <a:pt x="1344" y="1336"/>
                  </a:lnTo>
                  <a:lnTo>
                    <a:pt x="1347" y="1334"/>
                  </a:lnTo>
                  <a:lnTo>
                    <a:pt x="1349" y="1334"/>
                  </a:lnTo>
                  <a:lnTo>
                    <a:pt x="1352" y="1334"/>
                  </a:lnTo>
                  <a:lnTo>
                    <a:pt x="1354" y="1334"/>
                  </a:lnTo>
                  <a:lnTo>
                    <a:pt x="1358" y="1336"/>
                  </a:lnTo>
                  <a:lnTo>
                    <a:pt x="1363" y="1336"/>
                  </a:lnTo>
                  <a:lnTo>
                    <a:pt x="1361" y="1339"/>
                  </a:lnTo>
                  <a:lnTo>
                    <a:pt x="1361" y="1343"/>
                  </a:lnTo>
                  <a:lnTo>
                    <a:pt x="1359" y="1343"/>
                  </a:lnTo>
                  <a:lnTo>
                    <a:pt x="1359" y="1344"/>
                  </a:lnTo>
                  <a:lnTo>
                    <a:pt x="1361" y="1344"/>
                  </a:lnTo>
                  <a:lnTo>
                    <a:pt x="1363" y="1346"/>
                  </a:lnTo>
                  <a:lnTo>
                    <a:pt x="1366" y="1348"/>
                  </a:lnTo>
                  <a:lnTo>
                    <a:pt x="1366" y="1344"/>
                  </a:lnTo>
                  <a:lnTo>
                    <a:pt x="1370" y="1341"/>
                  </a:lnTo>
                  <a:lnTo>
                    <a:pt x="1372" y="1339"/>
                  </a:lnTo>
                  <a:lnTo>
                    <a:pt x="1373" y="1337"/>
                  </a:lnTo>
                  <a:lnTo>
                    <a:pt x="1375" y="1336"/>
                  </a:lnTo>
                  <a:lnTo>
                    <a:pt x="1379" y="1334"/>
                  </a:lnTo>
                  <a:lnTo>
                    <a:pt x="1382" y="1332"/>
                  </a:lnTo>
                  <a:lnTo>
                    <a:pt x="1398" y="1346"/>
                  </a:lnTo>
                  <a:lnTo>
                    <a:pt x="1419" y="1353"/>
                  </a:lnTo>
                  <a:lnTo>
                    <a:pt x="1440" y="1355"/>
                  </a:lnTo>
                  <a:lnTo>
                    <a:pt x="1464" y="1353"/>
                  </a:lnTo>
                  <a:lnTo>
                    <a:pt x="1489" y="1351"/>
                  </a:lnTo>
                  <a:lnTo>
                    <a:pt x="1489" y="1355"/>
                  </a:lnTo>
                  <a:lnTo>
                    <a:pt x="1489" y="1357"/>
                  </a:lnTo>
                  <a:lnTo>
                    <a:pt x="1487" y="1358"/>
                  </a:lnTo>
                  <a:lnTo>
                    <a:pt x="1487" y="1358"/>
                  </a:lnTo>
                  <a:lnTo>
                    <a:pt x="1487" y="1360"/>
                  </a:lnTo>
                  <a:lnTo>
                    <a:pt x="1485" y="1363"/>
                  </a:lnTo>
                  <a:lnTo>
                    <a:pt x="1497" y="1367"/>
                  </a:lnTo>
                  <a:lnTo>
                    <a:pt x="1504" y="1372"/>
                  </a:lnTo>
                  <a:lnTo>
                    <a:pt x="1511" y="1377"/>
                  </a:lnTo>
                  <a:lnTo>
                    <a:pt x="1523" y="1383"/>
                  </a:lnTo>
                  <a:lnTo>
                    <a:pt x="1523" y="1393"/>
                  </a:lnTo>
                  <a:lnTo>
                    <a:pt x="1536" y="1397"/>
                  </a:lnTo>
                  <a:lnTo>
                    <a:pt x="1544" y="1398"/>
                  </a:lnTo>
                  <a:lnTo>
                    <a:pt x="1551" y="1405"/>
                  </a:lnTo>
                  <a:lnTo>
                    <a:pt x="1555" y="1416"/>
                  </a:lnTo>
                  <a:lnTo>
                    <a:pt x="1576" y="1418"/>
                  </a:lnTo>
                  <a:lnTo>
                    <a:pt x="1593" y="1419"/>
                  </a:lnTo>
                  <a:lnTo>
                    <a:pt x="1616" y="1421"/>
                  </a:lnTo>
                  <a:lnTo>
                    <a:pt x="1632" y="1442"/>
                  </a:lnTo>
                  <a:lnTo>
                    <a:pt x="1651" y="1461"/>
                  </a:lnTo>
                  <a:lnTo>
                    <a:pt x="1672" y="1477"/>
                  </a:lnTo>
                  <a:lnTo>
                    <a:pt x="1696" y="1489"/>
                  </a:lnTo>
                  <a:lnTo>
                    <a:pt x="1695" y="1496"/>
                  </a:lnTo>
                  <a:lnTo>
                    <a:pt x="1691" y="1500"/>
                  </a:lnTo>
                  <a:lnTo>
                    <a:pt x="1688" y="1505"/>
                  </a:lnTo>
                  <a:lnTo>
                    <a:pt x="1684" y="1508"/>
                  </a:lnTo>
                  <a:lnTo>
                    <a:pt x="1681" y="1514"/>
                  </a:lnTo>
                  <a:lnTo>
                    <a:pt x="1703" y="1514"/>
                  </a:lnTo>
                  <a:lnTo>
                    <a:pt x="1724" y="1521"/>
                  </a:lnTo>
                  <a:lnTo>
                    <a:pt x="1728" y="1533"/>
                  </a:lnTo>
                  <a:lnTo>
                    <a:pt x="1733" y="1531"/>
                  </a:lnTo>
                  <a:lnTo>
                    <a:pt x="1736" y="1529"/>
                  </a:lnTo>
                  <a:lnTo>
                    <a:pt x="1742" y="1531"/>
                  </a:lnTo>
                  <a:lnTo>
                    <a:pt x="1743" y="1531"/>
                  </a:lnTo>
                  <a:lnTo>
                    <a:pt x="1747" y="1533"/>
                  </a:lnTo>
                  <a:lnTo>
                    <a:pt x="1750" y="1535"/>
                  </a:lnTo>
                  <a:lnTo>
                    <a:pt x="1754" y="1536"/>
                  </a:lnTo>
                  <a:lnTo>
                    <a:pt x="1808" y="1540"/>
                  </a:lnTo>
                  <a:lnTo>
                    <a:pt x="1813" y="1545"/>
                  </a:lnTo>
                  <a:lnTo>
                    <a:pt x="1817" y="1555"/>
                  </a:lnTo>
                  <a:lnTo>
                    <a:pt x="1818" y="1564"/>
                  </a:lnTo>
                  <a:lnTo>
                    <a:pt x="1824" y="1571"/>
                  </a:lnTo>
                  <a:lnTo>
                    <a:pt x="1832" y="1573"/>
                  </a:lnTo>
                  <a:lnTo>
                    <a:pt x="1841" y="1573"/>
                  </a:lnTo>
                  <a:lnTo>
                    <a:pt x="1848" y="1571"/>
                  </a:lnTo>
                  <a:lnTo>
                    <a:pt x="1853" y="1578"/>
                  </a:lnTo>
                  <a:lnTo>
                    <a:pt x="1859" y="1583"/>
                  </a:lnTo>
                  <a:lnTo>
                    <a:pt x="1862" y="1589"/>
                  </a:lnTo>
                  <a:lnTo>
                    <a:pt x="1864" y="1596"/>
                  </a:lnTo>
                  <a:lnTo>
                    <a:pt x="1866" y="1604"/>
                  </a:lnTo>
                  <a:lnTo>
                    <a:pt x="1853" y="1620"/>
                  </a:lnTo>
                  <a:lnTo>
                    <a:pt x="1839" y="1639"/>
                  </a:lnTo>
                  <a:lnTo>
                    <a:pt x="1825" y="1660"/>
                  </a:lnTo>
                  <a:lnTo>
                    <a:pt x="1813" y="1681"/>
                  </a:lnTo>
                  <a:lnTo>
                    <a:pt x="1805" y="1697"/>
                  </a:lnTo>
                  <a:lnTo>
                    <a:pt x="1805" y="1707"/>
                  </a:lnTo>
                  <a:lnTo>
                    <a:pt x="1806" y="1721"/>
                  </a:lnTo>
                  <a:lnTo>
                    <a:pt x="1810" y="1737"/>
                  </a:lnTo>
                  <a:lnTo>
                    <a:pt x="1808" y="1751"/>
                  </a:lnTo>
                  <a:lnTo>
                    <a:pt x="1805" y="1760"/>
                  </a:lnTo>
                  <a:lnTo>
                    <a:pt x="1798" y="1774"/>
                  </a:lnTo>
                  <a:lnTo>
                    <a:pt x="1789" y="1789"/>
                  </a:lnTo>
                  <a:lnTo>
                    <a:pt x="1780" y="1805"/>
                  </a:lnTo>
                  <a:lnTo>
                    <a:pt x="1771" y="1817"/>
                  </a:lnTo>
                  <a:lnTo>
                    <a:pt x="1766" y="1824"/>
                  </a:lnTo>
                  <a:lnTo>
                    <a:pt x="1756" y="1828"/>
                  </a:lnTo>
                  <a:lnTo>
                    <a:pt x="1740" y="1830"/>
                  </a:lnTo>
                  <a:lnTo>
                    <a:pt x="1724" y="1831"/>
                  </a:lnTo>
                  <a:lnTo>
                    <a:pt x="1709" y="1835"/>
                  </a:lnTo>
                  <a:lnTo>
                    <a:pt x="1695" y="1840"/>
                  </a:lnTo>
                  <a:lnTo>
                    <a:pt x="1686" y="1850"/>
                  </a:lnTo>
                  <a:lnTo>
                    <a:pt x="1682" y="1856"/>
                  </a:lnTo>
                  <a:lnTo>
                    <a:pt x="1682" y="1859"/>
                  </a:lnTo>
                  <a:lnTo>
                    <a:pt x="1682" y="1863"/>
                  </a:lnTo>
                  <a:lnTo>
                    <a:pt x="1684" y="1868"/>
                  </a:lnTo>
                  <a:lnTo>
                    <a:pt x="1686" y="1873"/>
                  </a:lnTo>
                  <a:lnTo>
                    <a:pt x="1674" y="1873"/>
                  </a:lnTo>
                  <a:lnTo>
                    <a:pt x="1672" y="1896"/>
                  </a:lnTo>
                  <a:lnTo>
                    <a:pt x="1668" y="1915"/>
                  </a:lnTo>
                  <a:lnTo>
                    <a:pt x="1661" y="1931"/>
                  </a:lnTo>
                  <a:lnTo>
                    <a:pt x="1654" y="1946"/>
                  </a:lnTo>
                  <a:lnTo>
                    <a:pt x="1647" y="1966"/>
                  </a:lnTo>
                  <a:lnTo>
                    <a:pt x="1642" y="1966"/>
                  </a:lnTo>
                  <a:lnTo>
                    <a:pt x="1642" y="1959"/>
                  </a:lnTo>
                  <a:lnTo>
                    <a:pt x="1642" y="1955"/>
                  </a:lnTo>
                  <a:lnTo>
                    <a:pt x="1640" y="1950"/>
                  </a:lnTo>
                  <a:lnTo>
                    <a:pt x="1639" y="1946"/>
                  </a:lnTo>
                  <a:lnTo>
                    <a:pt x="1637" y="1948"/>
                  </a:lnTo>
                  <a:lnTo>
                    <a:pt x="1637" y="1948"/>
                  </a:lnTo>
                  <a:lnTo>
                    <a:pt x="1635" y="1948"/>
                  </a:lnTo>
                  <a:lnTo>
                    <a:pt x="1633" y="1950"/>
                  </a:lnTo>
                  <a:lnTo>
                    <a:pt x="1632" y="1950"/>
                  </a:lnTo>
                  <a:lnTo>
                    <a:pt x="1623" y="1971"/>
                  </a:lnTo>
                  <a:lnTo>
                    <a:pt x="1613" y="1985"/>
                  </a:lnTo>
                  <a:lnTo>
                    <a:pt x="1602" y="1997"/>
                  </a:lnTo>
                  <a:lnTo>
                    <a:pt x="1590" y="2011"/>
                  </a:lnTo>
                  <a:lnTo>
                    <a:pt x="1565" y="2006"/>
                  </a:lnTo>
                  <a:lnTo>
                    <a:pt x="1543" y="2001"/>
                  </a:lnTo>
                  <a:lnTo>
                    <a:pt x="1543" y="2008"/>
                  </a:lnTo>
                  <a:lnTo>
                    <a:pt x="1555" y="2015"/>
                  </a:lnTo>
                  <a:lnTo>
                    <a:pt x="1560" y="2025"/>
                  </a:lnTo>
                  <a:lnTo>
                    <a:pt x="1562" y="2035"/>
                  </a:lnTo>
                  <a:lnTo>
                    <a:pt x="1560" y="2048"/>
                  </a:lnTo>
                  <a:lnTo>
                    <a:pt x="1558" y="2062"/>
                  </a:lnTo>
                  <a:lnTo>
                    <a:pt x="1527" y="2063"/>
                  </a:lnTo>
                  <a:lnTo>
                    <a:pt x="1501" y="2070"/>
                  </a:lnTo>
                  <a:lnTo>
                    <a:pt x="1499" y="2074"/>
                  </a:lnTo>
                  <a:lnTo>
                    <a:pt x="1497" y="2079"/>
                  </a:lnTo>
                  <a:lnTo>
                    <a:pt x="1497" y="2086"/>
                  </a:lnTo>
                  <a:lnTo>
                    <a:pt x="1497" y="2093"/>
                  </a:lnTo>
                  <a:lnTo>
                    <a:pt x="1496" y="2097"/>
                  </a:lnTo>
                  <a:lnTo>
                    <a:pt x="1496" y="2098"/>
                  </a:lnTo>
                  <a:lnTo>
                    <a:pt x="1496" y="2102"/>
                  </a:lnTo>
                  <a:lnTo>
                    <a:pt x="1496" y="2105"/>
                  </a:lnTo>
                  <a:lnTo>
                    <a:pt x="1497" y="2112"/>
                  </a:lnTo>
                  <a:lnTo>
                    <a:pt x="1489" y="2112"/>
                  </a:lnTo>
                  <a:lnTo>
                    <a:pt x="1478" y="2114"/>
                  </a:lnTo>
                  <a:lnTo>
                    <a:pt x="1464" y="2114"/>
                  </a:lnTo>
                  <a:lnTo>
                    <a:pt x="1450" y="2116"/>
                  </a:lnTo>
                  <a:lnTo>
                    <a:pt x="1450" y="2123"/>
                  </a:lnTo>
                  <a:lnTo>
                    <a:pt x="1457" y="2126"/>
                  </a:lnTo>
                  <a:lnTo>
                    <a:pt x="1462" y="2130"/>
                  </a:lnTo>
                  <a:lnTo>
                    <a:pt x="1466" y="2131"/>
                  </a:lnTo>
                  <a:lnTo>
                    <a:pt x="1469" y="2133"/>
                  </a:lnTo>
                  <a:lnTo>
                    <a:pt x="1473" y="2137"/>
                  </a:lnTo>
                  <a:lnTo>
                    <a:pt x="1475" y="2140"/>
                  </a:lnTo>
                  <a:lnTo>
                    <a:pt x="1478" y="2145"/>
                  </a:lnTo>
                  <a:lnTo>
                    <a:pt x="1471" y="2147"/>
                  </a:lnTo>
                  <a:lnTo>
                    <a:pt x="1466" y="2149"/>
                  </a:lnTo>
                  <a:lnTo>
                    <a:pt x="1461" y="2151"/>
                  </a:lnTo>
                  <a:lnTo>
                    <a:pt x="1457" y="2152"/>
                  </a:lnTo>
                  <a:lnTo>
                    <a:pt x="1455" y="2158"/>
                  </a:lnTo>
                  <a:lnTo>
                    <a:pt x="1450" y="2168"/>
                  </a:lnTo>
                  <a:lnTo>
                    <a:pt x="1447" y="2179"/>
                  </a:lnTo>
                  <a:lnTo>
                    <a:pt x="1443" y="2189"/>
                  </a:lnTo>
                  <a:lnTo>
                    <a:pt x="1440" y="2191"/>
                  </a:lnTo>
                  <a:lnTo>
                    <a:pt x="1438" y="2191"/>
                  </a:lnTo>
                  <a:lnTo>
                    <a:pt x="1433" y="2193"/>
                  </a:lnTo>
                  <a:lnTo>
                    <a:pt x="1427" y="2193"/>
                  </a:lnTo>
                  <a:lnTo>
                    <a:pt x="1427" y="2198"/>
                  </a:lnTo>
                  <a:lnTo>
                    <a:pt x="1427" y="2201"/>
                  </a:lnTo>
                  <a:lnTo>
                    <a:pt x="1427" y="2203"/>
                  </a:lnTo>
                  <a:lnTo>
                    <a:pt x="1426" y="2205"/>
                  </a:lnTo>
                  <a:lnTo>
                    <a:pt x="1427" y="2207"/>
                  </a:lnTo>
                  <a:lnTo>
                    <a:pt x="1427" y="2208"/>
                  </a:lnTo>
                  <a:lnTo>
                    <a:pt x="1431" y="2215"/>
                  </a:lnTo>
                  <a:lnTo>
                    <a:pt x="1434" y="2221"/>
                  </a:lnTo>
                  <a:lnTo>
                    <a:pt x="1440" y="2224"/>
                  </a:lnTo>
                  <a:lnTo>
                    <a:pt x="1445" y="2227"/>
                  </a:lnTo>
                  <a:lnTo>
                    <a:pt x="1450" y="2231"/>
                  </a:lnTo>
                  <a:lnTo>
                    <a:pt x="1447" y="2243"/>
                  </a:lnTo>
                  <a:lnTo>
                    <a:pt x="1433" y="2250"/>
                  </a:lnTo>
                  <a:lnTo>
                    <a:pt x="1419" y="2264"/>
                  </a:lnTo>
                  <a:lnTo>
                    <a:pt x="1407" y="2282"/>
                  </a:lnTo>
                  <a:lnTo>
                    <a:pt x="1398" y="2299"/>
                  </a:lnTo>
                  <a:lnTo>
                    <a:pt x="1393" y="2315"/>
                  </a:lnTo>
                  <a:lnTo>
                    <a:pt x="1398" y="2320"/>
                  </a:lnTo>
                  <a:lnTo>
                    <a:pt x="1403" y="2325"/>
                  </a:lnTo>
                  <a:lnTo>
                    <a:pt x="1407" y="2330"/>
                  </a:lnTo>
                  <a:lnTo>
                    <a:pt x="1408" y="2339"/>
                  </a:lnTo>
                  <a:lnTo>
                    <a:pt x="1400" y="2341"/>
                  </a:lnTo>
                  <a:lnTo>
                    <a:pt x="1387" y="2348"/>
                  </a:lnTo>
                  <a:lnTo>
                    <a:pt x="1375" y="2358"/>
                  </a:lnTo>
                  <a:lnTo>
                    <a:pt x="1366" y="2369"/>
                  </a:lnTo>
                  <a:lnTo>
                    <a:pt x="1365" y="2372"/>
                  </a:lnTo>
                  <a:lnTo>
                    <a:pt x="1363" y="2376"/>
                  </a:lnTo>
                  <a:lnTo>
                    <a:pt x="1363" y="2379"/>
                  </a:lnTo>
                  <a:lnTo>
                    <a:pt x="1363" y="2385"/>
                  </a:lnTo>
                  <a:lnTo>
                    <a:pt x="1366" y="2385"/>
                  </a:lnTo>
                  <a:lnTo>
                    <a:pt x="1366" y="2381"/>
                  </a:lnTo>
                  <a:lnTo>
                    <a:pt x="1377" y="2369"/>
                  </a:lnTo>
                  <a:lnTo>
                    <a:pt x="1386" y="2357"/>
                  </a:lnTo>
                  <a:lnTo>
                    <a:pt x="1389" y="2358"/>
                  </a:lnTo>
                  <a:lnTo>
                    <a:pt x="1391" y="2358"/>
                  </a:lnTo>
                  <a:lnTo>
                    <a:pt x="1391" y="2360"/>
                  </a:lnTo>
                  <a:lnTo>
                    <a:pt x="1391" y="2360"/>
                  </a:lnTo>
                  <a:lnTo>
                    <a:pt x="1393" y="2362"/>
                  </a:lnTo>
                  <a:lnTo>
                    <a:pt x="1396" y="2371"/>
                  </a:lnTo>
                  <a:lnTo>
                    <a:pt x="1398" y="2381"/>
                  </a:lnTo>
                  <a:lnTo>
                    <a:pt x="1400" y="2393"/>
                  </a:lnTo>
                  <a:lnTo>
                    <a:pt x="1401" y="2404"/>
                  </a:lnTo>
                  <a:lnTo>
                    <a:pt x="1407" y="2404"/>
                  </a:lnTo>
                  <a:lnTo>
                    <a:pt x="1408" y="2404"/>
                  </a:lnTo>
                  <a:lnTo>
                    <a:pt x="1412" y="2404"/>
                  </a:lnTo>
                  <a:lnTo>
                    <a:pt x="1412" y="2406"/>
                  </a:lnTo>
                  <a:lnTo>
                    <a:pt x="1414" y="2406"/>
                  </a:lnTo>
                  <a:lnTo>
                    <a:pt x="1414" y="2407"/>
                  </a:lnTo>
                  <a:lnTo>
                    <a:pt x="1417" y="2411"/>
                  </a:lnTo>
                  <a:lnTo>
                    <a:pt x="1414" y="2413"/>
                  </a:lnTo>
                  <a:lnTo>
                    <a:pt x="1412" y="2414"/>
                  </a:lnTo>
                  <a:lnTo>
                    <a:pt x="1412" y="2416"/>
                  </a:lnTo>
                  <a:lnTo>
                    <a:pt x="1410" y="2416"/>
                  </a:lnTo>
                  <a:lnTo>
                    <a:pt x="1408" y="2418"/>
                  </a:lnTo>
                  <a:lnTo>
                    <a:pt x="1405" y="2419"/>
                  </a:lnTo>
                  <a:lnTo>
                    <a:pt x="1389" y="2423"/>
                  </a:lnTo>
                  <a:lnTo>
                    <a:pt x="1373" y="2419"/>
                  </a:lnTo>
                  <a:lnTo>
                    <a:pt x="1358" y="2411"/>
                  </a:lnTo>
                  <a:lnTo>
                    <a:pt x="1342" y="2399"/>
                  </a:lnTo>
                  <a:lnTo>
                    <a:pt x="1328" y="2385"/>
                  </a:lnTo>
                  <a:lnTo>
                    <a:pt x="1318" y="2371"/>
                  </a:lnTo>
                  <a:lnTo>
                    <a:pt x="1312" y="2357"/>
                  </a:lnTo>
                  <a:lnTo>
                    <a:pt x="1316" y="2357"/>
                  </a:lnTo>
                  <a:lnTo>
                    <a:pt x="1328" y="2369"/>
                  </a:lnTo>
                  <a:lnTo>
                    <a:pt x="1340" y="2379"/>
                  </a:lnTo>
                  <a:lnTo>
                    <a:pt x="1354" y="2388"/>
                  </a:lnTo>
                  <a:lnTo>
                    <a:pt x="1354" y="2381"/>
                  </a:lnTo>
                  <a:lnTo>
                    <a:pt x="1335" y="2371"/>
                  </a:lnTo>
                  <a:lnTo>
                    <a:pt x="1319" y="2357"/>
                  </a:lnTo>
                  <a:lnTo>
                    <a:pt x="1309" y="2337"/>
                  </a:lnTo>
                  <a:lnTo>
                    <a:pt x="1302" y="2315"/>
                  </a:lnTo>
                  <a:lnTo>
                    <a:pt x="1298" y="2292"/>
                  </a:lnTo>
                  <a:lnTo>
                    <a:pt x="1300" y="2266"/>
                  </a:lnTo>
                  <a:lnTo>
                    <a:pt x="1302" y="2241"/>
                  </a:lnTo>
                  <a:lnTo>
                    <a:pt x="1307" y="2219"/>
                  </a:lnTo>
                  <a:lnTo>
                    <a:pt x="1314" y="2198"/>
                  </a:lnTo>
                  <a:lnTo>
                    <a:pt x="1321" y="2180"/>
                  </a:lnTo>
                  <a:lnTo>
                    <a:pt x="1331" y="2180"/>
                  </a:lnTo>
                  <a:lnTo>
                    <a:pt x="1340" y="2145"/>
                  </a:lnTo>
                  <a:lnTo>
                    <a:pt x="1335" y="2145"/>
                  </a:lnTo>
                  <a:lnTo>
                    <a:pt x="1335" y="2142"/>
                  </a:lnTo>
                  <a:lnTo>
                    <a:pt x="1331" y="2145"/>
                  </a:lnTo>
                  <a:lnTo>
                    <a:pt x="1328" y="2149"/>
                  </a:lnTo>
                  <a:lnTo>
                    <a:pt x="1326" y="2152"/>
                  </a:lnTo>
                  <a:lnTo>
                    <a:pt x="1323" y="2156"/>
                  </a:lnTo>
                  <a:lnTo>
                    <a:pt x="1316" y="2158"/>
                  </a:lnTo>
                  <a:lnTo>
                    <a:pt x="1316" y="2154"/>
                  </a:lnTo>
                  <a:lnTo>
                    <a:pt x="1328" y="2081"/>
                  </a:lnTo>
                  <a:lnTo>
                    <a:pt x="1326" y="2074"/>
                  </a:lnTo>
                  <a:lnTo>
                    <a:pt x="1323" y="2062"/>
                  </a:lnTo>
                  <a:lnTo>
                    <a:pt x="1325" y="2051"/>
                  </a:lnTo>
                  <a:lnTo>
                    <a:pt x="1337" y="2009"/>
                  </a:lnTo>
                  <a:lnTo>
                    <a:pt x="1347" y="1966"/>
                  </a:lnTo>
                  <a:lnTo>
                    <a:pt x="1356" y="1919"/>
                  </a:lnTo>
                  <a:lnTo>
                    <a:pt x="1366" y="1873"/>
                  </a:lnTo>
                  <a:lnTo>
                    <a:pt x="1372" y="1843"/>
                  </a:lnTo>
                  <a:lnTo>
                    <a:pt x="1373" y="1812"/>
                  </a:lnTo>
                  <a:lnTo>
                    <a:pt x="1375" y="1782"/>
                  </a:lnTo>
                  <a:lnTo>
                    <a:pt x="1379" y="1754"/>
                  </a:lnTo>
                  <a:lnTo>
                    <a:pt x="1344" y="1741"/>
                  </a:lnTo>
                  <a:lnTo>
                    <a:pt x="1314" y="1721"/>
                  </a:lnTo>
                  <a:lnTo>
                    <a:pt x="1290" y="1695"/>
                  </a:lnTo>
                  <a:lnTo>
                    <a:pt x="1270" y="1667"/>
                  </a:lnTo>
                  <a:lnTo>
                    <a:pt x="1263" y="1651"/>
                  </a:lnTo>
                  <a:lnTo>
                    <a:pt x="1258" y="1636"/>
                  </a:lnTo>
                  <a:lnTo>
                    <a:pt x="1253" y="1618"/>
                  </a:lnTo>
                  <a:lnTo>
                    <a:pt x="1246" y="1604"/>
                  </a:lnTo>
                  <a:lnTo>
                    <a:pt x="1235" y="1594"/>
                  </a:lnTo>
                  <a:lnTo>
                    <a:pt x="1232" y="1590"/>
                  </a:lnTo>
                  <a:lnTo>
                    <a:pt x="1227" y="1590"/>
                  </a:lnTo>
                  <a:lnTo>
                    <a:pt x="1223" y="1589"/>
                  </a:lnTo>
                  <a:lnTo>
                    <a:pt x="1220" y="1585"/>
                  </a:lnTo>
                  <a:lnTo>
                    <a:pt x="1216" y="1582"/>
                  </a:lnTo>
                  <a:lnTo>
                    <a:pt x="1220" y="1575"/>
                  </a:lnTo>
                  <a:lnTo>
                    <a:pt x="1220" y="1569"/>
                  </a:lnTo>
                  <a:lnTo>
                    <a:pt x="1220" y="1562"/>
                  </a:lnTo>
                  <a:lnTo>
                    <a:pt x="1220" y="1555"/>
                  </a:lnTo>
                  <a:lnTo>
                    <a:pt x="1229" y="1550"/>
                  </a:lnTo>
                  <a:lnTo>
                    <a:pt x="1235" y="1545"/>
                  </a:lnTo>
                  <a:lnTo>
                    <a:pt x="1244" y="1540"/>
                  </a:lnTo>
                  <a:lnTo>
                    <a:pt x="1244" y="1536"/>
                  </a:lnTo>
                  <a:lnTo>
                    <a:pt x="1235" y="1536"/>
                  </a:lnTo>
                  <a:lnTo>
                    <a:pt x="1230" y="1535"/>
                  </a:lnTo>
                  <a:lnTo>
                    <a:pt x="1225" y="1535"/>
                  </a:lnTo>
                  <a:lnTo>
                    <a:pt x="1220" y="1533"/>
                  </a:lnTo>
                  <a:lnTo>
                    <a:pt x="1227" y="1517"/>
                  </a:lnTo>
                  <a:lnTo>
                    <a:pt x="1232" y="1501"/>
                  </a:lnTo>
                  <a:lnTo>
                    <a:pt x="1239" y="1486"/>
                  </a:lnTo>
                  <a:lnTo>
                    <a:pt x="1251" y="1473"/>
                  </a:lnTo>
                  <a:lnTo>
                    <a:pt x="1265" y="1461"/>
                  </a:lnTo>
                  <a:lnTo>
                    <a:pt x="1277" y="1447"/>
                  </a:lnTo>
                  <a:lnTo>
                    <a:pt x="1276" y="1437"/>
                  </a:lnTo>
                  <a:lnTo>
                    <a:pt x="1276" y="1423"/>
                  </a:lnTo>
                  <a:lnTo>
                    <a:pt x="1274" y="1409"/>
                  </a:lnTo>
                  <a:lnTo>
                    <a:pt x="1269" y="1400"/>
                  </a:lnTo>
                  <a:lnTo>
                    <a:pt x="1262" y="1390"/>
                  </a:lnTo>
                  <a:lnTo>
                    <a:pt x="1255" y="1379"/>
                  </a:lnTo>
                  <a:lnTo>
                    <a:pt x="1248" y="1379"/>
                  </a:lnTo>
                  <a:lnTo>
                    <a:pt x="1246" y="1381"/>
                  </a:lnTo>
                  <a:lnTo>
                    <a:pt x="1244" y="1383"/>
                  </a:lnTo>
                  <a:lnTo>
                    <a:pt x="1242" y="1384"/>
                  </a:lnTo>
                  <a:lnTo>
                    <a:pt x="1239" y="1386"/>
                  </a:lnTo>
                  <a:lnTo>
                    <a:pt x="1241" y="1390"/>
                  </a:lnTo>
                  <a:lnTo>
                    <a:pt x="1241" y="1393"/>
                  </a:lnTo>
                  <a:lnTo>
                    <a:pt x="1241" y="1393"/>
                  </a:lnTo>
                  <a:lnTo>
                    <a:pt x="1241" y="1395"/>
                  </a:lnTo>
                  <a:lnTo>
                    <a:pt x="1241" y="1395"/>
                  </a:lnTo>
                  <a:lnTo>
                    <a:pt x="1239" y="1398"/>
                  </a:lnTo>
                  <a:lnTo>
                    <a:pt x="1237" y="1398"/>
                  </a:lnTo>
                  <a:lnTo>
                    <a:pt x="1235" y="1400"/>
                  </a:lnTo>
                  <a:lnTo>
                    <a:pt x="1234" y="1400"/>
                  </a:lnTo>
                  <a:lnTo>
                    <a:pt x="1232" y="1400"/>
                  </a:lnTo>
                  <a:lnTo>
                    <a:pt x="1229" y="1402"/>
                  </a:lnTo>
                  <a:lnTo>
                    <a:pt x="1220" y="1395"/>
                  </a:lnTo>
                  <a:lnTo>
                    <a:pt x="1204" y="1386"/>
                  </a:lnTo>
                  <a:lnTo>
                    <a:pt x="1188" y="1377"/>
                  </a:lnTo>
                  <a:lnTo>
                    <a:pt x="1173" y="1370"/>
                  </a:lnTo>
                  <a:lnTo>
                    <a:pt x="1162" y="1367"/>
                  </a:lnTo>
                  <a:lnTo>
                    <a:pt x="1153" y="1346"/>
                  </a:lnTo>
                  <a:lnTo>
                    <a:pt x="1145" y="1334"/>
                  </a:lnTo>
                  <a:lnTo>
                    <a:pt x="1136" y="1325"/>
                  </a:lnTo>
                  <a:lnTo>
                    <a:pt x="1127" y="1322"/>
                  </a:lnTo>
                  <a:lnTo>
                    <a:pt x="1113" y="1318"/>
                  </a:lnTo>
                  <a:lnTo>
                    <a:pt x="1098" y="1313"/>
                  </a:lnTo>
                  <a:lnTo>
                    <a:pt x="1078" y="1306"/>
                  </a:lnTo>
                  <a:lnTo>
                    <a:pt x="1066" y="1297"/>
                  </a:lnTo>
                  <a:lnTo>
                    <a:pt x="1056" y="1288"/>
                  </a:lnTo>
                  <a:lnTo>
                    <a:pt x="1040" y="1281"/>
                  </a:lnTo>
                  <a:lnTo>
                    <a:pt x="1030" y="1281"/>
                  </a:lnTo>
                  <a:lnTo>
                    <a:pt x="1023" y="1285"/>
                  </a:lnTo>
                  <a:lnTo>
                    <a:pt x="1017" y="1288"/>
                  </a:lnTo>
                  <a:lnTo>
                    <a:pt x="1010" y="1292"/>
                  </a:lnTo>
                  <a:lnTo>
                    <a:pt x="1002" y="1290"/>
                  </a:lnTo>
                  <a:lnTo>
                    <a:pt x="998" y="1288"/>
                  </a:lnTo>
                  <a:lnTo>
                    <a:pt x="995" y="1285"/>
                  </a:lnTo>
                  <a:lnTo>
                    <a:pt x="991" y="1281"/>
                  </a:lnTo>
                  <a:lnTo>
                    <a:pt x="986" y="1276"/>
                  </a:lnTo>
                  <a:lnTo>
                    <a:pt x="982" y="1273"/>
                  </a:lnTo>
                  <a:lnTo>
                    <a:pt x="979" y="1271"/>
                  </a:lnTo>
                  <a:lnTo>
                    <a:pt x="956" y="1267"/>
                  </a:lnTo>
                  <a:lnTo>
                    <a:pt x="953" y="1264"/>
                  </a:lnTo>
                  <a:lnTo>
                    <a:pt x="949" y="1261"/>
                  </a:lnTo>
                  <a:lnTo>
                    <a:pt x="946" y="1257"/>
                  </a:lnTo>
                  <a:lnTo>
                    <a:pt x="942" y="1254"/>
                  </a:lnTo>
                  <a:lnTo>
                    <a:pt x="941" y="1252"/>
                  </a:lnTo>
                  <a:lnTo>
                    <a:pt x="921" y="1255"/>
                  </a:lnTo>
                  <a:lnTo>
                    <a:pt x="918" y="1254"/>
                  </a:lnTo>
                  <a:lnTo>
                    <a:pt x="913" y="1247"/>
                  </a:lnTo>
                  <a:lnTo>
                    <a:pt x="904" y="1240"/>
                  </a:lnTo>
                  <a:lnTo>
                    <a:pt x="897" y="1231"/>
                  </a:lnTo>
                  <a:lnTo>
                    <a:pt x="890" y="1224"/>
                  </a:lnTo>
                  <a:lnTo>
                    <a:pt x="886" y="1220"/>
                  </a:lnTo>
                  <a:lnTo>
                    <a:pt x="893" y="1198"/>
                  </a:lnTo>
                  <a:lnTo>
                    <a:pt x="874" y="1177"/>
                  </a:lnTo>
                  <a:lnTo>
                    <a:pt x="857" y="1154"/>
                  </a:lnTo>
                  <a:lnTo>
                    <a:pt x="839" y="1130"/>
                  </a:lnTo>
                  <a:lnTo>
                    <a:pt x="822" y="1105"/>
                  </a:lnTo>
                  <a:lnTo>
                    <a:pt x="818" y="1103"/>
                  </a:lnTo>
                  <a:lnTo>
                    <a:pt x="813" y="1102"/>
                  </a:lnTo>
                  <a:lnTo>
                    <a:pt x="810" y="1102"/>
                  </a:lnTo>
                  <a:lnTo>
                    <a:pt x="804" y="1100"/>
                  </a:lnTo>
                  <a:lnTo>
                    <a:pt x="803" y="1098"/>
                  </a:lnTo>
                  <a:lnTo>
                    <a:pt x="796" y="1089"/>
                  </a:lnTo>
                  <a:lnTo>
                    <a:pt x="792" y="1079"/>
                  </a:lnTo>
                  <a:lnTo>
                    <a:pt x="789" y="1069"/>
                  </a:lnTo>
                  <a:lnTo>
                    <a:pt x="783" y="1058"/>
                  </a:lnTo>
                  <a:lnTo>
                    <a:pt x="775" y="1053"/>
                  </a:lnTo>
                  <a:lnTo>
                    <a:pt x="771" y="1049"/>
                  </a:lnTo>
                  <a:lnTo>
                    <a:pt x="768" y="1046"/>
                  </a:lnTo>
                  <a:lnTo>
                    <a:pt x="764" y="1044"/>
                  </a:lnTo>
                  <a:lnTo>
                    <a:pt x="764" y="1063"/>
                  </a:lnTo>
                  <a:lnTo>
                    <a:pt x="769" y="1070"/>
                  </a:lnTo>
                  <a:lnTo>
                    <a:pt x="780" y="1082"/>
                  </a:lnTo>
                  <a:lnTo>
                    <a:pt x="790" y="1096"/>
                  </a:lnTo>
                  <a:lnTo>
                    <a:pt x="803" y="1114"/>
                  </a:lnTo>
                  <a:lnTo>
                    <a:pt x="813" y="1131"/>
                  </a:lnTo>
                  <a:lnTo>
                    <a:pt x="824" y="1149"/>
                  </a:lnTo>
                  <a:lnTo>
                    <a:pt x="832" y="1165"/>
                  </a:lnTo>
                  <a:lnTo>
                    <a:pt x="836" y="1175"/>
                  </a:lnTo>
                  <a:lnTo>
                    <a:pt x="836" y="1182"/>
                  </a:lnTo>
                  <a:lnTo>
                    <a:pt x="834" y="1185"/>
                  </a:lnTo>
                  <a:lnTo>
                    <a:pt x="832" y="1187"/>
                  </a:lnTo>
                  <a:lnTo>
                    <a:pt x="832" y="1189"/>
                  </a:lnTo>
                  <a:lnTo>
                    <a:pt x="829" y="1191"/>
                  </a:lnTo>
                  <a:lnTo>
                    <a:pt x="829" y="1184"/>
                  </a:lnTo>
                  <a:lnTo>
                    <a:pt x="827" y="1178"/>
                  </a:lnTo>
                  <a:lnTo>
                    <a:pt x="827" y="1175"/>
                  </a:lnTo>
                  <a:lnTo>
                    <a:pt x="825" y="1171"/>
                  </a:lnTo>
                  <a:lnTo>
                    <a:pt x="822" y="1171"/>
                  </a:lnTo>
                  <a:lnTo>
                    <a:pt x="820" y="1171"/>
                  </a:lnTo>
                  <a:lnTo>
                    <a:pt x="818" y="1171"/>
                  </a:lnTo>
                  <a:lnTo>
                    <a:pt x="817" y="1171"/>
                  </a:lnTo>
                  <a:lnTo>
                    <a:pt x="815" y="1171"/>
                  </a:lnTo>
                  <a:lnTo>
                    <a:pt x="810" y="1171"/>
                  </a:lnTo>
                  <a:lnTo>
                    <a:pt x="806" y="1159"/>
                  </a:lnTo>
                  <a:lnTo>
                    <a:pt x="803" y="1147"/>
                  </a:lnTo>
                  <a:lnTo>
                    <a:pt x="797" y="1137"/>
                  </a:lnTo>
                  <a:lnTo>
                    <a:pt x="789" y="1128"/>
                  </a:lnTo>
                  <a:lnTo>
                    <a:pt x="778" y="1121"/>
                  </a:lnTo>
                  <a:lnTo>
                    <a:pt x="768" y="1114"/>
                  </a:lnTo>
                  <a:lnTo>
                    <a:pt x="759" y="1102"/>
                  </a:lnTo>
                  <a:lnTo>
                    <a:pt x="762" y="1100"/>
                  </a:lnTo>
                  <a:lnTo>
                    <a:pt x="764" y="1100"/>
                  </a:lnTo>
                  <a:lnTo>
                    <a:pt x="764" y="1100"/>
                  </a:lnTo>
                  <a:lnTo>
                    <a:pt x="766" y="1100"/>
                  </a:lnTo>
                  <a:lnTo>
                    <a:pt x="766" y="1098"/>
                  </a:lnTo>
                  <a:lnTo>
                    <a:pt x="766" y="1096"/>
                  </a:lnTo>
                  <a:lnTo>
                    <a:pt x="768" y="1095"/>
                  </a:lnTo>
                  <a:lnTo>
                    <a:pt x="755" y="1086"/>
                  </a:lnTo>
                  <a:lnTo>
                    <a:pt x="749" y="1075"/>
                  </a:lnTo>
                  <a:lnTo>
                    <a:pt x="743" y="1063"/>
                  </a:lnTo>
                  <a:lnTo>
                    <a:pt x="740" y="1049"/>
                  </a:lnTo>
                  <a:lnTo>
                    <a:pt x="733" y="1037"/>
                  </a:lnTo>
                  <a:lnTo>
                    <a:pt x="724" y="1027"/>
                  </a:lnTo>
                  <a:lnTo>
                    <a:pt x="714" y="1021"/>
                  </a:lnTo>
                  <a:lnTo>
                    <a:pt x="701" y="1016"/>
                  </a:lnTo>
                  <a:lnTo>
                    <a:pt x="691" y="1009"/>
                  </a:lnTo>
                  <a:lnTo>
                    <a:pt x="684" y="1000"/>
                  </a:lnTo>
                  <a:lnTo>
                    <a:pt x="680" y="990"/>
                  </a:lnTo>
                  <a:lnTo>
                    <a:pt x="675" y="979"/>
                  </a:lnTo>
                  <a:lnTo>
                    <a:pt x="663" y="962"/>
                  </a:lnTo>
                  <a:lnTo>
                    <a:pt x="653" y="950"/>
                  </a:lnTo>
                  <a:lnTo>
                    <a:pt x="642" y="939"/>
                  </a:lnTo>
                  <a:lnTo>
                    <a:pt x="635" y="927"/>
                  </a:lnTo>
                  <a:lnTo>
                    <a:pt x="630" y="911"/>
                  </a:lnTo>
                  <a:lnTo>
                    <a:pt x="626" y="890"/>
                  </a:lnTo>
                  <a:lnTo>
                    <a:pt x="625" y="861"/>
                  </a:lnTo>
                  <a:lnTo>
                    <a:pt x="625" y="854"/>
                  </a:lnTo>
                  <a:lnTo>
                    <a:pt x="626" y="840"/>
                  </a:lnTo>
                  <a:lnTo>
                    <a:pt x="626" y="821"/>
                  </a:lnTo>
                  <a:lnTo>
                    <a:pt x="626" y="798"/>
                  </a:lnTo>
                  <a:lnTo>
                    <a:pt x="626" y="777"/>
                  </a:lnTo>
                  <a:lnTo>
                    <a:pt x="628" y="760"/>
                  </a:lnTo>
                  <a:lnTo>
                    <a:pt x="630" y="749"/>
                  </a:lnTo>
                  <a:lnTo>
                    <a:pt x="635" y="747"/>
                  </a:lnTo>
                  <a:lnTo>
                    <a:pt x="639" y="747"/>
                  </a:lnTo>
                  <a:lnTo>
                    <a:pt x="642" y="747"/>
                  </a:lnTo>
                  <a:lnTo>
                    <a:pt x="646" y="747"/>
                  </a:lnTo>
                  <a:lnTo>
                    <a:pt x="649" y="749"/>
                  </a:lnTo>
                  <a:lnTo>
                    <a:pt x="651" y="753"/>
                  </a:lnTo>
                  <a:lnTo>
                    <a:pt x="654" y="756"/>
                  </a:lnTo>
                  <a:lnTo>
                    <a:pt x="656" y="760"/>
                  </a:lnTo>
                  <a:lnTo>
                    <a:pt x="656" y="740"/>
                  </a:lnTo>
                  <a:lnTo>
                    <a:pt x="644" y="726"/>
                  </a:lnTo>
                  <a:lnTo>
                    <a:pt x="630" y="712"/>
                  </a:lnTo>
                  <a:lnTo>
                    <a:pt x="614" y="702"/>
                  </a:lnTo>
                  <a:lnTo>
                    <a:pt x="614" y="711"/>
                  </a:lnTo>
                  <a:lnTo>
                    <a:pt x="621" y="716"/>
                  </a:lnTo>
                  <a:lnTo>
                    <a:pt x="628" y="721"/>
                  </a:lnTo>
                  <a:lnTo>
                    <a:pt x="635" y="726"/>
                  </a:lnTo>
                  <a:lnTo>
                    <a:pt x="640" y="733"/>
                  </a:lnTo>
                  <a:lnTo>
                    <a:pt x="640" y="737"/>
                  </a:lnTo>
                  <a:lnTo>
                    <a:pt x="639" y="737"/>
                  </a:lnTo>
                  <a:lnTo>
                    <a:pt x="639" y="739"/>
                  </a:lnTo>
                  <a:lnTo>
                    <a:pt x="639" y="739"/>
                  </a:lnTo>
                  <a:lnTo>
                    <a:pt x="637" y="740"/>
                  </a:lnTo>
                  <a:lnTo>
                    <a:pt x="633" y="742"/>
                  </a:lnTo>
                  <a:lnTo>
                    <a:pt x="632" y="744"/>
                  </a:lnTo>
                  <a:lnTo>
                    <a:pt x="626" y="744"/>
                  </a:lnTo>
                  <a:lnTo>
                    <a:pt x="621" y="744"/>
                  </a:lnTo>
                  <a:lnTo>
                    <a:pt x="619" y="744"/>
                  </a:lnTo>
                  <a:lnTo>
                    <a:pt x="619" y="742"/>
                  </a:lnTo>
                  <a:lnTo>
                    <a:pt x="618" y="742"/>
                  </a:lnTo>
                  <a:lnTo>
                    <a:pt x="618" y="742"/>
                  </a:lnTo>
                  <a:lnTo>
                    <a:pt x="614" y="740"/>
                  </a:lnTo>
                  <a:lnTo>
                    <a:pt x="602" y="725"/>
                  </a:lnTo>
                  <a:lnTo>
                    <a:pt x="591" y="709"/>
                  </a:lnTo>
                  <a:lnTo>
                    <a:pt x="583" y="691"/>
                  </a:lnTo>
                  <a:lnTo>
                    <a:pt x="591" y="691"/>
                  </a:lnTo>
                  <a:lnTo>
                    <a:pt x="595" y="693"/>
                  </a:lnTo>
                  <a:lnTo>
                    <a:pt x="598" y="693"/>
                  </a:lnTo>
                  <a:lnTo>
                    <a:pt x="602" y="693"/>
                  </a:lnTo>
                  <a:lnTo>
                    <a:pt x="605" y="691"/>
                  </a:lnTo>
                  <a:lnTo>
                    <a:pt x="591" y="686"/>
                  </a:lnTo>
                  <a:lnTo>
                    <a:pt x="583" y="678"/>
                  </a:lnTo>
                  <a:lnTo>
                    <a:pt x="576" y="667"/>
                  </a:lnTo>
                  <a:lnTo>
                    <a:pt x="570" y="655"/>
                  </a:lnTo>
                  <a:lnTo>
                    <a:pt x="567" y="643"/>
                  </a:lnTo>
                  <a:lnTo>
                    <a:pt x="562" y="632"/>
                  </a:lnTo>
                  <a:lnTo>
                    <a:pt x="555" y="623"/>
                  </a:lnTo>
                  <a:lnTo>
                    <a:pt x="544" y="618"/>
                  </a:lnTo>
                  <a:lnTo>
                    <a:pt x="548" y="595"/>
                  </a:lnTo>
                  <a:lnTo>
                    <a:pt x="536" y="582"/>
                  </a:lnTo>
                  <a:lnTo>
                    <a:pt x="525" y="566"/>
                  </a:lnTo>
                  <a:lnTo>
                    <a:pt x="516" y="550"/>
                  </a:lnTo>
                  <a:lnTo>
                    <a:pt x="504" y="534"/>
                  </a:lnTo>
                  <a:lnTo>
                    <a:pt x="490" y="522"/>
                  </a:lnTo>
                  <a:lnTo>
                    <a:pt x="471" y="513"/>
                  </a:lnTo>
                  <a:lnTo>
                    <a:pt x="448" y="508"/>
                  </a:lnTo>
                  <a:lnTo>
                    <a:pt x="429" y="499"/>
                  </a:lnTo>
                  <a:lnTo>
                    <a:pt x="415" y="487"/>
                  </a:lnTo>
                  <a:lnTo>
                    <a:pt x="399" y="473"/>
                  </a:lnTo>
                  <a:lnTo>
                    <a:pt x="384" y="465"/>
                  </a:lnTo>
                  <a:lnTo>
                    <a:pt x="352" y="465"/>
                  </a:lnTo>
                  <a:lnTo>
                    <a:pt x="342" y="459"/>
                  </a:lnTo>
                  <a:lnTo>
                    <a:pt x="333" y="452"/>
                  </a:lnTo>
                  <a:lnTo>
                    <a:pt x="323" y="447"/>
                  </a:lnTo>
                  <a:lnTo>
                    <a:pt x="307" y="445"/>
                  </a:lnTo>
                  <a:lnTo>
                    <a:pt x="307" y="468"/>
                  </a:lnTo>
                  <a:lnTo>
                    <a:pt x="289" y="477"/>
                  </a:lnTo>
                  <a:lnTo>
                    <a:pt x="274" y="486"/>
                  </a:lnTo>
                  <a:lnTo>
                    <a:pt x="253" y="491"/>
                  </a:lnTo>
                  <a:lnTo>
                    <a:pt x="258" y="475"/>
                  </a:lnTo>
                  <a:lnTo>
                    <a:pt x="265" y="459"/>
                  </a:lnTo>
                  <a:lnTo>
                    <a:pt x="275" y="445"/>
                  </a:lnTo>
                  <a:lnTo>
                    <a:pt x="284" y="430"/>
                  </a:lnTo>
                  <a:lnTo>
                    <a:pt x="275" y="430"/>
                  </a:lnTo>
                  <a:lnTo>
                    <a:pt x="275" y="433"/>
                  </a:lnTo>
                  <a:lnTo>
                    <a:pt x="262" y="444"/>
                  </a:lnTo>
                  <a:lnTo>
                    <a:pt x="251" y="458"/>
                  </a:lnTo>
                  <a:lnTo>
                    <a:pt x="244" y="473"/>
                  </a:lnTo>
                  <a:lnTo>
                    <a:pt x="239" y="489"/>
                  </a:lnTo>
                  <a:lnTo>
                    <a:pt x="232" y="506"/>
                  </a:lnTo>
                  <a:lnTo>
                    <a:pt x="221" y="522"/>
                  </a:lnTo>
                  <a:lnTo>
                    <a:pt x="214" y="529"/>
                  </a:lnTo>
                  <a:lnTo>
                    <a:pt x="200" y="540"/>
                  </a:lnTo>
                  <a:lnTo>
                    <a:pt x="183" y="550"/>
                  </a:lnTo>
                  <a:lnTo>
                    <a:pt x="162" y="562"/>
                  </a:lnTo>
                  <a:lnTo>
                    <a:pt x="141" y="576"/>
                  </a:lnTo>
                  <a:lnTo>
                    <a:pt x="120" y="589"/>
                  </a:lnTo>
                  <a:lnTo>
                    <a:pt x="99" y="599"/>
                  </a:lnTo>
                  <a:lnTo>
                    <a:pt x="83" y="606"/>
                  </a:lnTo>
                  <a:lnTo>
                    <a:pt x="73" y="609"/>
                  </a:lnTo>
                  <a:lnTo>
                    <a:pt x="73" y="606"/>
                  </a:lnTo>
                  <a:lnTo>
                    <a:pt x="77" y="606"/>
                  </a:lnTo>
                  <a:lnTo>
                    <a:pt x="89" y="594"/>
                  </a:lnTo>
                  <a:lnTo>
                    <a:pt x="104" y="583"/>
                  </a:lnTo>
                  <a:lnTo>
                    <a:pt x="122" y="573"/>
                  </a:lnTo>
                  <a:lnTo>
                    <a:pt x="139" y="562"/>
                  </a:lnTo>
                  <a:lnTo>
                    <a:pt x="155" y="550"/>
                  </a:lnTo>
                  <a:lnTo>
                    <a:pt x="167" y="536"/>
                  </a:lnTo>
                  <a:lnTo>
                    <a:pt x="176" y="520"/>
                  </a:lnTo>
                  <a:lnTo>
                    <a:pt x="179" y="499"/>
                  </a:lnTo>
                  <a:lnTo>
                    <a:pt x="166" y="503"/>
                  </a:lnTo>
                  <a:lnTo>
                    <a:pt x="157" y="506"/>
                  </a:lnTo>
                  <a:lnTo>
                    <a:pt x="145" y="510"/>
                  </a:lnTo>
                  <a:lnTo>
                    <a:pt x="145" y="506"/>
                  </a:lnTo>
                  <a:lnTo>
                    <a:pt x="145" y="503"/>
                  </a:lnTo>
                  <a:lnTo>
                    <a:pt x="145" y="503"/>
                  </a:lnTo>
                  <a:lnTo>
                    <a:pt x="143" y="501"/>
                  </a:lnTo>
                  <a:lnTo>
                    <a:pt x="143" y="501"/>
                  </a:lnTo>
                  <a:lnTo>
                    <a:pt x="141" y="501"/>
                  </a:lnTo>
                  <a:lnTo>
                    <a:pt x="138" y="499"/>
                  </a:lnTo>
                  <a:lnTo>
                    <a:pt x="136" y="501"/>
                  </a:lnTo>
                  <a:lnTo>
                    <a:pt x="134" y="503"/>
                  </a:lnTo>
                  <a:lnTo>
                    <a:pt x="132" y="505"/>
                  </a:lnTo>
                  <a:lnTo>
                    <a:pt x="131" y="505"/>
                  </a:lnTo>
                  <a:lnTo>
                    <a:pt x="127" y="506"/>
                  </a:lnTo>
                  <a:lnTo>
                    <a:pt x="122" y="506"/>
                  </a:lnTo>
                  <a:lnTo>
                    <a:pt x="120" y="496"/>
                  </a:lnTo>
                  <a:lnTo>
                    <a:pt x="115" y="482"/>
                  </a:lnTo>
                  <a:lnTo>
                    <a:pt x="111" y="472"/>
                  </a:lnTo>
                  <a:lnTo>
                    <a:pt x="108" y="475"/>
                  </a:lnTo>
                  <a:lnTo>
                    <a:pt x="106" y="477"/>
                  </a:lnTo>
                  <a:lnTo>
                    <a:pt x="104" y="477"/>
                  </a:lnTo>
                  <a:lnTo>
                    <a:pt x="101" y="477"/>
                  </a:lnTo>
                  <a:lnTo>
                    <a:pt x="99" y="475"/>
                  </a:lnTo>
                  <a:lnTo>
                    <a:pt x="82" y="463"/>
                  </a:lnTo>
                  <a:lnTo>
                    <a:pt x="68" y="445"/>
                  </a:lnTo>
                  <a:lnTo>
                    <a:pt x="57" y="426"/>
                  </a:lnTo>
                  <a:lnTo>
                    <a:pt x="63" y="416"/>
                  </a:lnTo>
                  <a:lnTo>
                    <a:pt x="68" y="403"/>
                  </a:lnTo>
                  <a:lnTo>
                    <a:pt x="73" y="393"/>
                  </a:lnTo>
                  <a:lnTo>
                    <a:pt x="80" y="384"/>
                  </a:lnTo>
                  <a:lnTo>
                    <a:pt x="92" y="377"/>
                  </a:lnTo>
                  <a:lnTo>
                    <a:pt x="103" y="374"/>
                  </a:lnTo>
                  <a:lnTo>
                    <a:pt x="113" y="369"/>
                  </a:lnTo>
                  <a:lnTo>
                    <a:pt x="120" y="362"/>
                  </a:lnTo>
                  <a:lnTo>
                    <a:pt x="125" y="351"/>
                  </a:lnTo>
                  <a:lnTo>
                    <a:pt x="125" y="334"/>
                  </a:lnTo>
                  <a:lnTo>
                    <a:pt x="127" y="332"/>
                  </a:lnTo>
                  <a:lnTo>
                    <a:pt x="129" y="332"/>
                  </a:lnTo>
                  <a:lnTo>
                    <a:pt x="129" y="330"/>
                  </a:lnTo>
                  <a:lnTo>
                    <a:pt x="129" y="328"/>
                  </a:lnTo>
                  <a:lnTo>
                    <a:pt x="131" y="327"/>
                  </a:lnTo>
                  <a:lnTo>
                    <a:pt x="115" y="327"/>
                  </a:lnTo>
                  <a:lnTo>
                    <a:pt x="111" y="330"/>
                  </a:lnTo>
                  <a:lnTo>
                    <a:pt x="110" y="332"/>
                  </a:lnTo>
                  <a:lnTo>
                    <a:pt x="108" y="334"/>
                  </a:lnTo>
                  <a:lnTo>
                    <a:pt x="104" y="335"/>
                  </a:lnTo>
                  <a:lnTo>
                    <a:pt x="101" y="337"/>
                  </a:lnTo>
                  <a:lnTo>
                    <a:pt x="96" y="337"/>
                  </a:lnTo>
                  <a:lnTo>
                    <a:pt x="85" y="334"/>
                  </a:lnTo>
                  <a:lnTo>
                    <a:pt x="70" y="328"/>
                  </a:lnTo>
                  <a:lnTo>
                    <a:pt x="52" y="325"/>
                  </a:lnTo>
                  <a:lnTo>
                    <a:pt x="38" y="318"/>
                  </a:lnTo>
                  <a:lnTo>
                    <a:pt x="35" y="292"/>
                  </a:lnTo>
                  <a:lnTo>
                    <a:pt x="42" y="292"/>
                  </a:lnTo>
                  <a:lnTo>
                    <a:pt x="45" y="290"/>
                  </a:lnTo>
                  <a:lnTo>
                    <a:pt x="50" y="288"/>
                  </a:lnTo>
                  <a:lnTo>
                    <a:pt x="54" y="287"/>
                  </a:lnTo>
                  <a:lnTo>
                    <a:pt x="57" y="287"/>
                  </a:lnTo>
                  <a:lnTo>
                    <a:pt x="61" y="283"/>
                  </a:lnTo>
                  <a:lnTo>
                    <a:pt x="64" y="280"/>
                  </a:lnTo>
                  <a:lnTo>
                    <a:pt x="63" y="278"/>
                  </a:lnTo>
                  <a:lnTo>
                    <a:pt x="63" y="278"/>
                  </a:lnTo>
                  <a:lnTo>
                    <a:pt x="63" y="276"/>
                  </a:lnTo>
                  <a:lnTo>
                    <a:pt x="63" y="276"/>
                  </a:lnTo>
                  <a:lnTo>
                    <a:pt x="61" y="273"/>
                  </a:lnTo>
                  <a:lnTo>
                    <a:pt x="77" y="273"/>
                  </a:lnTo>
                  <a:lnTo>
                    <a:pt x="78" y="271"/>
                  </a:lnTo>
                  <a:lnTo>
                    <a:pt x="80" y="271"/>
                  </a:lnTo>
                  <a:lnTo>
                    <a:pt x="82" y="269"/>
                  </a:lnTo>
                  <a:lnTo>
                    <a:pt x="83" y="269"/>
                  </a:lnTo>
                  <a:lnTo>
                    <a:pt x="87" y="269"/>
                  </a:lnTo>
                  <a:lnTo>
                    <a:pt x="92" y="274"/>
                  </a:lnTo>
                  <a:lnTo>
                    <a:pt x="97" y="278"/>
                  </a:lnTo>
                  <a:lnTo>
                    <a:pt x="103" y="283"/>
                  </a:lnTo>
                  <a:lnTo>
                    <a:pt x="106" y="288"/>
                  </a:lnTo>
                  <a:lnTo>
                    <a:pt x="118" y="283"/>
                  </a:lnTo>
                  <a:lnTo>
                    <a:pt x="118" y="276"/>
                  </a:lnTo>
                  <a:lnTo>
                    <a:pt x="115" y="271"/>
                  </a:lnTo>
                  <a:lnTo>
                    <a:pt x="113" y="266"/>
                  </a:lnTo>
                  <a:lnTo>
                    <a:pt x="111" y="260"/>
                  </a:lnTo>
                  <a:lnTo>
                    <a:pt x="110" y="255"/>
                  </a:lnTo>
                  <a:lnTo>
                    <a:pt x="106" y="250"/>
                  </a:lnTo>
                  <a:lnTo>
                    <a:pt x="94" y="236"/>
                  </a:lnTo>
                  <a:lnTo>
                    <a:pt x="80" y="225"/>
                  </a:lnTo>
                  <a:lnTo>
                    <a:pt x="64" y="215"/>
                  </a:lnTo>
                  <a:lnTo>
                    <a:pt x="50" y="205"/>
                  </a:lnTo>
                  <a:lnTo>
                    <a:pt x="42" y="189"/>
                  </a:lnTo>
                  <a:lnTo>
                    <a:pt x="45" y="184"/>
                  </a:lnTo>
                  <a:lnTo>
                    <a:pt x="47" y="178"/>
                  </a:lnTo>
                  <a:lnTo>
                    <a:pt x="49" y="173"/>
                  </a:lnTo>
                  <a:lnTo>
                    <a:pt x="70" y="175"/>
                  </a:lnTo>
                  <a:lnTo>
                    <a:pt x="90" y="173"/>
                  </a:lnTo>
                  <a:lnTo>
                    <a:pt x="106" y="164"/>
                  </a:lnTo>
                  <a:lnTo>
                    <a:pt x="111" y="152"/>
                  </a:lnTo>
                  <a:lnTo>
                    <a:pt x="115" y="140"/>
                  </a:lnTo>
                  <a:lnTo>
                    <a:pt x="118" y="129"/>
                  </a:lnTo>
                  <a:lnTo>
                    <a:pt x="131" y="119"/>
                  </a:lnTo>
                  <a:lnTo>
                    <a:pt x="148" y="110"/>
                  </a:lnTo>
                  <a:lnTo>
                    <a:pt x="167" y="105"/>
                  </a:lnTo>
                  <a:lnTo>
                    <a:pt x="183" y="98"/>
                  </a:lnTo>
                  <a:lnTo>
                    <a:pt x="199" y="88"/>
                  </a:lnTo>
                  <a:lnTo>
                    <a:pt x="204" y="91"/>
                  </a:lnTo>
                  <a:lnTo>
                    <a:pt x="207" y="93"/>
                  </a:lnTo>
                  <a:lnTo>
                    <a:pt x="207" y="96"/>
                  </a:lnTo>
                  <a:lnTo>
                    <a:pt x="209" y="98"/>
                  </a:lnTo>
                  <a:lnTo>
                    <a:pt x="209" y="102"/>
                  </a:lnTo>
                  <a:lnTo>
                    <a:pt x="211" y="103"/>
                  </a:lnTo>
                  <a:lnTo>
                    <a:pt x="214" y="107"/>
                  </a:lnTo>
                  <a:lnTo>
                    <a:pt x="218" y="110"/>
                  </a:lnTo>
                  <a:lnTo>
                    <a:pt x="223" y="110"/>
                  </a:lnTo>
                  <a:lnTo>
                    <a:pt x="227" y="110"/>
                  </a:lnTo>
                  <a:lnTo>
                    <a:pt x="230" y="109"/>
                  </a:lnTo>
                  <a:lnTo>
                    <a:pt x="234" y="107"/>
                  </a:lnTo>
                  <a:lnTo>
                    <a:pt x="237" y="107"/>
                  </a:lnTo>
                  <a:lnTo>
                    <a:pt x="241" y="107"/>
                  </a:lnTo>
                  <a:lnTo>
                    <a:pt x="244" y="109"/>
                  </a:lnTo>
                  <a:lnTo>
                    <a:pt x="248" y="112"/>
                  </a:lnTo>
                  <a:lnTo>
                    <a:pt x="253" y="117"/>
                  </a:lnTo>
                  <a:lnTo>
                    <a:pt x="256" y="121"/>
                  </a:lnTo>
                  <a:lnTo>
                    <a:pt x="260" y="124"/>
                  </a:lnTo>
                  <a:lnTo>
                    <a:pt x="265" y="126"/>
                  </a:lnTo>
                  <a:lnTo>
                    <a:pt x="270" y="128"/>
                  </a:lnTo>
                  <a:lnTo>
                    <a:pt x="275" y="126"/>
                  </a:lnTo>
                  <a:lnTo>
                    <a:pt x="279" y="126"/>
                  </a:lnTo>
                  <a:lnTo>
                    <a:pt x="282" y="124"/>
                  </a:lnTo>
                  <a:lnTo>
                    <a:pt x="288" y="122"/>
                  </a:lnTo>
                  <a:lnTo>
                    <a:pt x="291" y="122"/>
                  </a:lnTo>
                  <a:lnTo>
                    <a:pt x="302" y="126"/>
                  </a:lnTo>
                  <a:lnTo>
                    <a:pt x="317" y="131"/>
                  </a:lnTo>
                  <a:lnTo>
                    <a:pt x="331" y="138"/>
                  </a:lnTo>
                  <a:lnTo>
                    <a:pt x="345" y="142"/>
                  </a:lnTo>
                  <a:lnTo>
                    <a:pt x="375" y="138"/>
                  </a:lnTo>
                  <a:lnTo>
                    <a:pt x="394" y="147"/>
                  </a:lnTo>
                  <a:lnTo>
                    <a:pt x="412" y="159"/>
                  </a:lnTo>
                  <a:lnTo>
                    <a:pt x="429" y="170"/>
                  </a:lnTo>
                  <a:lnTo>
                    <a:pt x="448" y="180"/>
                  </a:lnTo>
                  <a:lnTo>
                    <a:pt x="471" y="184"/>
                  </a:lnTo>
                  <a:lnTo>
                    <a:pt x="471" y="177"/>
                  </a:lnTo>
                  <a:lnTo>
                    <a:pt x="466" y="171"/>
                  </a:lnTo>
                  <a:lnTo>
                    <a:pt x="461" y="164"/>
                  </a:lnTo>
                  <a:lnTo>
                    <a:pt x="455" y="157"/>
                  </a:lnTo>
                  <a:lnTo>
                    <a:pt x="452" y="149"/>
                  </a:lnTo>
                  <a:lnTo>
                    <a:pt x="473" y="147"/>
                  </a:lnTo>
                  <a:lnTo>
                    <a:pt x="487" y="143"/>
                  </a:lnTo>
                  <a:lnTo>
                    <a:pt x="499" y="136"/>
                  </a:lnTo>
                  <a:lnTo>
                    <a:pt x="509" y="129"/>
                  </a:lnTo>
                  <a:lnTo>
                    <a:pt x="520" y="121"/>
                  </a:lnTo>
                  <a:lnTo>
                    <a:pt x="532" y="115"/>
                  </a:lnTo>
                  <a:lnTo>
                    <a:pt x="548" y="112"/>
                  </a:lnTo>
                  <a:lnTo>
                    <a:pt x="551" y="114"/>
                  </a:lnTo>
                  <a:lnTo>
                    <a:pt x="557" y="115"/>
                  </a:lnTo>
                  <a:lnTo>
                    <a:pt x="560" y="117"/>
                  </a:lnTo>
                  <a:lnTo>
                    <a:pt x="563" y="119"/>
                  </a:lnTo>
                  <a:lnTo>
                    <a:pt x="557" y="119"/>
                  </a:lnTo>
                  <a:lnTo>
                    <a:pt x="539" y="133"/>
                  </a:lnTo>
                  <a:lnTo>
                    <a:pt x="520" y="145"/>
                  </a:lnTo>
                  <a:lnTo>
                    <a:pt x="499" y="154"/>
                  </a:lnTo>
                  <a:lnTo>
                    <a:pt x="499" y="161"/>
                  </a:lnTo>
                  <a:lnTo>
                    <a:pt x="518" y="164"/>
                  </a:lnTo>
                  <a:lnTo>
                    <a:pt x="527" y="154"/>
                  </a:lnTo>
                  <a:lnTo>
                    <a:pt x="536" y="149"/>
                  </a:lnTo>
                  <a:lnTo>
                    <a:pt x="548" y="147"/>
                  </a:lnTo>
                  <a:lnTo>
                    <a:pt x="560" y="147"/>
                  </a:lnTo>
                  <a:lnTo>
                    <a:pt x="576" y="145"/>
                  </a:lnTo>
                  <a:lnTo>
                    <a:pt x="577" y="140"/>
                  </a:lnTo>
                  <a:lnTo>
                    <a:pt x="579" y="135"/>
                  </a:lnTo>
                  <a:lnTo>
                    <a:pt x="583" y="129"/>
                  </a:lnTo>
                  <a:lnTo>
                    <a:pt x="586" y="126"/>
                  </a:lnTo>
                  <a:lnTo>
                    <a:pt x="591" y="138"/>
                  </a:lnTo>
                  <a:lnTo>
                    <a:pt x="597" y="147"/>
                  </a:lnTo>
                  <a:lnTo>
                    <a:pt x="605" y="154"/>
                  </a:lnTo>
                  <a:lnTo>
                    <a:pt x="618" y="157"/>
                  </a:lnTo>
                  <a:lnTo>
                    <a:pt x="621" y="154"/>
                  </a:lnTo>
                  <a:lnTo>
                    <a:pt x="623" y="152"/>
                  </a:lnTo>
                  <a:lnTo>
                    <a:pt x="626" y="150"/>
                  </a:lnTo>
                  <a:lnTo>
                    <a:pt x="628" y="149"/>
                  </a:lnTo>
                  <a:lnTo>
                    <a:pt x="632" y="149"/>
                  </a:lnTo>
                  <a:lnTo>
                    <a:pt x="633" y="149"/>
                  </a:lnTo>
                  <a:lnTo>
                    <a:pt x="637" y="154"/>
                  </a:lnTo>
                  <a:lnTo>
                    <a:pt x="639" y="157"/>
                  </a:lnTo>
                  <a:lnTo>
                    <a:pt x="640" y="161"/>
                  </a:lnTo>
                  <a:lnTo>
                    <a:pt x="646" y="159"/>
                  </a:lnTo>
                  <a:lnTo>
                    <a:pt x="651" y="156"/>
                  </a:lnTo>
                  <a:lnTo>
                    <a:pt x="654" y="152"/>
                  </a:lnTo>
                  <a:lnTo>
                    <a:pt x="659" y="150"/>
                  </a:lnTo>
                  <a:lnTo>
                    <a:pt x="663" y="149"/>
                  </a:lnTo>
                  <a:lnTo>
                    <a:pt x="682" y="154"/>
                  </a:lnTo>
                  <a:lnTo>
                    <a:pt x="698" y="166"/>
                  </a:lnTo>
                  <a:lnTo>
                    <a:pt x="714" y="178"/>
                  </a:lnTo>
                  <a:lnTo>
                    <a:pt x="729" y="189"/>
                  </a:lnTo>
                  <a:lnTo>
                    <a:pt x="735" y="189"/>
                  </a:lnTo>
                  <a:lnTo>
                    <a:pt x="740" y="189"/>
                  </a:lnTo>
                  <a:lnTo>
                    <a:pt x="743" y="187"/>
                  </a:lnTo>
                  <a:lnTo>
                    <a:pt x="749" y="185"/>
                  </a:lnTo>
                  <a:lnTo>
                    <a:pt x="752" y="184"/>
                  </a:lnTo>
                  <a:lnTo>
                    <a:pt x="755" y="184"/>
                  </a:lnTo>
                  <a:lnTo>
                    <a:pt x="759" y="187"/>
                  </a:lnTo>
                  <a:lnTo>
                    <a:pt x="762" y="191"/>
                  </a:lnTo>
                  <a:lnTo>
                    <a:pt x="766" y="196"/>
                  </a:lnTo>
                  <a:lnTo>
                    <a:pt x="769" y="203"/>
                  </a:lnTo>
                  <a:lnTo>
                    <a:pt x="771" y="206"/>
                  </a:lnTo>
                  <a:lnTo>
                    <a:pt x="768" y="208"/>
                  </a:lnTo>
                  <a:lnTo>
                    <a:pt x="764" y="210"/>
                  </a:lnTo>
                  <a:lnTo>
                    <a:pt x="764" y="210"/>
                  </a:lnTo>
                  <a:lnTo>
                    <a:pt x="762" y="211"/>
                  </a:lnTo>
                  <a:lnTo>
                    <a:pt x="762" y="213"/>
                  </a:lnTo>
                  <a:lnTo>
                    <a:pt x="761" y="215"/>
                  </a:lnTo>
                  <a:lnTo>
                    <a:pt x="759" y="218"/>
                  </a:lnTo>
                  <a:lnTo>
                    <a:pt x="771" y="218"/>
                  </a:lnTo>
                  <a:lnTo>
                    <a:pt x="787" y="220"/>
                  </a:lnTo>
                  <a:lnTo>
                    <a:pt x="803" y="220"/>
                  </a:lnTo>
                  <a:lnTo>
                    <a:pt x="817" y="220"/>
                  </a:lnTo>
                  <a:lnTo>
                    <a:pt x="825" y="222"/>
                  </a:lnTo>
                  <a:lnTo>
                    <a:pt x="834" y="232"/>
                  </a:lnTo>
                  <a:lnTo>
                    <a:pt x="843" y="243"/>
                  </a:lnTo>
                  <a:lnTo>
                    <a:pt x="851" y="253"/>
                  </a:lnTo>
                  <a:lnTo>
                    <a:pt x="851" y="218"/>
                  </a:lnTo>
                  <a:lnTo>
                    <a:pt x="860" y="218"/>
                  </a:lnTo>
                  <a:lnTo>
                    <a:pt x="867" y="218"/>
                  </a:lnTo>
                  <a:lnTo>
                    <a:pt x="872" y="217"/>
                  </a:lnTo>
                  <a:lnTo>
                    <a:pt x="879" y="215"/>
                  </a:lnTo>
                  <a:lnTo>
                    <a:pt x="879" y="211"/>
                  </a:lnTo>
                  <a:lnTo>
                    <a:pt x="848" y="211"/>
                  </a:lnTo>
                  <a:lnTo>
                    <a:pt x="846" y="206"/>
                  </a:lnTo>
                  <a:lnTo>
                    <a:pt x="845" y="205"/>
                  </a:lnTo>
                  <a:lnTo>
                    <a:pt x="843" y="201"/>
                  </a:lnTo>
                  <a:lnTo>
                    <a:pt x="841" y="198"/>
                  </a:lnTo>
                  <a:lnTo>
                    <a:pt x="841" y="192"/>
                  </a:lnTo>
                  <a:lnTo>
                    <a:pt x="845" y="192"/>
                  </a:lnTo>
                  <a:lnTo>
                    <a:pt x="845" y="189"/>
                  </a:lnTo>
                  <a:lnTo>
                    <a:pt x="890" y="184"/>
                  </a:lnTo>
                  <a:lnTo>
                    <a:pt x="890" y="196"/>
                  </a:lnTo>
                  <a:lnTo>
                    <a:pt x="895" y="199"/>
                  </a:lnTo>
                  <a:lnTo>
                    <a:pt x="899" y="205"/>
                  </a:lnTo>
                  <a:lnTo>
                    <a:pt x="902" y="208"/>
                  </a:lnTo>
                  <a:lnTo>
                    <a:pt x="906" y="215"/>
                  </a:lnTo>
                  <a:lnTo>
                    <a:pt x="925" y="215"/>
                  </a:lnTo>
                  <a:lnTo>
                    <a:pt x="937" y="218"/>
                  </a:lnTo>
                  <a:lnTo>
                    <a:pt x="949" y="220"/>
                  </a:lnTo>
                  <a:lnTo>
                    <a:pt x="961" y="222"/>
                  </a:lnTo>
                  <a:lnTo>
                    <a:pt x="979" y="222"/>
                  </a:lnTo>
                  <a:lnTo>
                    <a:pt x="981" y="220"/>
                  </a:lnTo>
                  <a:lnTo>
                    <a:pt x="982" y="218"/>
                  </a:lnTo>
                  <a:lnTo>
                    <a:pt x="984" y="217"/>
                  </a:lnTo>
                  <a:lnTo>
                    <a:pt x="986" y="215"/>
                  </a:lnTo>
                  <a:lnTo>
                    <a:pt x="986" y="203"/>
                  </a:lnTo>
                  <a:lnTo>
                    <a:pt x="1009" y="203"/>
                  </a:lnTo>
                  <a:lnTo>
                    <a:pt x="1016" y="218"/>
                  </a:lnTo>
                  <a:lnTo>
                    <a:pt x="1024" y="234"/>
                  </a:lnTo>
                  <a:lnTo>
                    <a:pt x="1026" y="227"/>
                  </a:lnTo>
                  <a:lnTo>
                    <a:pt x="1026" y="224"/>
                  </a:lnTo>
                  <a:lnTo>
                    <a:pt x="1028" y="218"/>
                  </a:lnTo>
                  <a:lnTo>
                    <a:pt x="1028" y="215"/>
                  </a:lnTo>
                  <a:lnTo>
                    <a:pt x="1040" y="215"/>
                  </a:lnTo>
                  <a:lnTo>
                    <a:pt x="1040" y="201"/>
                  </a:lnTo>
                  <a:lnTo>
                    <a:pt x="1040" y="185"/>
                  </a:lnTo>
                  <a:lnTo>
                    <a:pt x="1042" y="171"/>
                  </a:lnTo>
                  <a:lnTo>
                    <a:pt x="1040" y="164"/>
                  </a:lnTo>
                  <a:lnTo>
                    <a:pt x="1028" y="150"/>
                  </a:lnTo>
                  <a:lnTo>
                    <a:pt x="1019" y="135"/>
                  </a:lnTo>
                  <a:lnTo>
                    <a:pt x="1017" y="117"/>
                  </a:lnTo>
                  <a:lnTo>
                    <a:pt x="1021" y="100"/>
                  </a:lnTo>
                  <a:lnTo>
                    <a:pt x="1033" y="81"/>
                  </a:lnTo>
                  <a:lnTo>
                    <a:pt x="1042" y="77"/>
                  </a:lnTo>
                  <a:lnTo>
                    <a:pt x="1052" y="74"/>
                  </a:lnTo>
                  <a:lnTo>
                    <a:pt x="1063" y="72"/>
                  </a:lnTo>
                  <a:close/>
                  <a:moveTo>
                    <a:pt x="851" y="23"/>
                  </a:moveTo>
                  <a:lnTo>
                    <a:pt x="872" y="37"/>
                  </a:lnTo>
                  <a:lnTo>
                    <a:pt x="885" y="54"/>
                  </a:lnTo>
                  <a:lnTo>
                    <a:pt x="892" y="75"/>
                  </a:lnTo>
                  <a:lnTo>
                    <a:pt x="897" y="102"/>
                  </a:lnTo>
                  <a:lnTo>
                    <a:pt x="902" y="129"/>
                  </a:lnTo>
                  <a:lnTo>
                    <a:pt x="918" y="131"/>
                  </a:lnTo>
                  <a:lnTo>
                    <a:pt x="928" y="133"/>
                  </a:lnTo>
                  <a:lnTo>
                    <a:pt x="937" y="140"/>
                  </a:lnTo>
                  <a:lnTo>
                    <a:pt x="942" y="149"/>
                  </a:lnTo>
                  <a:lnTo>
                    <a:pt x="944" y="164"/>
                  </a:lnTo>
                  <a:lnTo>
                    <a:pt x="941" y="164"/>
                  </a:lnTo>
                  <a:lnTo>
                    <a:pt x="939" y="163"/>
                  </a:lnTo>
                  <a:lnTo>
                    <a:pt x="937" y="161"/>
                  </a:lnTo>
                  <a:lnTo>
                    <a:pt x="935" y="159"/>
                  </a:lnTo>
                  <a:lnTo>
                    <a:pt x="932" y="157"/>
                  </a:lnTo>
                  <a:lnTo>
                    <a:pt x="932" y="164"/>
                  </a:lnTo>
                  <a:lnTo>
                    <a:pt x="935" y="168"/>
                  </a:lnTo>
                  <a:lnTo>
                    <a:pt x="937" y="170"/>
                  </a:lnTo>
                  <a:lnTo>
                    <a:pt x="939" y="170"/>
                  </a:lnTo>
                  <a:lnTo>
                    <a:pt x="939" y="173"/>
                  </a:lnTo>
                  <a:lnTo>
                    <a:pt x="939" y="175"/>
                  </a:lnTo>
                  <a:lnTo>
                    <a:pt x="941" y="180"/>
                  </a:lnTo>
                  <a:lnTo>
                    <a:pt x="932" y="182"/>
                  </a:lnTo>
                  <a:lnTo>
                    <a:pt x="923" y="184"/>
                  </a:lnTo>
                  <a:lnTo>
                    <a:pt x="913" y="184"/>
                  </a:lnTo>
                  <a:lnTo>
                    <a:pt x="895" y="177"/>
                  </a:lnTo>
                  <a:lnTo>
                    <a:pt x="878" y="175"/>
                  </a:lnTo>
                  <a:lnTo>
                    <a:pt x="858" y="178"/>
                  </a:lnTo>
                  <a:lnTo>
                    <a:pt x="839" y="184"/>
                  </a:lnTo>
                  <a:lnTo>
                    <a:pt x="820" y="187"/>
                  </a:lnTo>
                  <a:lnTo>
                    <a:pt x="799" y="187"/>
                  </a:lnTo>
                  <a:lnTo>
                    <a:pt x="775" y="180"/>
                  </a:lnTo>
                  <a:lnTo>
                    <a:pt x="762" y="177"/>
                  </a:lnTo>
                  <a:lnTo>
                    <a:pt x="752" y="175"/>
                  </a:lnTo>
                  <a:lnTo>
                    <a:pt x="743" y="173"/>
                  </a:lnTo>
                  <a:lnTo>
                    <a:pt x="735" y="168"/>
                  </a:lnTo>
                  <a:lnTo>
                    <a:pt x="729" y="157"/>
                  </a:lnTo>
                  <a:lnTo>
                    <a:pt x="733" y="157"/>
                  </a:lnTo>
                  <a:lnTo>
                    <a:pt x="742" y="149"/>
                  </a:lnTo>
                  <a:lnTo>
                    <a:pt x="755" y="145"/>
                  </a:lnTo>
                  <a:lnTo>
                    <a:pt x="771" y="143"/>
                  </a:lnTo>
                  <a:lnTo>
                    <a:pt x="787" y="142"/>
                  </a:lnTo>
                  <a:lnTo>
                    <a:pt x="787" y="138"/>
                  </a:lnTo>
                  <a:lnTo>
                    <a:pt x="780" y="133"/>
                  </a:lnTo>
                  <a:lnTo>
                    <a:pt x="775" y="129"/>
                  </a:lnTo>
                  <a:lnTo>
                    <a:pt x="768" y="128"/>
                  </a:lnTo>
                  <a:lnTo>
                    <a:pt x="755" y="126"/>
                  </a:lnTo>
                  <a:lnTo>
                    <a:pt x="749" y="126"/>
                  </a:lnTo>
                  <a:lnTo>
                    <a:pt x="736" y="126"/>
                  </a:lnTo>
                  <a:lnTo>
                    <a:pt x="721" y="126"/>
                  </a:lnTo>
                  <a:lnTo>
                    <a:pt x="719" y="115"/>
                  </a:lnTo>
                  <a:lnTo>
                    <a:pt x="714" y="105"/>
                  </a:lnTo>
                  <a:lnTo>
                    <a:pt x="710" y="96"/>
                  </a:lnTo>
                  <a:lnTo>
                    <a:pt x="707" y="86"/>
                  </a:lnTo>
                  <a:lnTo>
                    <a:pt x="707" y="68"/>
                  </a:lnTo>
                  <a:lnTo>
                    <a:pt x="714" y="58"/>
                  </a:lnTo>
                  <a:lnTo>
                    <a:pt x="721" y="46"/>
                  </a:lnTo>
                  <a:lnTo>
                    <a:pt x="729" y="35"/>
                  </a:lnTo>
                  <a:lnTo>
                    <a:pt x="740" y="28"/>
                  </a:lnTo>
                  <a:lnTo>
                    <a:pt x="752" y="30"/>
                  </a:lnTo>
                  <a:lnTo>
                    <a:pt x="755" y="30"/>
                  </a:lnTo>
                  <a:lnTo>
                    <a:pt x="755" y="33"/>
                  </a:lnTo>
                  <a:lnTo>
                    <a:pt x="755" y="35"/>
                  </a:lnTo>
                  <a:lnTo>
                    <a:pt x="754" y="35"/>
                  </a:lnTo>
                  <a:lnTo>
                    <a:pt x="754" y="37"/>
                  </a:lnTo>
                  <a:lnTo>
                    <a:pt x="754" y="37"/>
                  </a:lnTo>
                  <a:lnTo>
                    <a:pt x="755" y="39"/>
                  </a:lnTo>
                  <a:lnTo>
                    <a:pt x="755" y="42"/>
                  </a:lnTo>
                  <a:lnTo>
                    <a:pt x="764" y="42"/>
                  </a:lnTo>
                  <a:lnTo>
                    <a:pt x="776" y="42"/>
                  </a:lnTo>
                  <a:lnTo>
                    <a:pt x="787" y="42"/>
                  </a:lnTo>
                  <a:lnTo>
                    <a:pt x="794" y="42"/>
                  </a:lnTo>
                  <a:lnTo>
                    <a:pt x="797" y="44"/>
                  </a:lnTo>
                  <a:lnTo>
                    <a:pt x="799" y="46"/>
                  </a:lnTo>
                  <a:lnTo>
                    <a:pt x="801" y="49"/>
                  </a:lnTo>
                  <a:lnTo>
                    <a:pt x="803" y="53"/>
                  </a:lnTo>
                  <a:lnTo>
                    <a:pt x="806" y="54"/>
                  </a:lnTo>
                  <a:lnTo>
                    <a:pt x="810" y="58"/>
                  </a:lnTo>
                  <a:lnTo>
                    <a:pt x="811" y="53"/>
                  </a:lnTo>
                  <a:lnTo>
                    <a:pt x="813" y="51"/>
                  </a:lnTo>
                  <a:lnTo>
                    <a:pt x="817" y="49"/>
                  </a:lnTo>
                  <a:lnTo>
                    <a:pt x="818" y="47"/>
                  </a:lnTo>
                  <a:lnTo>
                    <a:pt x="824" y="47"/>
                  </a:lnTo>
                  <a:lnTo>
                    <a:pt x="829" y="46"/>
                  </a:lnTo>
                  <a:lnTo>
                    <a:pt x="836" y="60"/>
                  </a:lnTo>
                  <a:lnTo>
                    <a:pt x="843" y="70"/>
                  </a:lnTo>
                  <a:lnTo>
                    <a:pt x="848" y="77"/>
                  </a:lnTo>
                  <a:lnTo>
                    <a:pt x="850" y="72"/>
                  </a:lnTo>
                  <a:lnTo>
                    <a:pt x="851" y="67"/>
                  </a:lnTo>
                  <a:lnTo>
                    <a:pt x="851" y="61"/>
                  </a:lnTo>
                  <a:lnTo>
                    <a:pt x="851" y="54"/>
                  </a:lnTo>
                  <a:lnTo>
                    <a:pt x="845" y="44"/>
                  </a:lnTo>
                  <a:lnTo>
                    <a:pt x="846" y="33"/>
                  </a:lnTo>
                  <a:lnTo>
                    <a:pt x="851" y="23"/>
                  </a:lnTo>
                  <a:close/>
                  <a:moveTo>
                    <a:pt x="871" y="7"/>
                  </a:moveTo>
                  <a:lnTo>
                    <a:pt x="879" y="7"/>
                  </a:lnTo>
                  <a:lnTo>
                    <a:pt x="886" y="9"/>
                  </a:lnTo>
                  <a:lnTo>
                    <a:pt x="893" y="11"/>
                  </a:lnTo>
                  <a:lnTo>
                    <a:pt x="899" y="14"/>
                  </a:lnTo>
                  <a:lnTo>
                    <a:pt x="900" y="19"/>
                  </a:lnTo>
                  <a:lnTo>
                    <a:pt x="900" y="23"/>
                  </a:lnTo>
                  <a:lnTo>
                    <a:pt x="902" y="28"/>
                  </a:lnTo>
                  <a:lnTo>
                    <a:pt x="902" y="35"/>
                  </a:lnTo>
                  <a:lnTo>
                    <a:pt x="897" y="35"/>
                  </a:lnTo>
                  <a:lnTo>
                    <a:pt x="893" y="37"/>
                  </a:lnTo>
                  <a:lnTo>
                    <a:pt x="888" y="37"/>
                  </a:lnTo>
                  <a:lnTo>
                    <a:pt x="883" y="39"/>
                  </a:lnTo>
                  <a:lnTo>
                    <a:pt x="874" y="30"/>
                  </a:lnTo>
                  <a:lnTo>
                    <a:pt x="864" y="23"/>
                  </a:lnTo>
                  <a:lnTo>
                    <a:pt x="871" y="7"/>
                  </a:lnTo>
                  <a:close/>
                  <a:moveTo>
                    <a:pt x="4266" y="0"/>
                  </a:moveTo>
                  <a:lnTo>
                    <a:pt x="4285" y="0"/>
                  </a:lnTo>
                  <a:lnTo>
                    <a:pt x="4301" y="4"/>
                  </a:lnTo>
                  <a:lnTo>
                    <a:pt x="4316" y="7"/>
                  </a:lnTo>
                  <a:lnTo>
                    <a:pt x="4320" y="23"/>
                  </a:lnTo>
                  <a:lnTo>
                    <a:pt x="4269" y="23"/>
                  </a:lnTo>
                  <a:lnTo>
                    <a:pt x="4267" y="18"/>
                  </a:lnTo>
                  <a:lnTo>
                    <a:pt x="4267" y="13"/>
                  </a:lnTo>
                  <a:lnTo>
                    <a:pt x="4266" y="7"/>
                  </a:lnTo>
                  <a:lnTo>
                    <a:pt x="4266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60960" tIns="30480" rIns="60960" bIns="3048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200"/>
            </a:p>
          </p:txBody>
        </p:sp>
        <p:sp>
          <p:nvSpPr>
            <p:cNvPr id="342" name="Freeform 10">
              <a:extLst>
                <a:ext uri="{FF2B5EF4-FFF2-40B4-BE49-F238E27FC236}">
                  <a16:creationId xmlns="" xmlns:a16="http://schemas.microsoft.com/office/drawing/2014/main" id="{78F38B41-980A-4C56-9BF6-CB78346AAF6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95438" y="1790700"/>
              <a:ext cx="6908800" cy="3509963"/>
            </a:xfrm>
            <a:custGeom>
              <a:avLst/>
              <a:gdLst>
                <a:gd name="T0" fmla="*/ 660 w 4352"/>
                <a:gd name="T1" fmla="*/ 268 h 2211"/>
                <a:gd name="T2" fmla="*/ 761 w 4352"/>
                <a:gd name="T3" fmla="*/ 293 h 2211"/>
                <a:gd name="T4" fmla="*/ 891 w 4352"/>
                <a:gd name="T5" fmla="*/ 513 h 2211"/>
                <a:gd name="T6" fmla="*/ 763 w 4352"/>
                <a:gd name="T7" fmla="*/ 572 h 2211"/>
                <a:gd name="T8" fmla="*/ 541 w 4352"/>
                <a:gd name="T9" fmla="*/ 326 h 2211"/>
                <a:gd name="T10" fmla="*/ 381 w 4352"/>
                <a:gd name="T11" fmla="*/ 211 h 2211"/>
                <a:gd name="T12" fmla="*/ 442 w 4352"/>
                <a:gd name="T13" fmla="*/ 265 h 2211"/>
                <a:gd name="T14" fmla="*/ 20 w 4352"/>
                <a:gd name="T15" fmla="*/ 288 h 2211"/>
                <a:gd name="T16" fmla="*/ 452 w 4352"/>
                <a:gd name="T17" fmla="*/ 157 h 2211"/>
                <a:gd name="T18" fmla="*/ 3751 w 4352"/>
                <a:gd name="T19" fmla="*/ 141 h 2211"/>
                <a:gd name="T20" fmla="*/ 320 w 4352"/>
                <a:gd name="T21" fmla="*/ 123 h 2211"/>
                <a:gd name="T22" fmla="*/ 299 w 4352"/>
                <a:gd name="T23" fmla="*/ 143 h 2211"/>
                <a:gd name="T24" fmla="*/ 163 w 4352"/>
                <a:gd name="T25" fmla="*/ 127 h 2211"/>
                <a:gd name="T26" fmla="*/ 140 w 4352"/>
                <a:gd name="T27" fmla="*/ 101 h 2211"/>
                <a:gd name="T28" fmla="*/ 3675 w 4352"/>
                <a:gd name="T29" fmla="*/ 153 h 2211"/>
                <a:gd name="T30" fmla="*/ 639 w 4352"/>
                <a:gd name="T31" fmla="*/ 162 h 2211"/>
                <a:gd name="T32" fmla="*/ 508 w 4352"/>
                <a:gd name="T33" fmla="*/ 150 h 2211"/>
                <a:gd name="T34" fmla="*/ 404 w 4352"/>
                <a:gd name="T35" fmla="*/ 89 h 2211"/>
                <a:gd name="T36" fmla="*/ 180 w 4352"/>
                <a:gd name="T37" fmla="*/ 82 h 2211"/>
                <a:gd name="T38" fmla="*/ 2683 w 4352"/>
                <a:gd name="T39" fmla="*/ 75 h 2211"/>
                <a:gd name="T40" fmla="*/ 2475 w 4352"/>
                <a:gd name="T41" fmla="*/ 199 h 2211"/>
                <a:gd name="T42" fmla="*/ 407 w 4352"/>
                <a:gd name="T43" fmla="*/ 52 h 2211"/>
                <a:gd name="T44" fmla="*/ 3303 w 4352"/>
                <a:gd name="T45" fmla="*/ 117 h 2211"/>
                <a:gd name="T46" fmla="*/ 3357 w 4352"/>
                <a:gd name="T47" fmla="*/ 195 h 2211"/>
                <a:gd name="T48" fmla="*/ 3540 w 4352"/>
                <a:gd name="T49" fmla="*/ 305 h 2211"/>
                <a:gd name="T50" fmla="*/ 3767 w 4352"/>
                <a:gd name="T51" fmla="*/ 261 h 2211"/>
                <a:gd name="T52" fmla="*/ 4073 w 4352"/>
                <a:gd name="T53" fmla="*/ 364 h 2211"/>
                <a:gd name="T54" fmla="*/ 4312 w 4352"/>
                <a:gd name="T55" fmla="*/ 511 h 2211"/>
                <a:gd name="T56" fmla="*/ 4193 w 4352"/>
                <a:gd name="T57" fmla="*/ 539 h 2211"/>
                <a:gd name="T58" fmla="*/ 4015 w 4352"/>
                <a:gd name="T59" fmla="*/ 677 h 2211"/>
                <a:gd name="T60" fmla="*/ 3874 w 4352"/>
                <a:gd name="T61" fmla="*/ 780 h 2211"/>
                <a:gd name="T62" fmla="*/ 3928 w 4352"/>
                <a:gd name="T63" fmla="*/ 640 h 2211"/>
                <a:gd name="T64" fmla="*/ 3622 w 4352"/>
                <a:gd name="T65" fmla="*/ 768 h 2211"/>
                <a:gd name="T66" fmla="*/ 3591 w 4352"/>
                <a:gd name="T67" fmla="*/ 1045 h 2211"/>
                <a:gd name="T68" fmla="*/ 3456 w 4352"/>
                <a:gd name="T69" fmla="*/ 1122 h 2211"/>
                <a:gd name="T70" fmla="*/ 3402 w 4352"/>
                <a:gd name="T71" fmla="*/ 1218 h 2211"/>
                <a:gd name="T72" fmla="*/ 3245 w 4352"/>
                <a:gd name="T73" fmla="*/ 1413 h 2211"/>
                <a:gd name="T74" fmla="*/ 3168 w 4352"/>
                <a:gd name="T75" fmla="*/ 1686 h 2211"/>
                <a:gd name="T76" fmla="*/ 2987 w 4352"/>
                <a:gd name="T77" fmla="*/ 1387 h 2211"/>
                <a:gd name="T78" fmla="*/ 2720 w 4352"/>
                <a:gd name="T79" fmla="*/ 1406 h 2211"/>
                <a:gd name="T80" fmla="*/ 2434 w 4352"/>
                <a:gd name="T81" fmla="*/ 1335 h 2211"/>
                <a:gd name="T82" fmla="*/ 2339 w 4352"/>
                <a:gd name="T83" fmla="*/ 1523 h 2211"/>
                <a:gd name="T84" fmla="*/ 2231 w 4352"/>
                <a:gd name="T85" fmla="*/ 1378 h 2211"/>
                <a:gd name="T86" fmla="*/ 2310 w 4352"/>
                <a:gd name="T87" fmla="*/ 1714 h 2211"/>
                <a:gd name="T88" fmla="*/ 2001 w 4352"/>
                <a:gd name="T89" fmla="*/ 2208 h 2211"/>
                <a:gd name="T90" fmla="*/ 1920 w 4352"/>
                <a:gd name="T91" fmla="*/ 1862 h 2211"/>
                <a:gd name="T92" fmla="*/ 1625 w 4352"/>
                <a:gd name="T93" fmla="*/ 1644 h 2211"/>
                <a:gd name="T94" fmla="*/ 1636 w 4352"/>
                <a:gd name="T95" fmla="*/ 1195 h 2211"/>
                <a:gd name="T96" fmla="*/ 1709 w 4352"/>
                <a:gd name="T97" fmla="*/ 1028 h 2211"/>
                <a:gd name="T98" fmla="*/ 1793 w 4352"/>
                <a:gd name="T99" fmla="*/ 865 h 2211"/>
                <a:gd name="T100" fmla="*/ 1973 w 4352"/>
                <a:gd name="T101" fmla="*/ 801 h 2211"/>
                <a:gd name="T102" fmla="*/ 2118 w 4352"/>
                <a:gd name="T103" fmla="*/ 659 h 2211"/>
                <a:gd name="T104" fmla="*/ 1997 w 4352"/>
                <a:gd name="T105" fmla="*/ 686 h 2211"/>
                <a:gd name="T106" fmla="*/ 1831 w 4352"/>
                <a:gd name="T107" fmla="*/ 577 h 2211"/>
                <a:gd name="T108" fmla="*/ 2041 w 4352"/>
                <a:gd name="T109" fmla="*/ 342 h 2211"/>
                <a:gd name="T110" fmla="*/ 2259 w 4352"/>
                <a:gd name="T111" fmla="*/ 391 h 2211"/>
                <a:gd name="T112" fmla="*/ 2278 w 4352"/>
                <a:gd name="T113" fmla="*/ 499 h 2211"/>
                <a:gd name="T114" fmla="*/ 2439 w 4352"/>
                <a:gd name="T115" fmla="*/ 387 h 2211"/>
                <a:gd name="T116" fmla="*/ 2566 w 4352"/>
                <a:gd name="T117" fmla="*/ 382 h 2211"/>
                <a:gd name="T118" fmla="*/ 2667 w 4352"/>
                <a:gd name="T119" fmla="*/ 261 h 2211"/>
                <a:gd name="T120" fmla="*/ 2737 w 4352"/>
                <a:gd name="T121" fmla="*/ 467 h 2211"/>
                <a:gd name="T122" fmla="*/ 2861 w 4352"/>
                <a:gd name="T123" fmla="*/ 275 h 2211"/>
                <a:gd name="T124" fmla="*/ 3161 w 4352"/>
                <a:gd name="T125" fmla="*/ 17 h 2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352" h="2211">
                  <a:moveTo>
                    <a:pt x="2697" y="200"/>
                  </a:moveTo>
                  <a:lnTo>
                    <a:pt x="2708" y="204"/>
                  </a:lnTo>
                  <a:lnTo>
                    <a:pt x="2708" y="211"/>
                  </a:lnTo>
                  <a:lnTo>
                    <a:pt x="2704" y="211"/>
                  </a:lnTo>
                  <a:lnTo>
                    <a:pt x="2702" y="213"/>
                  </a:lnTo>
                  <a:lnTo>
                    <a:pt x="2701" y="214"/>
                  </a:lnTo>
                  <a:lnTo>
                    <a:pt x="2699" y="214"/>
                  </a:lnTo>
                  <a:lnTo>
                    <a:pt x="2697" y="214"/>
                  </a:lnTo>
                  <a:lnTo>
                    <a:pt x="2694" y="214"/>
                  </a:lnTo>
                  <a:lnTo>
                    <a:pt x="2694" y="209"/>
                  </a:lnTo>
                  <a:lnTo>
                    <a:pt x="2694" y="206"/>
                  </a:lnTo>
                  <a:lnTo>
                    <a:pt x="2695" y="204"/>
                  </a:lnTo>
                  <a:lnTo>
                    <a:pt x="2697" y="200"/>
                  </a:lnTo>
                  <a:close/>
                  <a:moveTo>
                    <a:pt x="562" y="192"/>
                  </a:moveTo>
                  <a:lnTo>
                    <a:pt x="562" y="195"/>
                  </a:lnTo>
                  <a:lnTo>
                    <a:pt x="566" y="195"/>
                  </a:lnTo>
                  <a:lnTo>
                    <a:pt x="564" y="213"/>
                  </a:lnTo>
                  <a:lnTo>
                    <a:pt x="566" y="228"/>
                  </a:lnTo>
                  <a:lnTo>
                    <a:pt x="573" y="242"/>
                  </a:lnTo>
                  <a:lnTo>
                    <a:pt x="576" y="244"/>
                  </a:lnTo>
                  <a:lnTo>
                    <a:pt x="580" y="244"/>
                  </a:lnTo>
                  <a:lnTo>
                    <a:pt x="583" y="246"/>
                  </a:lnTo>
                  <a:lnTo>
                    <a:pt x="589" y="246"/>
                  </a:lnTo>
                  <a:lnTo>
                    <a:pt x="589" y="204"/>
                  </a:lnTo>
                  <a:lnTo>
                    <a:pt x="615" y="204"/>
                  </a:lnTo>
                  <a:lnTo>
                    <a:pt x="620" y="216"/>
                  </a:lnTo>
                  <a:lnTo>
                    <a:pt x="627" y="228"/>
                  </a:lnTo>
                  <a:lnTo>
                    <a:pt x="634" y="239"/>
                  </a:lnTo>
                  <a:lnTo>
                    <a:pt x="646" y="242"/>
                  </a:lnTo>
                  <a:lnTo>
                    <a:pt x="646" y="247"/>
                  </a:lnTo>
                  <a:lnTo>
                    <a:pt x="648" y="258"/>
                  </a:lnTo>
                  <a:lnTo>
                    <a:pt x="650" y="270"/>
                  </a:lnTo>
                  <a:lnTo>
                    <a:pt x="650" y="277"/>
                  </a:lnTo>
                  <a:lnTo>
                    <a:pt x="653" y="275"/>
                  </a:lnTo>
                  <a:lnTo>
                    <a:pt x="655" y="275"/>
                  </a:lnTo>
                  <a:lnTo>
                    <a:pt x="655" y="275"/>
                  </a:lnTo>
                  <a:lnTo>
                    <a:pt x="657" y="274"/>
                  </a:lnTo>
                  <a:lnTo>
                    <a:pt x="658" y="272"/>
                  </a:lnTo>
                  <a:lnTo>
                    <a:pt x="660" y="268"/>
                  </a:lnTo>
                  <a:lnTo>
                    <a:pt x="662" y="263"/>
                  </a:lnTo>
                  <a:lnTo>
                    <a:pt x="664" y="258"/>
                  </a:lnTo>
                  <a:lnTo>
                    <a:pt x="665" y="254"/>
                  </a:lnTo>
                  <a:lnTo>
                    <a:pt x="669" y="251"/>
                  </a:lnTo>
                  <a:lnTo>
                    <a:pt x="672" y="249"/>
                  </a:lnTo>
                  <a:lnTo>
                    <a:pt x="678" y="247"/>
                  </a:lnTo>
                  <a:lnTo>
                    <a:pt x="681" y="244"/>
                  </a:lnTo>
                  <a:lnTo>
                    <a:pt x="685" y="242"/>
                  </a:lnTo>
                  <a:lnTo>
                    <a:pt x="681" y="242"/>
                  </a:lnTo>
                  <a:lnTo>
                    <a:pt x="681" y="239"/>
                  </a:lnTo>
                  <a:lnTo>
                    <a:pt x="672" y="242"/>
                  </a:lnTo>
                  <a:lnTo>
                    <a:pt x="667" y="246"/>
                  </a:lnTo>
                  <a:lnTo>
                    <a:pt x="660" y="251"/>
                  </a:lnTo>
                  <a:lnTo>
                    <a:pt x="650" y="254"/>
                  </a:lnTo>
                  <a:lnTo>
                    <a:pt x="648" y="239"/>
                  </a:lnTo>
                  <a:lnTo>
                    <a:pt x="646" y="228"/>
                  </a:lnTo>
                  <a:lnTo>
                    <a:pt x="643" y="219"/>
                  </a:lnTo>
                  <a:lnTo>
                    <a:pt x="639" y="207"/>
                  </a:lnTo>
                  <a:lnTo>
                    <a:pt x="643" y="206"/>
                  </a:lnTo>
                  <a:lnTo>
                    <a:pt x="644" y="206"/>
                  </a:lnTo>
                  <a:lnTo>
                    <a:pt x="648" y="204"/>
                  </a:lnTo>
                  <a:lnTo>
                    <a:pt x="653" y="204"/>
                  </a:lnTo>
                  <a:lnTo>
                    <a:pt x="658" y="207"/>
                  </a:lnTo>
                  <a:lnTo>
                    <a:pt x="662" y="209"/>
                  </a:lnTo>
                  <a:lnTo>
                    <a:pt x="667" y="211"/>
                  </a:lnTo>
                  <a:lnTo>
                    <a:pt x="672" y="213"/>
                  </a:lnTo>
                  <a:lnTo>
                    <a:pt x="678" y="214"/>
                  </a:lnTo>
                  <a:lnTo>
                    <a:pt x="685" y="226"/>
                  </a:lnTo>
                  <a:lnTo>
                    <a:pt x="692" y="240"/>
                  </a:lnTo>
                  <a:lnTo>
                    <a:pt x="697" y="253"/>
                  </a:lnTo>
                  <a:lnTo>
                    <a:pt x="704" y="261"/>
                  </a:lnTo>
                  <a:lnTo>
                    <a:pt x="707" y="263"/>
                  </a:lnTo>
                  <a:lnTo>
                    <a:pt x="713" y="263"/>
                  </a:lnTo>
                  <a:lnTo>
                    <a:pt x="718" y="263"/>
                  </a:lnTo>
                  <a:lnTo>
                    <a:pt x="723" y="263"/>
                  </a:lnTo>
                  <a:lnTo>
                    <a:pt x="726" y="263"/>
                  </a:lnTo>
                  <a:lnTo>
                    <a:pt x="730" y="265"/>
                  </a:lnTo>
                  <a:lnTo>
                    <a:pt x="747" y="277"/>
                  </a:lnTo>
                  <a:lnTo>
                    <a:pt x="761" y="293"/>
                  </a:lnTo>
                  <a:lnTo>
                    <a:pt x="777" y="307"/>
                  </a:lnTo>
                  <a:lnTo>
                    <a:pt x="777" y="319"/>
                  </a:lnTo>
                  <a:lnTo>
                    <a:pt x="791" y="324"/>
                  </a:lnTo>
                  <a:lnTo>
                    <a:pt x="803" y="331"/>
                  </a:lnTo>
                  <a:lnTo>
                    <a:pt x="810" y="342"/>
                  </a:lnTo>
                  <a:lnTo>
                    <a:pt x="819" y="354"/>
                  </a:lnTo>
                  <a:lnTo>
                    <a:pt x="826" y="366"/>
                  </a:lnTo>
                  <a:lnTo>
                    <a:pt x="835" y="377"/>
                  </a:lnTo>
                  <a:lnTo>
                    <a:pt x="829" y="384"/>
                  </a:lnTo>
                  <a:lnTo>
                    <a:pt x="826" y="387"/>
                  </a:lnTo>
                  <a:lnTo>
                    <a:pt x="824" y="392"/>
                  </a:lnTo>
                  <a:lnTo>
                    <a:pt x="822" y="396"/>
                  </a:lnTo>
                  <a:lnTo>
                    <a:pt x="829" y="408"/>
                  </a:lnTo>
                  <a:lnTo>
                    <a:pt x="840" y="417"/>
                  </a:lnTo>
                  <a:lnTo>
                    <a:pt x="854" y="422"/>
                  </a:lnTo>
                  <a:lnTo>
                    <a:pt x="854" y="427"/>
                  </a:lnTo>
                  <a:lnTo>
                    <a:pt x="854" y="429"/>
                  </a:lnTo>
                  <a:lnTo>
                    <a:pt x="856" y="431"/>
                  </a:lnTo>
                  <a:lnTo>
                    <a:pt x="856" y="432"/>
                  </a:lnTo>
                  <a:lnTo>
                    <a:pt x="857" y="434"/>
                  </a:lnTo>
                  <a:lnTo>
                    <a:pt x="861" y="436"/>
                  </a:lnTo>
                  <a:lnTo>
                    <a:pt x="864" y="439"/>
                  </a:lnTo>
                  <a:lnTo>
                    <a:pt x="870" y="441"/>
                  </a:lnTo>
                  <a:lnTo>
                    <a:pt x="873" y="443"/>
                  </a:lnTo>
                  <a:lnTo>
                    <a:pt x="877" y="446"/>
                  </a:lnTo>
                  <a:lnTo>
                    <a:pt x="878" y="448"/>
                  </a:lnTo>
                  <a:lnTo>
                    <a:pt x="880" y="452"/>
                  </a:lnTo>
                  <a:lnTo>
                    <a:pt x="878" y="453"/>
                  </a:lnTo>
                  <a:lnTo>
                    <a:pt x="878" y="455"/>
                  </a:lnTo>
                  <a:lnTo>
                    <a:pt x="878" y="455"/>
                  </a:lnTo>
                  <a:lnTo>
                    <a:pt x="878" y="457"/>
                  </a:lnTo>
                  <a:lnTo>
                    <a:pt x="880" y="459"/>
                  </a:lnTo>
                  <a:lnTo>
                    <a:pt x="884" y="460"/>
                  </a:lnTo>
                  <a:lnTo>
                    <a:pt x="889" y="462"/>
                  </a:lnTo>
                  <a:lnTo>
                    <a:pt x="892" y="464"/>
                  </a:lnTo>
                  <a:lnTo>
                    <a:pt x="898" y="464"/>
                  </a:lnTo>
                  <a:lnTo>
                    <a:pt x="903" y="464"/>
                  </a:lnTo>
                  <a:lnTo>
                    <a:pt x="896" y="511"/>
                  </a:lnTo>
                  <a:lnTo>
                    <a:pt x="891" y="513"/>
                  </a:lnTo>
                  <a:lnTo>
                    <a:pt x="885" y="513"/>
                  </a:lnTo>
                  <a:lnTo>
                    <a:pt x="880" y="514"/>
                  </a:lnTo>
                  <a:lnTo>
                    <a:pt x="873" y="514"/>
                  </a:lnTo>
                  <a:lnTo>
                    <a:pt x="866" y="506"/>
                  </a:lnTo>
                  <a:lnTo>
                    <a:pt x="857" y="497"/>
                  </a:lnTo>
                  <a:lnTo>
                    <a:pt x="850" y="488"/>
                  </a:lnTo>
                  <a:lnTo>
                    <a:pt x="845" y="476"/>
                  </a:lnTo>
                  <a:lnTo>
                    <a:pt x="838" y="476"/>
                  </a:lnTo>
                  <a:lnTo>
                    <a:pt x="833" y="478"/>
                  </a:lnTo>
                  <a:lnTo>
                    <a:pt x="828" y="478"/>
                  </a:lnTo>
                  <a:lnTo>
                    <a:pt x="822" y="480"/>
                  </a:lnTo>
                  <a:lnTo>
                    <a:pt x="831" y="507"/>
                  </a:lnTo>
                  <a:lnTo>
                    <a:pt x="838" y="537"/>
                  </a:lnTo>
                  <a:lnTo>
                    <a:pt x="850" y="537"/>
                  </a:lnTo>
                  <a:lnTo>
                    <a:pt x="857" y="551"/>
                  </a:lnTo>
                  <a:lnTo>
                    <a:pt x="863" y="565"/>
                  </a:lnTo>
                  <a:lnTo>
                    <a:pt x="864" y="584"/>
                  </a:lnTo>
                  <a:lnTo>
                    <a:pt x="863" y="586"/>
                  </a:lnTo>
                  <a:lnTo>
                    <a:pt x="861" y="588"/>
                  </a:lnTo>
                  <a:lnTo>
                    <a:pt x="861" y="590"/>
                  </a:lnTo>
                  <a:lnTo>
                    <a:pt x="859" y="591"/>
                  </a:lnTo>
                  <a:lnTo>
                    <a:pt x="857" y="593"/>
                  </a:lnTo>
                  <a:lnTo>
                    <a:pt x="854" y="595"/>
                  </a:lnTo>
                  <a:lnTo>
                    <a:pt x="847" y="591"/>
                  </a:lnTo>
                  <a:lnTo>
                    <a:pt x="838" y="586"/>
                  </a:lnTo>
                  <a:lnTo>
                    <a:pt x="829" y="581"/>
                  </a:lnTo>
                  <a:lnTo>
                    <a:pt x="822" y="577"/>
                  </a:lnTo>
                  <a:lnTo>
                    <a:pt x="819" y="576"/>
                  </a:lnTo>
                  <a:lnTo>
                    <a:pt x="816" y="576"/>
                  </a:lnTo>
                  <a:lnTo>
                    <a:pt x="826" y="590"/>
                  </a:lnTo>
                  <a:lnTo>
                    <a:pt x="835" y="602"/>
                  </a:lnTo>
                  <a:lnTo>
                    <a:pt x="842" y="617"/>
                  </a:lnTo>
                  <a:lnTo>
                    <a:pt x="838" y="617"/>
                  </a:lnTo>
                  <a:lnTo>
                    <a:pt x="826" y="612"/>
                  </a:lnTo>
                  <a:lnTo>
                    <a:pt x="810" y="609"/>
                  </a:lnTo>
                  <a:lnTo>
                    <a:pt x="793" y="605"/>
                  </a:lnTo>
                  <a:lnTo>
                    <a:pt x="781" y="598"/>
                  </a:lnTo>
                  <a:lnTo>
                    <a:pt x="770" y="588"/>
                  </a:lnTo>
                  <a:lnTo>
                    <a:pt x="763" y="572"/>
                  </a:lnTo>
                  <a:lnTo>
                    <a:pt x="756" y="558"/>
                  </a:lnTo>
                  <a:lnTo>
                    <a:pt x="746" y="544"/>
                  </a:lnTo>
                  <a:lnTo>
                    <a:pt x="735" y="534"/>
                  </a:lnTo>
                  <a:lnTo>
                    <a:pt x="720" y="542"/>
                  </a:lnTo>
                  <a:lnTo>
                    <a:pt x="702" y="548"/>
                  </a:lnTo>
                  <a:lnTo>
                    <a:pt x="681" y="549"/>
                  </a:lnTo>
                  <a:lnTo>
                    <a:pt x="679" y="544"/>
                  </a:lnTo>
                  <a:lnTo>
                    <a:pt x="678" y="539"/>
                  </a:lnTo>
                  <a:lnTo>
                    <a:pt x="678" y="534"/>
                  </a:lnTo>
                  <a:lnTo>
                    <a:pt x="678" y="527"/>
                  </a:lnTo>
                  <a:lnTo>
                    <a:pt x="693" y="521"/>
                  </a:lnTo>
                  <a:lnTo>
                    <a:pt x="713" y="516"/>
                  </a:lnTo>
                  <a:lnTo>
                    <a:pt x="730" y="511"/>
                  </a:lnTo>
                  <a:lnTo>
                    <a:pt x="735" y="501"/>
                  </a:lnTo>
                  <a:lnTo>
                    <a:pt x="740" y="487"/>
                  </a:lnTo>
                  <a:lnTo>
                    <a:pt x="746" y="471"/>
                  </a:lnTo>
                  <a:lnTo>
                    <a:pt x="749" y="455"/>
                  </a:lnTo>
                  <a:lnTo>
                    <a:pt x="751" y="443"/>
                  </a:lnTo>
                  <a:lnTo>
                    <a:pt x="749" y="434"/>
                  </a:lnTo>
                  <a:lnTo>
                    <a:pt x="742" y="422"/>
                  </a:lnTo>
                  <a:lnTo>
                    <a:pt x="733" y="415"/>
                  </a:lnTo>
                  <a:lnTo>
                    <a:pt x="723" y="408"/>
                  </a:lnTo>
                  <a:lnTo>
                    <a:pt x="716" y="399"/>
                  </a:lnTo>
                  <a:lnTo>
                    <a:pt x="707" y="357"/>
                  </a:lnTo>
                  <a:lnTo>
                    <a:pt x="693" y="354"/>
                  </a:lnTo>
                  <a:lnTo>
                    <a:pt x="683" y="347"/>
                  </a:lnTo>
                  <a:lnTo>
                    <a:pt x="674" y="340"/>
                  </a:lnTo>
                  <a:lnTo>
                    <a:pt x="665" y="338"/>
                  </a:lnTo>
                  <a:lnTo>
                    <a:pt x="657" y="342"/>
                  </a:lnTo>
                  <a:lnTo>
                    <a:pt x="651" y="347"/>
                  </a:lnTo>
                  <a:lnTo>
                    <a:pt x="646" y="352"/>
                  </a:lnTo>
                  <a:lnTo>
                    <a:pt x="639" y="357"/>
                  </a:lnTo>
                  <a:lnTo>
                    <a:pt x="627" y="361"/>
                  </a:lnTo>
                  <a:lnTo>
                    <a:pt x="615" y="354"/>
                  </a:lnTo>
                  <a:lnTo>
                    <a:pt x="599" y="349"/>
                  </a:lnTo>
                  <a:lnTo>
                    <a:pt x="582" y="345"/>
                  </a:lnTo>
                  <a:lnTo>
                    <a:pt x="566" y="340"/>
                  </a:lnTo>
                  <a:lnTo>
                    <a:pt x="552" y="335"/>
                  </a:lnTo>
                  <a:lnTo>
                    <a:pt x="541" y="326"/>
                  </a:lnTo>
                  <a:lnTo>
                    <a:pt x="534" y="312"/>
                  </a:lnTo>
                  <a:lnTo>
                    <a:pt x="536" y="310"/>
                  </a:lnTo>
                  <a:lnTo>
                    <a:pt x="536" y="309"/>
                  </a:lnTo>
                  <a:lnTo>
                    <a:pt x="538" y="309"/>
                  </a:lnTo>
                  <a:lnTo>
                    <a:pt x="538" y="307"/>
                  </a:lnTo>
                  <a:lnTo>
                    <a:pt x="538" y="303"/>
                  </a:lnTo>
                  <a:lnTo>
                    <a:pt x="531" y="302"/>
                  </a:lnTo>
                  <a:lnTo>
                    <a:pt x="524" y="300"/>
                  </a:lnTo>
                  <a:lnTo>
                    <a:pt x="519" y="296"/>
                  </a:lnTo>
                  <a:lnTo>
                    <a:pt x="515" y="291"/>
                  </a:lnTo>
                  <a:lnTo>
                    <a:pt x="512" y="284"/>
                  </a:lnTo>
                  <a:lnTo>
                    <a:pt x="521" y="267"/>
                  </a:lnTo>
                  <a:lnTo>
                    <a:pt x="528" y="244"/>
                  </a:lnTo>
                  <a:lnTo>
                    <a:pt x="531" y="219"/>
                  </a:lnTo>
                  <a:lnTo>
                    <a:pt x="534" y="195"/>
                  </a:lnTo>
                  <a:lnTo>
                    <a:pt x="562" y="192"/>
                  </a:lnTo>
                  <a:close/>
                  <a:moveTo>
                    <a:pt x="400" y="188"/>
                  </a:moveTo>
                  <a:lnTo>
                    <a:pt x="416" y="188"/>
                  </a:lnTo>
                  <a:lnTo>
                    <a:pt x="425" y="223"/>
                  </a:lnTo>
                  <a:lnTo>
                    <a:pt x="432" y="261"/>
                  </a:lnTo>
                  <a:lnTo>
                    <a:pt x="428" y="261"/>
                  </a:lnTo>
                  <a:lnTo>
                    <a:pt x="423" y="268"/>
                  </a:lnTo>
                  <a:lnTo>
                    <a:pt x="412" y="265"/>
                  </a:lnTo>
                  <a:lnTo>
                    <a:pt x="409" y="268"/>
                  </a:lnTo>
                  <a:lnTo>
                    <a:pt x="409" y="272"/>
                  </a:lnTo>
                  <a:lnTo>
                    <a:pt x="409" y="275"/>
                  </a:lnTo>
                  <a:lnTo>
                    <a:pt x="409" y="277"/>
                  </a:lnTo>
                  <a:lnTo>
                    <a:pt x="407" y="279"/>
                  </a:lnTo>
                  <a:lnTo>
                    <a:pt x="405" y="282"/>
                  </a:lnTo>
                  <a:lnTo>
                    <a:pt x="400" y="284"/>
                  </a:lnTo>
                  <a:lnTo>
                    <a:pt x="395" y="281"/>
                  </a:lnTo>
                  <a:lnTo>
                    <a:pt x="388" y="275"/>
                  </a:lnTo>
                  <a:lnTo>
                    <a:pt x="381" y="272"/>
                  </a:lnTo>
                  <a:lnTo>
                    <a:pt x="381" y="261"/>
                  </a:lnTo>
                  <a:lnTo>
                    <a:pt x="358" y="258"/>
                  </a:lnTo>
                  <a:lnTo>
                    <a:pt x="362" y="226"/>
                  </a:lnTo>
                  <a:lnTo>
                    <a:pt x="369" y="223"/>
                  </a:lnTo>
                  <a:lnTo>
                    <a:pt x="376" y="218"/>
                  </a:lnTo>
                  <a:lnTo>
                    <a:pt x="381" y="211"/>
                  </a:lnTo>
                  <a:lnTo>
                    <a:pt x="376" y="209"/>
                  </a:lnTo>
                  <a:lnTo>
                    <a:pt x="372" y="207"/>
                  </a:lnTo>
                  <a:lnTo>
                    <a:pt x="369" y="206"/>
                  </a:lnTo>
                  <a:lnTo>
                    <a:pt x="365" y="202"/>
                  </a:lnTo>
                  <a:lnTo>
                    <a:pt x="363" y="199"/>
                  </a:lnTo>
                  <a:lnTo>
                    <a:pt x="362" y="192"/>
                  </a:lnTo>
                  <a:lnTo>
                    <a:pt x="381" y="190"/>
                  </a:lnTo>
                  <a:lnTo>
                    <a:pt x="400" y="188"/>
                  </a:lnTo>
                  <a:close/>
                  <a:moveTo>
                    <a:pt x="3661" y="172"/>
                  </a:moveTo>
                  <a:lnTo>
                    <a:pt x="3673" y="178"/>
                  </a:lnTo>
                  <a:lnTo>
                    <a:pt x="3673" y="185"/>
                  </a:lnTo>
                  <a:lnTo>
                    <a:pt x="3657" y="185"/>
                  </a:lnTo>
                  <a:lnTo>
                    <a:pt x="3661" y="172"/>
                  </a:lnTo>
                  <a:close/>
                  <a:moveTo>
                    <a:pt x="438" y="172"/>
                  </a:moveTo>
                  <a:lnTo>
                    <a:pt x="451" y="174"/>
                  </a:lnTo>
                  <a:lnTo>
                    <a:pt x="465" y="176"/>
                  </a:lnTo>
                  <a:lnTo>
                    <a:pt x="477" y="178"/>
                  </a:lnTo>
                  <a:lnTo>
                    <a:pt x="486" y="181"/>
                  </a:lnTo>
                  <a:lnTo>
                    <a:pt x="487" y="185"/>
                  </a:lnTo>
                  <a:lnTo>
                    <a:pt x="487" y="190"/>
                  </a:lnTo>
                  <a:lnTo>
                    <a:pt x="489" y="197"/>
                  </a:lnTo>
                  <a:lnTo>
                    <a:pt x="489" y="204"/>
                  </a:lnTo>
                  <a:lnTo>
                    <a:pt x="487" y="207"/>
                  </a:lnTo>
                  <a:lnTo>
                    <a:pt x="486" y="211"/>
                  </a:lnTo>
                  <a:lnTo>
                    <a:pt x="484" y="216"/>
                  </a:lnTo>
                  <a:lnTo>
                    <a:pt x="480" y="219"/>
                  </a:lnTo>
                  <a:lnTo>
                    <a:pt x="477" y="221"/>
                  </a:lnTo>
                  <a:lnTo>
                    <a:pt x="473" y="223"/>
                  </a:lnTo>
                  <a:lnTo>
                    <a:pt x="472" y="225"/>
                  </a:lnTo>
                  <a:lnTo>
                    <a:pt x="468" y="226"/>
                  </a:lnTo>
                  <a:lnTo>
                    <a:pt x="466" y="230"/>
                  </a:lnTo>
                  <a:lnTo>
                    <a:pt x="468" y="239"/>
                  </a:lnTo>
                  <a:lnTo>
                    <a:pt x="466" y="249"/>
                  </a:lnTo>
                  <a:lnTo>
                    <a:pt x="465" y="256"/>
                  </a:lnTo>
                  <a:lnTo>
                    <a:pt x="461" y="261"/>
                  </a:lnTo>
                  <a:lnTo>
                    <a:pt x="458" y="263"/>
                  </a:lnTo>
                  <a:lnTo>
                    <a:pt x="454" y="265"/>
                  </a:lnTo>
                  <a:lnTo>
                    <a:pt x="449" y="265"/>
                  </a:lnTo>
                  <a:lnTo>
                    <a:pt x="442" y="265"/>
                  </a:lnTo>
                  <a:lnTo>
                    <a:pt x="438" y="254"/>
                  </a:lnTo>
                  <a:lnTo>
                    <a:pt x="442" y="244"/>
                  </a:lnTo>
                  <a:lnTo>
                    <a:pt x="442" y="232"/>
                  </a:lnTo>
                  <a:lnTo>
                    <a:pt x="438" y="218"/>
                  </a:lnTo>
                  <a:lnTo>
                    <a:pt x="437" y="202"/>
                  </a:lnTo>
                  <a:lnTo>
                    <a:pt x="435" y="188"/>
                  </a:lnTo>
                  <a:lnTo>
                    <a:pt x="438" y="172"/>
                  </a:lnTo>
                  <a:close/>
                  <a:moveTo>
                    <a:pt x="60" y="171"/>
                  </a:moveTo>
                  <a:lnTo>
                    <a:pt x="74" y="172"/>
                  </a:lnTo>
                  <a:lnTo>
                    <a:pt x="74" y="185"/>
                  </a:lnTo>
                  <a:lnTo>
                    <a:pt x="91" y="185"/>
                  </a:lnTo>
                  <a:lnTo>
                    <a:pt x="105" y="185"/>
                  </a:lnTo>
                  <a:lnTo>
                    <a:pt x="121" y="185"/>
                  </a:lnTo>
                  <a:lnTo>
                    <a:pt x="124" y="192"/>
                  </a:lnTo>
                  <a:lnTo>
                    <a:pt x="128" y="200"/>
                  </a:lnTo>
                  <a:lnTo>
                    <a:pt x="131" y="209"/>
                  </a:lnTo>
                  <a:lnTo>
                    <a:pt x="135" y="216"/>
                  </a:lnTo>
                  <a:lnTo>
                    <a:pt x="135" y="219"/>
                  </a:lnTo>
                  <a:lnTo>
                    <a:pt x="124" y="232"/>
                  </a:lnTo>
                  <a:lnTo>
                    <a:pt x="110" y="237"/>
                  </a:lnTo>
                  <a:lnTo>
                    <a:pt x="96" y="242"/>
                  </a:lnTo>
                  <a:lnTo>
                    <a:pt x="88" y="258"/>
                  </a:lnTo>
                  <a:lnTo>
                    <a:pt x="81" y="272"/>
                  </a:lnTo>
                  <a:lnTo>
                    <a:pt x="79" y="288"/>
                  </a:lnTo>
                  <a:lnTo>
                    <a:pt x="82" y="303"/>
                  </a:lnTo>
                  <a:lnTo>
                    <a:pt x="67" y="305"/>
                  </a:lnTo>
                  <a:lnTo>
                    <a:pt x="53" y="310"/>
                  </a:lnTo>
                  <a:lnTo>
                    <a:pt x="35" y="315"/>
                  </a:lnTo>
                  <a:lnTo>
                    <a:pt x="34" y="312"/>
                  </a:lnTo>
                  <a:lnTo>
                    <a:pt x="32" y="309"/>
                  </a:lnTo>
                  <a:lnTo>
                    <a:pt x="30" y="307"/>
                  </a:lnTo>
                  <a:lnTo>
                    <a:pt x="30" y="303"/>
                  </a:lnTo>
                  <a:lnTo>
                    <a:pt x="28" y="300"/>
                  </a:lnTo>
                  <a:lnTo>
                    <a:pt x="30" y="298"/>
                  </a:lnTo>
                  <a:lnTo>
                    <a:pt x="30" y="296"/>
                  </a:lnTo>
                  <a:lnTo>
                    <a:pt x="30" y="295"/>
                  </a:lnTo>
                  <a:lnTo>
                    <a:pt x="32" y="291"/>
                  </a:lnTo>
                  <a:lnTo>
                    <a:pt x="32" y="288"/>
                  </a:lnTo>
                  <a:lnTo>
                    <a:pt x="20" y="288"/>
                  </a:lnTo>
                  <a:lnTo>
                    <a:pt x="20" y="282"/>
                  </a:lnTo>
                  <a:lnTo>
                    <a:pt x="20" y="281"/>
                  </a:lnTo>
                  <a:lnTo>
                    <a:pt x="18" y="279"/>
                  </a:lnTo>
                  <a:lnTo>
                    <a:pt x="18" y="277"/>
                  </a:lnTo>
                  <a:lnTo>
                    <a:pt x="16" y="275"/>
                  </a:lnTo>
                  <a:lnTo>
                    <a:pt x="13" y="272"/>
                  </a:lnTo>
                  <a:lnTo>
                    <a:pt x="11" y="272"/>
                  </a:lnTo>
                  <a:lnTo>
                    <a:pt x="9" y="272"/>
                  </a:lnTo>
                  <a:lnTo>
                    <a:pt x="9" y="272"/>
                  </a:lnTo>
                  <a:lnTo>
                    <a:pt x="7" y="272"/>
                  </a:lnTo>
                  <a:lnTo>
                    <a:pt x="6" y="272"/>
                  </a:lnTo>
                  <a:lnTo>
                    <a:pt x="0" y="272"/>
                  </a:lnTo>
                  <a:lnTo>
                    <a:pt x="0" y="261"/>
                  </a:lnTo>
                  <a:lnTo>
                    <a:pt x="13" y="247"/>
                  </a:lnTo>
                  <a:lnTo>
                    <a:pt x="21" y="228"/>
                  </a:lnTo>
                  <a:lnTo>
                    <a:pt x="28" y="207"/>
                  </a:lnTo>
                  <a:lnTo>
                    <a:pt x="23" y="204"/>
                  </a:lnTo>
                  <a:lnTo>
                    <a:pt x="21" y="199"/>
                  </a:lnTo>
                  <a:lnTo>
                    <a:pt x="20" y="195"/>
                  </a:lnTo>
                  <a:lnTo>
                    <a:pt x="18" y="188"/>
                  </a:lnTo>
                  <a:lnTo>
                    <a:pt x="16" y="181"/>
                  </a:lnTo>
                  <a:lnTo>
                    <a:pt x="30" y="178"/>
                  </a:lnTo>
                  <a:lnTo>
                    <a:pt x="41" y="176"/>
                  </a:lnTo>
                  <a:lnTo>
                    <a:pt x="49" y="172"/>
                  </a:lnTo>
                  <a:lnTo>
                    <a:pt x="60" y="171"/>
                  </a:lnTo>
                  <a:close/>
                  <a:moveTo>
                    <a:pt x="1556" y="130"/>
                  </a:moveTo>
                  <a:lnTo>
                    <a:pt x="1571" y="130"/>
                  </a:lnTo>
                  <a:lnTo>
                    <a:pt x="1571" y="134"/>
                  </a:lnTo>
                  <a:lnTo>
                    <a:pt x="1568" y="134"/>
                  </a:lnTo>
                  <a:lnTo>
                    <a:pt x="1564" y="136"/>
                  </a:lnTo>
                  <a:lnTo>
                    <a:pt x="1563" y="136"/>
                  </a:lnTo>
                  <a:lnTo>
                    <a:pt x="1563" y="136"/>
                  </a:lnTo>
                  <a:lnTo>
                    <a:pt x="1561" y="136"/>
                  </a:lnTo>
                  <a:lnTo>
                    <a:pt x="1561" y="136"/>
                  </a:lnTo>
                  <a:lnTo>
                    <a:pt x="1559" y="134"/>
                  </a:lnTo>
                  <a:lnTo>
                    <a:pt x="1556" y="130"/>
                  </a:lnTo>
                  <a:close/>
                  <a:moveTo>
                    <a:pt x="454" y="130"/>
                  </a:moveTo>
                  <a:lnTo>
                    <a:pt x="458" y="153"/>
                  </a:lnTo>
                  <a:lnTo>
                    <a:pt x="452" y="157"/>
                  </a:lnTo>
                  <a:lnTo>
                    <a:pt x="449" y="158"/>
                  </a:lnTo>
                  <a:lnTo>
                    <a:pt x="445" y="160"/>
                  </a:lnTo>
                  <a:lnTo>
                    <a:pt x="440" y="164"/>
                  </a:lnTo>
                  <a:lnTo>
                    <a:pt x="435" y="165"/>
                  </a:lnTo>
                  <a:lnTo>
                    <a:pt x="433" y="164"/>
                  </a:lnTo>
                  <a:lnTo>
                    <a:pt x="432" y="164"/>
                  </a:lnTo>
                  <a:lnTo>
                    <a:pt x="430" y="162"/>
                  </a:lnTo>
                  <a:lnTo>
                    <a:pt x="428" y="162"/>
                  </a:lnTo>
                  <a:lnTo>
                    <a:pt x="423" y="162"/>
                  </a:lnTo>
                  <a:lnTo>
                    <a:pt x="423" y="158"/>
                  </a:lnTo>
                  <a:lnTo>
                    <a:pt x="423" y="157"/>
                  </a:lnTo>
                  <a:lnTo>
                    <a:pt x="421" y="157"/>
                  </a:lnTo>
                  <a:lnTo>
                    <a:pt x="421" y="155"/>
                  </a:lnTo>
                  <a:lnTo>
                    <a:pt x="419" y="153"/>
                  </a:lnTo>
                  <a:lnTo>
                    <a:pt x="419" y="146"/>
                  </a:lnTo>
                  <a:lnTo>
                    <a:pt x="428" y="141"/>
                  </a:lnTo>
                  <a:lnTo>
                    <a:pt x="435" y="136"/>
                  </a:lnTo>
                  <a:lnTo>
                    <a:pt x="442" y="132"/>
                  </a:lnTo>
                  <a:lnTo>
                    <a:pt x="454" y="130"/>
                  </a:lnTo>
                  <a:close/>
                  <a:moveTo>
                    <a:pt x="109" y="127"/>
                  </a:moveTo>
                  <a:lnTo>
                    <a:pt x="112" y="127"/>
                  </a:lnTo>
                  <a:lnTo>
                    <a:pt x="116" y="129"/>
                  </a:lnTo>
                  <a:lnTo>
                    <a:pt x="117" y="129"/>
                  </a:lnTo>
                  <a:lnTo>
                    <a:pt x="117" y="129"/>
                  </a:lnTo>
                  <a:lnTo>
                    <a:pt x="117" y="129"/>
                  </a:lnTo>
                  <a:lnTo>
                    <a:pt x="119" y="130"/>
                  </a:lnTo>
                  <a:lnTo>
                    <a:pt x="121" y="134"/>
                  </a:lnTo>
                  <a:lnTo>
                    <a:pt x="109" y="134"/>
                  </a:lnTo>
                  <a:lnTo>
                    <a:pt x="109" y="127"/>
                  </a:lnTo>
                  <a:close/>
                  <a:moveTo>
                    <a:pt x="3744" y="115"/>
                  </a:moveTo>
                  <a:lnTo>
                    <a:pt x="3760" y="117"/>
                  </a:lnTo>
                  <a:lnTo>
                    <a:pt x="3776" y="120"/>
                  </a:lnTo>
                  <a:lnTo>
                    <a:pt x="3790" y="125"/>
                  </a:lnTo>
                  <a:lnTo>
                    <a:pt x="3800" y="134"/>
                  </a:lnTo>
                  <a:lnTo>
                    <a:pt x="3807" y="146"/>
                  </a:lnTo>
                  <a:lnTo>
                    <a:pt x="3811" y="162"/>
                  </a:lnTo>
                  <a:lnTo>
                    <a:pt x="3788" y="158"/>
                  </a:lnTo>
                  <a:lnTo>
                    <a:pt x="3767" y="151"/>
                  </a:lnTo>
                  <a:lnTo>
                    <a:pt x="3751" y="141"/>
                  </a:lnTo>
                  <a:lnTo>
                    <a:pt x="3741" y="127"/>
                  </a:lnTo>
                  <a:lnTo>
                    <a:pt x="3743" y="125"/>
                  </a:lnTo>
                  <a:lnTo>
                    <a:pt x="3743" y="123"/>
                  </a:lnTo>
                  <a:lnTo>
                    <a:pt x="3744" y="122"/>
                  </a:lnTo>
                  <a:lnTo>
                    <a:pt x="3744" y="118"/>
                  </a:lnTo>
                  <a:lnTo>
                    <a:pt x="3744" y="115"/>
                  </a:lnTo>
                  <a:close/>
                  <a:moveTo>
                    <a:pt x="384" y="104"/>
                  </a:moveTo>
                  <a:lnTo>
                    <a:pt x="390" y="104"/>
                  </a:lnTo>
                  <a:lnTo>
                    <a:pt x="391" y="104"/>
                  </a:lnTo>
                  <a:lnTo>
                    <a:pt x="393" y="106"/>
                  </a:lnTo>
                  <a:lnTo>
                    <a:pt x="395" y="106"/>
                  </a:lnTo>
                  <a:lnTo>
                    <a:pt x="397" y="108"/>
                  </a:lnTo>
                  <a:lnTo>
                    <a:pt x="398" y="111"/>
                  </a:lnTo>
                  <a:lnTo>
                    <a:pt x="400" y="113"/>
                  </a:lnTo>
                  <a:lnTo>
                    <a:pt x="400" y="118"/>
                  </a:lnTo>
                  <a:lnTo>
                    <a:pt x="400" y="123"/>
                  </a:lnTo>
                  <a:lnTo>
                    <a:pt x="397" y="134"/>
                  </a:lnTo>
                  <a:lnTo>
                    <a:pt x="395" y="150"/>
                  </a:lnTo>
                  <a:lnTo>
                    <a:pt x="393" y="162"/>
                  </a:lnTo>
                  <a:lnTo>
                    <a:pt x="388" y="164"/>
                  </a:lnTo>
                  <a:lnTo>
                    <a:pt x="384" y="165"/>
                  </a:lnTo>
                  <a:lnTo>
                    <a:pt x="381" y="169"/>
                  </a:lnTo>
                  <a:lnTo>
                    <a:pt x="377" y="169"/>
                  </a:lnTo>
                  <a:lnTo>
                    <a:pt x="377" y="167"/>
                  </a:lnTo>
                  <a:lnTo>
                    <a:pt x="376" y="167"/>
                  </a:lnTo>
                  <a:lnTo>
                    <a:pt x="376" y="167"/>
                  </a:lnTo>
                  <a:lnTo>
                    <a:pt x="374" y="165"/>
                  </a:lnTo>
                  <a:lnTo>
                    <a:pt x="370" y="162"/>
                  </a:lnTo>
                  <a:lnTo>
                    <a:pt x="369" y="158"/>
                  </a:lnTo>
                  <a:lnTo>
                    <a:pt x="369" y="153"/>
                  </a:lnTo>
                  <a:lnTo>
                    <a:pt x="369" y="150"/>
                  </a:lnTo>
                  <a:lnTo>
                    <a:pt x="365" y="146"/>
                  </a:lnTo>
                  <a:lnTo>
                    <a:pt x="358" y="141"/>
                  </a:lnTo>
                  <a:lnTo>
                    <a:pt x="349" y="139"/>
                  </a:lnTo>
                  <a:lnTo>
                    <a:pt x="341" y="141"/>
                  </a:lnTo>
                  <a:lnTo>
                    <a:pt x="332" y="139"/>
                  </a:lnTo>
                  <a:lnTo>
                    <a:pt x="323" y="134"/>
                  </a:lnTo>
                  <a:lnTo>
                    <a:pt x="316" y="123"/>
                  </a:lnTo>
                  <a:lnTo>
                    <a:pt x="320" y="123"/>
                  </a:lnTo>
                  <a:lnTo>
                    <a:pt x="322" y="120"/>
                  </a:lnTo>
                  <a:lnTo>
                    <a:pt x="323" y="118"/>
                  </a:lnTo>
                  <a:lnTo>
                    <a:pt x="323" y="117"/>
                  </a:lnTo>
                  <a:lnTo>
                    <a:pt x="325" y="117"/>
                  </a:lnTo>
                  <a:lnTo>
                    <a:pt x="327" y="117"/>
                  </a:lnTo>
                  <a:lnTo>
                    <a:pt x="330" y="117"/>
                  </a:lnTo>
                  <a:lnTo>
                    <a:pt x="336" y="115"/>
                  </a:lnTo>
                  <a:lnTo>
                    <a:pt x="346" y="118"/>
                  </a:lnTo>
                  <a:lnTo>
                    <a:pt x="358" y="117"/>
                  </a:lnTo>
                  <a:lnTo>
                    <a:pt x="372" y="115"/>
                  </a:lnTo>
                  <a:lnTo>
                    <a:pt x="384" y="115"/>
                  </a:lnTo>
                  <a:lnTo>
                    <a:pt x="384" y="104"/>
                  </a:lnTo>
                  <a:close/>
                  <a:moveTo>
                    <a:pt x="255" y="101"/>
                  </a:moveTo>
                  <a:lnTo>
                    <a:pt x="257" y="104"/>
                  </a:lnTo>
                  <a:lnTo>
                    <a:pt x="259" y="106"/>
                  </a:lnTo>
                  <a:lnTo>
                    <a:pt x="260" y="110"/>
                  </a:lnTo>
                  <a:lnTo>
                    <a:pt x="260" y="113"/>
                  </a:lnTo>
                  <a:lnTo>
                    <a:pt x="262" y="117"/>
                  </a:lnTo>
                  <a:lnTo>
                    <a:pt x="262" y="123"/>
                  </a:lnTo>
                  <a:lnTo>
                    <a:pt x="259" y="123"/>
                  </a:lnTo>
                  <a:lnTo>
                    <a:pt x="259" y="127"/>
                  </a:lnTo>
                  <a:lnTo>
                    <a:pt x="262" y="127"/>
                  </a:lnTo>
                  <a:lnTo>
                    <a:pt x="267" y="129"/>
                  </a:lnTo>
                  <a:lnTo>
                    <a:pt x="273" y="130"/>
                  </a:lnTo>
                  <a:lnTo>
                    <a:pt x="278" y="130"/>
                  </a:lnTo>
                  <a:lnTo>
                    <a:pt x="285" y="130"/>
                  </a:lnTo>
                  <a:lnTo>
                    <a:pt x="288" y="127"/>
                  </a:lnTo>
                  <a:lnTo>
                    <a:pt x="290" y="125"/>
                  </a:lnTo>
                  <a:lnTo>
                    <a:pt x="290" y="125"/>
                  </a:lnTo>
                  <a:lnTo>
                    <a:pt x="292" y="125"/>
                  </a:lnTo>
                  <a:lnTo>
                    <a:pt x="294" y="125"/>
                  </a:lnTo>
                  <a:lnTo>
                    <a:pt x="297" y="127"/>
                  </a:lnTo>
                  <a:lnTo>
                    <a:pt x="299" y="129"/>
                  </a:lnTo>
                  <a:lnTo>
                    <a:pt x="299" y="130"/>
                  </a:lnTo>
                  <a:lnTo>
                    <a:pt x="299" y="132"/>
                  </a:lnTo>
                  <a:lnTo>
                    <a:pt x="301" y="134"/>
                  </a:lnTo>
                  <a:lnTo>
                    <a:pt x="301" y="137"/>
                  </a:lnTo>
                  <a:lnTo>
                    <a:pt x="299" y="141"/>
                  </a:lnTo>
                  <a:lnTo>
                    <a:pt x="299" y="143"/>
                  </a:lnTo>
                  <a:lnTo>
                    <a:pt x="299" y="143"/>
                  </a:lnTo>
                  <a:lnTo>
                    <a:pt x="299" y="144"/>
                  </a:lnTo>
                  <a:lnTo>
                    <a:pt x="299" y="146"/>
                  </a:lnTo>
                  <a:lnTo>
                    <a:pt x="297" y="150"/>
                  </a:lnTo>
                  <a:lnTo>
                    <a:pt x="287" y="155"/>
                  </a:lnTo>
                  <a:lnTo>
                    <a:pt x="274" y="155"/>
                  </a:lnTo>
                  <a:lnTo>
                    <a:pt x="260" y="155"/>
                  </a:lnTo>
                  <a:lnTo>
                    <a:pt x="246" y="158"/>
                  </a:lnTo>
                  <a:lnTo>
                    <a:pt x="236" y="165"/>
                  </a:lnTo>
                  <a:lnTo>
                    <a:pt x="224" y="174"/>
                  </a:lnTo>
                  <a:lnTo>
                    <a:pt x="213" y="183"/>
                  </a:lnTo>
                  <a:lnTo>
                    <a:pt x="198" y="188"/>
                  </a:lnTo>
                  <a:lnTo>
                    <a:pt x="196" y="185"/>
                  </a:lnTo>
                  <a:lnTo>
                    <a:pt x="194" y="181"/>
                  </a:lnTo>
                  <a:lnTo>
                    <a:pt x="194" y="178"/>
                  </a:lnTo>
                  <a:lnTo>
                    <a:pt x="192" y="172"/>
                  </a:lnTo>
                  <a:lnTo>
                    <a:pt x="198" y="169"/>
                  </a:lnTo>
                  <a:lnTo>
                    <a:pt x="203" y="165"/>
                  </a:lnTo>
                  <a:lnTo>
                    <a:pt x="206" y="160"/>
                  </a:lnTo>
                  <a:lnTo>
                    <a:pt x="210" y="155"/>
                  </a:lnTo>
                  <a:lnTo>
                    <a:pt x="212" y="150"/>
                  </a:lnTo>
                  <a:lnTo>
                    <a:pt x="192" y="150"/>
                  </a:lnTo>
                  <a:lnTo>
                    <a:pt x="180" y="155"/>
                  </a:lnTo>
                  <a:lnTo>
                    <a:pt x="166" y="157"/>
                  </a:lnTo>
                  <a:lnTo>
                    <a:pt x="150" y="155"/>
                  </a:lnTo>
                  <a:lnTo>
                    <a:pt x="140" y="150"/>
                  </a:lnTo>
                  <a:lnTo>
                    <a:pt x="135" y="150"/>
                  </a:lnTo>
                  <a:lnTo>
                    <a:pt x="135" y="146"/>
                  </a:lnTo>
                  <a:lnTo>
                    <a:pt x="140" y="144"/>
                  </a:lnTo>
                  <a:lnTo>
                    <a:pt x="144" y="143"/>
                  </a:lnTo>
                  <a:lnTo>
                    <a:pt x="145" y="141"/>
                  </a:lnTo>
                  <a:lnTo>
                    <a:pt x="149" y="139"/>
                  </a:lnTo>
                  <a:lnTo>
                    <a:pt x="150" y="134"/>
                  </a:lnTo>
                  <a:lnTo>
                    <a:pt x="147" y="134"/>
                  </a:lnTo>
                  <a:lnTo>
                    <a:pt x="147" y="130"/>
                  </a:lnTo>
                  <a:lnTo>
                    <a:pt x="152" y="130"/>
                  </a:lnTo>
                  <a:lnTo>
                    <a:pt x="156" y="129"/>
                  </a:lnTo>
                  <a:lnTo>
                    <a:pt x="159" y="129"/>
                  </a:lnTo>
                  <a:lnTo>
                    <a:pt x="163" y="127"/>
                  </a:lnTo>
                  <a:lnTo>
                    <a:pt x="161" y="125"/>
                  </a:lnTo>
                  <a:lnTo>
                    <a:pt x="159" y="123"/>
                  </a:lnTo>
                  <a:lnTo>
                    <a:pt x="157" y="122"/>
                  </a:lnTo>
                  <a:lnTo>
                    <a:pt x="157" y="120"/>
                  </a:lnTo>
                  <a:lnTo>
                    <a:pt x="156" y="118"/>
                  </a:lnTo>
                  <a:lnTo>
                    <a:pt x="154" y="115"/>
                  </a:lnTo>
                  <a:lnTo>
                    <a:pt x="157" y="115"/>
                  </a:lnTo>
                  <a:lnTo>
                    <a:pt x="159" y="113"/>
                  </a:lnTo>
                  <a:lnTo>
                    <a:pt x="159" y="113"/>
                  </a:lnTo>
                  <a:lnTo>
                    <a:pt x="161" y="113"/>
                  </a:lnTo>
                  <a:lnTo>
                    <a:pt x="163" y="111"/>
                  </a:lnTo>
                  <a:lnTo>
                    <a:pt x="182" y="117"/>
                  </a:lnTo>
                  <a:lnTo>
                    <a:pt x="198" y="123"/>
                  </a:lnTo>
                  <a:lnTo>
                    <a:pt x="212" y="130"/>
                  </a:lnTo>
                  <a:lnTo>
                    <a:pt x="227" y="136"/>
                  </a:lnTo>
                  <a:lnTo>
                    <a:pt x="246" y="137"/>
                  </a:lnTo>
                  <a:lnTo>
                    <a:pt x="243" y="129"/>
                  </a:lnTo>
                  <a:lnTo>
                    <a:pt x="240" y="122"/>
                  </a:lnTo>
                  <a:lnTo>
                    <a:pt x="238" y="117"/>
                  </a:lnTo>
                  <a:lnTo>
                    <a:pt x="236" y="104"/>
                  </a:lnTo>
                  <a:lnTo>
                    <a:pt x="240" y="103"/>
                  </a:lnTo>
                  <a:lnTo>
                    <a:pt x="243" y="101"/>
                  </a:lnTo>
                  <a:lnTo>
                    <a:pt x="248" y="101"/>
                  </a:lnTo>
                  <a:lnTo>
                    <a:pt x="255" y="101"/>
                  </a:lnTo>
                  <a:close/>
                  <a:moveTo>
                    <a:pt x="742" y="80"/>
                  </a:moveTo>
                  <a:lnTo>
                    <a:pt x="754" y="85"/>
                  </a:lnTo>
                  <a:lnTo>
                    <a:pt x="754" y="89"/>
                  </a:lnTo>
                  <a:lnTo>
                    <a:pt x="749" y="89"/>
                  </a:lnTo>
                  <a:lnTo>
                    <a:pt x="746" y="89"/>
                  </a:lnTo>
                  <a:lnTo>
                    <a:pt x="744" y="89"/>
                  </a:lnTo>
                  <a:lnTo>
                    <a:pt x="742" y="87"/>
                  </a:lnTo>
                  <a:lnTo>
                    <a:pt x="742" y="87"/>
                  </a:lnTo>
                  <a:lnTo>
                    <a:pt x="742" y="85"/>
                  </a:lnTo>
                  <a:lnTo>
                    <a:pt x="742" y="80"/>
                  </a:lnTo>
                  <a:close/>
                  <a:moveTo>
                    <a:pt x="140" y="80"/>
                  </a:moveTo>
                  <a:lnTo>
                    <a:pt x="140" y="87"/>
                  </a:lnTo>
                  <a:lnTo>
                    <a:pt x="140" y="92"/>
                  </a:lnTo>
                  <a:lnTo>
                    <a:pt x="142" y="97"/>
                  </a:lnTo>
                  <a:lnTo>
                    <a:pt x="140" y="101"/>
                  </a:lnTo>
                  <a:lnTo>
                    <a:pt x="140" y="104"/>
                  </a:lnTo>
                  <a:lnTo>
                    <a:pt x="135" y="108"/>
                  </a:lnTo>
                  <a:lnTo>
                    <a:pt x="130" y="111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4" y="117"/>
                  </a:lnTo>
                  <a:lnTo>
                    <a:pt x="110" y="115"/>
                  </a:lnTo>
                  <a:lnTo>
                    <a:pt x="107" y="113"/>
                  </a:lnTo>
                  <a:lnTo>
                    <a:pt x="105" y="111"/>
                  </a:lnTo>
                  <a:lnTo>
                    <a:pt x="102" y="108"/>
                  </a:lnTo>
                  <a:lnTo>
                    <a:pt x="100" y="125"/>
                  </a:lnTo>
                  <a:lnTo>
                    <a:pt x="95" y="134"/>
                  </a:lnTo>
                  <a:lnTo>
                    <a:pt x="82" y="137"/>
                  </a:lnTo>
                  <a:lnTo>
                    <a:pt x="72" y="137"/>
                  </a:lnTo>
                  <a:lnTo>
                    <a:pt x="61" y="137"/>
                  </a:lnTo>
                  <a:lnTo>
                    <a:pt x="48" y="137"/>
                  </a:lnTo>
                  <a:lnTo>
                    <a:pt x="48" y="123"/>
                  </a:lnTo>
                  <a:lnTo>
                    <a:pt x="67" y="110"/>
                  </a:lnTo>
                  <a:lnTo>
                    <a:pt x="88" y="97"/>
                  </a:lnTo>
                  <a:lnTo>
                    <a:pt x="112" y="87"/>
                  </a:lnTo>
                  <a:lnTo>
                    <a:pt x="140" y="80"/>
                  </a:lnTo>
                  <a:close/>
                  <a:moveTo>
                    <a:pt x="3671" y="80"/>
                  </a:moveTo>
                  <a:lnTo>
                    <a:pt x="3680" y="80"/>
                  </a:lnTo>
                  <a:lnTo>
                    <a:pt x="3683" y="89"/>
                  </a:lnTo>
                  <a:lnTo>
                    <a:pt x="3683" y="99"/>
                  </a:lnTo>
                  <a:lnTo>
                    <a:pt x="3683" y="111"/>
                  </a:lnTo>
                  <a:lnTo>
                    <a:pt x="3699" y="106"/>
                  </a:lnTo>
                  <a:lnTo>
                    <a:pt x="3711" y="99"/>
                  </a:lnTo>
                  <a:lnTo>
                    <a:pt x="3725" y="92"/>
                  </a:lnTo>
                  <a:lnTo>
                    <a:pt x="3725" y="146"/>
                  </a:lnTo>
                  <a:lnTo>
                    <a:pt x="3725" y="148"/>
                  </a:lnTo>
                  <a:lnTo>
                    <a:pt x="3723" y="148"/>
                  </a:lnTo>
                  <a:lnTo>
                    <a:pt x="3723" y="148"/>
                  </a:lnTo>
                  <a:lnTo>
                    <a:pt x="3723" y="148"/>
                  </a:lnTo>
                  <a:lnTo>
                    <a:pt x="3723" y="148"/>
                  </a:lnTo>
                  <a:lnTo>
                    <a:pt x="3722" y="150"/>
                  </a:lnTo>
                  <a:lnTo>
                    <a:pt x="3709" y="150"/>
                  </a:lnTo>
                  <a:lnTo>
                    <a:pt x="3692" y="151"/>
                  </a:lnTo>
                  <a:lnTo>
                    <a:pt x="3675" y="153"/>
                  </a:lnTo>
                  <a:lnTo>
                    <a:pt x="3661" y="155"/>
                  </a:lnTo>
                  <a:lnTo>
                    <a:pt x="3650" y="157"/>
                  </a:lnTo>
                  <a:lnTo>
                    <a:pt x="3645" y="158"/>
                  </a:lnTo>
                  <a:lnTo>
                    <a:pt x="3633" y="148"/>
                  </a:lnTo>
                  <a:lnTo>
                    <a:pt x="3624" y="134"/>
                  </a:lnTo>
                  <a:lnTo>
                    <a:pt x="3619" y="115"/>
                  </a:lnTo>
                  <a:lnTo>
                    <a:pt x="3620" y="110"/>
                  </a:lnTo>
                  <a:lnTo>
                    <a:pt x="3622" y="106"/>
                  </a:lnTo>
                  <a:lnTo>
                    <a:pt x="3624" y="103"/>
                  </a:lnTo>
                  <a:lnTo>
                    <a:pt x="3626" y="99"/>
                  </a:lnTo>
                  <a:lnTo>
                    <a:pt x="3627" y="96"/>
                  </a:lnTo>
                  <a:lnTo>
                    <a:pt x="3634" y="92"/>
                  </a:lnTo>
                  <a:lnTo>
                    <a:pt x="3643" y="87"/>
                  </a:lnTo>
                  <a:lnTo>
                    <a:pt x="3657" y="82"/>
                  </a:lnTo>
                  <a:lnTo>
                    <a:pt x="3671" y="80"/>
                  </a:lnTo>
                  <a:close/>
                  <a:moveTo>
                    <a:pt x="458" y="73"/>
                  </a:moveTo>
                  <a:lnTo>
                    <a:pt x="461" y="83"/>
                  </a:lnTo>
                  <a:lnTo>
                    <a:pt x="468" y="87"/>
                  </a:lnTo>
                  <a:lnTo>
                    <a:pt x="479" y="87"/>
                  </a:lnTo>
                  <a:lnTo>
                    <a:pt x="496" y="85"/>
                  </a:lnTo>
                  <a:lnTo>
                    <a:pt x="496" y="89"/>
                  </a:lnTo>
                  <a:lnTo>
                    <a:pt x="498" y="94"/>
                  </a:lnTo>
                  <a:lnTo>
                    <a:pt x="500" y="99"/>
                  </a:lnTo>
                  <a:lnTo>
                    <a:pt x="500" y="103"/>
                  </a:lnTo>
                  <a:lnTo>
                    <a:pt x="500" y="108"/>
                  </a:lnTo>
                  <a:lnTo>
                    <a:pt x="500" y="111"/>
                  </a:lnTo>
                  <a:lnTo>
                    <a:pt x="519" y="122"/>
                  </a:lnTo>
                  <a:lnTo>
                    <a:pt x="541" y="127"/>
                  </a:lnTo>
                  <a:lnTo>
                    <a:pt x="566" y="127"/>
                  </a:lnTo>
                  <a:lnTo>
                    <a:pt x="590" y="127"/>
                  </a:lnTo>
                  <a:lnTo>
                    <a:pt x="617" y="125"/>
                  </a:lnTo>
                  <a:lnTo>
                    <a:pt x="639" y="127"/>
                  </a:lnTo>
                  <a:lnTo>
                    <a:pt x="639" y="132"/>
                  </a:lnTo>
                  <a:lnTo>
                    <a:pt x="641" y="137"/>
                  </a:lnTo>
                  <a:lnTo>
                    <a:pt x="643" y="141"/>
                  </a:lnTo>
                  <a:lnTo>
                    <a:pt x="643" y="143"/>
                  </a:lnTo>
                  <a:lnTo>
                    <a:pt x="643" y="146"/>
                  </a:lnTo>
                  <a:lnTo>
                    <a:pt x="643" y="150"/>
                  </a:lnTo>
                  <a:lnTo>
                    <a:pt x="639" y="162"/>
                  </a:lnTo>
                  <a:lnTo>
                    <a:pt x="629" y="162"/>
                  </a:lnTo>
                  <a:lnTo>
                    <a:pt x="617" y="160"/>
                  </a:lnTo>
                  <a:lnTo>
                    <a:pt x="608" y="158"/>
                  </a:lnTo>
                  <a:lnTo>
                    <a:pt x="604" y="158"/>
                  </a:lnTo>
                  <a:lnTo>
                    <a:pt x="601" y="160"/>
                  </a:lnTo>
                  <a:lnTo>
                    <a:pt x="599" y="164"/>
                  </a:lnTo>
                  <a:lnTo>
                    <a:pt x="597" y="165"/>
                  </a:lnTo>
                  <a:lnTo>
                    <a:pt x="594" y="165"/>
                  </a:lnTo>
                  <a:lnTo>
                    <a:pt x="592" y="167"/>
                  </a:lnTo>
                  <a:lnTo>
                    <a:pt x="587" y="169"/>
                  </a:lnTo>
                  <a:lnTo>
                    <a:pt x="582" y="169"/>
                  </a:lnTo>
                  <a:lnTo>
                    <a:pt x="576" y="171"/>
                  </a:lnTo>
                  <a:lnTo>
                    <a:pt x="573" y="172"/>
                  </a:lnTo>
                  <a:lnTo>
                    <a:pt x="568" y="172"/>
                  </a:lnTo>
                  <a:lnTo>
                    <a:pt x="562" y="172"/>
                  </a:lnTo>
                  <a:lnTo>
                    <a:pt x="559" y="167"/>
                  </a:lnTo>
                  <a:lnTo>
                    <a:pt x="557" y="162"/>
                  </a:lnTo>
                  <a:lnTo>
                    <a:pt x="554" y="158"/>
                  </a:lnTo>
                  <a:lnTo>
                    <a:pt x="554" y="162"/>
                  </a:lnTo>
                  <a:lnTo>
                    <a:pt x="550" y="165"/>
                  </a:lnTo>
                  <a:lnTo>
                    <a:pt x="548" y="169"/>
                  </a:lnTo>
                  <a:lnTo>
                    <a:pt x="547" y="172"/>
                  </a:lnTo>
                  <a:lnTo>
                    <a:pt x="538" y="172"/>
                  </a:lnTo>
                  <a:lnTo>
                    <a:pt x="534" y="167"/>
                  </a:lnTo>
                  <a:lnTo>
                    <a:pt x="531" y="160"/>
                  </a:lnTo>
                  <a:lnTo>
                    <a:pt x="528" y="153"/>
                  </a:lnTo>
                  <a:lnTo>
                    <a:pt x="526" y="158"/>
                  </a:lnTo>
                  <a:lnTo>
                    <a:pt x="524" y="162"/>
                  </a:lnTo>
                  <a:lnTo>
                    <a:pt x="522" y="164"/>
                  </a:lnTo>
                  <a:lnTo>
                    <a:pt x="522" y="164"/>
                  </a:lnTo>
                  <a:lnTo>
                    <a:pt x="519" y="164"/>
                  </a:lnTo>
                  <a:lnTo>
                    <a:pt x="515" y="162"/>
                  </a:lnTo>
                  <a:lnTo>
                    <a:pt x="512" y="160"/>
                  </a:lnTo>
                  <a:lnTo>
                    <a:pt x="510" y="158"/>
                  </a:lnTo>
                  <a:lnTo>
                    <a:pt x="510" y="157"/>
                  </a:lnTo>
                  <a:lnTo>
                    <a:pt x="510" y="155"/>
                  </a:lnTo>
                  <a:lnTo>
                    <a:pt x="510" y="153"/>
                  </a:lnTo>
                  <a:lnTo>
                    <a:pt x="510" y="151"/>
                  </a:lnTo>
                  <a:lnTo>
                    <a:pt x="508" y="150"/>
                  </a:lnTo>
                  <a:lnTo>
                    <a:pt x="507" y="150"/>
                  </a:lnTo>
                  <a:lnTo>
                    <a:pt x="505" y="151"/>
                  </a:lnTo>
                  <a:lnTo>
                    <a:pt x="501" y="151"/>
                  </a:lnTo>
                  <a:lnTo>
                    <a:pt x="496" y="153"/>
                  </a:lnTo>
                  <a:lnTo>
                    <a:pt x="493" y="153"/>
                  </a:lnTo>
                  <a:lnTo>
                    <a:pt x="487" y="155"/>
                  </a:lnTo>
                  <a:lnTo>
                    <a:pt x="486" y="153"/>
                  </a:lnTo>
                  <a:lnTo>
                    <a:pt x="484" y="153"/>
                  </a:lnTo>
                  <a:lnTo>
                    <a:pt x="480" y="151"/>
                  </a:lnTo>
                  <a:lnTo>
                    <a:pt x="479" y="150"/>
                  </a:lnTo>
                  <a:lnTo>
                    <a:pt x="475" y="148"/>
                  </a:lnTo>
                  <a:lnTo>
                    <a:pt x="473" y="146"/>
                  </a:lnTo>
                  <a:lnTo>
                    <a:pt x="475" y="136"/>
                  </a:lnTo>
                  <a:lnTo>
                    <a:pt x="473" y="129"/>
                  </a:lnTo>
                  <a:lnTo>
                    <a:pt x="470" y="123"/>
                  </a:lnTo>
                  <a:lnTo>
                    <a:pt x="466" y="115"/>
                  </a:lnTo>
                  <a:lnTo>
                    <a:pt x="466" y="104"/>
                  </a:lnTo>
                  <a:lnTo>
                    <a:pt x="449" y="103"/>
                  </a:lnTo>
                  <a:lnTo>
                    <a:pt x="433" y="97"/>
                  </a:lnTo>
                  <a:lnTo>
                    <a:pt x="419" y="92"/>
                  </a:lnTo>
                  <a:lnTo>
                    <a:pt x="418" y="90"/>
                  </a:lnTo>
                  <a:lnTo>
                    <a:pt x="418" y="89"/>
                  </a:lnTo>
                  <a:lnTo>
                    <a:pt x="418" y="87"/>
                  </a:lnTo>
                  <a:lnTo>
                    <a:pt x="416" y="85"/>
                  </a:lnTo>
                  <a:lnTo>
                    <a:pt x="416" y="80"/>
                  </a:lnTo>
                  <a:lnTo>
                    <a:pt x="423" y="78"/>
                  </a:lnTo>
                  <a:lnTo>
                    <a:pt x="432" y="78"/>
                  </a:lnTo>
                  <a:lnTo>
                    <a:pt x="442" y="76"/>
                  </a:lnTo>
                  <a:lnTo>
                    <a:pt x="445" y="75"/>
                  </a:lnTo>
                  <a:lnTo>
                    <a:pt x="449" y="75"/>
                  </a:lnTo>
                  <a:lnTo>
                    <a:pt x="452" y="73"/>
                  </a:lnTo>
                  <a:lnTo>
                    <a:pt x="458" y="73"/>
                  </a:lnTo>
                  <a:close/>
                  <a:moveTo>
                    <a:pt x="377" y="73"/>
                  </a:moveTo>
                  <a:lnTo>
                    <a:pt x="409" y="73"/>
                  </a:lnTo>
                  <a:lnTo>
                    <a:pt x="409" y="76"/>
                  </a:lnTo>
                  <a:lnTo>
                    <a:pt x="411" y="80"/>
                  </a:lnTo>
                  <a:lnTo>
                    <a:pt x="411" y="83"/>
                  </a:lnTo>
                  <a:lnTo>
                    <a:pt x="412" y="89"/>
                  </a:lnTo>
                  <a:lnTo>
                    <a:pt x="404" y="89"/>
                  </a:lnTo>
                  <a:lnTo>
                    <a:pt x="400" y="89"/>
                  </a:lnTo>
                  <a:lnTo>
                    <a:pt x="397" y="89"/>
                  </a:lnTo>
                  <a:lnTo>
                    <a:pt x="390" y="87"/>
                  </a:lnTo>
                  <a:lnTo>
                    <a:pt x="384" y="87"/>
                  </a:lnTo>
                  <a:lnTo>
                    <a:pt x="377" y="85"/>
                  </a:lnTo>
                  <a:lnTo>
                    <a:pt x="377" y="73"/>
                  </a:lnTo>
                  <a:close/>
                  <a:moveTo>
                    <a:pt x="301" y="69"/>
                  </a:moveTo>
                  <a:lnTo>
                    <a:pt x="308" y="73"/>
                  </a:lnTo>
                  <a:lnTo>
                    <a:pt x="315" y="76"/>
                  </a:lnTo>
                  <a:lnTo>
                    <a:pt x="318" y="82"/>
                  </a:lnTo>
                  <a:lnTo>
                    <a:pt x="322" y="89"/>
                  </a:lnTo>
                  <a:lnTo>
                    <a:pt x="323" y="96"/>
                  </a:lnTo>
                  <a:lnTo>
                    <a:pt x="313" y="96"/>
                  </a:lnTo>
                  <a:lnTo>
                    <a:pt x="313" y="92"/>
                  </a:lnTo>
                  <a:lnTo>
                    <a:pt x="308" y="89"/>
                  </a:lnTo>
                  <a:lnTo>
                    <a:pt x="306" y="85"/>
                  </a:lnTo>
                  <a:lnTo>
                    <a:pt x="304" y="82"/>
                  </a:lnTo>
                  <a:lnTo>
                    <a:pt x="302" y="76"/>
                  </a:lnTo>
                  <a:lnTo>
                    <a:pt x="301" y="69"/>
                  </a:lnTo>
                  <a:close/>
                  <a:moveTo>
                    <a:pt x="489" y="61"/>
                  </a:moveTo>
                  <a:lnTo>
                    <a:pt x="505" y="61"/>
                  </a:lnTo>
                  <a:lnTo>
                    <a:pt x="505" y="69"/>
                  </a:lnTo>
                  <a:lnTo>
                    <a:pt x="489" y="69"/>
                  </a:lnTo>
                  <a:lnTo>
                    <a:pt x="489" y="61"/>
                  </a:lnTo>
                  <a:close/>
                  <a:moveTo>
                    <a:pt x="192" y="61"/>
                  </a:moveTo>
                  <a:lnTo>
                    <a:pt x="201" y="62"/>
                  </a:lnTo>
                  <a:lnTo>
                    <a:pt x="208" y="62"/>
                  </a:lnTo>
                  <a:lnTo>
                    <a:pt x="215" y="64"/>
                  </a:lnTo>
                  <a:lnTo>
                    <a:pt x="220" y="66"/>
                  </a:lnTo>
                  <a:lnTo>
                    <a:pt x="217" y="71"/>
                  </a:lnTo>
                  <a:lnTo>
                    <a:pt x="213" y="76"/>
                  </a:lnTo>
                  <a:lnTo>
                    <a:pt x="210" y="80"/>
                  </a:lnTo>
                  <a:lnTo>
                    <a:pt x="205" y="85"/>
                  </a:lnTo>
                  <a:lnTo>
                    <a:pt x="199" y="89"/>
                  </a:lnTo>
                  <a:lnTo>
                    <a:pt x="194" y="90"/>
                  </a:lnTo>
                  <a:lnTo>
                    <a:pt x="191" y="90"/>
                  </a:lnTo>
                  <a:lnTo>
                    <a:pt x="185" y="89"/>
                  </a:lnTo>
                  <a:lnTo>
                    <a:pt x="182" y="85"/>
                  </a:lnTo>
                  <a:lnTo>
                    <a:pt x="180" y="82"/>
                  </a:lnTo>
                  <a:lnTo>
                    <a:pt x="178" y="78"/>
                  </a:lnTo>
                  <a:lnTo>
                    <a:pt x="178" y="73"/>
                  </a:lnTo>
                  <a:lnTo>
                    <a:pt x="185" y="68"/>
                  </a:lnTo>
                  <a:lnTo>
                    <a:pt x="192" y="61"/>
                  </a:lnTo>
                  <a:close/>
                  <a:moveTo>
                    <a:pt x="435" y="54"/>
                  </a:moveTo>
                  <a:lnTo>
                    <a:pt x="440" y="54"/>
                  </a:lnTo>
                  <a:lnTo>
                    <a:pt x="444" y="54"/>
                  </a:lnTo>
                  <a:lnTo>
                    <a:pt x="447" y="54"/>
                  </a:lnTo>
                  <a:lnTo>
                    <a:pt x="449" y="54"/>
                  </a:lnTo>
                  <a:lnTo>
                    <a:pt x="452" y="54"/>
                  </a:lnTo>
                  <a:lnTo>
                    <a:pt x="456" y="54"/>
                  </a:lnTo>
                  <a:lnTo>
                    <a:pt x="461" y="54"/>
                  </a:lnTo>
                  <a:lnTo>
                    <a:pt x="461" y="61"/>
                  </a:lnTo>
                  <a:lnTo>
                    <a:pt x="438" y="66"/>
                  </a:lnTo>
                  <a:lnTo>
                    <a:pt x="435" y="54"/>
                  </a:lnTo>
                  <a:close/>
                  <a:moveTo>
                    <a:pt x="220" y="43"/>
                  </a:moveTo>
                  <a:lnTo>
                    <a:pt x="227" y="45"/>
                  </a:lnTo>
                  <a:lnTo>
                    <a:pt x="234" y="47"/>
                  </a:lnTo>
                  <a:lnTo>
                    <a:pt x="240" y="50"/>
                  </a:lnTo>
                  <a:lnTo>
                    <a:pt x="236" y="50"/>
                  </a:lnTo>
                  <a:lnTo>
                    <a:pt x="227" y="54"/>
                  </a:lnTo>
                  <a:lnTo>
                    <a:pt x="217" y="54"/>
                  </a:lnTo>
                  <a:lnTo>
                    <a:pt x="205" y="54"/>
                  </a:lnTo>
                  <a:lnTo>
                    <a:pt x="205" y="50"/>
                  </a:lnTo>
                  <a:lnTo>
                    <a:pt x="208" y="50"/>
                  </a:lnTo>
                  <a:lnTo>
                    <a:pt x="212" y="47"/>
                  </a:lnTo>
                  <a:lnTo>
                    <a:pt x="217" y="45"/>
                  </a:lnTo>
                  <a:lnTo>
                    <a:pt x="220" y="43"/>
                  </a:lnTo>
                  <a:close/>
                  <a:moveTo>
                    <a:pt x="2671" y="41"/>
                  </a:moveTo>
                  <a:lnTo>
                    <a:pt x="2688" y="43"/>
                  </a:lnTo>
                  <a:lnTo>
                    <a:pt x="2692" y="47"/>
                  </a:lnTo>
                  <a:lnTo>
                    <a:pt x="2694" y="50"/>
                  </a:lnTo>
                  <a:lnTo>
                    <a:pt x="2697" y="54"/>
                  </a:lnTo>
                  <a:lnTo>
                    <a:pt x="2695" y="57"/>
                  </a:lnTo>
                  <a:lnTo>
                    <a:pt x="2695" y="59"/>
                  </a:lnTo>
                  <a:lnTo>
                    <a:pt x="2695" y="59"/>
                  </a:lnTo>
                  <a:lnTo>
                    <a:pt x="2694" y="61"/>
                  </a:lnTo>
                  <a:lnTo>
                    <a:pt x="2694" y="61"/>
                  </a:lnTo>
                  <a:lnTo>
                    <a:pt x="2683" y="75"/>
                  </a:lnTo>
                  <a:lnTo>
                    <a:pt x="2669" y="85"/>
                  </a:lnTo>
                  <a:lnTo>
                    <a:pt x="2653" y="94"/>
                  </a:lnTo>
                  <a:lnTo>
                    <a:pt x="2634" y="101"/>
                  </a:lnTo>
                  <a:lnTo>
                    <a:pt x="2617" y="108"/>
                  </a:lnTo>
                  <a:lnTo>
                    <a:pt x="2601" y="115"/>
                  </a:lnTo>
                  <a:lnTo>
                    <a:pt x="2584" y="129"/>
                  </a:lnTo>
                  <a:lnTo>
                    <a:pt x="2564" y="150"/>
                  </a:lnTo>
                  <a:lnTo>
                    <a:pt x="2544" y="174"/>
                  </a:lnTo>
                  <a:lnTo>
                    <a:pt x="2524" y="202"/>
                  </a:lnTo>
                  <a:lnTo>
                    <a:pt x="2509" y="230"/>
                  </a:lnTo>
                  <a:lnTo>
                    <a:pt x="2498" y="258"/>
                  </a:lnTo>
                  <a:lnTo>
                    <a:pt x="2493" y="284"/>
                  </a:lnTo>
                  <a:lnTo>
                    <a:pt x="2495" y="293"/>
                  </a:lnTo>
                  <a:lnTo>
                    <a:pt x="2502" y="303"/>
                  </a:lnTo>
                  <a:lnTo>
                    <a:pt x="2510" y="314"/>
                  </a:lnTo>
                  <a:lnTo>
                    <a:pt x="2521" y="322"/>
                  </a:lnTo>
                  <a:lnTo>
                    <a:pt x="2521" y="326"/>
                  </a:lnTo>
                  <a:lnTo>
                    <a:pt x="2516" y="326"/>
                  </a:lnTo>
                  <a:lnTo>
                    <a:pt x="2512" y="335"/>
                  </a:lnTo>
                  <a:lnTo>
                    <a:pt x="2498" y="329"/>
                  </a:lnTo>
                  <a:lnTo>
                    <a:pt x="2482" y="326"/>
                  </a:lnTo>
                  <a:lnTo>
                    <a:pt x="2477" y="312"/>
                  </a:lnTo>
                  <a:lnTo>
                    <a:pt x="2468" y="300"/>
                  </a:lnTo>
                  <a:lnTo>
                    <a:pt x="2460" y="291"/>
                  </a:lnTo>
                  <a:lnTo>
                    <a:pt x="2451" y="282"/>
                  </a:lnTo>
                  <a:lnTo>
                    <a:pt x="2444" y="268"/>
                  </a:lnTo>
                  <a:lnTo>
                    <a:pt x="2454" y="261"/>
                  </a:lnTo>
                  <a:lnTo>
                    <a:pt x="2460" y="258"/>
                  </a:lnTo>
                  <a:lnTo>
                    <a:pt x="2460" y="253"/>
                  </a:lnTo>
                  <a:lnTo>
                    <a:pt x="2458" y="249"/>
                  </a:lnTo>
                  <a:lnTo>
                    <a:pt x="2456" y="242"/>
                  </a:lnTo>
                  <a:lnTo>
                    <a:pt x="2458" y="235"/>
                  </a:lnTo>
                  <a:lnTo>
                    <a:pt x="2463" y="226"/>
                  </a:lnTo>
                  <a:lnTo>
                    <a:pt x="2470" y="221"/>
                  </a:lnTo>
                  <a:lnTo>
                    <a:pt x="2477" y="214"/>
                  </a:lnTo>
                  <a:lnTo>
                    <a:pt x="2482" y="204"/>
                  </a:lnTo>
                  <a:lnTo>
                    <a:pt x="2479" y="202"/>
                  </a:lnTo>
                  <a:lnTo>
                    <a:pt x="2475" y="200"/>
                  </a:lnTo>
                  <a:lnTo>
                    <a:pt x="2475" y="199"/>
                  </a:lnTo>
                  <a:lnTo>
                    <a:pt x="2474" y="199"/>
                  </a:lnTo>
                  <a:lnTo>
                    <a:pt x="2474" y="197"/>
                  </a:lnTo>
                  <a:lnTo>
                    <a:pt x="2474" y="195"/>
                  </a:lnTo>
                  <a:lnTo>
                    <a:pt x="2482" y="186"/>
                  </a:lnTo>
                  <a:lnTo>
                    <a:pt x="2491" y="178"/>
                  </a:lnTo>
                  <a:lnTo>
                    <a:pt x="2496" y="165"/>
                  </a:lnTo>
                  <a:lnTo>
                    <a:pt x="2498" y="162"/>
                  </a:lnTo>
                  <a:lnTo>
                    <a:pt x="2496" y="157"/>
                  </a:lnTo>
                  <a:lnTo>
                    <a:pt x="2496" y="153"/>
                  </a:lnTo>
                  <a:lnTo>
                    <a:pt x="2495" y="151"/>
                  </a:lnTo>
                  <a:lnTo>
                    <a:pt x="2495" y="146"/>
                  </a:lnTo>
                  <a:lnTo>
                    <a:pt x="2495" y="143"/>
                  </a:lnTo>
                  <a:lnTo>
                    <a:pt x="2496" y="137"/>
                  </a:lnTo>
                  <a:lnTo>
                    <a:pt x="2510" y="122"/>
                  </a:lnTo>
                  <a:lnTo>
                    <a:pt x="2528" y="106"/>
                  </a:lnTo>
                  <a:lnTo>
                    <a:pt x="2550" y="90"/>
                  </a:lnTo>
                  <a:lnTo>
                    <a:pt x="2573" y="78"/>
                  </a:lnTo>
                  <a:lnTo>
                    <a:pt x="2592" y="69"/>
                  </a:lnTo>
                  <a:lnTo>
                    <a:pt x="2624" y="69"/>
                  </a:lnTo>
                  <a:lnTo>
                    <a:pt x="2634" y="64"/>
                  </a:lnTo>
                  <a:lnTo>
                    <a:pt x="2641" y="59"/>
                  </a:lnTo>
                  <a:lnTo>
                    <a:pt x="2646" y="52"/>
                  </a:lnTo>
                  <a:lnTo>
                    <a:pt x="2652" y="48"/>
                  </a:lnTo>
                  <a:lnTo>
                    <a:pt x="2659" y="45"/>
                  </a:lnTo>
                  <a:lnTo>
                    <a:pt x="2671" y="41"/>
                  </a:lnTo>
                  <a:close/>
                  <a:moveTo>
                    <a:pt x="400" y="15"/>
                  </a:moveTo>
                  <a:lnTo>
                    <a:pt x="416" y="15"/>
                  </a:lnTo>
                  <a:lnTo>
                    <a:pt x="421" y="22"/>
                  </a:lnTo>
                  <a:lnTo>
                    <a:pt x="428" y="29"/>
                  </a:lnTo>
                  <a:lnTo>
                    <a:pt x="435" y="34"/>
                  </a:lnTo>
                  <a:lnTo>
                    <a:pt x="432" y="38"/>
                  </a:lnTo>
                  <a:lnTo>
                    <a:pt x="430" y="40"/>
                  </a:lnTo>
                  <a:lnTo>
                    <a:pt x="428" y="41"/>
                  </a:lnTo>
                  <a:lnTo>
                    <a:pt x="426" y="45"/>
                  </a:lnTo>
                  <a:lnTo>
                    <a:pt x="425" y="48"/>
                  </a:lnTo>
                  <a:lnTo>
                    <a:pt x="423" y="54"/>
                  </a:lnTo>
                  <a:lnTo>
                    <a:pt x="418" y="54"/>
                  </a:lnTo>
                  <a:lnTo>
                    <a:pt x="411" y="54"/>
                  </a:lnTo>
                  <a:lnTo>
                    <a:pt x="407" y="52"/>
                  </a:lnTo>
                  <a:lnTo>
                    <a:pt x="402" y="52"/>
                  </a:lnTo>
                  <a:lnTo>
                    <a:pt x="397" y="50"/>
                  </a:lnTo>
                  <a:lnTo>
                    <a:pt x="397" y="43"/>
                  </a:lnTo>
                  <a:lnTo>
                    <a:pt x="398" y="38"/>
                  </a:lnTo>
                  <a:lnTo>
                    <a:pt x="400" y="31"/>
                  </a:lnTo>
                  <a:lnTo>
                    <a:pt x="400" y="24"/>
                  </a:lnTo>
                  <a:lnTo>
                    <a:pt x="400" y="15"/>
                  </a:lnTo>
                  <a:close/>
                  <a:moveTo>
                    <a:pt x="3165" y="0"/>
                  </a:moveTo>
                  <a:lnTo>
                    <a:pt x="3184" y="0"/>
                  </a:lnTo>
                  <a:lnTo>
                    <a:pt x="3188" y="5"/>
                  </a:lnTo>
                  <a:lnTo>
                    <a:pt x="3189" y="7"/>
                  </a:lnTo>
                  <a:lnTo>
                    <a:pt x="3191" y="10"/>
                  </a:lnTo>
                  <a:lnTo>
                    <a:pt x="3195" y="14"/>
                  </a:lnTo>
                  <a:lnTo>
                    <a:pt x="3196" y="19"/>
                  </a:lnTo>
                  <a:lnTo>
                    <a:pt x="3191" y="21"/>
                  </a:lnTo>
                  <a:lnTo>
                    <a:pt x="3189" y="22"/>
                  </a:lnTo>
                  <a:lnTo>
                    <a:pt x="3186" y="24"/>
                  </a:lnTo>
                  <a:lnTo>
                    <a:pt x="3184" y="27"/>
                  </a:lnTo>
                  <a:lnTo>
                    <a:pt x="3182" y="29"/>
                  </a:lnTo>
                  <a:lnTo>
                    <a:pt x="3181" y="34"/>
                  </a:lnTo>
                  <a:lnTo>
                    <a:pt x="3195" y="38"/>
                  </a:lnTo>
                  <a:lnTo>
                    <a:pt x="3202" y="41"/>
                  </a:lnTo>
                  <a:lnTo>
                    <a:pt x="3209" y="48"/>
                  </a:lnTo>
                  <a:lnTo>
                    <a:pt x="3216" y="57"/>
                  </a:lnTo>
                  <a:lnTo>
                    <a:pt x="3228" y="52"/>
                  </a:lnTo>
                  <a:lnTo>
                    <a:pt x="3240" y="50"/>
                  </a:lnTo>
                  <a:lnTo>
                    <a:pt x="3254" y="48"/>
                  </a:lnTo>
                  <a:lnTo>
                    <a:pt x="3270" y="43"/>
                  </a:lnTo>
                  <a:lnTo>
                    <a:pt x="3271" y="41"/>
                  </a:lnTo>
                  <a:lnTo>
                    <a:pt x="3271" y="41"/>
                  </a:lnTo>
                  <a:lnTo>
                    <a:pt x="3273" y="43"/>
                  </a:lnTo>
                  <a:lnTo>
                    <a:pt x="3273" y="45"/>
                  </a:lnTo>
                  <a:lnTo>
                    <a:pt x="3273" y="47"/>
                  </a:lnTo>
                  <a:lnTo>
                    <a:pt x="3287" y="54"/>
                  </a:lnTo>
                  <a:lnTo>
                    <a:pt x="3298" y="62"/>
                  </a:lnTo>
                  <a:lnTo>
                    <a:pt x="3306" y="73"/>
                  </a:lnTo>
                  <a:lnTo>
                    <a:pt x="3315" y="85"/>
                  </a:lnTo>
                  <a:lnTo>
                    <a:pt x="3315" y="108"/>
                  </a:lnTo>
                  <a:lnTo>
                    <a:pt x="3303" y="117"/>
                  </a:lnTo>
                  <a:lnTo>
                    <a:pt x="3298" y="125"/>
                  </a:lnTo>
                  <a:lnTo>
                    <a:pt x="3294" y="134"/>
                  </a:lnTo>
                  <a:lnTo>
                    <a:pt x="3289" y="143"/>
                  </a:lnTo>
                  <a:lnTo>
                    <a:pt x="3275" y="151"/>
                  </a:lnTo>
                  <a:lnTo>
                    <a:pt x="3259" y="160"/>
                  </a:lnTo>
                  <a:lnTo>
                    <a:pt x="3243" y="171"/>
                  </a:lnTo>
                  <a:lnTo>
                    <a:pt x="3231" y="185"/>
                  </a:lnTo>
                  <a:lnTo>
                    <a:pt x="3235" y="185"/>
                  </a:lnTo>
                  <a:lnTo>
                    <a:pt x="3247" y="178"/>
                  </a:lnTo>
                  <a:lnTo>
                    <a:pt x="3261" y="176"/>
                  </a:lnTo>
                  <a:lnTo>
                    <a:pt x="3277" y="178"/>
                  </a:lnTo>
                  <a:lnTo>
                    <a:pt x="3277" y="181"/>
                  </a:lnTo>
                  <a:lnTo>
                    <a:pt x="3275" y="185"/>
                  </a:lnTo>
                  <a:lnTo>
                    <a:pt x="3275" y="186"/>
                  </a:lnTo>
                  <a:lnTo>
                    <a:pt x="3275" y="188"/>
                  </a:lnTo>
                  <a:lnTo>
                    <a:pt x="3275" y="188"/>
                  </a:lnTo>
                  <a:lnTo>
                    <a:pt x="3275" y="190"/>
                  </a:lnTo>
                  <a:lnTo>
                    <a:pt x="3277" y="190"/>
                  </a:lnTo>
                  <a:lnTo>
                    <a:pt x="3280" y="192"/>
                  </a:lnTo>
                  <a:lnTo>
                    <a:pt x="3285" y="186"/>
                  </a:lnTo>
                  <a:lnTo>
                    <a:pt x="3292" y="181"/>
                  </a:lnTo>
                  <a:lnTo>
                    <a:pt x="3299" y="176"/>
                  </a:lnTo>
                  <a:lnTo>
                    <a:pt x="3308" y="172"/>
                  </a:lnTo>
                  <a:lnTo>
                    <a:pt x="3308" y="178"/>
                  </a:lnTo>
                  <a:lnTo>
                    <a:pt x="3305" y="183"/>
                  </a:lnTo>
                  <a:lnTo>
                    <a:pt x="3303" y="188"/>
                  </a:lnTo>
                  <a:lnTo>
                    <a:pt x="3301" y="195"/>
                  </a:lnTo>
                  <a:lnTo>
                    <a:pt x="3299" y="204"/>
                  </a:lnTo>
                  <a:lnTo>
                    <a:pt x="3301" y="206"/>
                  </a:lnTo>
                  <a:lnTo>
                    <a:pt x="3301" y="206"/>
                  </a:lnTo>
                  <a:lnTo>
                    <a:pt x="3301" y="206"/>
                  </a:lnTo>
                  <a:lnTo>
                    <a:pt x="3301" y="206"/>
                  </a:lnTo>
                  <a:lnTo>
                    <a:pt x="3303" y="206"/>
                  </a:lnTo>
                  <a:lnTo>
                    <a:pt x="3303" y="207"/>
                  </a:lnTo>
                  <a:lnTo>
                    <a:pt x="3312" y="207"/>
                  </a:lnTo>
                  <a:lnTo>
                    <a:pt x="3312" y="195"/>
                  </a:lnTo>
                  <a:lnTo>
                    <a:pt x="3329" y="193"/>
                  </a:lnTo>
                  <a:lnTo>
                    <a:pt x="3345" y="193"/>
                  </a:lnTo>
                  <a:lnTo>
                    <a:pt x="3357" y="195"/>
                  </a:lnTo>
                  <a:lnTo>
                    <a:pt x="3369" y="204"/>
                  </a:lnTo>
                  <a:lnTo>
                    <a:pt x="3369" y="206"/>
                  </a:lnTo>
                  <a:lnTo>
                    <a:pt x="3369" y="211"/>
                  </a:lnTo>
                  <a:lnTo>
                    <a:pt x="3371" y="216"/>
                  </a:lnTo>
                  <a:lnTo>
                    <a:pt x="3371" y="221"/>
                  </a:lnTo>
                  <a:lnTo>
                    <a:pt x="3373" y="226"/>
                  </a:lnTo>
                  <a:lnTo>
                    <a:pt x="3423" y="230"/>
                  </a:lnTo>
                  <a:lnTo>
                    <a:pt x="3427" y="219"/>
                  </a:lnTo>
                  <a:lnTo>
                    <a:pt x="3427" y="216"/>
                  </a:lnTo>
                  <a:lnTo>
                    <a:pt x="3427" y="214"/>
                  </a:lnTo>
                  <a:lnTo>
                    <a:pt x="3427" y="211"/>
                  </a:lnTo>
                  <a:lnTo>
                    <a:pt x="3427" y="206"/>
                  </a:lnTo>
                  <a:lnTo>
                    <a:pt x="3427" y="200"/>
                  </a:lnTo>
                  <a:lnTo>
                    <a:pt x="3430" y="199"/>
                  </a:lnTo>
                  <a:lnTo>
                    <a:pt x="3430" y="199"/>
                  </a:lnTo>
                  <a:lnTo>
                    <a:pt x="3432" y="199"/>
                  </a:lnTo>
                  <a:lnTo>
                    <a:pt x="3432" y="197"/>
                  </a:lnTo>
                  <a:lnTo>
                    <a:pt x="3434" y="195"/>
                  </a:lnTo>
                  <a:lnTo>
                    <a:pt x="3444" y="200"/>
                  </a:lnTo>
                  <a:lnTo>
                    <a:pt x="3455" y="206"/>
                  </a:lnTo>
                  <a:lnTo>
                    <a:pt x="3465" y="211"/>
                  </a:lnTo>
                  <a:lnTo>
                    <a:pt x="3476" y="202"/>
                  </a:lnTo>
                  <a:lnTo>
                    <a:pt x="3488" y="197"/>
                  </a:lnTo>
                  <a:lnTo>
                    <a:pt x="3507" y="195"/>
                  </a:lnTo>
                  <a:lnTo>
                    <a:pt x="3507" y="200"/>
                  </a:lnTo>
                  <a:lnTo>
                    <a:pt x="3510" y="200"/>
                  </a:lnTo>
                  <a:lnTo>
                    <a:pt x="3519" y="235"/>
                  </a:lnTo>
                  <a:lnTo>
                    <a:pt x="3507" y="247"/>
                  </a:lnTo>
                  <a:lnTo>
                    <a:pt x="3500" y="265"/>
                  </a:lnTo>
                  <a:lnTo>
                    <a:pt x="3502" y="268"/>
                  </a:lnTo>
                  <a:lnTo>
                    <a:pt x="3504" y="272"/>
                  </a:lnTo>
                  <a:lnTo>
                    <a:pt x="3504" y="275"/>
                  </a:lnTo>
                  <a:lnTo>
                    <a:pt x="3505" y="279"/>
                  </a:lnTo>
                  <a:lnTo>
                    <a:pt x="3507" y="284"/>
                  </a:lnTo>
                  <a:lnTo>
                    <a:pt x="3516" y="293"/>
                  </a:lnTo>
                  <a:lnTo>
                    <a:pt x="3528" y="300"/>
                  </a:lnTo>
                  <a:lnTo>
                    <a:pt x="3538" y="307"/>
                  </a:lnTo>
                  <a:lnTo>
                    <a:pt x="3538" y="307"/>
                  </a:lnTo>
                  <a:lnTo>
                    <a:pt x="3540" y="305"/>
                  </a:lnTo>
                  <a:lnTo>
                    <a:pt x="3540" y="305"/>
                  </a:lnTo>
                  <a:lnTo>
                    <a:pt x="3540" y="305"/>
                  </a:lnTo>
                  <a:lnTo>
                    <a:pt x="3540" y="305"/>
                  </a:lnTo>
                  <a:lnTo>
                    <a:pt x="3542" y="303"/>
                  </a:lnTo>
                  <a:lnTo>
                    <a:pt x="3547" y="295"/>
                  </a:lnTo>
                  <a:lnTo>
                    <a:pt x="3551" y="284"/>
                  </a:lnTo>
                  <a:lnTo>
                    <a:pt x="3554" y="274"/>
                  </a:lnTo>
                  <a:lnTo>
                    <a:pt x="3561" y="265"/>
                  </a:lnTo>
                  <a:lnTo>
                    <a:pt x="3561" y="274"/>
                  </a:lnTo>
                  <a:lnTo>
                    <a:pt x="3563" y="281"/>
                  </a:lnTo>
                  <a:lnTo>
                    <a:pt x="3566" y="286"/>
                  </a:lnTo>
                  <a:lnTo>
                    <a:pt x="3572" y="289"/>
                  </a:lnTo>
                  <a:lnTo>
                    <a:pt x="3579" y="291"/>
                  </a:lnTo>
                  <a:lnTo>
                    <a:pt x="3587" y="293"/>
                  </a:lnTo>
                  <a:lnTo>
                    <a:pt x="3600" y="272"/>
                  </a:lnTo>
                  <a:lnTo>
                    <a:pt x="3605" y="277"/>
                  </a:lnTo>
                  <a:lnTo>
                    <a:pt x="3610" y="281"/>
                  </a:lnTo>
                  <a:lnTo>
                    <a:pt x="3613" y="286"/>
                  </a:lnTo>
                  <a:lnTo>
                    <a:pt x="3619" y="289"/>
                  </a:lnTo>
                  <a:lnTo>
                    <a:pt x="3626" y="293"/>
                  </a:lnTo>
                  <a:lnTo>
                    <a:pt x="3629" y="289"/>
                  </a:lnTo>
                  <a:lnTo>
                    <a:pt x="3633" y="286"/>
                  </a:lnTo>
                  <a:lnTo>
                    <a:pt x="3636" y="286"/>
                  </a:lnTo>
                  <a:lnTo>
                    <a:pt x="3638" y="286"/>
                  </a:lnTo>
                  <a:lnTo>
                    <a:pt x="3643" y="286"/>
                  </a:lnTo>
                  <a:lnTo>
                    <a:pt x="3647" y="288"/>
                  </a:lnTo>
                  <a:lnTo>
                    <a:pt x="3654" y="288"/>
                  </a:lnTo>
                  <a:lnTo>
                    <a:pt x="3652" y="270"/>
                  </a:lnTo>
                  <a:lnTo>
                    <a:pt x="3648" y="258"/>
                  </a:lnTo>
                  <a:lnTo>
                    <a:pt x="3645" y="242"/>
                  </a:lnTo>
                  <a:lnTo>
                    <a:pt x="3657" y="239"/>
                  </a:lnTo>
                  <a:lnTo>
                    <a:pt x="3668" y="235"/>
                  </a:lnTo>
                  <a:lnTo>
                    <a:pt x="3685" y="235"/>
                  </a:lnTo>
                  <a:lnTo>
                    <a:pt x="3704" y="237"/>
                  </a:lnTo>
                  <a:lnTo>
                    <a:pt x="3723" y="242"/>
                  </a:lnTo>
                  <a:lnTo>
                    <a:pt x="3741" y="247"/>
                  </a:lnTo>
                  <a:lnTo>
                    <a:pt x="3757" y="253"/>
                  </a:lnTo>
                  <a:lnTo>
                    <a:pt x="3764" y="258"/>
                  </a:lnTo>
                  <a:lnTo>
                    <a:pt x="3767" y="261"/>
                  </a:lnTo>
                  <a:lnTo>
                    <a:pt x="3769" y="267"/>
                  </a:lnTo>
                  <a:lnTo>
                    <a:pt x="3769" y="270"/>
                  </a:lnTo>
                  <a:lnTo>
                    <a:pt x="3771" y="272"/>
                  </a:lnTo>
                  <a:lnTo>
                    <a:pt x="3771" y="275"/>
                  </a:lnTo>
                  <a:lnTo>
                    <a:pt x="3774" y="277"/>
                  </a:lnTo>
                  <a:lnTo>
                    <a:pt x="3778" y="279"/>
                  </a:lnTo>
                  <a:lnTo>
                    <a:pt x="3783" y="281"/>
                  </a:lnTo>
                  <a:lnTo>
                    <a:pt x="3793" y="277"/>
                  </a:lnTo>
                  <a:lnTo>
                    <a:pt x="3805" y="277"/>
                  </a:lnTo>
                  <a:lnTo>
                    <a:pt x="3818" y="277"/>
                  </a:lnTo>
                  <a:lnTo>
                    <a:pt x="3823" y="288"/>
                  </a:lnTo>
                  <a:lnTo>
                    <a:pt x="3830" y="298"/>
                  </a:lnTo>
                  <a:lnTo>
                    <a:pt x="3840" y="307"/>
                  </a:lnTo>
                  <a:lnTo>
                    <a:pt x="3853" y="312"/>
                  </a:lnTo>
                  <a:lnTo>
                    <a:pt x="3865" y="307"/>
                  </a:lnTo>
                  <a:lnTo>
                    <a:pt x="3882" y="307"/>
                  </a:lnTo>
                  <a:lnTo>
                    <a:pt x="3898" y="309"/>
                  </a:lnTo>
                  <a:lnTo>
                    <a:pt x="3914" y="312"/>
                  </a:lnTo>
                  <a:lnTo>
                    <a:pt x="3926" y="315"/>
                  </a:lnTo>
                  <a:lnTo>
                    <a:pt x="3931" y="331"/>
                  </a:lnTo>
                  <a:lnTo>
                    <a:pt x="3933" y="345"/>
                  </a:lnTo>
                  <a:lnTo>
                    <a:pt x="3936" y="357"/>
                  </a:lnTo>
                  <a:lnTo>
                    <a:pt x="3940" y="359"/>
                  </a:lnTo>
                  <a:lnTo>
                    <a:pt x="3942" y="363"/>
                  </a:lnTo>
                  <a:lnTo>
                    <a:pt x="3945" y="364"/>
                  </a:lnTo>
                  <a:lnTo>
                    <a:pt x="3978" y="361"/>
                  </a:lnTo>
                  <a:lnTo>
                    <a:pt x="4011" y="361"/>
                  </a:lnTo>
                  <a:lnTo>
                    <a:pt x="4045" y="361"/>
                  </a:lnTo>
                  <a:lnTo>
                    <a:pt x="4048" y="368"/>
                  </a:lnTo>
                  <a:lnTo>
                    <a:pt x="4053" y="373"/>
                  </a:lnTo>
                  <a:lnTo>
                    <a:pt x="4059" y="380"/>
                  </a:lnTo>
                  <a:lnTo>
                    <a:pt x="4064" y="384"/>
                  </a:lnTo>
                  <a:lnTo>
                    <a:pt x="4071" y="389"/>
                  </a:lnTo>
                  <a:lnTo>
                    <a:pt x="4071" y="384"/>
                  </a:lnTo>
                  <a:lnTo>
                    <a:pt x="4073" y="382"/>
                  </a:lnTo>
                  <a:lnTo>
                    <a:pt x="4074" y="378"/>
                  </a:lnTo>
                  <a:lnTo>
                    <a:pt x="4074" y="375"/>
                  </a:lnTo>
                  <a:lnTo>
                    <a:pt x="4076" y="370"/>
                  </a:lnTo>
                  <a:lnTo>
                    <a:pt x="4073" y="364"/>
                  </a:lnTo>
                  <a:lnTo>
                    <a:pt x="4071" y="361"/>
                  </a:lnTo>
                  <a:lnTo>
                    <a:pt x="4069" y="359"/>
                  </a:lnTo>
                  <a:lnTo>
                    <a:pt x="4069" y="356"/>
                  </a:lnTo>
                  <a:lnTo>
                    <a:pt x="4071" y="352"/>
                  </a:lnTo>
                  <a:lnTo>
                    <a:pt x="4071" y="347"/>
                  </a:lnTo>
                  <a:lnTo>
                    <a:pt x="4071" y="342"/>
                  </a:lnTo>
                  <a:lnTo>
                    <a:pt x="4088" y="345"/>
                  </a:lnTo>
                  <a:lnTo>
                    <a:pt x="4100" y="352"/>
                  </a:lnTo>
                  <a:lnTo>
                    <a:pt x="4114" y="357"/>
                  </a:lnTo>
                  <a:lnTo>
                    <a:pt x="4120" y="357"/>
                  </a:lnTo>
                  <a:lnTo>
                    <a:pt x="4125" y="357"/>
                  </a:lnTo>
                  <a:lnTo>
                    <a:pt x="4130" y="356"/>
                  </a:lnTo>
                  <a:lnTo>
                    <a:pt x="4134" y="352"/>
                  </a:lnTo>
                  <a:lnTo>
                    <a:pt x="4137" y="350"/>
                  </a:lnTo>
                  <a:lnTo>
                    <a:pt x="4141" y="349"/>
                  </a:lnTo>
                  <a:lnTo>
                    <a:pt x="4198" y="373"/>
                  </a:lnTo>
                  <a:lnTo>
                    <a:pt x="4230" y="406"/>
                  </a:lnTo>
                  <a:lnTo>
                    <a:pt x="4235" y="410"/>
                  </a:lnTo>
                  <a:lnTo>
                    <a:pt x="4240" y="410"/>
                  </a:lnTo>
                  <a:lnTo>
                    <a:pt x="4245" y="411"/>
                  </a:lnTo>
                  <a:lnTo>
                    <a:pt x="4251" y="411"/>
                  </a:lnTo>
                  <a:lnTo>
                    <a:pt x="4256" y="415"/>
                  </a:lnTo>
                  <a:lnTo>
                    <a:pt x="4266" y="424"/>
                  </a:lnTo>
                  <a:lnTo>
                    <a:pt x="4273" y="434"/>
                  </a:lnTo>
                  <a:lnTo>
                    <a:pt x="4280" y="443"/>
                  </a:lnTo>
                  <a:lnTo>
                    <a:pt x="4289" y="450"/>
                  </a:lnTo>
                  <a:lnTo>
                    <a:pt x="4306" y="453"/>
                  </a:lnTo>
                  <a:lnTo>
                    <a:pt x="4308" y="452"/>
                  </a:lnTo>
                  <a:lnTo>
                    <a:pt x="4310" y="452"/>
                  </a:lnTo>
                  <a:lnTo>
                    <a:pt x="4312" y="450"/>
                  </a:lnTo>
                  <a:lnTo>
                    <a:pt x="4313" y="450"/>
                  </a:lnTo>
                  <a:lnTo>
                    <a:pt x="4317" y="450"/>
                  </a:lnTo>
                  <a:lnTo>
                    <a:pt x="4327" y="462"/>
                  </a:lnTo>
                  <a:lnTo>
                    <a:pt x="4338" y="474"/>
                  </a:lnTo>
                  <a:lnTo>
                    <a:pt x="4347" y="487"/>
                  </a:lnTo>
                  <a:lnTo>
                    <a:pt x="4352" y="504"/>
                  </a:lnTo>
                  <a:lnTo>
                    <a:pt x="4317" y="504"/>
                  </a:lnTo>
                  <a:lnTo>
                    <a:pt x="4315" y="507"/>
                  </a:lnTo>
                  <a:lnTo>
                    <a:pt x="4312" y="511"/>
                  </a:lnTo>
                  <a:lnTo>
                    <a:pt x="4310" y="513"/>
                  </a:lnTo>
                  <a:lnTo>
                    <a:pt x="4308" y="518"/>
                  </a:lnTo>
                  <a:lnTo>
                    <a:pt x="4306" y="523"/>
                  </a:lnTo>
                  <a:lnTo>
                    <a:pt x="4310" y="525"/>
                  </a:lnTo>
                  <a:lnTo>
                    <a:pt x="4312" y="527"/>
                  </a:lnTo>
                  <a:lnTo>
                    <a:pt x="4313" y="528"/>
                  </a:lnTo>
                  <a:lnTo>
                    <a:pt x="4315" y="532"/>
                  </a:lnTo>
                  <a:lnTo>
                    <a:pt x="4315" y="534"/>
                  </a:lnTo>
                  <a:lnTo>
                    <a:pt x="4313" y="537"/>
                  </a:lnTo>
                  <a:lnTo>
                    <a:pt x="4310" y="542"/>
                  </a:lnTo>
                  <a:lnTo>
                    <a:pt x="4308" y="544"/>
                  </a:lnTo>
                  <a:lnTo>
                    <a:pt x="4305" y="546"/>
                  </a:lnTo>
                  <a:lnTo>
                    <a:pt x="4301" y="546"/>
                  </a:lnTo>
                  <a:lnTo>
                    <a:pt x="4298" y="546"/>
                  </a:lnTo>
                  <a:lnTo>
                    <a:pt x="4291" y="546"/>
                  </a:lnTo>
                  <a:lnTo>
                    <a:pt x="4284" y="535"/>
                  </a:lnTo>
                  <a:lnTo>
                    <a:pt x="4273" y="530"/>
                  </a:lnTo>
                  <a:lnTo>
                    <a:pt x="4259" y="527"/>
                  </a:lnTo>
                  <a:lnTo>
                    <a:pt x="4259" y="514"/>
                  </a:lnTo>
                  <a:lnTo>
                    <a:pt x="4256" y="513"/>
                  </a:lnTo>
                  <a:lnTo>
                    <a:pt x="4252" y="511"/>
                  </a:lnTo>
                  <a:lnTo>
                    <a:pt x="4251" y="509"/>
                  </a:lnTo>
                  <a:lnTo>
                    <a:pt x="4247" y="507"/>
                  </a:lnTo>
                  <a:lnTo>
                    <a:pt x="4240" y="507"/>
                  </a:lnTo>
                  <a:lnTo>
                    <a:pt x="4238" y="507"/>
                  </a:lnTo>
                  <a:lnTo>
                    <a:pt x="4237" y="509"/>
                  </a:lnTo>
                  <a:lnTo>
                    <a:pt x="4235" y="509"/>
                  </a:lnTo>
                  <a:lnTo>
                    <a:pt x="4233" y="509"/>
                  </a:lnTo>
                  <a:lnTo>
                    <a:pt x="4230" y="511"/>
                  </a:lnTo>
                  <a:lnTo>
                    <a:pt x="4226" y="504"/>
                  </a:lnTo>
                  <a:lnTo>
                    <a:pt x="4221" y="497"/>
                  </a:lnTo>
                  <a:lnTo>
                    <a:pt x="4217" y="492"/>
                  </a:lnTo>
                  <a:lnTo>
                    <a:pt x="4217" y="504"/>
                  </a:lnTo>
                  <a:lnTo>
                    <a:pt x="4214" y="518"/>
                  </a:lnTo>
                  <a:lnTo>
                    <a:pt x="4210" y="530"/>
                  </a:lnTo>
                  <a:lnTo>
                    <a:pt x="4202" y="537"/>
                  </a:lnTo>
                  <a:lnTo>
                    <a:pt x="4198" y="539"/>
                  </a:lnTo>
                  <a:lnTo>
                    <a:pt x="4195" y="539"/>
                  </a:lnTo>
                  <a:lnTo>
                    <a:pt x="4193" y="539"/>
                  </a:lnTo>
                  <a:lnTo>
                    <a:pt x="4191" y="539"/>
                  </a:lnTo>
                  <a:lnTo>
                    <a:pt x="4189" y="537"/>
                  </a:lnTo>
                  <a:lnTo>
                    <a:pt x="4188" y="537"/>
                  </a:lnTo>
                  <a:lnTo>
                    <a:pt x="4186" y="537"/>
                  </a:lnTo>
                  <a:lnTo>
                    <a:pt x="4184" y="539"/>
                  </a:lnTo>
                  <a:lnTo>
                    <a:pt x="4182" y="541"/>
                  </a:lnTo>
                  <a:lnTo>
                    <a:pt x="4179" y="546"/>
                  </a:lnTo>
                  <a:lnTo>
                    <a:pt x="4189" y="558"/>
                  </a:lnTo>
                  <a:lnTo>
                    <a:pt x="4200" y="579"/>
                  </a:lnTo>
                  <a:lnTo>
                    <a:pt x="4205" y="603"/>
                  </a:lnTo>
                  <a:lnTo>
                    <a:pt x="4202" y="603"/>
                  </a:lnTo>
                  <a:lnTo>
                    <a:pt x="4200" y="605"/>
                  </a:lnTo>
                  <a:lnTo>
                    <a:pt x="4196" y="605"/>
                  </a:lnTo>
                  <a:lnTo>
                    <a:pt x="4191" y="607"/>
                  </a:lnTo>
                  <a:lnTo>
                    <a:pt x="4184" y="602"/>
                  </a:lnTo>
                  <a:lnTo>
                    <a:pt x="4179" y="598"/>
                  </a:lnTo>
                  <a:lnTo>
                    <a:pt x="4172" y="597"/>
                  </a:lnTo>
                  <a:lnTo>
                    <a:pt x="4163" y="595"/>
                  </a:lnTo>
                  <a:lnTo>
                    <a:pt x="4158" y="609"/>
                  </a:lnTo>
                  <a:lnTo>
                    <a:pt x="4148" y="616"/>
                  </a:lnTo>
                  <a:lnTo>
                    <a:pt x="4135" y="621"/>
                  </a:lnTo>
                  <a:lnTo>
                    <a:pt x="4121" y="626"/>
                  </a:lnTo>
                  <a:lnTo>
                    <a:pt x="4120" y="640"/>
                  </a:lnTo>
                  <a:lnTo>
                    <a:pt x="4116" y="651"/>
                  </a:lnTo>
                  <a:lnTo>
                    <a:pt x="4109" y="661"/>
                  </a:lnTo>
                  <a:lnTo>
                    <a:pt x="4095" y="663"/>
                  </a:lnTo>
                  <a:lnTo>
                    <a:pt x="4085" y="666"/>
                  </a:lnTo>
                  <a:lnTo>
                    <a:pt x="4078" y="670"/>
                  </a:lnTo>
                  <a:lnTo>
                    <a:pt x="4071" y="672"/>
                  </a:lnTo>
                  <a:lnTo>
                    <a:pt x="4066" y="668"/>
                  </a:lnTo>
                  <a:lnTo>
                    <a:pt x="4060" y="663"/>
                  </a:lnTo>
                  <a:lnTo>
                    <a:pt x="4057" y="658"/>
                  </a:lnTo>
                  <a:lnTo>
                    <a:pt x="4050" y="659"/>
                  </a:lnTo>
                  <a:lnTo>
                    <a:pt x="4041" y="661"/>
                  </a:lnTo>
                  <a:lnTo>
                    <a:pt x="4034" y="665"/>
                  </a:lnTo>
                  <a:lnTo>
                    <a:pt x="4029" y="668"/>
                  </a:lnTo>
                  <a:lnTo>
                    <a:pt x="4029" y="675"/>
                  </a:lnTo>
                  <a:lnTo>
                    <a:pt x="4024" y="677"/>
                  </a:lnTo>
                  <a:lnTo>
                    <a:pt x="4015" y="677"/>
                  </a:lnTo>
                  <a:lnTo>
                    <a:pt x="4003" y="677"/>
                  </a:lnTo>
                  <a:lnTo>
                    <a:pt x="3992" y="679"/>
                  </a:lnTo>
                  <a:lnTo>
                    <a:pt x="3987" y="680"/>
                  </a:lnTo>
                  <a:lnTo>
                    <a:pt x="3978" y="701"/>
                  </a:lnTo>
                  <a:lnTo>
                    <a:pt x="3977" y="724"/>
                  </a:lnTo>
                  <a:lnTo>
                    <a:pt x="3977" y="750"/>
                  </a:lnTo>
                  <a:lnTo>
                    <a:pt x="3980" y="773"/>
                  </a:lnTo>
                  <a:lnTo>
                    <a:pt x="3975" y="773"/>
                  </a:lnTo>
                  <a:lnTo>
                    <a:pt x="3973" y="773"/>
                  </a:lnTo>
                  <a:lnTo>
                    <a:pt x="3971" y="773"/>
                  </a:lnTo>
                  <a:lnTo>
                    <a:pt x="3970" y="775"/>
                  </a:lnTo>
                  <a:lnTo>
                    <a:pt x="3968" y="776"/>
                  </a:lnTo>
                  <a:lnTo>
                    <a:pt x="3966" y="782"/>
                  </a:lnTo>
                  <a:lnTo>
                    <a:pt x="3964" y="787"/>
                  </a:lnTo>
                  <a:lnTo>
                    <a:pt x="3964" y="794"/>
                  </a:lnTo>
                  <a:lnTo>
                    <a:pt x="3964" y="802"/>
                  </a:lnTo>
                  <a:lnTo>
                    <a:pt x="3952" y="802"/>
                  </a:lnTo>
                  <a:lnTo>
                    <a:pt x="3945" y="813"/>
                  </a:lnTo>
                  <a:lnTo>
                    <a:pt x="3940" y="820"/>
                  </a:lnTo>
                  <a:lnTo>
                    <a:pt x="3938" y="827"/>
                  </a:lnTo>
                  <a:lnTo>
                    <a:pt x="3936" y="841"/>
                  </a:lnTo>
                  <a:lnTo>
                    <a:pt x="3933" y="841"/>
                  </a:lnTo>
                  <a:lnTo>
                    <a:pt x="3929" y="841"/>
                  </a:lnTo>
                  <a:lnTo>
                    <a:pt x="3928" y="841"/>
                  </a:lnTo>
                  <a:lnTo>
                    <a:pt x="3928" y="841"/>
                  </a:lnTo>
                  <a:lnTo>
                    <a:pt x="3926" y="841"/>
                  </a:lnTo>
                  <a:lnTo>
                    <a:pt x="3922" y="841"/>
                  </a:lnTo>
                  <a:lnTo>
                    <a:pt x="3915" y="855"/>
                  </a:lnTo>
                  <a:lnTo>
                    <a:pt x="3910" y="872"/>
                  </a:lnTo>
                  <a:lnTo>
                    <a:pt x="3898" y="872"/>
                  </a:lnTo>
                  <a:lnTo>
                    <a:pt x="3894" y="891"/>
                  </a:lnTo>
                  <a:lnTo>
                    <a:pt x="3888" y="891"/>
                  </a:lnTo>
                  <a:lnTo>
                    <a:pt x="3888" y="886"/>
                  </a:lnTo>
                  <a:lnTo>
                    <a:pt x="3874" y="867"/>
                  </a:lnTo>
                  <a:lnTo>
                    <a:pt x="3865" y="844"/>
                  </a:lnTo>
                  <a:lnTo>
                    <a:pt x="3863" y="818"/>
                  </a:lnTo>
                  <a:lnTo>
                    <a:pt x="3865" y="787"/>
                  </a:lnTo>
                  <a:lnTo>
                    <a:pt x="3870" y="783"/>
                  </a:lnTo>
                  <a:lnTo>
                    <a:pt x="3874" y="780"/>
                  </a:lnTo>
                  <a:lnTo>
                    <a:pt x="3879" y="776"/>
                  </a:lnTo>
                  <a:lnTo>
                    <a:pt x="3881" y="771"/>
                  </a:lnTo>
                  <a:lnTo>
                    <a:pt x="3884" y="764"/>
                  </a:lnTo>
                  <a:lnTo>
                    <a:pt x="3879" y="755"/>
                  </a:lnTo>
                  <a:lnTo>
                    <a:pt x="3877" y="743"/>
                  </a:lnTo>
                  <a:lnTo>
                    <a:pt x="3884" y="729"/>
                  </a:lnTo>
                  <a:lnTo>
                    <a:pt x="3891" y="724"/>
                  </a:lnTo>
                  <a:lnTo>
                    <a:pt x="3900" y="720"/>
                  </a:lnTo>
                  <a:lnTo>
                    <a:pt x="3910" y="717"/>
                  </a:lnTo>
                  <a:lnTo>
                    <a:pt x="3917" y="710"/>
                  </a:lnTo>
                  <a:lnTo>
                    <a:pt x="3931" y="689"/>
                  </a:lnTo>
                  <a:lnTo>
                    <a:pt x="3945" y="668"/>
                  </a:lnTo>
                  <a:lnTo>
                    <a:pt x="3956" y="659"/>
                  </a:lnTo>
                  <a:lnTo>
                    <a:pt x="3968" y="651"/>
                  </a:lnTo>
                  <a:lnTo>
                    <a:pt x="3980" y="642"/>
                  </a:lnTo>
                  <a:lnTo>
                    <a:pt x="3985" y="630"/>
                  </a:lnTo>
                  <a:lnTo>
                    <a:pt x="3989" y="616"/>
                  </a:lnTo>
                  <a:lnTo>
                    <a:pt x="3994" y="603"/>
                  </a:lnTo>
                  <a:lnTo>
                    <a:pt x="3994" y="602"/>
                  </a:lnTo>
                  <a:lnTo>
                    <a:pt x="3992" y="602"/>
                  </a:lnTo>
                  <a:lnTo>
                    <a:pt x="3992" y="602"/>
                  </a:lnTo>
                  <a:lnTo>
                    <a:pt x="3992" y="602"/>
                  </a:lnTo>
                  <a:lnTo>
                    <a:pt x="3992" y="600"/>
                  </a:lnTo>
                  <a:lnTo>
                    <a:pt x="3990" y="598"/>
                  </a:lnTo>
                  <a:lnTo>
                    <a:pt x="3987" y="600"/>
                  </a:lnTo>
                  <a:lnTo>
                    <a:pt x="3987" y="600"/>
                  </a:lnTo>
                  <a:lnTo>
                    <a:pt x="3985" y="602"/>
                  </a:lnTo>
                  <a:lnTo>
                    <a:pt x="3985" y="602"/>
                  </a:lnTo>
                  <a:lnTo>
                    <a:pt x="3984" y="603"/>
                  </a:lnTo>
                  <a:lnTo>
                    <a:pt x="3975" y="616"/>
                  </a:lnTo>
                  <a:lnTo>
                    <a:pt x="3966" y="630"/>
                  </a:lnTo>
                  <a:lnTo>
                    <a:pt x="3957" y="642"/>
                  </a:lnTo>
                  <a:lnTo>
                    <a:pt x="3945" y="651"/>
                  </a:lnTo>
                  <a:lnTo>
                    <a:pt x="3929" y="658"/>
                  </a:lnTo>
                  <a:lnTo>
                    <a:pt x="3928" y="652"/>
                  </a:lnTo>
                  <a:lnTo>
                    <a:pt x="3928" y="651"/>
                  </a:lnTo>
                  <a:lnTo>
                    <a:pt x="3926" y="647"/>
                  </a:lnTo>
                  <a:lnTo>
                    <a:pt x="3926" y="642"/>
                  </a:lnTo>
                  <a:lnTo>
                    <a:pt x="3928" y="640"/>
                  </a:lnTo>
                  <a:lnTo>
                    <a:pt x="3928" y="638"/>
                  </a:lnTo>
                  <a:lnTo>
                    <a:pt x="3928" y="637"/>
                  </a:lnTo>
                  <a:lnTo>
                    <a:pt x="3929" y="633"/>
                  </a:lnTo>
                  <a:lnTo>
                    <a:pt x="3929" y="630"/>
                  </a:lnTo>
                  <a:lnTo>
                    <a:pt x="3924" y="626"/>
                  </a:lnTo>
                  <a:lnTo>
                    <a:pt x="3919" y="624"/>
                  </a:lnTo>
                  <a:lnTo>
                    <a:pt x="3915" y="623"/>
                  </a:lnTo>
                  <a:lnTo>
                    <a:pt x="3910" y="621"/>
                  </a:lnTo>
                  <a:lnTo>
                    <a:pt x="3907" y="623"/>
                  </a:lnTo>
                  <a:lnTo>
                    <a:pt x="3898" y="628"/>
                  </a:lnTo>
                  <a:lnTo>
                    <a:pt x="3886" y="638"/>
                  </a:lnTo>
                  <a:lnTo>
                    <a:pt x="3875" y="651"/>
                  </a:lnTo>
                  <a:lnTo>
                    <a:pt x="3865" y="663"/>
                  </a:lnTo>
                  <a:lnTo>
                    <a:pt x="3860" y="672"/>
                  </a:lnTo>
                  <a:lnTo>
                    <a:pt x="3860" y="675"/>
                  </a:lnTo>
                  <a:lnTo>
                    <a:pt x="3860" y="679"/>
                  </a:lnTo>
                  <a:lnTo>
                    <a:pt x="3861" y="682"/>
                  </a:lnTo>
                  <a:lnTo>
                    <a:pt x="3863" y="687"/>
                  </a:lnTo>
                  <a:lnTo>
                    <a:pt x="3865" y="691"/>
                  </a:lnTo>
                  <a:lnTo>
                    <a:pt x="3865" y="694"/>
                  </a:lnTo>
                  <a:lnTo>
                    <a:pt x="3854" y="699"/>
                  </a:lnTo>
                  <a:lnTo>
                    <a:pt x="3842" y="701"/>
                  </a:lnTo>
                  <a:lnTo>
                    <a:pt x="3826" y="703"/>
                  </a:lnTo>
                  <a:lnTo>
                    <a:pt x="3811" y="703"/>
                  </a:lnTo>
                  <a:lnTo>
                    <a:pt x="3811" y="684"/>
                  </a:lnTo>
                  <a:lnTo>
                    <a:pt x="3795" y="687"/>
                  </a:lnTo>
                  <a:lnTo>
                    <a:pt x="3781" y="693"/>
                  </a:lnTo>
                  <a:lnTo>
                    <a:pt x="3769" y="691"/>
                  </a:lnTo>
                  <a:lnTo>
                    <a:pt x="3760" y="680"/>
                  </a:lnTo>
                  <a:lnTo>
                    <a:pt x="3725" y="675"/>
                  </a:lnTo>
                  <a:lnTo>
                    <a:pt x="3713" y="687"/>
                  </a:lnTo>
                  <a:lnTo>
                    <a:pt x="3699" y="696"/>
                  </a:lnTo>
                  <a:lnTo>
                    <a:pt x="3687" y="706"/>
                  </a:lnTo>
                  <a:lnTo>
                    <a:pt x="3680" y="719"/>
                  </a:lnTo>
                  <a:lnTo>
                    <a:pt x="3673" y="731"/>
                  </a:lnTo>
                  <a:lnTo>
                    <a:pt x="3666" y="743"/>
                  </a:lnTo>
                  <a:lnTo>
                    <a:pt x="3657" y="752"/>
                  </a:lnTo>
                  <a:lnTo>
                    <a:pt x="3629" y="761"/>
                  </a:lnTo>
                  <a:lnTo>
                    <a:pt x="3622" y="768"/>
                  </a:lnTo>
                  <a:lnTo>
                    <a:pt x="3617" y="776"/>
                  </a:lnTo>
                  <a:lnTo>
                    <a:pt x="3612" y="783"/>
                  </a:lnTo>
                  <a:lnTo>
                    <a:pt x="3600" y="792"/>
                  </a:lnTo>
                  <a:lnTo>
                    <a:pt x="3600" y="802"/>
                  </a:lnTo>
                  <a:lnTo>
                    <a:pt x="3615" y="802"/>
                  </a:lnTo>
                  <a:lnTo>
                    <a:pt x="3617" y="808"/>
                  </a:lnTo>
                  <a:lnTo>
                    <a:pt x="3619" y="811"/>
                  </a:lnTo>
                  <a:lnTo>
                    <a:pt x="3620" y="815"/>
                  </a:lnTo>
                  <a:lnTo>
                    <a:pt x="3624" y="818"/>
                  </a:lnTo>
                  <a:lnTo>
                    <a:pt x="3627" y="820"/>
                  </a:lnTo>
                  <a:lnTo>
                    <a:pt x="3634" y="822"/>
                  </a:lnTo>
                  <a:lnTo>
                    <a:pt x="3638" y="818"/>
                  </a:lnTo>
                  <a:lnTo>
                    <a:pt x="3641" y="816"/>
                  </a:lnTo>
                  <a:lnTo>
                    <a:pt x="3647" y="815"/>
                  </a:lnTo>
                  <a:lnTo>
                    <a:pt x="3652" y="815"/>
                  </a:lnTo>
                  <a:lnTo>
                    <a:pt x="3661" y="815"/>
                  </a:lnTo>
                  <a:lnTo>
                    <a:pt x="3668" y="823"/>
                  </a:lnTo>
                  <a:lnTo>
                    <a:pt x="3673" y="830"/>
                  </a:lnTo>
                  <a:lnTo>
                    <a:pt x="3676" y="839"/>
                  </a:lnTo>
                  <a:lnTo>
                    <a:pt x="3680" y="853"/>
                  </a:lnTo>
                  <a:lnTo>
                    <a:pt x="3682" y="862"/>
                  </a:lnTo>
                  <a:lnTo>
                    <a:pt x="3680" y="867"/>
                  </a:lnTo>
                  <a:lnTo>
                    <a:pt x="3675" y="872"/>
                  </a:lnTo>
                  <a:lnTo>
                    <a:pt x="3673" y="881"/>
                  </a:lnTo>
                  <a:lnTo>
                    <a:pt x="3673" y="891"/>
                  </a:lnTo>
                  <a:lnTo>
                    <a:pt x="3676" y="900"/>
                  </a:lnTo>
                  <a:lnTo>
                    <a:pt x="3680" y="909"/>
                  </a:lnTo>
                  <a:lnTo>
                    <a:pt x="3683" y="921"/>
                  </a:lnTo>
                  <a:lnTo>
                    <a:pt x="3673" y="932"/>
                  </a:lnTo>
                  <a:lnTo>
                    <a:pt x="3666" y="944"/>
                  </a:lnTo>
                  <a:lnTo>
                    <a:pt x="3661" y="956"/>
                  </a:lnTo>
                  <a:lnTo>
                    <a:pt x="3654" y="972"/>
                  </a:lnTo>
                  <a:lnTo>
                    <a:pt x="3650" y="975"/>
                  </a:lnTo>
                  <a:lnTo>
                    <a:pt x="3641" y="986"/>
                  </a:lnTo>
                  <a:lnTo>
                    <a:pt x="3631" y="998"/>
                  </a:lnTo>
                  <a:lnTo>
                    <a:pt x="3620" y="1012"/>
                  </a:lnTo>
                  <a:lnTo>
                    <a:pt x="3608" y="1024"/>
                  </a:lnTo>
                  <a:lnTo>
                    <a:pt x="3598" y="1036"/>
                  </a:lnTo>
                  <a:lnTo>
                    <a:pt x="3591" y="1045"/>
                  </a:lnTo>
                  <a:lnTo>
                    <a:pt x="3587" y="1049"/>
                  </a:lnTo>
                  <a:lnTo>
                    <a:pt x="3575" y="1052"/>
                  </a:lnTo>
                  <a:lnTo>
                    <a:pt x="3563" y="1050"/>
                  </a:lnTo>
                  <a:lnTo>
                    <a:pt x="3552" y="1050"/>
                  </a:lnTo>
                  <a:lnTo>
                    <a:pt x="3542" y="1052"/>
                  </a:lnTo>
                  <a:lnTo>
                    <a:pt x="3533" y="1061"/>
                  </a:lnTo>
                  <a:lnTo>
                    <a:pt x="3526" y="1071"/>
                  </a:lnTo>
                  <a:lnTo>
                    <a:pt x="3521" y="1082"/>
                  </a:lnTo>
                  <a:lnTo>
                    <a:pt x="3514" y="1092"/>
                  </a:lnTo>
                  <a:lnTo>
                    <a:pt x="3504" y="1099"/>
                  </a:lnTo>
                  <a:lnTo>
                    <a:pt x="3502" y="1099"/>
                  </a:lnTo>
                  <a:lnTo>
                    <a:pt x="3500" y="1101"/>
                  </a:lnTo>
                  <a:lnTo>
                    <a:pt x="3498" y="1101"/>
                  </a:lnTo>
                  <a:lnTo>
                    <a:pt x="3495" y="1101"/>
                  </a:lnTo>
                  <a:lnTo>
                    <a:pt x="3491" y="1103"/>
                  </a:lnTo>
                  <a:lnTo>
                    <a:pt x="3495" y="1113"/>
                  </a:lnTo>
                  <a:lnTo>
                    <a:pt x="3502" y="1124"/>
                  </a:lnTo>
                  <a:lnTo>
                    <a:pt x="3507" y="1136"/>
                  </a:lnTo>
                  <a:lnTo>
                    <a:pt x="3514" y="1148"/>
                  </a:lnTo>
                  <a:lnTo>
                    <a:pt x="3517" y="1159"/>
                  </a:lnTo>
                  <a:lnTo>
                    <a:pt x="3519" y="1171"/>
                  </a:lnTo>
                  <a:lnTo>
                    <a:pt x="3516" y="1179"/>
                  </a:lnTo>
                  <a:lnTo>
                    <a:pt x="3509" y="1186"/>
                  </a:lnTo>
                  <a:lnTo>
                    <a:pt x="3495" y="1192"/>
                  </a:lnTo>
                  <a:lnTo>
                    <a:pt x="3472" y="1195"/>
                  </a:lnTo>
                  <a:lnTo>
                    <a:pt x="3472" y="1186"/>
                  </a:lnTo>
                  <a:lnTo>
                    <a:pt x="3470" y="1178"/>
                  </a:lnTo>
                  <a:lnTo>
                    <a:pt x="3470" y="1166"/>
                  </a:lnTo>
                  <a:lnTo>
                    <a:pt x="3472" y="1152"/>
                  </a:lnTo>
                  <a:lnTo>
                    <a:pt x="3472" y="1141"/>
                  </a:lnTo>
                  <a:lnTo>
                    <a:pt x="3467" y="1141"/>
                  </a:lnTo>
                  <a:lnTo>
                    <a:pt x="3463" y="1141"/>
                  </a:lnTo>
                  <a:lnTo>
                    <a:pt x="3460" y="1141"/>
                  </a:lnTo>
                  <a:lnTo>
                    <a:pt x="3458" y="1141"/>
                  </a:lnTo>
                  <a:lnTo>
                    <a:pt x="3456" y="1139"/>
                  </a:lnTo>
                  <a:lnTo>
                    <a:pt x="3453" y="1138"/>
                  </a:lnTo>
                  <a:lnTo>
                    <a:pt x="3449" y="1132"/>
                  </a:lnTo>
                  <a:lnTo>
                    <a:pt x="3453" y="1127"/>
                  </a:lnTo>
                  <a:lnTo>
                    <a:pt x="3456" y="1122"/>
                  </a:lnTo>
                  <a:lnTo>
                    <a:pt x="3458" y="1117"/>
                  </a:lnTo>
                  <a:lnTo>
                    <a:pt x="3462" y="1110"/>
                  </a:lnTo>
                  <a:lnTo>
                    <a:pt x="3453" y="1110"/>
                  </a:lnTo>
                  <a:lnTo>
                    <a:pt x="3442" y="1108"/>
                  </a:lnTo>
                  <a:lnTo>
                    <a:pt x="3430" y="1111"/>
                  </a:lnTo>
                  <a:lnTo>
                    <a:pt x="3416" y="1117"/>
                  </a:lnTo>
                  <a:lnTo>
                    <a:pt x="3404" y="1122"/>
                  </a:lnTo>
                  <a:lnTo>
                    <a:pt x="3404" y="1118"/>
                  </a:lnTo>
                  <a:lnTo>
                    <a:pt x="3406" y="1113"/>
                  </a:lnTo>
                  <a:lnTo>
                    <a:pt x="3408" y="1110"/>
                  </a:lnTo>
                  <a:lnTo>
                    <a:pt x="3409" y="1104"/>
                  </a:lnTo>
                  <a:lnTo>
                    <a:pt x="3411" y="1101"/>
                  </a:lnTo>
                  <a:lnTo>
                    <a:pt x="3414" y="1094"/>
                  </a:lnTo>
                  <a:lnTo>
                    <a:pt x="3411" y="1094"/>
                  </a:lnTo>
                  <a:lnTo>
                    <a:pt x="3408" y="1092"/>
                  </a:lnTo>
                  <a:lnTo>
                    <a:pt x="3404" y="1092"/>
                  </a:lnTo>
                  <a:lnTo>
                    <a:pt x="3399" y="1090"/>
                  </a:lnTo>
                  <a:lnTo>
                    <a:pt x="3388" y="1101"/>
                  </a:lnTo>
                  <a:lnTo>
                    <a:pt x="3376" y="1110"/>
                  </a:lnTo>
                  <a:lnTo>
                    <a:pt x="3364" y="1120"/>
                  </a:lnTo>
                  <a:lnTo>
                    <a:pt x="3357" y="1132"/>
                  </a:lnTo>
                  <a:lnTo>
                    <a:pt x="3364" y="1136"/>
                  </a:lnTo>
                  <a:lnTo>
                    <a:pt x="3369" y="1139"/>
                  </a:lnTo>
                  <a:lnTo>
                    <a:pt x="3373" y="1143"/>
                  </a:lnTo>
                  <a:lnTo>
                    <a:pt x="3376" y="1146"/>
                  </a:lnTo>
                  <a:lnTo>
                    <a:pt x="3380" y="1152"/>
                  </a:lnTo>
                  <a:lnTo>
                    <a:pt x="3390" y="1146"/>
                  </a:lnTo>
                  <a:lnTo>
                    <a:pt x="3399" y="1143"/>
                  </a:lnTo>
                  <a:lnTo>
                    <a:pt x="3408" y="1143"/>
                  </a:lnTo>
                  <a:lnTo>
                    <a:pt x="3418" y="1148"/>
                  </a:lnTo>
                  <a:lnTo>
                    <a:pt x="3423" y="1148"/>
                  </a:lnTo>
                  <a:lnTo>
                    <a:pt x="3423" y="1160"/>
                  </a:lnTo>
                  <a:lnTo>
                    <a:pt x="3404" y="1160"/>
                  </a:lnTo>
                  <a:lnTo>
                    <a:pt x="3397" y="1169"/>
                  </a:lnTo>
                  <a:lnTo>
                    <a:pt x="3390" y="1176"/>
                  </a:lnTo>
                  <a:lnTo>
                    <a:pt x="3385" y="1183"/>
                  </a:lnTo>
                  <a:lnTo>
                    <a:pt x="3380" y="1195"/>
                  </a:lnTo>
                  <a:lnTo>
                    <a:pt x="3394" y="1204"/>
                  </a:lnTo>
                  <a:lnTo>
                    <a:pt x="3402" y="1218"/>
                  </a:lnTo>
                  <a:lnTo>
                    <a:pt x="3409" y="1237"/>
                  </a:lnTo>
                  <a:lnTo>
                    <a:pt x="3413" y="1256"/>
                  </a:lnTo>
                  <a:lnTo>
                    <a:pt x="3414" y="1277"/>
                  </a:lnTo>
                  <a:lnTo>
                    <a:pt x="3414" y="1295"/>
                  </a:lnTo>
                  <a:lnTo>
                    <a:pt x="3402" y="1303"/>
                  </a:lnTo>
                  <a:lnTo>
                    <a:pt x="3395" y="1317"/>
                  </a:lnTo>
                  <a:lnTo>
                    <a:pt x="3388" y="1330"/>
                  </a:lnTo>
                  <a:lnTo>
                    <a:pt x="3380" y="1344"/>
                  </a:lnTo>
                  <a:lnTo>
                    <a:pt x="3362" y="1363"/>
                  </a:lnTo>
                  <a:lnTo>
                    <a:pt x="3339" y="1377"/>
                  </a:lnTo>
                  <a:lnTo>
                    <a:pt x="3315" y="1387"/>
                  </a:lnTo>
                  <a:lnTo>
                    <a:pt x="3287" y="1396"/>
                  </a:lnTo>
                  <a:lnTo>
                    <a:pt x="3261" y="1401"/>
                  </a:lnTo>
                  <a:lnTo>
                    <a:pt x="3261" y="1408"/>
                  </a:lnTo>
                  <a:lnTo>
                    <a:pt x="3261" y="1412"/>
                  </a:lnTo>
                  <a:lnTo>
                    <a:pt x="3261" y="1415"/>
                  </a:lnTo>
                  <a:lnTo>
                    <a:pt x="3261" y="1417"/>
                  </a:lnTo>
                  <a:lnTo>
                    <a:pt x="3263" y="1419"/>
                  </a:lnTo>
                  <a:lnTo>
                    <a:pt x="3263" y="1424"/>
                  </a:lnTo>
                  <a:lnTo>
                    <a:pt x="3264" y="1429"/>
                  </a:lnTo>
                  <a:lnTo>
                    <a:pt x="3261" y="1433"/>
                  </a:lnTo>
                  <a:lnTo>
                    <a:pt x="3257" y="1436"/>
                  </a:lnTo>
                  <a:lnTo>
                    <a:pt x="3256" y="1438"/>
                  </a:lnTo>
                  <a:lnTo>
                    <a:pt x="3252" y="1441"/>
                  </a:lnTo>
                  <a:lnTo>
                    <a:pt x="3245" y="1445"/>
                  </a:lnTo>
                  <a:lnTo>
                    <a:pt x="3243" y="1445"/>
                  </a:lnTo>
                  <a:lnTo>
                    <a:pt x="3242" y="1447"/>
                  </a:lnTo>
                  <a:lnTo>
                    <a:pt x="3240" y="1447"/>
                  </a:lnTo>
                  <a:lnTo>
                    <a:pt x="3238" y="1447"/>
                  </a:lnTo>
                  <a:lnTo>
                    <a:pt x="3235" y="1448"/>
                  </a:lnTo>
                  <a:lnTo>
                    <a:pt x="3233" y="1443"/>
                  </a:lnTo>
                  <a:lnTo>
                    <a:pt x="3231" y="1438"/>
                  </a:lnTo>
                  <a:lnTo>
                    <a:pt x="3231" y="1433"/>
                  </a:lnTo>
                  <a:lnTo>
                    <a:pt x="3231" y="1424"/>
                  </a:lnTo>
                  <a:lnTo>
                    <a:pt x="3235" y="1422"/>
                  </a:lnTo>
                  <a:lnTo>
                    <a:pt x="3238" y="1422"/>
                  </a:lnTo>
                  <a:lnTo>
                    <a:pt x="3242" y="1420"/>
                  </a:lnTo>
                  <a:lnTo>
                    <a:pt x="3243" y="1417"/>
                  </a:lnTo>
                  <a:lnTo>
                    <a:pt x="3245" y="1413"/>
                  </a:lnTo>
                  <a:lnTo>
                    <a:pt x="3243" y="1410"/>
                  </a:lnTo>
                  <a:lnTo>
                    <a:pt x="3240" y="1405"/>
                  </a:lnTo>
                  <a:lnTo>
                    <a:pt x="3238" y="1401"/>
                  </a:lnTo>
                  <a:lnTo>
                    <a:pt x="3235" y="1399"/>
                  </a:lnTo>
                  <a:lnTo>
                    <a:pt x="3233" y="1399"/>
                  </a:lnTo>
                  <a:lnTo>
                    <a:pt x="3228" y="1398"/>
                  </a:lnTo>
                  <a:lnTo>
                    <a:pt x="3222" y="1398"/>
                  </a:lnTo>
                  <a:lnTo>
                    <a:pt x="3216" y="1406"/>
                  </a:lnTo>
                  <a:lnTo>
                    <a:pt x="3209" y="1412"/>
                  </a:lnTo>
                  <a:lnTo>
                    <a:pt x="3203" y="1417"/>
                  </a:lnTo>
                  <a:lnTo>
                    <a:pt x="3198" y="1426"/>
                  </a:lnTo>
                  <a:lnTo>
                    <a:pt x="3196" y="1440"/>
                  </a:lnTo>
                  <a:lnTo>
                    <a:pt x="3212" y="1455"/>
                  </a:lnTo>
                  <a:lnTo>
                    <a:pt x="3224" y="1471"/>
                  </a:lnTo>
                  <a:lnTo>
                    <a:pt x="3235" y="1488"/>
                  </a:lnTo>
                  <a:lnTo>
                    <a:pt x="3240" y="1511"/>
                  </a:lnTo>
                  <a:lnTo>
                    <a:pt x="3242" y="1539"/>
                  </a:lnTo>
                  <a:lnTo>
                    <a:pt x="3184" y="1586"/>
                  </a:lnTo>
                  <a:lnTo>
                    <a:pt x="3177" y="1586"/>
                  </a:lnTo>
                  <a:lnTo>
                    <a:pt x="3172" y="1567"/>
                  </a:lnTo>
                  <a:lnTo>
                    <a:pt x="3161" y="1553"/>
                  </a:lnTo>
                  <a:lnTo>
                    <a:pt x="3147" y="1541"/>
                  </a:lnTo>
                  <a:lnTo>
                    <a:pt x="3132" y="1529"/>
                  </a:lnTo>
                  <a:lnTo>
                    <a:pt x="3116" y="1516"/>
                  </a:lnTo>
                  <a:lnTo>
                    <a:pt x="3109" y="1544"/>
                  </a:lnTo>
                  <a:lnTo>
                    <a:pt x="3100" y="1567"/>
                  </a:lnTo>
                  <a:lnTo>
                    <a:pt x="3109" y="1572"/>
                  </a:lnTo>
                  <a:lnTo>
                    <a:pt x="3113" y="1579"/>
                  </a:lnTo>
                  <a:lnTo>
                    <a:pt x="3114" y="1588"/>
                  </a:lnTo>
                  <a:lnTo>
                    <a:pt x="3120" y="1598"/>
                  </a:lnTo>
                  <a:lnTo>
                    <a:pt x="3121" y="1600"/>
                  </a:lnTo>
                  <a:lnTo>
                    <a:pt x="3125" y="1600"/>
                  </a:lnTo>
                  <a:lnTo>
                    <a:pt x="3128" y="1600"/>
                  </a:lnTo>
                  <a:lnTo>
                    <a:pt x="3132" y="1600"/>
                  </a:lnTo>
                  <a:lnTo>
                    <a:pt x="3135" y="1602"/>
                  </a:lnTo>
                  <a:lnTo>
                    <a:pt x="3149" y="1616"/>
                  </a:lnTo>
                  <a:lnTo>
                    <a:pt x="3160" y="1637"/>
                  </a:lnTo>
                  <a:lnTo>
                    <a:pt x="3167" y="1661"/>
                  </a:lnTo>
                  <a:lnTo>
                    <a:pt x="3168" y="1686"/>
                  </a:lnTo>
                  <a:lnTo>
                    <a:pt x="3158" y="1686"/>
                  </a:lnTo>
                  <a:lnTo>
                    <a:pt x="3147" y="1677"/>
                  </a:lnTo>
                  <a:lnTo>
                    <a:pt x="3137" y="1672"/>
                  </a:lnTo>
                  <a:lnTo>
                    <a:pt x="3135" y="1670"/>
                  </a:lnTo>
                  <a:lnTo>
                    <a:pt x="3126" y="1663"/>
                  </a:lnTo>
                  <a:lnTo>
                    <a:pt x="3120" y="1649"/>
                  </a:lnTo>
                  <a:lnTo>
                    <a:pt x="3116" y="1633"/>
                  </a:lnTo>
                  <a:lnTo>
                    <a:pt x="3111" y="1619"/>
                  </a:lnTo>
                  <a:lnTo>
                    <a:pt x="3106" y="1605"/>
                  </a:lnTo>
                  <a:lnTo>
                    <a:pt x="3097" y="1593"/>
                  </a:lnTo>
                  <a:lnTo>
                    <a:pt x="3097" y="1590"/>
                  </a:lnTo>
                  <a:lnTo>
                    <a:pt x="3088" y="1593"/>
                  </a:lnTo>
                  <a:lnTo>
                    <a:pt x="3088" y="1590"/>
                  </a:lnTo>
                  <a:lnTo>
                    <a:pt x="3085" y="1576"/>
                  </a:lnTo>
                  <a:lnTo>
                    <a:pt x="3085" y="1558"/>
                  </a:lnTo>
                  <a:lnTo>
                    <a:pt x="3085" y="1539"/>
                  </a:lnTo>
                  <a:lnTo>
                    <a:pt x="3085" y="1518"/>
                  </a:lnTo>
                  <a:lnTo>
                    <a:pt x="3083" y="1499"/>
                  </a:lnTo>
                  <a:lnTo>
                    <a:pt x="3076" y="1483"/>
                  </a:lnTo>
                  <a:lnTo>
                    <a:pt x="3065" y="1471"/>
                  </a:lnTo>
                  <a:lnTo>
                    <a:pt x="3062" y="1474"/>
                  </a:lnTo>
                  <a:lnTo>
                    <a:pt x="3057" y="1478"/>
                  </a:lnTo>
                  <a:lnTo>
                    <a:pt x="3053" y="1480"/>
                  </a:lnTo>
                  <a:lnTo>
                    <a:pt x="3046" y="1481"/>
                  </a:lnTo>
                  <a:lnTo>
                    <a:pt x="3039" y="1481"/>
                  </a:lnTo>
                  <a:lnTo>
                    <a:pt x="3037" y="1481"/>
                  </a:lnTo>
                  <a:lnTo>
                    <a:pt x="3037" y="1480"/>
                  </a:lnTo>
                  <a:lnTo>
                    <a:pt x="3037" y="1480"/>
                  </a:lnTo>
                  <a:lnTo>
                    <a:pt x="3037" y="1480"/>
                  </a:lnTo>
                  <a:lnTo>
                    <a:pt x="3036" y="1480"/>
                  </a:lnTo>
                  <a:lnTo>
                    <a:pt x="3034" y="1478"/>
                  </a:lnTo>
                  <a:lnTo>
                    <a:pt x="3034" y="1457"/>
                  </a:lnTo>
                  <a:lnTo>
                    <a:pt x="3029" y="1440"/>
                  </a:lnTo>
                  <a:lnTo>
                    <a:pt x="3022" y="1426"/>
                  </a:lnTo>
                  <a:lnTo>
                    <a:pt x="3011" y="1413"/>
                  </a:lnTo>
                  <a:lnTo>
                    <a:pt x="3003" y="1399"/>
                  </a:lnTo>
                  <a:lnTo>
                    <a:pt x="2992" y="1382"/>
                  </a:lnTo>
                  <a:lnTo>
                    <a:pt x="2989" y="1385"/>
                  </a:lnTo>
                  <a:lnTo>
                    <a:pt x="2987" y="1387"/>
                  </a:lnTo>
                  <a:lnTo>
                    <a:pt x="2985" y="1391"/>
                  </a:lnTo>
                  <a:lnTo>
                    <a:pt x="2983" y="1392"/>
                  </a:lnTo>
                  <a:lnTo>
                    <a:pt x="2982" y="1394"/>
                  </a:lnTo>
                  <a:lnTo>
                    <a:pt x="2966" y="1396"/>
                  </a:lnTo>
                  <a:lnTo>
                    <a:pt x="2952" y="1394"/>
                  </a:lnTo>
                  <a:lnTo>
                    <a:pt x="2938" y="1394"/>
                  </a:lnTo>
                  <a:lnTo>
                    <a:pt x="2934" y="1408"/>
                  </a:lnTo>
                  <a:lnTo>
                    <a:pt x="2929" y="1415"/>
                  </a:lnTo>
                  <a:lnTo>
                    <a:pt x="2926" y="1417"/>
                  </a:lnTo>
                  <a:lnTo>
                    <a:pt x="2919" y="1417"/>
                  </a:lnTo>
                  <a:lnTo>
                    <a:pt x="2912" y="1419"/>
                  </a:lnTo>
                  <a:lnTo>
                    <a:pt x="2905" y="1424"/>
                  </a:lnTo>
                  <a:lnTo>
                    <a:pt x="2893" y="1455"/>
                  </a:lnTo>
                  <a:lnTo>
                    <a:pt x="2877" y="1455"/>
                  </a:lnTo>
                  <a:lnTo>
                    <a:pt x="2868" y="1462"/>
                  </a:lnTo>
                  <a:lnTo>
                    <a:pt x="2859" y="1471"/>
                  </a:lnTo>
                  <a:lnTo>
                    <a:pt x="2847" y="1478"/>
                  </a:lnTo>
                  <a:lnTo>
                    <a:pt x="2844" y="1513"/>
                  </a:lnTo>
                  <a:lnTo>
                    <a:pt x="2835" y="1543"/>
                  </a:lnTo>
                  <a:lnTo>
                    <a:pt x="2823" y="1567"/>
                  </a:lnTo>
                  <a:lnTo>
                    <a:pt x="2804" y="1590"/>
                  </a:lnTo>
                  <a:lnTo>
                    <a:pt x="2802" y="1590"/>
                  </a:lnTo>
                  <a:lnTo>
                    <a:pt x="2800" y="1588"/>
                  </a:lnTo>
                  <a:lnTo>
                    <a:pt x="2798" y="1588"/>
                  </a:lnTo>
                  <a:lnTo>
                    <a:pt x="2798" y="1588"/>
                  </a:lnTo>
                  <a:lnTo>
                    <a:pt x="2797" y="1586"/>
                  </a:lnTo>
                  <a:lnTo>
                    <a:pt x="2786" y="1574"/>
                  </a:lnTo>
                  <a:lnTo>
                    <a:pt x="2776" y="1555"/>
                  </a:lnTo>
                  <a:lnTo>
                    <a:pt x="2770" y="1539"/>
                  </a:lnTo>
                  <a:lnTo>
                    <a:pt x="2769" y="1536"/>
                  </a:lnTo>
                  <a:lnTo>
                    <a:pt x="2770" y="1532"/>
                  </a:lnTo>
                  <a:lnTo>
                    <a:pt x="2772" y="1529"/>
                  </a:lnTo>
                  <a:lnTo>
                    <a:pt x="2774" y="1527"/>
                  </a:lnTo>
                  <a:lnTo>
                    <a:pt x="2774" y="1525"/>
                  </a:lnTo>
                  <a:lnTo>
                    <a:pt x="2756" y="1499"/>
                  </a:lnTo>
                  <a:lnTo>
                    <a:pt x="2744" y="1471"/>
                  </a:lnTo>
                  <a:lnTo>
                    <a:pt x="2736" y="1441"/>
                  </a:lnTo>
                  <a:lnTo>
                    <a:pt x="2732" y="1405"/>
                  </a:lnTo>
                  <a:lnTo>
                    <a:pt x="2720" y="1406"/>
                  </a:lnTo>
                  <a:lnTo>
                    <a:pt x="2711" y="1406"/>
                  </a:lnTo>
                  <a:lnTo>
                    <a:pt x="2701" y="1405"/>
                  </a:lnTo>
                  <a:lnTo>
                    <a:pt x="2697" y="1401"/>
                  </a:lnTo>
                  <a:lnTo>
                    <a:pt x="2692" y="1398"/>
                  </a:lnTo>
                  <a:lnTo>
                    <a:pt x="2688" y="1394"/>
                  </a:lnTo>
                  <a:lnTo>
                    <a:pt x="2685" y="1391"/>
                  </a:lnTo>
                  <a:lnTo>
                    <a:pt x="2688" y="1378"/>
                  </a:lnTo>
                  <a:lnTo>
                    <a:pt x="2681" y="1368"/>
                  </a:lnTo>
                  <a:lnTo>
                    <a:pt x="2669" y="1359"/>
                  </a:lnTo>
                  <a:lnTo>
                    <a:pt x="2657" y="1351"/>
                  </a:lnTo>
                  <a:lnTo>
                    <a:pt x="2646" y="1340"/>
                  </a:lnTo>
                  <a:lnTo>
                    <a:pt x="2617" y="1344"/>
                  </a:lnTo>
                  <a:lnTo>
                    <a:pt x="2587" y="1344"/>
                  </a:lnTo>
                  <a:lnTo>
                    <a:pt x="2557" y="1342"/>
                  </a:lnTo>
                  <a:lnTo>
                    <a:pt x="2528" y="1340"/>
                  </a:lnTo>
                  <a:lnTo>
                    <a:pt x="2523" y="1330"/>
                  </a:lnTo>
                  <a:lnTo>
                    <a:pt x="2516" y="1317"/>
                  </a:lnTo>
                  <a:lnTo>
                    <a:pt x="2505" y="1321"/>
                  </a:lnTo>
                  <a:lnTo>
                    <a:pt x="2498" y="1323"/>
                  </a:lnTo>
                  <a:lnTo>
                    <a:pt x="2489" y="1324"/>
                  </a:lnTo>
                  <a:lnTo>
                    <a:pt x="2477" y="1324"/>
                  </a:lnTo>
                  <a:lnTo>
                    <a:pt x="2467" y="1317"/>
                  </a:lnTo>
                  <a:lnTo>
                    <a:pt x="2456" y="1312"/>
                  </a:lnTo>
                  <a:lnTo>
                    <a:pt x="2444" y="1305"/>
                  </a:lnTo>
                  <a:lnTo>
                    <a:pt x="2435" y="1298"/>
                  </a:lnTo>
                  <a:lnTo>
                    <a:pt x="2432" y="1288"/>
                  </a:lnTo>
                  <a:lnTo>
                    <a:pt x="2427" y="1279"/>
                  </a:lnTo>
                  <a:lnTo>
                    <a:pt x="2416" y="1270"/>
                  </a:lnTo>
                  <a:lnTo>
                    <a:pt x="2414" y="1270"/>
                  </a:lnTo>
                  <a:lnTo>
                    <a:pt x="2413" y="1270"/>
                  </a:lnTo>
                  <a:lnTo>
                    <a:pt x="2411" y="1270"/>
                  </a:lnTo>
                  <a:lnTo>
                    <a:pt x="2407" y="1270"/>
                  </a:lnTo>
                  <a:lnTo>
                    <a:pt x="2400" y="1270"/>
                  </a:lnTo>
                  <a:lnTo>
                    <a:pt x="2404" y="1284"/>
                  </a:lnTo>
                  <a:lnTo>
                    <a:pt x="2409" y="1300"/>
                  </a:lnTo>
                  <a:lnTo>
                    <a:pt x="2418" y="1316"/>
                  </a:lnTo>
                  <a:lnTo>
                    <a:pt x="2425" y="1330"/>
                  </a:lnTo>
                  <a:lnTo>
                    <a:pt x="2432" y="1340"/>
                  </a:lnTo>
                  <a:lnTo>
                    <a:pt x="2434" y="1335"/>
                  </a:lnTo>
                  <a:lnTo>
                    <a:pt x="2435" y="1333"/>
                  </a:lnTo>
                  <a:lnTo>
                    <a:pt x="2435" y="1331"/>
                  </a:lnTo>
                  <a:lnTo>
                    <a:pt x="2437" y="1331"/>
                  </a:lnTo>
                  <a:lnTo>
                    <a:pt x="2439" y="1331"/>
                  </a:lnTo>
                  <a:lnTo>
                    <a:pt x="2444" y="1333"/>
                  </a:lnTo>
                  <a:lnTo>
                    <a:pt x="2446" y="1338"/>
                  </a:lnTo>
                  <a:lnTo>
                    <a:pt x="2448" y="1344"/>
                  </a:lnTo>
                  <a:lnTo>
                    <a:pt x="2448" y="1349"/>
                  </a:lnTo>
                  <a:lnTo>
                    <a:pt x="2449" y="1354"/>
                  </a:lnTo>
                  <a:lnTo>
                    <a:pt x="2451" y="1359"/>
                  </a:lnTo>
                  <a:lnTo>
                    <a:pt x="2458" y="1358"/>
                  </a:lnTo>
                  <a:lnTo>
                    <a:pt x="2467" y="1356"/>
                  </a:lnTo>
                  <a:lnTo>
                    <a:pt x="2477" y="1356"/>
                  </a:lnTo>
                  <a:lnTo>
                    <a:pt x="2493" y="1338"/>
                  </a:lnTo>
                  <a:lnTo>
                    <a:pt x="2512" y="1324"/>
                  </a:lnTo>
                  <a:lnTo>
                    <a:pt x="2514" y="1342"/>
                  </a:lnTo>
                  <a:lnTo>
                    <a:pt x="2516" y="1356"/>
                  </a:lnTo>
                  <a:lnTo>
                    <a:pt x="2542" y="1370"/>
                  </a:lnTo>
                  <a:lnTo>
                    <a:pt x="2563" y="1387"/>
                  </a:lnTo>
                  <a:lnTo>
                    <a:pt x="2556" y="1396"/>
                  </a:lnTo>
                  <a:lnTo>
                    <a:pt x="2550" y="1405"/>
                  </a:lnTo>
                  <a:lnTo>
                    <a:pt x="2544" y="1412"/>
                  </a:lnTo>
                  <a:lnTo>
                    <a:pt x="2531" y="1417"/>
                  </a:lnTo>
                  <a:lnTo>
                    <a:pt x="2531" y="1436"/>
                  </a:lnTo>
                  <a:lnTo>
                    <a:pt x="2514" y="1447"/>
                  </a:lnTo>
                  <a:lnTo>
                    <a:pt x="2496" y="1459"/>
                  </a:lnTo>
                  <a:lnTo>
                    <a:pt x="2496" y="1467"/>
                  </a:lnTo>
                  <a:lnTo>
                    <a:pt x="2474" y="1467"/>
                  </a:lnTo>
                  <a:lnTo>
                    <a:pt x="2461" y="1474"/>
                  </a:lnTo>
                  <a:lnTo>
                    <a:pt x="2451" y="1485"/>
                  </a:lnTo>
                  <a:lnTo>
                    <a:pt x="2439" y="1494"/>
                  </a:lnTo>
                  <a:lnTo>
                    <a:pt x="2423" y="1501"/>
                  </a:lnTo>
                  <a:lnTo>
                    <a:pt x="2407" y="1504"/>
                  </a:lnTo>
                  <a:lnTo>
                    <a:pt x="2390" y="1509"/>
                  </a:lnTo>
                  <a:lnTo>
                    <a:pt x="2376" y="1515"/>
                  </a:lnTo>
                  <a:lnTo>
                    <a:pt x="2364" y="1522"/>
                  </a:lnTo>
                  <a:lnTo>
                    <a:pt x="2352" y="1525"/>
                  </a:lnTo>
                  <a:lnTo>
                    <a:pt x="2343" y="1525"/>
                  </a:lnTo>
                  <a:lnTo>
                    <a:pt x="2339" y="1523"/>
                  </a:lnTo>
                  <a:lnTo>
                    <a:pt x="2338" y="1523"/>
                  </a:lnTo>
                  <a:lnTo>
                    <a:pt x="2336" y="1522"/>
                  </a:lnTo>
                  <a:lnTo>
                    <a:pt x="2336" y="1522"/>
                  </a:lnTo>
                  <a:lnTo>
                    <a:pt x="2334" y="1520"/>
                  </a:lnTo>
                  <a:lnTo>
                    <a:pt x="2332" y="1516"/>
                  </a:lnTo>
                  <a:lnTo>
                    <a:pt x="2327" y="1506"/>
                  </a:lnTo>
                  <a:lnTo>
                    <a:pt x="2325" y="1495"/>
                  </a:lnTo>
                  <a:lnTo>
                    <a:pt x="2325" y="1485"/>
                  </a:lnTo>
                  <a:lnTo>
                    <a:pt x="2324" y="1474"/>
                  </a:lnTo>
                  <a:lnTo>
                    <a:pt x="2315" y="1457"/>
                  </a:lnTo>
                  <a:lnTo>
                    <a:pt x="2303" y="1441"/>
                  </a:lnTo>
                  <a:lnTo>
                    <a:pt x="2290" y="1427"/>
                  </a:lnTo>
                  <a:lnTo>
                    <a:pt x="2278" y="1413"/>
                  </a:lnTo>
                  <a:lnTo>
                    <a:pt x="2275" y="1403"/>
                  </a:lnTo>
                  <a:lnTo>
                    <a:pt x="2273" y="1391"/>
                  </a:lnTo>
                  <a:lnTo>
                    <a:pt x="2271" y="1378"/>
                  </a:lnTo>
                  <a:lnTo>
                    <a:pt x="2266" y="1368"/>
                  </a:lnTo>
                  <a:lnTo>
                    <a:pt x="2247" y="1356"/>
                  </a:lnTo>
                  <a:lnTo>
                    <a:pt x="2242" y="1344"/>
                  </a:lnTo>
                  <a:lnTo>
                    <a:pt x="2236" y="1331"/>
                  </a:lnTo>
                  <a:lnTo>
                    <a:pt x="2231" y="1319"/>
                  </a:lnTo>
                  <a:lnTo>
                    <a:pt x="2224" y="1309"/>
                  </a:lnTo>
                  <a:lnTo>
                    <a:pt x="2214" y="1302"/>
                  </a:lnTo>
                  <a:lnTo>
                    <a:pt x="2208" y="1300"/>
                  </a:lnTo>
                  <a:lnTo>
                    <a:pt x="2207" y="1296"/>
                  </a:lnTo>
                  <a:lnTo>
                    <a:pt x="2203" y="1295"/>
                  </a:lnTo>
                  <a:lnTo>
                    <a:pt x="2200" y="1293"/>
                  </a:lnTo>
                  <a:lnTo>
                    <a:pt x="2196" y="1291"/>
                  </a:lnTo>
                  <a:lnTo>
                    <a:pt x="2193" y="1288"/>
                  </a:lnTo>
                  <a:lnTo>
                    <a:pt x="2189" y="1282"/>
                  </a:lnTo>
                  <a:lnTo>
                    <a:pt x="2186" y="1275"/>
                  </a:lnTo>
                  <a:lnTo>
                    <a:pt x="2182" y="1275"/>
                  </a:lnTo>
                  <a:lnTo>
                    <a:pt x="2182" y="1282"/>
                  </a:lnTo>
                  <a:lnTo>
                    <a:pt x="2194" y="1298"/>
                  </a:lnTo>
                  <a:lnTo>
                    <a:pt x="2205" y="1316"/>
                  </a:lnTo>
                  <a:lnTo>
                    <a:pt x="2212" y="1337"/>
                  </a:lnTo>
                  <a:lnTo>
                    <a:pt x="2219" y="1356"/>
                  </a:lnTo>
                  <a:lnTo>
                    <a:pt x="2228" y="1375"/>
                  </a:lnTo>
                  <a:lnTo>
                    <a:pt x="2231" y="1378"/>
                  </a:lnTo>
                  <a:lnTo>
                    <a:pt x="2236" y="1382"/>
                  </a:lnTo>
                  <a:lnTo>
                    <a:pt x="2240" y="1385"/>
                  </a:lnTo>
                  <a:lnTo>
                    <a:pt x="2245" y="1389"/>
                  </a:lnTo>
                  <a:lnTo>
                    <a:pt x="2247" y="1394"/>
                  </a:lnTo>
                  <a:lnTo>
                    <a:pt x="2247" y="1429"/>
                  </a:lnTo>
                  <a:lnTo>
                    <a:pt x="2250" y="1433"/>
                  </a:lnTo>
                  <a:lnTo>
                    <a:pt x="2254" y="1438"/>
                  </a:lnTo>
                  <a:lnTo>
                    <a:pt x="2259" y="1441"/>
                  </a:lnTo>
                  <a:lnTo>
                    <a:pt x="2264" y="1445"/>
                  </a:lnTo>
                  <a:lnTo>
                    <a:pt x="2266" y="1448"/>
                  </a:lnTo>
                  <a:lnTo>
                    <a:pt x="2269" y="1459"/>
                  </a:lnTo>
                  <a:lnTo>
                    <a:pt x="2271" y="1467"/>
                  </a:lnTo>
                  <a:lnTo>
                    <a:pt x="2275" y="1478"/>
                  </a:lnTo>
                  <a:lnTo>
                    <a:pt x="2285" y="1490"/>
                  </a:lnTo>
                  <a:lnTo>
                    <a:pt x="2301" y="1501"/>
                  </a:lnTo>
                  <a:lnTo>
                    <a:pt x="2318" y="1511"/>
                  </a:lnTo>
                  <a:lnTo>
                    <a:pt x="2332" y="1522"/>
                  </a:lnTo>
                  <a:lnTo>
                    <a:pt x="2336" y="1527"/>
                  </a:lnTo>
                  <a:lnTo>
                    <a:pt x="2336" y="1534"/>
                  </a:lnTo>
                  <a:lnTo>
                    <a:pt x="2336" y="1539"/>
                  </a:lnTo>
                  <a:lnTo>
                    <a:pt x="2338" y="1544"/>
                  </a:lnTo>
                  <a:lnTo>
                    <a:pt x="2343" y="1550"/>
                  </a:lnTo>
                  <a:lnTo>
                    <a:pt x="2358" y="1551"/>
                  </a:lnTo>
                  <a:lnTo>
                    <a:pt x="2376" y="1543"/>
                  </a:lnTo>
                  <a:lnTo>
                    <a:pt x="2400" y="1537"/>
                  </a:lnTo>
                  <a:lnTo>
                    <a:pt x="2423" y="1532"/>
                  </a:lnTo>
                  <a:lnTo>
                    <a:pt x="2444" y="1529"/>
                  </a:lnTo>
                  <a:lnTo>
                    <a:pt x="2444" y="1532"/>
                  </a:lnTo>
                  <a:lnTo>
                    <a:pt x="2439" y="1541"/>
                  </a:lnTo>
                  <a:lnTo>
                    <a:pt x="2439" y="1551"/>
                  </a:lnTo>
                  <a:lnTo>
                    <a:pt x="2435" y="1563"/>
                  </a:lnTo>
                  <a:lnTo>
                    <a:pt x="2428" y="1581"/>
                  </a:lnTo>
                  <a:lnTo>
                    <a:pt x="2418" y="1602"/>
                  </a:lnTo>
                  <a:lnTo>
                    <a:pt x="2406" y="1623"/>
                  </a:lnTo>
                  <a:lnTo>
                    <a:pt x="2393" y="1640"/>
                  </a:lnTo>
                  <a:lnTo>
                    <a:pt x="2374" y="1659"/>
                  </a:lnTo>
                  <a:lnTo>
                    <a:pt x="2353" y="1677"/>
                  </a:lnTo>
                  <a:lnTo>
                    <a:pt x="2331" y="1694"/>
                  </a:lnTo>
                  <a:lnTo>
                    <a:pt x="2310" y="1714"/>
                  </a:lnTo>
                  <a:lnTo>
                    <a:pt x="2292" y="1735"/>
                  </a:lnTo>
                  <a:lnTo>
                    <a:pt x="2278" y="1759"/>
                  </a:lnTo>
                  <a:lnTo>
                    <a:pt x="2273" y="1782"/>
                  </a:lnTo>
                  <a:lnTo>
                    <a:pt x="2276" y="1803"/>
                  </a:lnTo>
                  <a:lnTo>
                    <a:pt x="2283" y="1824"/>
                  </a:lnTo>
                  <a:lnTo>
                    <a:pt x="2290" y="1843"/>
                  </a:lnTo>
                  <a:lnTo>
                    <a:pt x="2297" y="1864"/>
                  </a:lnTo>
                  <a:lnTo>
                    <a:pt x="2303" y="1885"/>
                  </a:lnTo>
                  <a:lnTo>
                    <a:pt x="2301" y="1906"/>
                  </a:lnTo>
                  <a:lnTo>
                    <a:pt x="2290" y="1928"/>
                  </a:lnTo>
                  <a:lnTo>
                    <a:pt x="2275" y="1939"/>
                  </a:lnTo>
                  <a:lnTo>
                    <a:pt x="2257" y="1947"/>
                  </a:lnTo>
                  <a:lnTo>
                    <a:pt x="2240" y="1956"/>
                  </a:lnTo>
                  <a:lnTo>
                    <a:pt x="2226" y="1968"/>
                  </a:lnTo>
                  <a:lnTo>
                    <a:pt x="2217" y="1986"/>
                  </a:lnTo>
                  <a:lnTo>
                    <a:pt x="2226" y="1996"/>
                  </a:lnTo>
                  <a:lnTo>
                    <a:pt x="2233" y="2012"/>
                  </a:lnTo>
                  <a:lnTo>
                    <a:pt x="2236" y="2031"/>
                  </a:lnTo>
                  <a:lnTo>
                    <a:pt x="2231" y="2035"/>
                  </a:lnTo>
                  <a:lnTo>
                    <a:pt x="2228" y="2038"/>
                  </a:lnTo>
                  <a:lnTo>
                    <a:pt x="2226" y="2040"/>
                  </a:lnTo>
                  <a:lnTo>
                    <a:pt x="2222" y="2043"/>
                  </a:lnTo>
                  <a:lnTo>
                    <a:pt x="2221" y="2047"/>
                  </a:lnTo>
                  <a:lnTo>
                    <a:pt x="2217" y="2050"/>
                  </a:lnTo>
                  <a:lnTo>
                    <a:pt x="2198" y="2054"/>
                  </a:lnTo>
                  <a:lnTo>
                    <a:pt x="2193" y="2066"/>
                  </a:lnTo>
                  <a:lnTo>
                    <a:pt x="2191" y="2080"/>
                  </a:lnTo>
                  <a:lnTo>
                    <a:pt x="2189" y="2094"/>
                  </a:lnTo>
                  <a:lnTo>
                    <a:pt x="2186" y="2108"/>
                  </a:lnTo>
                  <a:lnTo>
                    <a:pt x="2163" y="2127"/>
                  </a:lnTo>
                  <a:lnTo>
                    <a:pt x="2156" y="2143"/>
                  </a:lnTo>
                  <a:lnTo>
                    <a:pt x="2147" y="2159"/>
                  </a:lnTo>
                  <a:lnTo>
                    <a:pt x="2130" y="2174"/>
                  </a:lnTo>
                  <a:lnTo>
                    <a:pt x="2109" y="2187"/>
                  </a:lnTo>
                  <a:lnTo>
                    <a:pt x="2083" y="2194"/>
                  </a:lnTo>
                  <a:lnTo>
                    <a:pt x="2057" y="2201"/>
                  </a:lnTo>
                  <a:lnTo>
                    <a:pt x="2030" y="2206"/>
                  </a:lnTo>
                  <a:lnTo>
                    <a:pt x="2006" y="2211"/>
                  </a:lnTo>
                  <a:lnTo>
                    <a:pt x="2001" y="2208"/>
                  </a:lnTo>
                  <a:lnTo>
                    <a:pt x="1997" y="2204"/>
                  </a:lnTo>
                  <a:lnTo>
                    <a:pt x="1994" y="2202"/>
                  </a:lnTo>
                  <a:lnTo>
                    <a:pt x="1990" y="2197"/>
                  </a:lnTo>
                  <a:lnTo>
                    <a:pt x="1987" y="2194"/>
                  </a:lnTo>
                  <a:lnTo>
                    <a:pt x="1985" y="2185"/>
                  </a:lnTo>
                  <a:lnTo>
                    <a:pt x="1985" y="2174"/>
                  </a:lnTo>
                  <a:lnTo>
                    <a:pt x="1985" y="2162"/>
                  </a:lnTo>
                  <a:lnTo>
                    <a:pt x="1983" y="2150"/>
                  </a:lnTo>
                  <a:lnTo>
                    <a:pt x="1973" y="2133"/>
                  </a:lnTo>
                  <a:lnTo>
                    <a:pt x="1959" y="2117"/>
                  </a:lnTo>
                  <a:lnTo>
                    <a:pt x="1945" y="2099"/>
                  </a:lnTo>
                  <a:lnTo>
                    <a:pt x="1936" y="2082"/>
                  </a:lnTo>
                  <a:lnTo>
                    <a:pt x="1940" y="2070"/>
                  </a:lnTo>
                  <a:lnTo>
                    <a:pt x="1940" y="2068"/>
                  </a:lnTo>
                  <a:lnTo>
                    <a:pt x="1936" y="2064"/>
                  </a:lnTo>
                  <a:lnTo>
                    <a:pt x="1933" y="2063"/>
                  </a:lnTo>
                  <a:lnTo>
                    <a:pt x="1931" y="2059"/>
                  </a:lnTo>
                  <a:lnTo>
                    <a:pt x="1929" y="2059"/>
                  </a:lnTo>
                  <a:lnTo>
                    <a:pt x="1927" y="2054"/>
                  </a:lnTo>
                  <a:lnTo>
                    <a:pt x="1929" y="2049"/>
                  </a:lnTo>
                  <a:lnTo>
                    <a:pt x="1929" y="2045"/>
                  </a:lnTo>
                  <a:lnTo>
                    <a:pt x="1931" y="2042"/>
                  </a:lnTo>
                  <a:lnTo>
                    <a:pt x="1933" y="2038"/>
                  </a:lnTo>
                  <a:lnTo>
                    <a:pt x="1926" y="2035"/>
                  </a:lnTo>
                  <a:lnTo>
                    <a:pt x="1926" y="2031"/>
                  </a:lnTo>
                  <a:lnTo>
                    <a:pt x="1926" y="2028"/>
                  </a:lnTo>
                  <a:lnTo>
                    <a:pt x="1927" y="2023"/>
                  </a:lnTo>
                  <a:lnTo>
                    <a:pt x="1929" y="2019"/>
                  </a:lnTo>
                  <a:lnTo>
                    <a:pt x="1929" y="2014"/>
                  </a:lnTo>
                  <a:lnTo>
                    <a:pt x="1929" y="2009"/>
                  </a:lnTo>
                  <a:lnTo>
                    <a:pt x="1922" y="1995"/>
                  </a:lnTo>
                  <a:lnTo>
                    <a:pt x="1912" y="1979"/>
                  </a:lnTo>
                  <a:lnTo>
                    <a:pt x="1901" y="1965"/>
                  </a:lnTo>
                  <a:lnTo>
                    <a:pt x="1894" y="1951"/>
                  </a:lnTo>
                  <a:lnTo>
                    <a:pt x="1892" y="1934"/>
                  </a:lnTo>
                  <a:lnTo>
                    <a:pt x="1896" y="1914"/>
                  </a:lnTo>
                  <a:lnTo>
                    <a:pt x="1903" y="1897"/>
                  </a:lnTo>
                  <a:lnTo>
                    <a:pt x="1913" y="1878"/>
                  </a:lnTo>
                  <a:lnTo>
                    <a:pt x="1920" y="1862"/>
                  </a:lnTo>
                  <a:lnTo>
                    <a:pt x="1926" y="1848"/>
                  </a:lnTo>
                  <a:lnTo>
                    <a:pt x="1919" y="1834"/>
                  </a:lnTo>
                  <a:lnTo>
                    <a:pt x="1917" y="1822"/>
                  </a:lnTo>
                  <a:lnTo>
                    <a:pt x="1917" y="1810"/>
                  </a:lnTo>
                  <a:lnTo>
                    <a:pt x="1913" y="1794"/>
                  </a:lnTo>
                  <a:lnTo>
                    <a:pt x="1903" y="1773"/>
                  </a:lnTo>
                  <a:lnTo>
                    <a:pt x="1887" y="1752"/>
                  </a:lnTo>
                  <a:lnTo>
                    <a:pt x="1872" y="1733"/>
                  </a:lnTo>
                  <a:lnTo>
                    <a:pt x="1856" y="1717"/>
                  </a:lnTo>
                  <a:lnTo>
                    <a:pt x="1861" y="1696"/>
                  </a:lnTo>
                  <a:lnTo>
                    <a:pt x="1866" y="1677"/>
                  </a:lnTo>
                  <a:lnTo>
                    <a:pt x="1872" y="1656"/>
                  </a:lnTo>
                  <a:lnTo>
                    <a:pt x="1866" y="1653"/>
                  </a:lnTo>
                  <a:lnTo>
                    <a:pt x="1863" y="1651"/>
                  </a:lnTo>
                  <a:lnTo>
                    <a:pt x="1859" y="1647"/>
                  </a:lnTo>
                  <a:lnTo>
                    <a:pt x="1856" y="1646"/>
                  </a:lnTo>
                  <a:lnTo>
                    <a:pt x="1851" y="1646"/>
                  </a:lnTo>
                  <a:lnTo>
                    <a:pt x="1844" y="1644"/>
                  </a:lnTo>
                  <a:lnTo>
                    <a:pt x="1840" y="1647"/>
                  </a:lnTo>
                  <a:lnTo>
                    <a:pt x="1838" y="1649"/>
                  </a:lnTo>
                  <a:lnTo>
                    <a:pt x="1833" y="1651"/>
                  </a:lnTo>
                  <a:lnTo>
                    <a:pt x="1828" y="1651"/>
                  </a:lnTo>
                  <a:lnTo>
                    <a:pt x="1821" y="1651"/>
                  </a:lnTo>
                  <a:lnTo>
                    <a:pt x="1802" y="1621"/>
                  </a:lnTo>
                  <a:lnTo>
                    <a:pt x="1789" y="1619"/>
                  </a:lnTo>
                  <a:lnTo>
                    <a:pt x="1777" y="1618"/>
                  </a:lnTo>
                  <a:lnTo>
                    <a:pt x="1763" y="1616"/>
                  </a:lnTo>
                  <a:lnTo>
                    <a:pt x="1746" y="1623"/>
                  </a:lnTo>
                  <a:lnTo>
                    <a:pt x="1728" y="1630"/>
                  </a:lnTo>
                  <a:lnTo>
                    <a:pt x="1714" y="1635"/>
                  </a:lnTo>
                  <a:lnTo>
                    <a:pt x="1680" y="1628"/>
                  </a:lnTo>
                  <a:lnTo>
                    <a:pt x="1676" y="1640"/>
                  </a:lnTo>
                  <a:lnTo>
                    <a:pt x="1664" y="1640"/>
                  </a:lnTo>
                  <a:lnTo>
                    <a:pt x="1653" y="1637"/>
                  </a:lnTo>
                  <a:lnTo>
                    <a:pt x="1645" y="1635"/>
                  </a:lnTo>
                  <a:lnTo>
                    <a:pt x="1641" y="1637"/>
                  </a:lnTo>
                  <a:lnTo>
                    <a:pt x="1638" y="1640"/>
                  </a:lnTo>
                  <a:lnTo>
                    <a:pt x="1632" y="1642"/>
                  </a:lnTo>
                  <a:lnTo>
                    <a:pt x="1625" y="1644"/>
                  </a:lnTo>
                  <a:lnTo>
                    <a:pt x="1615" y="1632"/>
                  </a:lnTo>
                  <a:lnTo>
                    <a:pt x="1601" y="1625"/>
                  </a:lnTo>
                  <a:lnTo>
                    <a:pt x="1587" y="1618"/>
                  </a:lnTo>
                  <a:lnTo>
                    <a:pt x="1573" y="1611"/>
                  </a:lnTo>
                  <a:lnTo>
                    <a:pt x="1561" y="1602"/>
                  </a:lnTo>
                  <a:lnTo>
                    <a:pt x="1552" y="1579"/>
                  </a:lnTo>
                  <a:lnTo>
                    <a:pt x="1542" y="1567"/>
                  </a:lnTo>
                  <a:lnTo>
                    <a:pt x="1526" y="1555"/>
                  </a:lnTo>
                  <a:lnTo>
                    <a:pt x="1512" y="1543"/>
                  </a:lnTo>
                  <a:lnTo>
                    <a:pt x="1503" y="1532"/>
                  </a:lnTo>
                  <a:lnTo>
                    <a:pt x="1503" y="1509"/>
                  </a:lnTo>
                  <a:lnTo>
                    <a:pt x="1500" y="1499"/>
                  </a:lnTo>
                  <a:lnTo>
                    <a:pt x="1501" y="1483"/>
                  </a:lnTo>
                  <a:lnTo>
                    <a:pt x="1505" y="1469"/>
                  </a:lnTo>
                  <a:lnTo>
                    <a:pt x="1508" y="1457"/>
                  </a:lnTo>
                  <a:lnTo>
                    <a:pt x="1510" y="1448"/>
                  </a:lnTo>
                  <a:lnTo>
                    <a:pt x="1510" y="1434"/>
                  </a:lnTo>
                  <a:lnTo>
                    <a:pt x="1507" y="1426"/>
                  </a:lnTo>
                  <a:lnTo>
                    <a:pt x="1501" y="1417"/>
                  </a:lnTo>
                  <a:lnTo>
                    <a:pt x="1498" y="1410"/>
                  </a:lnTo>
                  <a:lnTo>
                    <a:pt x="1498" y="1399"/>
                  </a:lnTo>
                  <a:lnTo>
                    <a:pt x="1501" y="1385"/>
                  </a:lnTo>
                  <a:lnTo>
                    <a:pt x="1508" y="1370"/>
                  </a:lnTo>
                  <a:lnTo>
                    <a:pt x="1515" y="1352"/>
                  </a:lnTo>
                  <a:lnTo>
                    <a:pt x="1522" y="1337"/>
                  </a:lnTo>
                  <a:lnTo>
                    <a:pt x="1529" y="1324"/>
                  </a:lnTo>
                  <a:lnTo>
                    <a:pt x="1533" y="1317"/>
                  </a:lnTo>
                  <a:lnTo>
                    <a:pt x="1545" y="1307"/>
                  </a:lnTo>
                  <a:lnTo>
                    <a:pt x="1559" y="1298"/>
                  </a:lnTo>
                  <a:lnTo>
                    <a:pt x="1573" y="1291"/>
                  </a:lnTo>
                  <a:lnTo>
                    <a:pt x="1587" y="1282"/>
                  </a:lnTo>
                  <a:lnTo>
                    <a:pt x="1590" y="1274"/>
                  </a:lnTo>
                  <a:lnTo>
                    <a:pt x="1590" y="1263"/>
                  </a:lnTo>
                  <a:lnTo>
                    <a:pt x="1589" y="1251"/>
                  </a:lnTo>
                  <a:lnTo>
                    <a:pt x="1590" y="1241"/>
                  </a:lnTo>
                  <a:lnTo>
                    <a:pt x="1599" y="1227"/>
                  </a:lnTo>
                  <a:lnTo>
                    <a:pt x="1611" y="1216"/>
                  </a:lnTo>
                  <a:lnTo>
                    <a:pt x="1624" y="1206"/>
                  </a:lnTo>
                  <a:lnTo>
                    <a:pt x="1636" y="1195"/>
                  </a:lnTo>
                  <a:lnTo>
                    <a:pt x="1646" y="1183"/>
                  </a:lnTo>
                  <a:lnTo>
                    <a:pt x="1652" y="1167"/>
                  </a:lnTo>
                  <a:lnTo>
                    <a:pt x="1652" y="1166"/>
                  </a:lnTo>
                  <a:lnTo>
                    <a:pt x="1650" y="1166"/>
                  </a:lnTo>
                  <a:lnTo>
                    <a:pt x="1650" y="1164"/>
                  </a:lnTo>
                  <a:lnTo>
                    <a:pt x="1650" y="1162"/>
                  </a:lnTo>
                  <a:lnTo>
                    <a:pt x="1648" y="1160"/>
                  </a:lnTo>
                  <a:lnTo>
                    <a:pt x="1645" y="1159"/>
                  </a:lnTo>
                  <a:lnTo>
                    <a:pt x="1641" y="1157"/>
                  </a:lnTo>
                  <a:lnTo>
                    <a:pt x="1638" y="1157"/>
                  </a:lnTo>
                  <a:lnTo>
                    <a:pt x="1632" y="1155"/>
                  </a:lnTo>
                  <a:lnTo>
                    <a:pt x="1629" y="1159"/>
                  </a:lnTo>
                  <a:lnTo>
                    <a:pt x="1625" y="1159"/>
                  </a:lnTo>
                  <a:lnTo>
                    <a:pt x="1620" y="1160"/>
                  </a:lnTo>
                  <a:lnTo>
                    <a:pt x="1613" y="1160"/>
                  </a:lnTo>
                  <a:lnTo>
                    <a:pt x="1613" y="1155"/>
                  </a:lnTo>
                  <a:lnTo>
                    <a:pt x="1610" y="1155"/>
                  </a:lnTo>
                  <a:lnTo>
                    <a:pt x="1610" y="1141"/>
                  </a:lnTo>
                  <a:lnTo>
                    <a:pt x="1608" y="1122"/>
                  </a:lnTo>
                  <a:lnTo>
                    <a:pt x="1606" y="1099"/>
                  </a:lnTo>
                  <a:lnTo>
                    <a:pt x="1606" y="1077"/>
                  </a:lnTo>
                  <a:lnTo>
                    <a:pt x="1606" y="1057"/>
                  </a:lnTo>
                  <a:lnTo>
                    <a:pt x="1610" y="1045"/>
                  </a:lnTo>
                  <a:lnTo>
                    <a:pt x="1611" y="1040"/>
                  </a:lnTo>
                  <a:lnTo>
                    <a:pt x="1613" y="1036"/>
                  </a:lnTo>
                  <a:lnTo>
                    <a:pt x="1615" y="1035"/>
                  </a:lnTo>
                  <a:lnTo>
                    <a:pt x="1617" y="1035"/>
                  </a:lnTo>
                  <a:lnTo>
                    <a:pt x="1620" y="1035"/>
                  </a:lnTo>
                  <a:lnTo>
                    <a:pt x="1624" y="1033"/>
                  </a:lnTo>
                  <a:lnTo>
                    <a:pt x="1629" y="1033"/>
                  </a:lnTo>
                  <a:lnTo>
                    <a:pt x="1643" y="1038"/>
                  </a:lnTo>
                  <a:lnTo>
                    <a:pt x="1659" y="1042"/>
                  </a:lnTo>
                  <a:lnTo>
                    <a:pt x="1676" y="1042"/>
                  </a:lnTo>
                  <a:lnTo>
                    <a:pt x="1693" y="1038"/>
                  </a:lnTo>
                  <a:lnTo>
                    <a:pt x="1706" y="1033"/>
                  </a:lnTo>
                  <a:lnTo>
                    <a:pt x="1707" y="1031"/>
                  </a:lnTo>
                  <a:lnTo>
                    <a:pt x="1707" y="1029"/>
                  </a:lnTo>
                  <a:lnTo>
                    <a:pt x="1709" y="1029"/>
                  </a:lnTo>
                  <a:lnTo>
                    <a:pt x="1709" y="1028"/>
                  </a:lnTo>
                  <a:lnTo>
                    <a:pt x="1709" y="1026"/>
                  </a:lnTo>
                  <a:lnTo>
                    <a:pt x="1713" y="1012"/>
                  </a:lnTo>
                  <a:lnTo>
                    <a:pt x="1713" y="996"/>
                  </a:lnTo>
                  <a:lnTo>
                    <a:pt x="1711" y="981"/>
                  </a:lnTo>
                  <a:lnTo>
                    <a:pt x="1709" y="963"/>
                  </a:lnTo>
                  <a:lnTo>
                    <a:pt x="1697" y="960"/>
                  </a:lnTo>
                  <a:lnTo>
                    <a:pt x="1685" y="956"/>
                  </a:lnTo>
                  <a:lnTo>
                    <a:pt x="1673" y="949"/>
                  </a:lnTo>
                  <a:lnTo>
                    <a:pt x="1664" y="940"/>
                  </a:lnTo>
                  <a:lnTo>
                    <a:pt x="1667" y="939"/>
                  </a:lnTo>
                  <a:lnTo>
                    <a:pt x="1671" y="937"/>
                  </a:lnTo>
                  <a:lnTo>
                    <a:pt x="1673" y="935"/>
                  </a:lnTo>
                  <a:lnTo>
                    <a:pt x="1676" y="935"/>
                  </a:lnTo>
                  <a:lnTo>
                    <a:pt x="1680" y="933"/>
                  </a:lnTo>
                  <a:lnTo>
                    <a:pt x="1686" y="933"/>
                  </a:lnTo>
                  <a:lnTo>
                    <a:pt x="1690" y="932"/>
                  </a:lnTo>
                  <a:lnTo>
                    <a:pt x="1695" y="930"/>
                  </a:lnTo>
                  <a:lnTo>
                    <a:pt x="1700" y="930"/>
                  </a:lnTo>
                  <a:lnTo>
                    <a:pt x="1706" y="930"/>
                  </a:lnTo>
                  <a:lnTo>
                    <a:pt x="1706" y="911"/>
                  </a:lnTo>
                  <a:lnTo>
                    <a:pt x="1711" y="911"/>
                  </a:lnTo>
                  <a:lnTo>
                    <a:pt x="1716" y="912"/>
                  </a:lnTo>
                  <a:lnTo>
                    <a:pt x="1718" y="914"/>
                  </a:lnTo>
                  <a:lnTo>
                    <a:pt x="1721" y="914"/>
                  </a:lnTo>
                  <a:lnTo>
                    <a:pt x="1725" y="916"/>
                  </a:lnTo>
                  <a:lnTo>
                    <a:pt x="1728" y="918"/>
                  </a:lnTo>
                  <a:lnTo>
                    <a:pt x="1732" y="914"/>
                  </a:lnTo>
                  <a:lnTo>
                    <a:pt x="1737" y="912"/>
                  </a:lnTo>
                  <a:lnTo>
                    <a:pt x="1741" y="911"/>
                  </a:lnTo>
                  <a:lnTo>
                    <a:pt x="1746" y="909"/>
                  </a:lnTo>
                  <a:lnTo>
                    <a:pt x="1748" y="907"/>
                  </a:lnTo>
                  <a:lnTo>
                    <a:pt x="1749" y="904"/>
                  </a:lnTo>
                  <a:lnTo>
                    <a:pt x="1749" y="900"/>
                  </a:lnTo>
                  <a:lnTo>
                    <a:pt x="1749" y="897"/>
                  </a:lnTo>
                  <a:lnTo>
                    <a:pt x="1749" y="893"/>
                  </a:lnTo>
                  <a:lnTo>
                    <a:pt x="1751" y="890"/>
                  </a:lnTo>
                  <a:lnTo>
                    <a:pt x="1753" y="886"/>
                  </a:lnTo>
                  <a:lnTo>
                    <a:pt x="1786" y="876"/>
                  </a:lnTo>
                  <a:lnTo>
                    <a:pt x="1793" y="865"/>
                  </a:lnTo>
                  <a:lnTo>
                    <a:pt x="1795" y="855"/>
                  </a:lnTo>
                  <a:lnTo>
                    <a:pt x="1800" y="844"/>
                  </a:lnTo>
                  <a:lnTo>
                    <a:pt x="1810" y="837"/>
                  </a:lnTo>
                  <a:lnTo>
                    <a:pt x="1823" y="832"/>
                  </a:lnTo>
                  <a:lnTo>
                    <a:pt x="1838" y="827"/>
                  </a:lnTo>
                  <a:lnTo>
                    <a:pt x="1852" y="822"/>
                  </a:lnTo>
                  <a:lnTo>
                    <a:pt x="1854" y="820"/>
                  </a:lnTo>
                  <a:lnTo>
                    <a:pt x="1854" y="820"/>
                  </a:lnTo>
                  <a:lnTo>
                    <a:pt x="1854" y="818"/>
                  </a:lnTo>
                  <a:lnTo>
                    <a:pt x="1854" y="816"/>
                  </a:lnTo>
                  <a:lnTo>
                    <a:pt x="1856" y="815"/>
                  </a:lnTo>
                  <a:lnTo>
                    <a:pt x="1849" y="797"/>
                  </a:lnTo>
                  <a:lnTo>
                    <a:pt x="1845" y="776"/>
                  </a:lnTo>
                  <a:lnTo>
                    <a:pt x="1845" y="757"/>
                  </a:lnTo>
                  <a:lnTo>
                    <a:pt x="1844" y="741"/>
                  </a:lnTo>
                  <a:lnTo>
                    <a:pt x="1859" y="740"/>
                  </a:lnTo>
                  <a:lnTo>
                    <a:pt x="1870" y="736"/>
                  </a:lnTo>
                  <a:lnTo>
                    <a:pt x="1882" y="733"/>
                  </a:lnTo>
                  <a:lnTo>
                    <a:pt x="1882" y="741"/>
                  </a:lnTo>
                  <a:lnTo>
                    <a:pt x="1880" y="748"/>
                  </a:lnTo>
                  <a:lnTo>
                    <a:pt x="1878" y="761"/>
                  </a:lnTo>
                  <a:lnTo>
                    <a:pt x="1877" y="778"/>
                  </a:lnTo>
                  <a:lnTo>
                    <a:pt x="1875" y="794"/>
                  </a:lnTo>
                  <a:lnTo>
                    <a:pt x="1875" y="806"/>
                  </a:lnTo>
                  <a:lnTo>
                    <a:pt x="1880" y="809"/>
                  </a:lnTo>
                  <a:lnTo>
                    <a:pt x="1884" y="811"/>
                  </a:lnTo>
                  <a:lnTo>
                    <a:pt x="1885" y="813"/>
                  </a:lnTo>
                  <a:lnTo>
                    <a:pt x="1889" y="815"/>
                  </a:lnTo>
                  <a:lnTo>
                    <a:pt x="1894" y="818"/>
                  </a:lnTo>
                  <a:lnTo>
                    <a:pt x="1905" y="813"/>
                  </a:lnTo>
                  <a:lnTo>
                    <a:pt x="1912" y="813"/>
                  </a:lnTo>
                  <a:lnTo>
                    <a:pt x="1917" y="816"/>
                  </a:lnTo>
                  <a:lnTo>
                    <a:pt x="1924" y="822"/>
                  </a:lnTo>
                  <a:lnTo>
                    <a:pt x="1933" y="822"/>
                  </a:lnTo>
                  <a:lnTo>
                    <a:pt x="1943" y="818"/>
                  </a:lnTo>
                  <a:lnTo>
                    <a:pt x="1952" y="813"/>
                  </a:lnTo>
                  <a:lnTo>
                    <a:pt x="1957" y="808"/>
                  </a:lnTo>
                  <a:lnTo>
                    <a:pt x="1964" y="804"/>
                  </a:lnTo>
                  <a:lnTo>
                    <a:pt x="1973" y="801"/>
                  </a:lnTo>
                  <a:lnTo>
                    <a:pt x="1987" y="802"/>
                  </a:lnTo>
                  <a:lnTo>
                    <a:pt x="2006" y="806"/>
                  </a:lnTo>
                  <a:lnTo>
                    <a:pt x="2008" y="801"/>
                  </a:lnTo>
                  <a:lnTo>
                    <a:pt x="2009" y="799"/>
                  </a:lnTo>
                  <a:lnTo>
                    <a:pt x="2013" y="795"/>
                  </a:lnTo>
                  <a:lnTo>
                    <a:pt x="2016" y="794"/>
                  </a:lnTo>
                  <a:lnTo>
                    <a:pt x="2020" y="794"/>
                  </a:lnTo>
                  <a:lnTo>
                    <a:pt x="2025" y="792"/>
                  </a:lnTo>
                  <a:lnTo>
                    <a:pt x="2025" y="762"/>
                  </a:lnTo>
                  <a:lnTo>
                    <a:pt x="2029" y="738"/>
                  </a:lnTo>
                  <a:lnTo>
                    <a:pt x="2032" y="734"/>
                  </a:lnTo>
                  <a:lnTo>
                    <a:pt x="2036" y="733"/>
                  </a:lnTo>
                  <a:lnTo>
                    <a:pt x="2039" y="729"/>
                  </a:lnTo>
                  <a:lnTo>
                    <a:pt x="2043" y="727"/>
                  </a:lnTo>
                  <a:lnTo>
                    <a:pt x="2048" y="726"/>
                  </a:lnTo>
                  <a:lnTo>
                    <a:pt x="2048" y="729"/>
                  </a:lnTo>
                  <a:lnTo>
                    <a:pt x="2051" y="733"/>
                  </a:lnTo>
                  <a:lnTo>
                    <a:pt x="2053" y="736"/>
                  </a:lnTo>
                  <a:lnTo>
                    <a:pt x="2055" y="740"/>
                  </a:lnTo>
                  <a:lnTo>
                    <a:pt x="2057" y="741"/>
                  </a:lnTo>
                  <a:lnTo>
                    <a:pt x="2062" y="743"/>
                  </a:lnTo>
                  <a:lnTo>
                    <a:pt x="2067" y="745"/>
                  </a:lnTo>
                  <a:lnTo>
                    <a:pt x="2065" y="729"/>
                  </a:lnTo>
                  <a:lnTo>
                    <a:pt x="2064" y="719"/>
                  </a:lnTo>
                  <a:lnTo>
                    <a:pt x="2060" y="712"/>
                  </a:lnTo>
                  <a:lnTo>
                    <a:pt x="2058" y="703"/>
                  </a:lnTo>
                  <a:lnTo>
                    <a:pt x="2055" y="687"/>
                  </a:lnTo>
                  <a:lnTo>
                    <a:pt x="2064" y="686"/>
                  </a:lnTo>
                  <a:lnTo>
                    <a:pt x="2070" y="682"/>
                  </a:lnTo>
                  <a:lnTo>
                    <a:pt x="2076" y="679"/>
                  </a:lnTo>
                  <a:lnTo>
                    <a:pt x="2083" y="675"/>
                  </a:lnTo>
                  <a:lnTo>
                    <a:pt x="2095" y="675"/>
                  </a:lnTo>
                  <a:lnTo>
                    <a:pt x="2107" y="677"/>
                  </a:lnTo>
                  <a:lnTo>
                    <a:pt x="2116" y="679"/>
                  </a:lnTo>
                  <a:lnTo>
                    <a:pt x="2125" y="675"/>
                  </a:lnTo>
                  <a:lnTo>
                    <a:pt x="2132" y="665"/>
                  </a:lnTo>
                  <a:lnTo>
                    <a:pt x="2126" y="663"/>
                  </a:lnTo>
                  <a:lnTo>
                    <a:pt x="2121" y="661"/>
                  </a:lnTo>
                  <a:lnTo>
                    <a:pt x="2118" y="659"/>
                  </a:lnTo>
                  <a:lnTo>
                    <a:pt x="2112" y="658"/>
                  </a:lnTo>
                  <a:lnTo>
                    <a:pt x="2105" y="658"/>
                  </a:lnTo>
                  <a:lnTo>
                    <a:pt x="2088" y="666"/>
                  </a:lnTo>
                  <a:lnTo>
                    <a:pt x="2069" y="672"/>
                  </a:lnTo>
                  <a:lnTo>
                    <a:pt x="2048" y="675"/>
                  </a:lnTo>
                  <a:lnTo>
                    <a:pt x="2044" y="666"/>
                  </a:lnTo>
                  <a:lnTo>
                    <a:pt x="2039" y="659"/>
                  </a:lnTo>
                  <a:lnTo>
                    <a:pt x="2034" y="652"/>
                  </a:lnTo>
                  <a:lnTo>
                    <a:pt x="2030" y="644"/>
                  </a:lnTo>
                  <a:lnTo>
                    <a:pt x="2029" y="630"/>
                  </a:lnTo>
                  <a:lnTo>
                    <a:pt x="2030" y="619"/>
                  </a:lnTo>
                  <a:lnTo>
                    <a:pt x="2029" y="607"/>
                  </a:lnTo>
                  <a:lnTo>
                    <a:pt x="2027" y="593"/>
                  </a:lnTo>
                  <a:lnTo>
                    <a:pt x="2029" y="581"/>
                  </a:lnTo>
                  <a:lnTo>
                    <a:pt x="2037" y="563"/>
                  </a:lnTo>
                  <a:lnTo>
                    <a:pt x="2051" y="551"/>
                  </a:lnTo>
                  <a:lnTo>
                    <a:pt x="2065" y="537"/>
                  </a:lnTo>
                  <a:lnTo>
                    <a:pt x="2077" y="523"/>
                  </a:lnTo>
                  <a:lnTo>
                    <a:pt x="2086" y="507"/>
                  </a:lnTo>
                  <a:lnTo>
                    <a:pt x="2081" y="502"/>
                  </a:lnTo>
                  <a:lnTo>
                    <a:pt x="2076" y="497"/>
                  </a:lnTo>
                  <a:lnTo>
                    <a:pt x="2070" y="492"/>
                  </a:lnTo>
                  <a:lnTo>
                    <a:pt x="2057" y="494"/>
                  </a:lnTo>
                  <a:lnTo>
                    <a:pt x="2041" y="495"/>
                  </a:lnTo>
                  <a:lnTo>
                    <a:pt x="2036" y="520"/>
                  </a:lnTo>
                  <a:lnTo>
                    <a:pt x="2027" y="539"/>
                  </a:lnTo>
                  <a:lnTo>
                    <a:pt x="2015" y="555"/>
                  </a:lnTo>
                  <a:lnTo>
                    <a:pt x="2001" y="570"/>
                  </a:lnTo>
                  <a:lnTo>
                    <a:pt x="1988" y="588"/>
                  </a:lnTo>
                  <a:lnTo>
                    <a:pt x="1980" y="609"/>
                  </a:lnTo>
                  <a:lnTo>
                    <a:pt x="1974" y="633"/>
                  </a:lnTo>
                  <a:lnTo>
                    <a:pt x="1985" y="642"/>
                  </a:lnTo>
                  <a:lnTo>
                    <a:pt x="1995" y="652"/>
                  </a:lnTo>
                  <a:lnTo>
                    <a:pt x="2002" y="665"/>
                  </a:lnTo>
                  <a:lnTo>
                    <a:pt x="2006" y="680"/>
                  </a:lnTo>
                  <a:lnTo>
                    <a:pt x="2001" y="682"/>
                  </a:lnTo>
                  <a:lnTo>
                    <a:pt x="1999" y="684"/>
                  </a:lnTo>
                  <a:lnTo>
                    <a:pt x="1997" y="686"/>
                  </a:lnTo>
                  <a:lnTo>
                    <a:pt x="1997" y="686"/>
                  </a:lnTo>
                  <a:lnTo>
                    <a:pt x="1997" y="687"/>
                  </a:lnTo>
                  <a:lnTo>
                    <a:pt x="1995" y="689"/>
                  </a:lnTo>
                  <a:lnTo>
                    <a:pt x="1995" y="693"/>
                  </a:lnTo>
                  <a:lnTo>
                    <a:pt x="1994" y="694"/>
                  </a:lnTo>
                  <a:lnTo>
                    <a:pt x="1971" y="703"/>
                  </a:lnTo>
                  <a:lnTo>
                    <a:pt x="1968" y="724"/>
                  </a:lnTo>
                  <a:lnTo>
                    <a:pt x="1961" y="740"/>
                  </a:lnTo>
                  <a:lnTo>
                    <a:pt x="1954" y="752"/>
                  </a:lnTo>
                  <a:lnTo>
                    <a:pt x="1943" y="762"/>
                  </a:lnTo>
                  <a:lnTo>
                    <a:pt x="1934" y="773"/>
                  </a:lnTo>
                  <a:lnTo>
                    <a:pt x="1926" y="787"/>
                  </a:lnTo>
                  <a:lnTo>
                    <a:pt x="1920" y="787"/>
                  </a:lnTo>
                  <a:lnTo>
                    <a:pt x="1920" y="783"/>
                  </a:lnTo>
                  <a:lnTo>
                    <a:pt x="1906" y="764"/>
                  </a:lnTo>
                  <a:lnTo>
                    <a:pt x="1898" y="743"/>
                  </a:lnTo>
                  <a:lnTo>
                    <a:pt x="1892" y="720"/>
                  </a:lnTo>
                  <a:lnTo>
                    <a:pt x="1882" y="694"/>
                  </a:lnTo>
                  <a:lnTo>
                    <a:pt x="1868" y="701"/>
                  </a:lnTo>
                  <a:lnTo>
                    <a:pt x="1859" y="710"/>
                  </a:lnTo>
                  <a:lnTo>
                    <a:pt x="1849" y="717"/>
                  </a:lnTo>
                  <a:lnTo>
                    <a:pt x="1838" y="722"/>
                  </a:lnTo>
                  <a:lnTo>
                    <a:pt x="1821" y="726"/>
                  </a:lnTo>
                  <a:lnTo>
                    <a:pt x="1819" y="724"/>
                  </a:lnTo>
                  <a:lnTo>
                    <a:pt x="1817" y="724"/>
                  </a:lnTo>
                  <a:lnTo>
                    <a:pt x="1816" y="724"/>
                  </a:lnTo>
                  <a:lnTo>
                    <a:pt x="1814" y="722"/>
                  </a:lnTo>
                  <a:lnTo>
                    <a:pt x="1810" y="722"/>
                  </a:lnTo>
                  <a:lnTo>
                    <a:pt x="1809" y="701"/>
                  </a:lnTo>
                  <a:lnTo>
                    <a:pt x="1807" y="684"/>
                  </a:lnTo>
                  <a:lnTo>
                    <a:pt x="1803" y="670"/>
                  </a:lnTo>
                  <a:lnTo>
                    <a:pt x="1800" y="654"/>
                  </a:lnTo>
                  <a:lnTo>
                    <a:pt x="1798" y="633"/>
                  </a:lnTo>
                  <a:lnTo>
                    <a:pt x="1807" y="624"/>
                  </a:lnTo>
                  <a:lnTo>
                    <a:pt x="1810" y="616"/>
                  </a:lnTo>
                  <a:lnTo>
                    <a:pt x="1812" y="605"/>
                  </a:lnTo>
                  <a:lnTo>
                    <a:pt x="1817" y="591"/>
                  </a:lnTo>
                  <a:lnTo>
                    <a:pt x="1821" y="588"/>
                  </a:lnTo>
                  <a:lnTo>
                    <a:pt x="1826" y="583"/>
                  </a:lnTo>
                  <a:lnTo>
                    <a:pt x="1831" y="577"/>
                  </a:lnTo>
                  <a:lnTo>
                    <a:pt x="1837" y="572"/>
                  </a:lnTo>
                  <a:lnTo>
                    <a:pt x="1840" y="574"/>
                  </a:lnTo>
                  <a:lnTo>
                    <a:pt x="1842" y="576"/>
                  </a:lnTo>
                  <a:lnTo>
                    <a:pt x="1844" y="577"/>
                  </a:lnTo>
                  <a:lnTo>
                    <a:pt x="1845" y="579"/>
                  </a:lnTo>
                  <a:lnTo>
                    <a:pt x="1845" y="579"/>
                  </a:lnTo>
                  <a:lnTo>
                    <a:pt x="1849" y="576"/>
                  </a:lnTo>
                  <a:lnTo>
                    <a:pt x="1851" y="572"/>
                  </a:lnTo>
                  <a:lnTo>
                    <a:pt x="1852" y="569"/>
                  </a:lnTo>
                  <a:lnTo>
                    <a:pt x="1854" y="563"/>
                  </a:lnTo>
                  <a:lnTo>
                    <a:pt x="1856" y="560"/>
                  </a:lnTo>
                  <a:lnTo>
                    <a:pt x="1868" y="553"/>
                  </a:lnTo>
                  <a:lnTo>
                    <a:pt x="1878" y="549"/>
                  </a:lnTo>
                  <a:lnTo>
                    <a:pt x="1887" y="541"/>
                  </a:lnTo>
                  <a:lnTo>
                    <a:pt x="1884" y="539"/>
                  </a:lnTo>
                  <a:lnTo>
                    <a:pt x="1882" y="539"/>
                  </a:lnTo>
                  <a:lnTo>
                    <a:pt x="1880" y="539"/>
                  </a:lnTo>
                  <a:lnTo>
                    <a:pt x="1880" y="537"/>
                  </a:lnTo>
                  <a:lnTo>
                    <a:pt x="1880" y="537"/>
                  </a:lnTo>
                  <a:lnTo>
                    <a:pt x="1880" y="534"/>
                  </a:lnTo>
                  <a:lnTo>
                    <a:pt x="1878" y="530"/>
                  </a:lnTo>
                  <a:lnTo>
                    <a:pt x="1891" y="514"/>
                  </a:lnTo>
                  <a:lnTo>
                    <a:pt x="1903" y="495"/>
                  </a:lnTo>
                  <a:lnTo>
                    <a:pt x="1913" y="473"/>
                  </a:lnTo>
                  <a:lnTo>
                    <a:pt x="1924" y="450"/>
                  </a:lnTo>
                  <a:lnTo>
                    <a:pt x="1934" y="427"/>
                  </a:lnTo>
                  <a:lnTo>
                    <a:pt x="1947" y="406"/>
                  </a:lnTo>
                  <a:lnTo>
                    <a:pt x="1959" y="392"/>
                  </a:lnTo>
                  <a:lnTo>
                    <a:pt x="1974" y="384"/>
                  </a:lnTo>
                  <a:lnTo>
                    <a:pt x="1974" y="370"/>
                  </a:lnTo>
                  <a:lnTo>
                    <a:pt x="1990" y="370"/>
                  </a:lnTo>
                  <a:lnTo>
                    <a:pt x="1999" y="354"/>
                  </a:lnTo>
                  <a:lnTo>
                    <a:pt x="2013" y="343"/>
                  </a:lnTo>
                  <a:lnTo>
                    <a:pt x="2032" y="338"/>
                  </a:lnTo>
                  <a:lnTo>
                    <a:pt x="2034" y="340"/>
                  </a:lnTo>
                  <a:lnTo>
                    <a:pt x="2036" y="340"/>
                  </a:lnTo>
                  <a:lnTo>
                    <a:pt x="2036" y="340"/>
                  </a:lnTo>
                  <a:lnTo>
                    <a:pt x="2037" y="340"/>
                  </a:lnTo>
                  <a:lnTo>
                    <a:pt x="2041" y="342"/>
                  </a:lnTo>
                  <a:lnTo>
                    <a:pt x="2041" y="329"/>
                  </a:lnTo>
                  <a:lnTo>
                    <a:pt x="2046" y="329"/>
                  </a:lnTo>
                  <a:lnTo>
                    <a:pt x="2050" y="329"/>
                  </a:lnTo>
                  <a:lnTo>
                    <a:pt x="2053" y="329"/>
                  </a:lnTo>
                  <a:lnTo>
                    <a:pt x="2055" y="329"/>
                  </a:lnTo>
                  <a:lnTo>
                    <a:pt x="2057" y="331"/>
                  </a:lnTo>
                  <a:lnTo>
                    <a:pt x="2058" y="331"/>
                  </a:lnTo>
                  <a:lnTo>
                    <a:pt x="2064" y="335"/>
                  </a:lnTo>
                  <a:lnTo>
                    <a:pt x="2070" y="321"/>
                  </a:lnTo>
                  <a:lnTo>
                    <a:pt x="2081" y="312"/>
                  </a:lnTo>
                  <a:lnTo>
                    <a:pt x="2093" y="309"/>
                  </a:lnTo>
                  <a:lnTo>
                    <a:pt x="2109" y="305"/>
                  </a:lnTo>
                  <a:lnTo>
                    <a:pt x="2125" y="303"/>
                  </a:lnTo>
                  <a:lnTo>
                    <a:pt x="2132" y="310"/>
                  </a:lnTo>
                  <a:lnTo>
                    <a:pt x="2140" y="314"/>
                  </a:lnTo>
                  <a:lnTo>
                    <a:pt x="2147" y="315"/>
                  </a:lnTo>
                  <a:lnTo>
                    <a:pt x="2154" y="317"/>
                  </a:lnTo>
                  <a:lnTo>
                    <a:pt x="2160" y="324"/>
                  </a:lnTo>
                  <a:lnTo>
                    <a:pt x="2163" y="338"/>
                  </a:lnTo>
                  <a:lnTo>
                    <a:pt x="2161" y="340"/>
                  </a:lnTo>
                  <a:lnTo>
                    <a:pt x="2160" y="342"/>
                  </a:lnTo>
                  <a:lnTo>
                    <a:pt x="2158" y="342"/>
                  </a:lnTo>
                  <a:lnTo>
                    <a:pt x="2158" y="343"/>
                  </a:lnTo>
                  <a:lnTo>
                    <a:pt x="2156" y="345"/>
                  </a:lnTo>
                  <a:lnTo>
                    <a:pt x="2156" y="349"/>
                  </a:lnTo>
                  <a:lnTo>
                    <a:pt x="2158" y="352"/>
                  </a:lnTo>
                  <a:lnTo>
                    <a:pt x="2160" y="352"/>
                  </a:lnTo>
                  <a:lnTo>
                    <a:pt x="2161" y="354"/>
                  </a:lnTo>
                  <a:lnTo>
                    <a:pt x="2163" y="357"/>
                  </a:lnTo>
                  <a:lnTo>
                    <a:pt x="2175" y="352"/>
                  </a:lnTo>
                  <a:lnTo>
                    <a:pt x="2182" y="350"/>
                  </a:lnTo>
                  <a:lnTo>
                    <a:pt x="2187" y="350"/>
                  </a:lnTo>
                  <a:lnTo>
                    <a:pt x="2189" y="354"/>
                  </a:lnTo>
                  <a:lnTo>
                    <a:pt x="2191" y="359"/>
                  </a:lnTo>
                  <a:lnTo>
                    <a:pt x="2196" y="364"/>
                  </a:lnTo>
                  <a:lnTo>
                    <a:pt x="2201" y="370"/>
                  </a:lnTo>
                  <a:lnTo>
                    <a:pt x="2233" y="373"/>
                  </a:lnTo>
                  <a:lnTo>
                    <a:pt x="2245" y="380"/>
                  </a:lnTo>
                  <a:lnTo>
                    <a:pt x="2259" y="391"/>
                  </a:lnTo>
                  <a:lnTo>
                    <a:pt x="2273" y="405"/>
                  </a:lnTo>
                  <a:lnTo>
                    <a:pt x="2285" y="420"/>
                  </a:lnTo>
                  <a:lnTo>
                    <a:pt x="2296" y="436"/>
                  </a:lnTo>
                  <a:lnTo>
                    <a:pt x="2299" y="452"/>
                  </a:lnTo>
                  <a:lnTo>
                    <a:pt x="2297" y="467"/>
                  </a:lnTo>
                  <a:lnTo>
                    <a:pt x="2285" y="480"/>
                  </a:lnTo>
                  <a:lnTo>
                    <a:pt x="2269" y="488"/>
                  </a:lnTo>
                  <a:lnTo>
                    <a:pt x="2252" y="488"/>
                  </a:lnTo>
                  <a:lnTo>
                    <a:pt x="2236" y="481"/>
                  </a:lnTo>
                  <a:lnTo>
                    <a:pt x="2222" y="474"/>
                  </a:lnTo>
                  <a:lnTo>
                    <a:pt x="2208" y="469"/>
                  </a:lnTo>
                  <a:lnTo>
                    <a:pt x="2210" y="481"/>
                  </a:lnTo>
                  <a:lnTo>
                    <a:pt x="2212" y="497"/>
                  </a:lnTo>
                  <a:lnTo>
                    <a:pt x="2214" y="514"/>
                  </a:lnTo>
                  <a:lnTo>
                    <a:pt x="2217" y="528"/>
                  </a:lnTo>
                  <a:lnTo>
                    <a:pt x="2221" y="537"/>
                  </a:lnTo>
                  <a:lnTo>
                    <a:pt x="2224" y="542"/>
                  </a:lnTo>
                  <a:lnTo>
                    <a:pt x="2229" y="544"/>
                  </a:lnTo>
                  <a:lnTo>
                    <a:pt x="2233" y="548"/>
                  </a:lnTo>
                  <a:lnTo>
                    <a:pt x="2240" y="549"/>
                  </a:lnTo>
                  <a:lnTo>
                    <a:pt x="2238" y="537"/>
                  </a:lnTo>
                  <a:lnTo>
                    <a:pt x="2236" y="528"/>
                  </a:lnTo>
                  <a:lnTo>
                    <a:pt x="2236" y="518"/>
                  </a:lnTo>
                  <a:lnTo>
                    <a:pt x="2240" y="518"/>
                  </a:lnTo>
                  <a:lnTo>
                    <a:pt x="2240" y="514"/>
                  </a:lnTo>
                  <a:lnTo>
                    <a:pt x="2252" y="521"/>
                  </a:lnTo>
                  <a:lnTo>
                    <a:pt x="2264" y="528"/>
                  </a:lnTo>
                  <a:lnTo>
                    <a:pt x="2278" y="534"/>
                  </a:lnTo>
                  <a:lnTo>
                    <a:pt x="2280" y="530"/>
                  </a:lnTo>
                  <a:lnTo>
                    <a:pt x="2282" y="527"/>
                  </a:lnTo>
                  <a:lnTo>
                    <a:pt x="2283" y="525"/>
                  </a:lnTo>
                  <a:lnTo>
                    <a:pt x="2285" y="520"/>
                  </a:lnTo>
                  <a:lnTo>
                    <a:pt x="2285" y="514"/>
                  </a:lnTo>
                  <a:lnTo>
                    <a:pt x="2283" y="513"/>
                  </a:lnTo>
                  <a:lnTo>
                    <a:pt x="2282" y="511"/>
                  </a:lnTo>
                  <a:lnTo>
                    <a:pt x="2280" y="509"/>
                  </a:lnTo>
                  <a:lnTo>
                    <a:pt x="2280" y="507"/>
                  </a:lnTo>
                  <a:lnTo>
                    <a:pt x="2280" y="504"/>
                  </a:lnTo>
                  <a:lnTo>
                    <a:pt x="2278" y="499"/>
                  </a:lnTo>
                  <a:lnTo>
                    <a:pt x="2294" y="492"/>
                  </a:lnTo>
                  <a:lnTo>
                    <a:pt x="2304" y="481"/>
                  </a:lnTo>
                  <a:lnTo>
                    <a:pt x="2313" y="469"/>
                  </a:lnTo>
                  <a:lnTo>
                    <a:pt x="2318" y="471"/>
                  </a:lnTo>
                  <a:lnTo>
                    <a:pt x="2325" y="473"/>
                  </a:lnTo>
                  <a:lnTo>
                    <a:pt x="2332" y="474"/>
                  </a:lnTo>
                  <a:lnTo>
                    <a:pt x="2339" y="476"/>
                  </a:lnTo>
                  <a:lnTo>
                    <a:pt x="2336" y="438"/>
                  </a:lnTo>
                  <a:lnTo>
                    <a:pt x="2329" y="396"/>
                  </a:lnTo>
                  <a:lnTo>
                    <a:pt x="2358" y="396"/>
                  </a:lnTo>
                  <a:lnTo>
                    <a:pt x="2365" y="403"/>
                  </a:lnTo>
                  <a:lnTo>
                    <a:pt x="2372" y="413"/>
                  </a:lnTo>
                  <a:lnTo>
                    <a:pt x="2378" y="422"/>
                  </a:lnTo>
                  <a:lnTo>
                    <a:pt x="2378" y="431"/>
                  </a:lnTo>
                  <a:lnTo>
                    <a:pt x="2374" y="432"/>
                  </a:lnTo>
                  <a:lnTo>
                    <a:pt x="2372" y="432"/>
                  </a:lnTo>
                  <a:lnTo>
                    <a:pt x="2369" y="434"/>
                  </a:lnTo>
                  <a:lnTo>
                    <a:pt x="2362" y="434"/>
                  </a:lnTo>
                  <a:lnTo>
                    <a:pt x="2362" y="453"/>
                  </a:lnTo>
                  <a:lnTo>
                    <a:pt x="2367" y="455"/>
                  </a:lnTo>
                  <a:lnTo>
                    <a:pt x="2369" y="457"/>
                  </a:lnTo>
                  <a:lnTo>
                    <a:pt x="2372" y="459"/>
                  </a:lnTo>
                  <a:lnTo>
                    <a:pt x="2376" y="460"/>
                  </a:lnTo>
                  <a:lnTo>
                    <a:pt x="2381" y="460"/>
                  </a:lnTo>
                  <a:lnTo>
                    <a:pt x="2383" y="460"/>
                  </a:lnTo>
                  <a:lnTo>
                    <a:pt x="2385" y="459"/>
                  </a:lnTo>
                  <a:lnTo>
                    <a:pt x="2385" y="459"/>
                  </a:lnTo>
                  <a:lnTo>
                    <a:pt x="2386" y="459"/>
                  </a:lnTo>
                  <a:lnTo>
                    <a:pt x="2390" y="457"/>
                  </a:lnTo>
                  <a:lnTo>
                    <a:pt x="2392" y="452"/>
                  </a:lnTo>
                  <a:lnTo>
                    <a:pt x="2392" y="448"/>
                  </a:lnTo>
                  <a:lnTo>
                    <a:pt x="2392" y="443"/>
                  </a:lnTo>
                  <a:lnTo>
                    <a:pt x="2392" y="439"/>
                  </a:lnTo>
                  <a:lnTo>
                    <a:pt x="2390" y="434"/>
                  </a:lnTo>
                  <a:lnTo>
                    <a:pt x="2402" y="418"/>
                  </a:lnTo>
                  <a:lnTo>
                    <a:pt x="2416" y="405"/>
                  </a:lnTo>
                  <a:lnTo>
                    <a:pt x="2428" y="389"/>
                  </a:lnTo>
                  <a:lnTo>
                    <a:pt x="2434" y="387"/>
                  </a:lnTo>
                  <a:lnTo>
                    <a:pt x="2439" y="387"/>
                  </a:lnTo>
                  <a:lnTo>
                    <a:pt x="2441" y="385"/>
                  </a:lnTo>
                  <a:lnTo>
                    <a:pt x="2444" y="387"/>
                  </a:lnTo>
                  <a:lnTo>
                    <a:pt x="2448" y="389"/>
                  </a:lnTo>
                  <a:lnTo>
                    <a:pt x="2449" y="392"/>
                  </a:lnTo>
                  <a:lnTo>
                    <a:pt x="2451" y="396"/>
                  </a:lnTo>
                  <a:lnTo>
                    <a:pt x="2453" y="398"/>
                  </a:lnTo>
                  <a:lnTo>
                    <a:pt x="2454" y="401"/>
                  </a:lnTo>
                  <a:lnTo>
                    <a:pt x="2458" y="403"/>
                  </a:lnTo>
                  <a:lnTo>
                    <a:pt x="2458" y="399"/>
                  </a:lnTo>
                  <a:lnTo>
                    <a:pt x="2461" y="396"/>
                  </a:lnTo>
                  <a:lnTo>
                    <a:pt x="2463" y="392"/>
                  </a:lnTo>
                  <a:lnTo>
                    <a:pt x="2465" y="389"/>
                  </a:lnTo>
                  <a:lnTo>
                    <a:pt x="2465" y="384"/>
                  </a:lnTo>
                  <a:lnTo>
                    <a:pt x="2467" y="377"/>
                  </a:lnTo>
                  <a:lnTo>
                    <a:pt x="2482" y="377"/>
                  </a:lnTo>
                  <a:lnTo>
                    <a:pt x="2496" y="380"/>
                  </a:lnTo>
                  <a:lnTo>
                    <a:pt x="2509" y="384"/>
                  </a:lnTo>
                  <a:lnTo>
                    <a:pt x="2500" y="391"/>
                  </a:lnTo>
                  <a:lnTo>
                    <a:pt x="2491" y="396"/>
                  </a:lnTo>
                  <a:lnTo>
                    <a:pt x="2484" y="401"/>
                  </a:lnTo>
                  <a:lnTo>
                    <a:pt x="2477" y="411"/>
                  </a:lnTo>
                  <a:lnTo>
                    <a:pt x="2486" y="411"/>
                  </a:lnTo>
                  <a:lnTo>
                    <a:pt x="2491" y="406"/>
                  </a:lnTo>
                  <a:lnTo>
                    <a:pt x="2503" y="401"/>
                  </a:lnTo>
                  <a:lnTo>
                    <a:pt x="2516" y="396"/>
                  </a:lnTo>
                  <a:lnTo>
                    <a:pt x="2526" y="392"/>
                  </a:lnTo>
                  <a:lnTo>
                    <a:pt x="2537" y="389"/>
                  </a:lnTo>
                  <a:lnTo>
                    <a:pt x="2540" y="389"/>
                  </a:lnTo>
                  <a:lnTo>
                    <a:pt x="2542" y="391"/>
                  </a:lnTo>
                  <a:lnTo>
                    <a:pt x="2545" y="394"/>
                  </a:lnTo>
                  <a:lnTo>
                    <a:pt x="2547" y="396"/>
                  </a:lnTo>
                  <a:lnTo>
                    <a:pt x="2549" y="398"/>
                  </a:lnTo>
                  <a:lnTo>
                    <a:pt x="2552" y="398"/>
                  </a:lnTo>
                  <a:lnTo>
                    <a:pt x="2559" y="399"/>
                  </a:lnTo>
                  <a:lnTo>
                    <a:pt x="2561" y="396"/>
                  </a:lnTo>
                  <a:lnTo>
                    <a:pt x="2563" y="392"/>
                  </a:lnTo>
                  <a:lnTo>
                    <a:pt x="2564" y="391"/>
                  </a:lnTo>
                  <a:lnTo>
                    <a:pt x="2564" y="387"/>
                  </a:lnTo>
                  <a:lnTo>
                    <a:pt x="2566" y="382"/>
                  </a:lnTo>
                  <a:lnTo>
                    <a:pt x="2566" y="377"/>
                  </a:lnTo>
                  <a:lnTo>
                    <a:pt x="2563" y="373"/>
                  </a:lnTo>
                  <a:lnTo>
                    <a:pt x="2561" y="370"/>
                  </a:lnTo>
                  <a:lnTo>
                    <a:pt x="2559" y="366"/>
                  </a:lnTo>
                  <a:lnTo>
                    <a:pt x="2559" y="361"/>
                  </a:lnTo>
                  <a:lnTo>
                    <a:pt x="2559" y="354"/>
                  </a:lnTo>
                  <a:lnTo>
                    <a:pt x="2564" y="350"/>
                  </a:lnTo>
                  <a:lnTo>
                    <a:pt x="2568" y="347"/>
                  </a:lnTo>
                  <a:lnTo>
                    <a:pt x="2571" y="345"/>
                  </a:lnTo>
                  <a:lnTo>
                    <a:pt x="2578" y="342"/>
                  </a:lnTo>
                  <a:lnTo>
                    <a:pt x="2582" y="343"/>
                  </a:lnTo>
                  <a:lnTo>
                    <a:pt x="2587" y="345"/>
                  </a:lnTo>
                  <a:lnTo>
                    <a:pt x="2594" y="345"/>
                  </a:lnTo>
                  <a:lnTo>
                    <a:pt x="2601" y="345"/>
                  </a:lnTo>
                  <a:lnTo>
                    <a:pt x="2610" y="356"/>
                  </a:lnTo>
                  <a:lnTo>
                    <a:pt x="2622" y="368"/>
                  </a:lnTo>
                  <a:lnTo>
                    <a:pt x="2640" y="380"/>
                  </a:lnTo>
                  <a:lnTo>
                    <a:pt x="2655" y="392"/>
                  </a:lnTo>
                  <a:lnTo>
                    <a:pt x="2669" y="399"/>
                  </a:lnTo>
                  <a:lnTo>
                    <a:pt x="2678" y="403"/>
                  </a:lnTo>
                  <a:lnTo>
                    <a:pt x="2680" y="401"/>
                  </a:lnTo>
                  <a:lnTo>
                    <a:pt x="2680" y="401"/>
                  </a:lnTo>
                  <a:lnTo>
                    <a:pt x="2680" y="399"/>
                  </a:lnTo>
                  <a:lnTo>
                    <a:pt x="2680" y="399"/>
                  </a:lnTo>
                  <a:lnTo>
                    <a:pt x="2681" y="396"/>
                  </a:lnTo>
                  <a:lnTo>
                    <a:pt x="2676" y="391"/>
                  </a:lnTo>
                  <a:lnTo>
                    <a:pt x="2673" y="387"/>
                  </a:lnTo>
                  <a:lnTo>
                    <a:pt x="2671" y="382"/>
                  </a:lnTo>
                  <a:lnTo>
                    <a:pt x="2667" y="377"/>
                  </a:lnTo>
                  <a:lnTo>
                    <a:pt x="2666" y="370"/>
                  </a:lnTo>
                  <a:lnTo>
                    <a:pt x="2650" y="370"/>
                  </a:lnTo>
                  <a:lnTo>
                    <a:pt x="2652" y="349"/>
                  </a:lnTo>
                  <a:lnTo>
                    <a:pt x="2648" y="333"/>
                  </a:lnTo>
                  <a:lnTo>
                    <a:pt x="2646" y="319"/>
                  </a:lnTo>
                  <a:lnTo>
                    <a:pt x="2643" y="300"/>
                  </a:lnTo>
                  <a:lnTo>
                    <a:pt x="2653" y="293"/>
                  </a:lnTo>
                  <a:lnTo>
                    <a:pt x="2660" y="284"/>
                  </a:lnTo>
                  <a:lnTo>
                    <a:pt x="2664" y="274"/>
                  </a:lnTo>
                  <a:lnTo>
                    <a:pt x="2667" y="261"/>
                  </a:lnTo>
                  <a:lnTo>
                    <a:pt x="2671" y="251"/>
                  </a:lnTo>
                  <a:lnTo>
                    <a:pt x="2676" y="240"/>
                  </a:lnTo>
                  <a:lnTo>
                    <a:pt x="2683" y="232"/>
                  </a:lnTo>
                  <a:lnTo>
                    <a:pt x="2692" y="226"/>
                  </a:lnTo>
                  <a:lnTo>
                    <a:pt x="2708" y="225"/>
                  </a:lnTo>
                  <a:lnTo>
                    <a:pt x="2727" y="226"/>
                  </a:lnTo>
                  <a:lnTo>
                    <a:pt x="2732" y="235"/>
                  </a:lnTo>
                  <a:lnTo>
                    <a:pt x="2739" y="242"/>
                  </a:lnTo>
                  <a:lnTo>
                    <a:pt x="2737" y="256"/>
                  </a:lnTo>
                  <a:lnTo>
                    <a:pt x="2734" y="270"/>
                  </a:lnTo>
                  <a:lnTo>
                    <a:pt x="2730" y="282"/>
                  </a:lnTo>
                  <a:lnTo>
                    <a:pt x="2729" y="293"/>
                  </a:lnTo>
                  <a:lnTo>
                    <a:pt x="2727" y="300"/>
                  </a:lnTo>
                  <a:lnTo>
                    <a:pt x="2730" y="309"/>
                  </a:lnTo>
                  <a:lnTo>
                    <a:pt x="2736" y="321"/>
                  </a:lnTo>
                  <a:lnTo>
                    <a:pt x="2739" y="335"/>
                  </a:lnTo>
                  <a:lnTo>
                    <a:pt x="2742" y="345"/>
                  </a:lnTo>
                  <a:lnTo>
                    <a:pt x="2742" y="357"/>
                  </a:lnTo>
                  <a:lnTo>
                    <a:pt x="2739" y="368"/>
                  </a:lnTo>
                  <a:lnTo>
                    <a:pt x="2736" y="377"/>
                  </a:lnTo>
                  <a:lnTo>
                    <a:pt x="2736" y="384"/>
                  </a:lnTo>
                  <a:lnTo>
                    <a:pt x="2737" y="389"/>
                  </a:lnTo>
                  <a:lnTo>
                    <a:pt x="2739" y="392"/>
                  </a:lnTo>
                  <a:lnTo>
                    <a:pt x="2742" y="396"/>
                  </a:lnTo>
                  <a:lnTo>
                    <a:pt x="2746" y="399"/>
                  </a:lnTo>
                  <a:lnTo>
                    <a:pt x="2748" y="405"/>
                  </a:lnTo>
                  <a:lnTo>
                    <a:pt x="2751" y="411"/>
                  </a:lnTo>
                  <a:lnTo>
                    <a:pt x="2746" y="422"/>
                  </a:lnTo>
                  <a:lnTo>
                    <a:pt x="2742" y="434"/>
                  </a:lnTo>
                  <a:lnTo>
                    <a:pt x="2742" y="450"/>
                  </a:lnTo>
                  <a:lnTo>
                    <a:pt x="2737" y="453"/>
                  </a:lnTo>
                  <a:lnTo>
                    <a:pt x="2734" y="457"/>
                  </a:lnTo>
                  <a:lnTo>
                    <a:pt x="2729" y="459"/>
                  </a:lnTo>
                  <a:lnTo>
                    <a:pt x="2723" y="462"/>
                  </a:lnTo>
                  <a:lnTo>
                    <a:pt x="2716" y="464"/>
                  </a:lnTo>
                  <a:lnTo>
                    <a:pt x="2716" y="469"/>
                  </a:lnTo>
                  <a:lnTo>
                    <a:pt x="2736" y="469"/>
                  </a:lnTo>
                  <a:lnTo>
                    <a:pt x="2737" y="467"/>
                  </a:lnTo>
                  <a:lnTo>
                    <a:pt x="2737" y="467"/>
                  </a:lnTo>
                  <a:lnTo>
                    <a:pt x="2739" y="466"/>
                  </a:lnTo>
                  <a:lnTo>
                    <a:pt x="2739" y="466"/>
                  </a:lnTo>
                  <a:lnTo>
                    <a:pt x="2742" y="464"/>
                  </a:lnTo>
                  <a:lnTo>
                    <a:pt x="2749" y="452"/>
                  </a:lnTo>
                  <a:lnTo>
                    <a:pt x="2756" y="438"/>
                  </a:lnTo>
                  <a:lnTo>
                    <a:pt x="2762" y="427"/>
                  </a:lnTo>
                  <a:lnTo>
                    <a:pt x="2765" y="410"/>
                  </a:lnTo>
                  <a:lnTo>
                    <a:pt x="2762" y="394"/>
                  </a:lnTo>
                  <a:lnTo>
                    <a:pt x="2760" y="378"/>
                  </a:lnTo>
                  <a:lnTo>
                    <a:pt x="2758" y="364"/>
                  </a:lnTo>
                  <a:lnTo>
                    <a:pt x="2777" y="364"/>
                  </a:lnTo>
                  <a:lnTo>
                    <a:pt x="2795" y="364"/>
                  </a:lnTo>
                  <a:lnTo>
                    <a:pt x="2812" y="370"/>
                  </a:lnTo>
                  <a:lnTo>
                    <a:pt x="2812" y="364"/>
                  </a:lnTo>
                  <a:lnTo>
                    <a:pt x="2795" y="357"/>
                  </a:lnTo>
                  <a:lnTo>
                    <a:pt x="2774" y="349"/>
                  </a:lnTo>
                  <a:lnTo>
                    <a:pt x="2755" y="342"/>
                  </a:lnTo>
                  <a:lnTo>
                    <a:pt x="2751" y="324"/>
                  </a:lnTo>
                  <a:lnTo>
                    <a:pt x="2746" y="312"/>
                  </a:lnTo>
                  <a:lnTo>
                    <a:pt x="2741" y="302"/>
                  </a:lnTo>
                  <a:lnTo>
                    <a:pt x="2736" y="288"/>
                  </a:lnTo>
                  <a:lnTo>
                    <a:pt x="2758" y="268"/>
                  </a:lnTo>
                  <a:lnTo>
                    <a:pt x="2758" y="235"/>
                  </a:lnTo>
                  <a:lnTo>
                    <a:pt x="2762" y="235"/>
                  </a:lnTo>
                  <a:lnTo>
                    <a:pt x="2765" y="235"/>
                  </a:lnTo>
                  <a:lnTo>
                    <a:pt x="2767" y="235"/>
                  </a:lnTo>
                  <a:lnTo>
                    <a:pt x="2767" y="237"/>
                  </a:lnTo>
                  <a:lnTo>
                    <a:pt x="2770" y="239"/>
                  </a:lnTo>
                  <a:lnTo>
                    <a:pt x="2774" y="249"/>
                  </a:lnTo>
                  <a:lnTo>
                    <a:pt x="2777" y="260"/>
                  </a:lnTo>
                  <a:lnTo>
                    <a:pt x="2784" y="268"/>
                  </a:lnTo>
                  <a:lnTo>
                    <a:pt x="2797" y="261"/>
                  </a:lnTo>
                  <a:lnTo>
                    <a:pt x="2812" y="258"/>
                  </a:lnTo>
                  <a:lnTo>
                    <a:pt x="2832" y="258"/>
                  </a:lnTo>
                  <a:lnTo>
                    <a:pt x="2842" y="272"/>
                  </a:lnTo>
                  <a:lnTo>
                    <a:pt x="2858" y="286"/>
                  </a:lnTo>
                  <a:lnTo>
                    <a:pt x="2873" y="296"/>
                  </a:lnTo>
                  <a:lnTo>
                    <a:pt x="2873" y="288"/>
                  </a:lnTo>
                  <a:lnTo>
                    <a:pt x="2861" y="275"/>
                  </a:lnTo>
                  <a:lnTo>
                    <a:pt x="2852" y="260"/>
                  </a:lnTo>
                  <a:lnTo>
                    <a:pt x="2847" y="240"/>
                  </a:lnTo>
                  <a:lnTo>
                    <a:pt x="2842" y="221"/>
                  </a:lnTo>
                  <a:lnTo>
                    <a:pt x="2838" y="200"/>
                  </a:lnTo>
                  <a:lnTo>
                    <a:pt x="2861" y="193"/>
                  </a:lnTo>
                  <a:lnTo>
                    <a:pt x="2886" y="188"/>
                  </a:lnTo>
                  <a:lnTo>
                    <a:pt x="2893" y="204"/>
                  </a:lnTo>
                  <a:lnTo>
                    <a:pt x="2896" y="204"/>
                  </a:lnTo>
                  <a:lnTo>
                    <a:pt x="2900" y="188"/>
                  </a:lnTo>
                  <a:lnTo>
                    <a:pt x="2903" y="171"/>
                  </a:lnTo>
                  <a:lnTo>
                    <a:pt x="2908" y="153"/>
                  </a:lnTo>
                  <a:lnTo>
                    <a:pt x="2924" y="144"/>
                  </a:lnTo>
                  <a:lnTo>
                    <a:pt x="2936" y="134"/>
                  </a:lnTo>
                  <a:lnTo>
                    <a:pt x="2950" y="123"/>
                  </a:lnTo>
                  <a:lnTo>
                    <a:pt x="2964" y="117"/>
                  </a:lnTo>
                  <a:lnTo>
                    <a:pt x="2980" y="111"/>
                  </a:lnTo>
                  <a:lnTo>
                    <a:pt x="3001" y="111"/>
                  </a:lnTo>
                  <a:lnTo>
                    <a:pt x="3003" y="104"/>
                  </a:lnTo>
                  <a:lnTo>
                    <a:pt x="3006" y="99"/>
                  </a:lnTo>
                  <a:lnTo>
                    <a:pt x="3008" y="94"/>
                  </a:lnTo>
                  <a:lnTo>
                    <a:pt x="3011" y="89"/>
                  </a:lnTo>
                  <a:lnTo>
                    <a:pt x="3022" y="89"/>
                  </a:lnTo>
                  <a:lnTo>
                    <a:pt x="3036" y="89"/>
                  </a:lnTo>
                  <a:lnTo>
                    <a:pt x="3050" y="89"/>
                  </a:lnTo>
                  <a:lnTo>
                    <a:pt x="3060" y="89"/>
                  </a:lnTo>
                  <a:lnTo>
                    <a:pt x="3065" y="89"/>
                  </a:lnTo>
                  <a:lnTo>
                    <a:pt x="3072" y="83"/>
                  </a:lnTo>
                  <a:lnTo>
                    <a:pt x="3079" y="78"/>
                  </a:lnTo>
                  <a:lnTo>
                    <a:pt x="3086" y="71"/>
                  </a:lnTo>
                  <a:lnTo>
                    <a:pt x="3092" y="66"/>
                  </a:lnTo>
                  <a:lnTo>
                    <a:pt x="3097" y="68"/>
                  </a:lnTo>
                  <a:lnTo>
                    <a:pt x="3100" y="68"/>
                  </a:lnTo>
                  <a:lnTo>
                    <a:pt x="3106" y="69"/>
                  </a:lnTo>
                  <a:lnTo>
                    <a:pt x="3111" y="69"/>
                  </a:lnTo>
                  <a:lnTo>
                    <a:pt x="3111" y="50"/>
                  </a:lnTo>
                  <a:lnTo>
                    <a:pt x="3126" y="43"/>
                  </a:lnTo>
                  <a:lnTo>
                    <a:pt x="3139" y="36"/>
                  </a:lnTo>
                  <a:lnTo>
                    <a:pt x="3151" y="27"/>
                  </a:lnTo>
                  <a:lnTo>
                    <a:pt x="3161" y="17"/>
                  </a:lnTo>
                  <a:lnTo>
                    <a:pt x="3165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60960" tIns="30480" rIns="60960" bIns="3048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200"/>
            </a:p>
          </p:txBody>
        </p:sp>
        <p:sp>
          <p:nvSpPr>
            <p:cNvPr id="343" name="Freeform 11">
              <a:extLst>
                <a:ext uri="{FF2B5EF4-FFF2-40B4-BE49-F238E27FC236}">
                  <a16:creationId xmlns="" xmlns:a16="http://schemas.microsoft.com/office/drawing/2014/main" id="{8C86307C-EF03-4AC6-B33A-3EDF62DDEF3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97088" y="1382713"/>
              <a:ext cx="4552950" cy="1549400"/>
            </a:xfrm>
            <a:custGeom>
              <a:avLst/>
              <a:gdLst>
                <a:gd name="T0" fmla="*/ 0 w 2868"/>
                <a:gd name="T1" fmla="*/ 276 h 976"/>
                <a:gd name="T2" fmla="*/ 1210 w 2868"/>
                <a:gd name="T3" fmla="*/ 237 h 976"/>
                <a:gd name="T4" fmla="*/ 1742 w 2868"/>
                <a:gd name="T5" fmla="*/ 276 h 976"/>
                <a:gd name="T6" fmla="*/ 2863 w 2868"/>
                <a:gd name="T7" fmla="*/ 190 h 976"/>
                <a:gd name="T8" fmla="*/ 2804 w 2868"/>
                <a:gd name="T9" fmla="*/ 223 h 976"/>
                <a:gd name="T10" fmla="*/ 194 w 2868"/>
                <a:gd name="T11" fmla="*/ 279 h 976"/>
                <a:gd name="T12" fmla="*/ 98 w 2868"/>
                <a:gd name="T13" fmla="*/ 202 h 976"/>
                <a:gd name="T14" fmla="*/ 138 w 2868"/>
                <a:gd name="T15" fmla="*/ 150 h 976"/>
                <a:gd name="T16" fmla="*/ 1685 w 2868"/>
                <a:gd name="T17" fmla="*/ 166 h 976"/>
                <a:gd name="T18" fmla="*/ 1631 w 2868"/>
                <a:gd name="T19" fmla="*/ 295 h 976"/>
                <a:gd name="T20" fmla="*/ 1620 w 2868"/>
                <a:gd name="T21" fmla="*/ 218 h 976"/>
                <a:gd name="T22" fmla="*/ 1569 w 2868"/>
                <a:gd name="T23" fmla="*/ 159 h 976"/>
                <a:gd name="T24" fmla="*/ 1632 w 2868"/>
                <a:gd name="T25" fmla="*/ 157 h 976"/>
                <a:gd name="T26" fmla="*/ 2615 w 2868"/>
                <a:gd name="T27" fmla="*/ 120 h 976"/>
                <a:gd name="T28" fmla="*/ 2090 w 2868"/>
                <a:gd name="T29" fmla="*/ 120 h 976"/>
                <a:gd name="T30" fmla="*/ 2739 w 2868"/>
                <a:gd name="T31" fmla="*/ 87 h 976"/>
                <a:gd name="T32" fmla="*/ 2765 w 2868"/>
                <a:gd name="T33" fmla="*/ 195 h 976"/>
                <a:gd name="T34" fmla="*/ 2704 w 2868"/>
                <a:gd name="T35" fmla="*/ 92 h 976"/>
                <a:gd name="T36" fmla="*/ 2158 w 2868"/>
                <a:gd name="T37" fmla="*/ 99 h 976"/>
                <a:gd name="T38" fmla="*/ 1786 w 2868"/>
                <a:gd name="T39" fmla="*/ 89 h 976"/>
                <a:gd name="T40" fmla="*/ 1681 w 2868"/>
                <a:gd name="T41" fmla="*/ 89 h 976"/>
                <a:gd name="T42" fmla="*/ 2186 w 2868"/>
                <a:gd name="T43" fmla="*/ 45 h 976"/>
                <a:gd name="T44" fmla="*/ 596 w 2868"/>
                <a:gd name="T45" fmla="*/ 92 h 976"/>
                <a:gd name="T46" fmla="*/ 384 w 2868"/>
                <a:gd name="T47" fmla="*/ 253 h 976"/>
                <a:gd name="T48" fmla="*/ 330 w 2868"/>
                <a:gd name="T49" fmla="*/ 316 h 976"/>
                <a:gd name="T50" fmla="*/ 321 w 2868"/>
                <a:gd name="T51" fmla="*/ 361 h 976"/>
                <a:gd name="T52" fmla="*/ 205 w 2868"/>
                <a:gd name="T53" fmla="*/ 335 h 976"/>
                <a:gd name="T54" fmla="*/ 253 w 2868"/>
                <a:gd name="T55" fmla="*/ 248 h 976"/>
                <a:gd name="T56" fmla="*/ 304 w 2868"/>
                <a:gd name="T57" fmla="*/ 197 h 976"/>
                <a:gd name="T58" fmla="*/ 311 w 2868"/>
                <a:gd name="T59" fmla="*/ 188 h 976"/>
                <a:gd name="T60" fmla="*/ 192 w 2868"/>
                <a:gd name="T61" fmla="*/ 168 h 976"/>
                <a:gd name="T62" fmla="*/ 161 w 2868"/>
                <a:gd name="T63" fmla="*/ 131 h 976"/>
                <a:gd name="T64" fmla="*/ 253 w 2868"/>
                <a:gd name="T65" fmla="*/ 92 h 976"/>
                <a:gd name="T66" fmla="*/ 323 w 2868"/>
                <a:gd name="T67" fmla="*/ 77 h 976"/>
                <a:gd name="T68" fmla="*/ 2107 w 2868"/>
                <a:gd name="T69" fmla="*/ 80 h 976"/>
                <a:gd name="T70" fmla="*/ 2090 w 2868"/>
                <a:gd name="T71" fmla="*/ 59 h 976"/>
                <a:gd name="T72" fmla="*/ 2147 w 2868"/>
                <a:gd name="T73" fmla="*/ 30 h 976"/>
                <a:gd name="T74" fmla="*/ 1048 w 2868"/>
                <a:gd name="T75" fmla="*/ 73 h 976"/>
                <a:gd name="T76" fmla="*/ 1076 w 2868"/>
                <a:gd name="T77" fmla="*/ 131 h 976"/>
                <a:gd name="T78" fmla="*/ 1294 w 2868"/>
                <a:gd name="T79" fmla="*/ 147 h 976"/>
                <a:gd name="T80" fmla="*/ 1196 w 2868"/>
                <a:gd name="T81" fmla="*/ 243 h 976"/>
                <a:gd name="T82" fmla="*/ 1224 w 2868"/>
                <a:gd name="T83" fmla="*/ 353 h 976"/>
                <a:gd name="T84" fmla="*/ 1198 w 2868"/>
                <a:gd name="T85" fmla="*/ 415 h 976"/>
                <a:gd name="T86" fmla="*/ 1192 w 2868"/>
                <a:gd name="T87" fmla="*/ 490 h 976"/>
                <a:gd name="T88" fmla="*/ 1140 w 2868"/>
                <a:gd name="T89" fmla="*/ 538 h 976"/>
                <a:gd name="T90" fmla="*/ 1091 w 2868"/>
                <a:gd name="T91" fmla="*/ 602 h 976"/>
                <a:gd name="T92" fmla="*/ 1048 w 2868"/>
                <a:gd name="T93" fmla="*/ 696 h 976"/>
                <a:gd name="T94" fmla="*/ 911 w 2868"/>
                <a:gd name="T95" fmla="*/ 784 h 976"/>
                <a:gd name="T96" fmla="*/ 861 w 2868"/>
                <a:gd name="T97" fmla="*/ 932 h 976"/>
                <a:gd name="T98" fmla="*/ 740 w 2868"/>
                <a:gd name="T99" fmla="*/ 862 h 976"/>
                <a:gd name="T100" fmla="*/ 714 w 2868"/>
                <a:gd name="T101" fmla="*/ 806 h 976"/>
                <a:gd name="T102" fmla="*/ 718 w 2868"/>
                <a:gd name="T103" fmla="*/ 641 h 976"/>
                <a:gd name="T104" fmla="*/ 672 w 2868"/>
                <a:gd name="T105" fmla="*/ 576 h 976"/>
                <a:gd name="T106" fmla="*/ 466 w 2868"/>
                <a:gd name="T107" fmla="*/ 374 h 976"/>
                <a:gd name="T108" fmla="*/ 447 w 2868"/>
                <a:gd name="T109" fmla="*/ 290 h 976"/>
                <a:gd name="T110" fmla="*/ 592 w 2868"/>
                <a:gd name="T111" fmla="*/ 140 h 976"/>
                <a:gd name="T112" fmla="*/ 711 w 2868"/>
                <a:gd name="T113" fmla="*/ 112 h 976"/>
                <a:gd name="T114" fmla="*/ 833 w 2868"/>
                <a:gd name="T115" fmla="*/ 80 h 976"/>
                <a:gd name="T116" fmla="*/ 896 w 2868"/>
                <a:gd name="T117" fmla="*/ 44 h 976"/>
                <a:gd name="T118" fmla="*/ 2706 w 2868"/>
                <a:gd name="T119" fmla="*/ 31 h 976"/>
                <a:gd name="T120" fmla="*/ 2641 w 2868"/>
                <a:gd name="T121" fmla="*/ 80 h 9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868" h="976">
                  <a:moveTo>
                    <a:pt x="7" y="243"/>
                  </a:moveTo>
                  <a:lnTo>
                    <a:pt x="25" y="248"/>
                  </a:lnTo>
                  <a:lnTo>
                    <a:pt x="37" y="257"/>
                  </a:lnTo>
                  <a:lnTo>
                    <a:pt x="47" y="265"/>
                  </a:lnTo>
                  <a:lnTo>
                    <a:pt x="58" y="276"/>
                  </a:lnTo>
                  <a:lnTo>
                    <a:pt x="68" y="284"/>
                  </a:lnTo>
                  <a:lnTo>
                    <a:pt x="68" y="281"/>
                  </a:lnTo>
                  <a:lnTo>
                    <a:pt x="74" y="281"/>
                  </a:lnTo>
                  <a:lnTo>
                    <a:pt x="74" y="284"/>
                  </a:lnTo>
                  <a:lnTo>
                    <a:pt x="75" y="288"/>
                  </a:lnTo>
                  <a:lnTo>
                    <a:pt x="79" y="293"/>
                  </a:lnTo>
                  <a:lnTo>
                    <a:pt x="81" y="300"/>
                  </a:lnTo>
                  <a:lnTo>
                    <a:pt x="74" y="300"/>
                  </a:lnTo>
                  <a:lnTo>
                    <a:pt x="70" y="300"/>
                  </a:lnTo>
                  <a:lnTo>
                    <a:pt x="70" y="302"/>
                  </a:lnTo>
                  <a:lnTo>
                    <a:pt x="68" y="302"/>
                  </a:lnTo>
                  <a:lnTo>
                    <a:pt x="65" y="302"/>
                  </a:lnTo>
                  <a:lnTo>
                    <a:pt x="61" y="304"/>
                  </a:lnTo>
                  <a:lnTo>
                    <a:pt x="47" y="293"/>
                  </a:lnTo>
                  <a:lnTo>
                    <a:pt x="33" y="288"/>
                  </a:lnTo>
                  <a:lnTo>
                    <a:pt x="16" y="284"/>
                  </a:lnTo>
                  <a:lnTo>
                    <a:pt x="0" y="276"/>
                  </a:lnTo>
                  <a:lnTo>
                    <a:pt x="6" y="271"/>
                  </a:lnTo>
                  <a:lnTo>
                    <a:pt x="7" y="265"/>
                  </a:lnTo>
                  <a:lnTo>
                    <a:pt x="6" y="260"/>
                  </a:lnTo>
                  <a:lnTo>
                    <a:pt x="6" y="253"/>
                  </a:lnTo>
                  <a:lnTo>
                    <a:pt x="7" y="243"/>
                  </a:lnTo>
                  <a:close/>
                  <a:moveTo>
                    <a:pt x="1222" y="236"/>
                  </a:moveTo>
                  <a:lnTo>
                    <a:pt x="1226" y="236"/>
                  </a:lnTo>
                  <a:lnTo>
                    <a:pt x="1229" y="237"/>
                  </a:lnTo>
                  <a:lnTo>
                    <a:pt x="1231" y="239"/>
                  </a:lnTo>
                  <a:lnTo>
                    <a:pt x="1233" y="241"/>
                  </a:lnTo>
                  <a:lnTo>
                    <a:pt x="1234" y="243"/>
                  </a:lnTo>
                  <a:lnTo>
                    <a:pt x="1234" y="244"/>
                  </a:lnTo>
                  <a:lnTo>
                    <a:pt x="1234" y="246"/>
                  </a:lnTo>
                  <a:lnTo>
                    <a:pt x="1236" y="250"/>
                  </a:lnTo>
                  <a:lnTo>
                    <a:pt x="1229" y="250"/>
                  </a:lnTo>
                  <a:lnTo>
                    <a:pt x="1226" y="251"/>
                  </a:lnTo>
                  <a:lnTo>
                    <a:pt x="1222" y="251"/>
                  </a:lnTo>
                  <a:lnTo>
                    <a:pt x="1219" y="253"/>
                  </a:lnTo>
                  <a:lnTo>
                    <a:pt x="1213" y="253"/>
                  </a:lnTo>
                  <a:lnTo>
                    <a:pt x="1213" y="250"/>
                  </a:lnTo>
                  <a:lnTo>
                    <a:pt x="1210" y="250"/>
                  </a:lnTo>
                  <a:lnTo>
                    <a:pt x="1210" y="237"/>
                  </a:lnTo>
                  <a:lnTo>
                    <a:pt x="1215" y="237"/>
                  </a:lnTo>
                  <a:lnTo>
                    <a:pt x="1220" y="236"/>
                  </a:lnTo>
                  <a:lnTo>
                    <a:pt x="1222" y="236"/>
                  </a:lnTo>
                  <a:close/>
                  <a:moveTo>
                    <a:pt x="61" y="227"/>
                  </a:moveTo>
                  <a:lnTo>
                    <a:pt x="77" y="227"/>
                  </a:lnTo>
                  <a:lnTo>
                    <a:pt x="77" y="230"/>
                  </a:lnTo>
                  <a:lnTo>
                    <a:pt x="74" y="230"/>
                  </a:lnTo>
                  <a:lnTo>
                    <a:pt x="70" y="230"/>
                  </a:lnTo>
                  <a:lnTo>
                    <a:pt x="68" y="232"/>
                  </a:lnTo>
                  <a:lnTo>
                    <a:pt x="67" y="232"/>
                  </a:lnTo>
                  <a:lnTo>
                    <a:pt x="67" y="232"/>
                  </a:lnTo>
                  <a:lnTo>
                    <a:pt x="65" y="232"/>
                  </a:lnTo>
                  <a:lnTo>
                    <a:pt x="63" y="230"/>
                  </a:lnTo>
                  <a:lnTo>
                    <a:pt x="61" y="227"/>
                  </a:lnTo>
                  <a:close/>
                  <a:moveTo>
                    <a:pt x="1716" y="202"/>
                  </a:moveTo>
                  <a:lnTo>
                    <a:pt x="1728" y="202"/>
                  </a:lnTo>
                  <a:lnTo>
                    <a:pt x="1732" y="216"/>
                  </a:lnTo>
                  <a:lnTo>
                    <a:pt x="1735" y="225"/>
                  </a:lnTo>
                  <a:lnTo>
                    <a:pt x="1742" y="229"/>
                  </a:lnTo>
                  <a:lnTo>
                    <a:pt x="1754" y="234"/>
                  </a:lnTo>
                  <a:lnTo>
                    <a:pt x="1749" y="255"/>
                  </a:lnTo>
                  <a:lnTo>
                    <a:pt x="1742" y="276"/>
                  </a:lnTo>
                  <a:lnTo>
                    <a:pt x="1732" y="291"/>
                  </a:lnTo>
                  <a:lnTo>
                    <a:pt x="1732" y="272"/>
                  </a:lnTo>
                  <a:lnTo>
                    <a:pt x="1709" y="272"/>
                  </a:lnTo>
                  <a:lnTo>
                    <a:pt x="1711" y="250"/>
                  </a:lnTo>
                  <a:lnTo>
                    <a:pt x="1713" y="229"/>
                  </a:lnTo>
                  <a:lnTo>
                    <a:pt x="1716" y="202"/>
                  </a:lnTo>
                  <a:close/>
                  <a:moveTo>
                    <a:pt x="2819" y="157"/>
                  </a:moveTo>
                  <a:lnTo>
                    <a:pt x="2823" y="157"/>
                  </a:lnTo>
                  <a:lnTo>
                    <a:pt x="2823" y="161"/>
                  </a:lnTo>
                  <a:lnTo>
                    <a:pt x="2824" y="166"/>
                  </a:lnTo>
                  <a:lnTo>
                    <a:pt x="2826" y="168"/>
                  </a:lnTo>
                  <a:lnTo>
                    <a:pt x="2828" y="171"/>
                  </a:lnTo>
                  <a:lnTo>
                    <a:pt x="2830" y="173"/>
                  </a:lnTo>
                  <a:lnTo>
                    <a:pt x="2833" y="176"/>
                  </a:lnTo>
                  <a:lnTo>
                    <a:pt x="2837" y="173"/>
                  </a:lnTo>
                  <a:lnTo>
                    <a:pt x="2838" y="169"/>
                  </a:lnTo>
                  <a:lnTo>
                    <a:pt x="2840" y="168"/>
                  </a:lnTo>
                  <a:lnTo>
                    <a:pt x="2844" y="168"/>
                  </a:lnTo>
                  <a:lnTo>
                    <a:pt x="2849" y="166"/>
                  </a:lnTo>
                  <a:lnTo>
                    <a:pt x="2852" y="176"/>
                  </a:lnTo>
                  <a:lnTo>
                    <a:pt x="2858" y="183"/>
                  </a:lnTo>
                  <a:lnTo>
                    <a:pt x="2863" y="190"/>
                  </a:lnTo>
                  <a:lnTo>
                    <a:pt x="2866" y="199"/>
                  </a:lnTo>
                  <a:lnTo>
                    <a:pt x="2868" y="211"/>
                  </a:lnTo>
                  <a:lnTo>
                    <a:pt x="2868" y="213"/>
                  </a:lnTo>
                  <a:lnTo>
                    <a:pt x="2866" y="215"/>
                  </a:lnTo>
                  <a:lnTo>
                    <a:pt x="2866" y="216"/>
                  </a:lnTo>
                  <a:lnTo>
                    <a:pt x="2866" y="218"/>
                  </a:lnTo>
                  <a:lnTo>
                    <a:pt x="2866" y="220"/>
                  </a:lnTo>
                  <a:lnTo>
                    <a:pt x="2865" y="223"/>
                  </a:lnTo>
                  <a:lnTo>
                    <a:pt x="2854" y="230"/>
                  </a:lnTo>
                  <a:lnTo>
                    <a:pt x="2838" y="237"/>
                  </a:lnTo>
                  <a:lnTo>
                    <a:pt x="2819" y="241"/>
                  </a:lnTo>
                  <a:lnTo>
                    <a:pt x="2800" y="244"/>
                  </a:lnTo>
                  <a:lnTo>
                    <a:pt x="2784" y="246"/>
                  </a:lnTo>
                  <a:lnTo>
                    <a:pt x="2786" y="237"/>
                  </a:lnTo>
                  <a:lnTo>
                    <a:pt x="2788" y="234"/>
                  </a:lnTo>
                  <a:lnTo>
                    <a:pt x="2790" y="230"/>
                  </a:lnTo>
                  <a:lnTo>
                    <a:pt x="2791" y="229"/>
                  </a:lnTo>
                  <a:lnTo>
                    <a:pt x="2793" y="229"/>
                  </a:lnTo>
                  <a:lnTo>
                    <a:pt x="2797" y="227"/>
                  </a:lnTo>
                  <a:lnTo>
                    <a:pt x="2798" y="227"/>
                  </a:lnTo>
                  <a:lnTo>
                    <a:pt x="2800" y="225"/>
                  </a:lnTo>
                  <a:lnTo>
                    <a:pt x="2804" y="223"/>
                  </a:lnTo>
                  <a:lnTo>
                    <a:pt x="2809" y="209"/>
                  </a:lnTo>
                  <a:lnTo>
                    <a:pt x="2809" y="195"/>
                  </a:lnTo>
                  <a:lnTo>
                    <a:pt x="2807" y="182"/>
                  </a:lnTo>
                  <a:lnTo>
                    <a:pt x="2810" y="171"/>
                  </a:lnTo>
                  <a:lnTo>
                    <a:pt x="2819" y="161"/>
                  </a:lnTo>
                  <a:lnTo>
                    <a:pt x="2819" y="157"/>
                  </a:lnTo>
                  <a:close/>
                  <a:moveTo>
                    <a:pt x="142" y="150"/>
                  </a:moveTo>
                  <a:lnTo>
                    <a:pt x="161" y="171"/>
                  </a:lnTo>
                  <a:lnTo>
                    <a:pt x="185" y="187"/>
                  </a:lnTo>
                  <a:lnTo>
                    <a:pt x="215" y="199"/>
                  </a:lnTo>
                  <a:lnTo>
                    <a:pt x="217" y="216"/>
                  </a:lnTo>
                  <a:lnTo>
                    <a:pt x="222" y="229"/>
                  </a:lnTo>
                  <a:lnTo>
                    <a:pt x="227" y="236"/>
                  </a:lnTo>
                  <a:lnTo>
                    <a:pt x="234" y="243"/>
                  </a:lnTo>
                  <a:lnTo>
                    <a:pt x="241" y="253"/>
                  </a:lnTo>
                  <a:lnTo>
                    <a:pt x="229" y="255"/>
                  </a:lnTo>
                  <a:lnTo>
                    <a:pt x="217" y="257"/>
                  </a:lnTo>
                  <a:lnTo>
                    <a:pt x="206" y="262"/>
                  </a:lnTo>
                  <a:lnTo>
                    <a:pt x="199" y="269"/>
                  </a:lnTo>
                  <a:lnTo>
                    <a:pt x="198" y="272"/>
                  </a:lnTo>
                  <a:lnTo>
                    <a:pt x="196" y="276"/>
                  </a:lnTo>
                  <a:lnTo>
                    <a:pt x="194" y="279"/>
                  </a:lnTo>
                  <a:lnTo>
                    <a:pt x="192" y="281"/>
                  </a:lnTo>
                  <a:lnTo>
                    <a:pt x="189" y="284"/>
                  </a:lnTo>
                  <a:lnTo>
                    <a:pt x="178" y="286"/>
                  </a:lnTo>
                  <a:lnTo>
                    <a:pt x="163" y="288"/>
                  </a:lnTo>
                  <a:lnTo>
                    <a:pt x="145" y="286"/>
                  </a:lnTo>
                  <a:lnTo>
                    <a:pt x="131" y="284"/>
                  </a:lnTo>
                  <a:lnTo>
                    <a:pt x="128" y="274"/>
                  </a:lnTo>
                  <a:lnTo>
                    <a:pt x="126" y="267"/>
                  </a:lnTo>
                  <a:lnTo>
                    <a:pt x="124" y="262"/>
                  </a:lnTo>
                  <a:lnTo>
                    <a:pt x="119" y="253"/>
                  </a:lnTo>
                  <a:lnTo>
                    <a:pt x="142" y="246"/>
                  </a:lnTo>
                  <a:lnTo>
                    <a:pt x="142" y="243"/>
                  </a:lnTo>
                  <a:lnTo>
                    <a:pt x="124" y="241"/>
                  </a:lnTo>
                  <a:lnTo>
                    <a:pt x="112" y="237"/>
                  </a:lnTo>
                  <a:lnTo>
                    <a:pt x="103" y="230"/>
                  </a:lnTo>
                  <a:lnTo>
                    <a:pt x="102" y="225"/>
                  </a:lnTo>
                  <a:lnTo>
                    <a:pt x="98" y="220"/>
                  </a:lnTo>
                  <a:lnTo>
                    <a:pt x="96" y="215"/>
                  </a:lnTo>
                  <a:lnTo>
                    <a:pt x="96" y="209"/>
                  </a:lnTo>
                  <a:lnTo>
                    <a:pt x="96" y="206"/>
                  </a:lnTo>
                  <a:lnTo>
                    <a:pt x="96" y="202"/>
                  </a:lnTo>
                  <a:lnTo>
                    <a:pt x="98" y="202"/>
                  </a:lnTo>
                  <a:lnTo>
                    <a:pt x="100" y="201"/>
                  </a:lnTo>
                  <a:lnTo>
                    <a:pt x="102" y="201"/>
                  </a:lnTo>
                  <a:lnTo>
                    <a:pt x="103" y="201"/>
                  </a:lnTo>
                  <a:lnTo>
                    <a:pt x="107" y="199"/>
                  </a:lnTo>
                  <a:lnTo>
                    <a:pt x="109" y="194"/>
                  </a:lnTo>
                  <a:lnTo>
                    <a:pt x="109" y="188"/>
                  </a:lnTo>
                  <a:lnTo>
                    <a:pt x="109" y="185"/>
                  </a:lnTo>
                  <a:lnTo>
                    <a:pt x="110" y="183"/>
                  </a:lnTo>
                  <a:lnTo>
                    <a:pt x="112" y="180"/>
                  </a:lnTo>
                  <a:lnTo>
                    <a:pt x="114" y="180"/>
                  </a:lnTo>
                  <a:lnTo>
                    <a:pt x="116" y="178"/>
                  </a:lnTo>
                  <a:lnTo>
                    <a:pt x="117" y="178"/>
                  </a:lnTo>
                  <a:lnTo>
                    <a:pt x="119" y="178"/>
                  </a:lnTo>
                  <a:lnTo>
                    <a:pt x="122" y="176"/>
                  </a:lnTo>
                  <a:lnTo>
                    <a:pt x="124" y="169"/>
                  </a:lnTo>
                  <a:lnTo>
                    <a:pt x="126" y="164"/>
                  </a:lnTo>
                  <a:lnTo>
                    <a:pt x="128" y="159"/>
                  </a:lnTo>
                  <a:lnTo>
                    <a:pt x="131" y="154"/>
                  </a:lnTo>
                  <a:lnTo>
                    <a:pt x="133" y="152"/>
                  </a:lnTo>
                  <a:lnTo>
                    <a:pt x="135" y="152"/>
                  </a:lnTo>
                  <a:lnTo>
                    <a:pt x="136" y="150"/>
                  </a:lnTo>
                  <a:lnTo>
                    <a:pt x="138" y="150"/>
                  </a:lnTo>
                  <a:lnTo>
                    <a:pt x="142" y="150"/>
                  </a:lnTo>
                  <a:close/>
                  <a:moveTo>
                    <a:pt x="1172" y="131"/>
                  </a:moveTo>
                  <a:lnTo>
                    <a:pt x="1177" y="133"/>
                  </a:lnTo>
                  <a:lnTo>
                    <a:pt x="1182" y="134"/>
                  </a:lnTo>
                  <a:lnTo>
                    <a:pt x="1185" y="136"/>
                  </a:lnTo>
                  <a:lnTo>
                    <a:pt x="1191" y="138"/>
                  </a:lnTo>
                  <a:lnTo>
                    <a:pt x="1191" y="143"/>
                  </a:lnTo>
                  <a:lnTo>
                    <a:pt x="1192" y="147"/>
                  </a:lnTo>
                  <a:lnTo>
                    <a:pt x="1192" y="150"/>
                  </a:lnTo>
                  <a:lnTo>
                    <a:pt x="1194" y="154"/>
                  </a:lnTo>
                  <a:lnTo>
                    <a:pt x="1182" y="154"/>
                  </a:lnTo>
                  <a:lnTo>
                    <a:pt x="1180" y="150"/>
                  </a:lnTo>
                  <a:lnTo>
                    <a:pt x="1178" y="147"/>
                  </a:lnTo>
                  <a:lnTo>
                    <a:pt x="1175" y="143"/>
                  </a:lnTo>
                  <a:lnTo>
                    <a:pt x="1173" y="141"/>
                  </a:lnTo>
                  <a:lnTo>
                    <a:pt x="1173" y="136"/>
                  </a:lnTo>
                  <a:lnTo>
                    <a:pt x="1172" y="131"/>
                  </a:lnTo>
                  <a:close/>
                  <a:moveTo>
                    <a:pt x="1658" y="108"/>
                  </a:moveTo>
                  <a:lnTo>
                    <a:pt x="1664" y="117"/>
                  </a:lnTo>
                  <a:lnTo>
                    <a:pt x="1669" y="134"/>
                  </a:lnTo>
                  <a:lnTo>
                    <a:pt x="1676" y="150"/>
                  </a:lnTo>
                  <a:lnTo>
                    <a:pt x="1685" y="166"/>
                  </a:lnTo>
                  <a:lnTo>
                    <a:pt x="1690" y="173"/>
                  </a:lnTo>
                  <a:lnTo>
                    <a:pt x="1693" y="169"/>
                  </a:lnTo>
                  <a:lnTo>
                    <a:pt x="1695" y="168"/>
                  </a:lnTo>
                  <a:lnTo>
                    <a:pt x="1699" y="168"/>
                  </a:lnTo>
                  <a:lnTo>
                    <a:pt x="1702" y="166"/>
                  </a:lnTo>
                  <a:lnTo>
                    <a:pt x="1709" y="166"/>
                  </a:lnTo>
                  <a:lnTo>
                    <a:pt x="1709" y="169"/>
                  </a:lnTo>
                  <a:lnTo>
                    <a:pt x="1713" y="169"/>
                  </a:lnTo>
                  <a:lnTo>
                    <a:pt x="1713" y="180"/>
                  </a:lnTo>
                  <a:lnTo>
                    <a:pt x="1686" y="183"/>
                  </a:lnTo>
                  <a:lnTo>
                    <a:pt x="1683" y="211"/>
                  </a:lnTo>
                  <a:lnTo>
                    <a:pt x="1674" y="234"/>
                  </a:lnTo>
                  <a:lnTo>
                    <a:pt x="1667" y="257"/>
                  </a:lnTo>
                  <a:lnTo>
                    <a:pt x="1664" y="276"/>
                  </a:lnTo>
                  <a:lnTo>
                    <a:pt x="1662" y="295"/>
                  </a:lnTo>
                  <a:lnTo>
                    <a:pt x="1662" y="311"/>
                  </a:lnTo>
                  <a:lnTo>
                    <a:pt x="1658" y="326"/>
                  </a:lnTo>
                  <a:lnTo>
                    <a:pt x="1655" y="326"/>
                  </a:lnTo>
                  <a:lnTo>
                    <a:pt x="1655" y="323"/>
                  </a:lnTo>
                  <a:lnTo>
                    <a:pt x="1650" y="316"/>
                  </a:lnTo>
                  <a:lnTo>
                    <a:pt x="1641" y="307"/>
                  </a:lnTo>
                  <a:lnTo>
                    <a:pt x="1631" y="295"/>
                  </a:lnTo>
                  <a:lnTo>
                    <a:pt x="1622" y="283"/>
                  </a:lnTo>
                  <a:lnTo>
                    <a:pt x="1615" y="271"/>
                  </a:lnTo>
                  <a:lnTo>
                    <a:pt x="1611" y="260"/>
                  </a:lnTo>
                  <a:lnTo>
                    <a:pt x="1613" y="253"/>
                  </a:lnTo>
                  <a:lnTo>
                    <a:pt x="1617" y="251"/>
                  </a:lnTo>
                  <a:lnTo>
                    <a:pt x="1620" y="251"/>
                  </a:lnTo>
                  <a:lnTo>
                    <a:pt x="1622" y="251"/>
                  </a:lnTo>
                  <a:lnTo>
                    <a:pt x="1624" y="251"/>
                  </a:lnTo>
                  <a:lnTo>
                    <a:pt x="1625" y="251"/>
                  </a:lnTo>
                  <a:lnTo>
                    <a:pt x="1627" y="251"/>
                  </a:lnTo>
                  <a:lnTo>
                    <a:pt x="1629" y="250"/>
                  </a:lnTo>
                  <a:lnTo>
                    <a:pt x="1632" y="246"/>
                  </a:lnTo>
                  <a:lnTo>
                    <a:pt x="1629" y="246"/>
                  </a:lnTo>
                  <a:lnTo>
                    <a:pt x="1629" y="243"/>
                  </a:lnTo>
                  <a:lnTo>
                    <a:pt x="1613" y="241"/>
                  </a:lnTo>
                  <a:lnTo>
                    <a:pt x="1604" y="236"/>
                  </a:lnTo>
                  <a:lnTo>
                    <a:pt x="1597" y="227"/>
                  </a:lnTo>
                  <a:lnTo>
                    <a:pt x="1604" y="225"/>
                  </a:lnTo>
                  <a:lnTo>
                    <a:pt x="1610" y="223"/>
                  </a:lnTo>
                  <a:lnTo>
                    <a:pt x="1613" y="222"/>
                  </a:lnTo>
                  <a:lnTo>
                    <a:pt x="1617" y="220"/>
                  </a:lnTo>
                  <a:lnTo>
                    <a:pt x="1620" y="218"/>
                  </a:lnTo>
                  <a:lnTo>
                    <a:pt x="1624" y="215"/>
                  </a:lnTo>
                  <a:lnTo>
                    <a:pt x="1624" y="211"/>
                  </a:lnTo>
                  <a:lnTo>
                    <a:pt x="1610" y="211"/>
                  </a:lnTo>
                  <a:lnTo>
                    <a:pt x="1606" y="213"/>
                  </a:lnTo>
                  <a:lnTo>
                    <a:pt x="1603" y="213"/>
                  </a:lnTo>
                  <a:lnTo>
                    <a:pt x="1599" y="215"/>
                  </a:lnTo>
                  <a:lnTo>
                    <a:pt x="1594" y="215"/>
                  </a:lnTo>
                  <a:lnTo>
                    <a:pt x="1585" y="199"/>
                  </a:lnTo>
                  <a:lnTo>
                    <a:pt x="1575" y="183"/>
                  </a:lnTo>
                  <a:lnTo>
                    <a:pt x="1576" y="178"/>
                  </a:lnTo>
                  <a:lnTo>
                    <a:pt x="1576" y="175"/>
                  </a:lnTo>
                  <a:lnTo>
                    <a:pt x="1578" y="173"/>
                  </a:lnTo>
                  <a:lnTo>
                    <a:pt x="1580" y="169"/>
                  </a:lnTo>
                  <a:lnTo>
                    <a:pt x="1580" y="166"/>
                  </a:lnTo>
                  <a:lnTo>
                    <a:pt x="1582" y="161"/>
                  </a:lnTo>
                  <a:lnTo>
                    <a:pt x="1578" y="161"/>
                  </a:lnTo>
                  <a:lnTo>
                    <a:pt x="1578" y="157"/>
                  </a:lnTo>
                  <a:lnTo>
                    <a:pt x="1575" y="159"/>
                  </a:lnTo>
                  <a:lnTo>
                    <a:pt x="1573" y="159"/>
                  </a:lnTo>
                  <a:lnTo>
                    <a:pt x="1571" y="159"/>
                  </a:lnTo>
                  <a:lnTo>
                    <a:pt x="1571" y="159"/>
                  </a:lnTo>
                  <a:lnTo>
                    <a:pt x="1569" y="159"/>
                  </a:lnTo>
                  <a:lnTo>
                    <a:pt x="1569" y="157"/>
                  </a:lnTo>
                  <a:lnTo>
                    <a:pt x="1566" y="154"/>
                  </a:lnTo>
                  <a:lnTo>
                    <a:pt x="1564" y="150"/>
                  </a:lnTo>
                  <a:lnTo>
                    <a:pt x="1562" y="147"/>
                  </a:lnTo>
                  <a:lnTo>
                    <a:pt x="1561" y="145"/>
                  </a:lnTo>
                  <a:lnTo>
                    <a:pt x="1561" y="140"/>
                  </a:lnTo>
                  <a:lnTo>
                    <a:pt x="1559" y="134"/>
                  </a:lnTo>
                  <a:lnTo>
                    <a:pt x="1578" y="122"/>
                  </a:lnTo>
                  <a:lnTo>
                    <a:pt x="1597" y="112"/>
                  </a:lnTo>
                  <a:lnTo>
                    <a:pt x="1599" y="117"/>
                  </a:lnTo>
                  <a:lnTo>
                    <a:pt x="1601" y="122"/>
                  </a:lnTo>
                  <a:lnTo>
                    <a:pt x="1603" y="124"/>
                  </a:lnTo>
                  <a:lnTo>
                    <a:pt x="1606" y="126"/>
                  </a:lnTo>
                  <a:lnTo>
                    <a:pt x="1608" y="126"/>
                  </a:lnTo>
                  <a:lnTo>
                    <a:pt x="1610" y="127"/>
                  </a:lnTo>
                  <a:lnTo>
                    <a:pt x="1613" y="129"/>
                  </a:lnTo>
                  <a:lnTo>
                    <a:pt x="1617" y="131"/>
                  </a:lnTo>
                  <a:lnTo>
                    <a:pt x="1620" y="141"/>
                  </a:lnTo>
                  <a:lnTo>
                    <a:pt x="1622" y="154"/>
                  </a:lnTo>
                  <a:lnTo>
                    <a:pt x="1624" y="166"/>
                  </a:lnTo>
                  <a:lnTo>
                    <a:pt x="1632" y="166"/>
                  </a:lnTo>
                  <a:lnTo>
                    <a:pt x="1632" y="157"/>
                  </a:lnTo>
                  <a:lnTo>
                    <a:pt x="1629" y="147"/>
                  </a:lnTo>
                  <a:lnTo>
                    <a:pt x="1629" y="134"/>
                  </a:lnTo>
                  <a:lnTo>
                    <a:pt x="1632" y="122"/>
                  </a:lnTo>
                  <a:lnTo>
                    <a:pt x="1636" y="112"/>
                  </a:lnTo>
                  <a:lnTo>
                    <a:pt x="1658" y="108"/>
                  </a:lnTo>
                  <a:close/>
                  <a:moveTo>
                    <a:pt x="2641" y="99"/>
                  </a:moveTo>
                  <a:lnTo>
                    <a:pt x="2646" y="103"/>
                  </a:lnTo>
                  <a:lnTo>
                    <a:pt x="2650" y="106"/>
                  </a:lnTo>
                  <a:lnTo>
                    <a:pt x="2655" y="106"/>
                  </a:lnTo>
                  <a:lnTo>
                    <a:pt x="2660" y="106"/>
                  </a:lnTo>
                  <a:lnTo>
                    <a:pt x="2669" y="108"/>
                  </a:lnTo>
                  <a:lnTo>
                    <a:pt x="2667" y="112"/>
                  </a:lnTo>
                  <a:lnTo>
                    <a:pt x="2667" y="113"/>
                  </a:lnTo>
                  <a:lnTo>
                    <a:pt x="2667" y="115"/>
                  </a:lnTo>
                  <a:lnTo>
                    <a:pt x="2666" y="117"/>
                  </a:lnTo>
                  <a:lnTo>
                    <a:pt x="2666" y="119"/>
                  </a:lnTo>
                  <a:lnTo>
                    <a:pt x="2653" y="126"/>
                  </a:lnTo>
                  <a:lnTo>
                    <a:pt x="2636" y="129"/>
                  </a:lnTo>
                  <a:lnTo>
                    <a:pt x="2618" y="131"/>
                  </a:lnTo>
                  <a:lnTo>
                    <a:pt x="2617" y="127"/>
                  </a:lnTo>
                  <a:lnTo>
                    <a:pt x="2617" y="124"/>
                  </a:lnTo>
                  <a:lnTo>
                    <a:pt x="2615" y="120"/>
                  </a:lnTo>
                  <a:lnTo>
                    <a:pt x="2615" y="115"/>
                  </a:lnTo>
                  <a:lnTo>
                    <a:pt x="2620" y="112"/>
                  </a:lnTo>
                  <a:lnTo>
                    <a:pt x="2624" y="108"/>
                  </a:lnTo>
                  <a:lnTo>
                    <a:pt x="2627" y="106"/>
                  </a:lnTo>
                  <a:lnTo>
                    <a:pt x="2631" y="103"/>
                  </a:lnTo>
                  <a:lnTo>
                    <a:pt x="2634" y="101"/>
                  </a:lnTo>
                  <a:lnTo>
                    <a:pt x="2641" y="99"/>
                  </a:lnTo>
                  <a:close/>
                  <a:moveTo>
                    <a:pt x="2104" y="99"/>
                  </a:moveTo>
                  <a:lnTo>
                    <a:pt x="2118" y="101"/>
                  </a:lnTo>
                  <a:lnTo>
                    <a:pt x="2128" y="106"/>
                  </a:lnTo>
                  <a:lnTo>
                    <a:pt x="2138" y="112"/>
                  </a:lnTo>
                  <a:lnTo>
                    <a:pt x="2135" y="115"/>
                  </a:lnTo>
                  <a:lnTo>
                    <a:pt x="2133" y="120"/>
                  </a:lnTo>
                  <a:lnTo>
                    <a:pt x="2130" y="122"/>
                  </a:lnTo>
                  <a:lnTo>
                    <a:pt x="2125" y="124"/>
                  </a:lnTo>
                  <a:lnTo>
                    <a:pt x="2119" y="126"/>
                  </a:lnTo>
                  <a:lnTo>
                    <a:pt x="2112" y="126"/>
                  </a:lnTo>
                  <a:lnTo>
                    <a:pt x="2107" y="129"/>
                  </a:lnTo>
                  <a:lnTo>
                    <a:pt x="2102" y="129"/>
                  </a:lnTo>
                  <a:lnTo>
                    <a:pt x="2097" y="131"/>
                  </a:lnTo>
                  <a:lnTo>
                    <a:pt x="2090" y="131"/>
                  </a:lnTo>
                  <a:lnTo>
                    <a:pt x="2090" y="120"/>
                  </a:lnTo>
                  <a:lnTo>
                    <a:pt x="2091" y="113"/>
                  </a:lnTo>
                  <a:lnTo>
                    <a:pt x="2098" y="108"/>
                  </a:lnTo>
                  <a:lnTo>
                    <a:pt x="2104" y="99"/>
                  </a:lnTo>
                  <a:close/>
                  <a:moveTo>
                    <a:pt x="765" y="99"/>
                  </a:moveTo>
                  <a:lnTo>
                    <a:pt x="779" y="99"/>
                  </a:lnTo>
                  <a:lnTo>
                    <a:pt x="782" y="108"/>
                  </a:lnTo>
                  <a:lnTo>
                    <a:pt x="786" y="113"/>
                  </a:lnTo>
                  <a:lnTo>
                    <a:pt x="789" y="120"/>
                  </a:lnTo>
                  <a:lnTo>
                    <a:pt x="791" y="131"/>
                  </a:lnTo>
                  <a:lnTo>
                    <a:pt x="788" y="131"/>
                  </a:lnTo>
                  <a:lnTo>
                    <a:pt x="777" y="124"/>
                  </a:lnTo>
                  <a:lnTo>
                    <a:pt x="770" y="117"/>
                  </a:lnTo>
                  <a:lnTo>
                    <a:pt x="765" y="110"/>
                  </a:lnTo>
                  <a:lnTo>
                    <a:pt x="765" y="99"/>
                  </a:lnTo>
                  <a:close/>
                  <a:moveTo>
                    <a:pt x="2734" y="77"/>
                  </a:moveTo>
                  <a:lnTo>
                    <a:pt x="2737" y="77"/>
                  </a:lnTo>
                  <a:lnTo>
                    <a:pt x="2741" y="79"/>
                  </a:lnTo>
                  <a:lnTo>
                    <a:pt x="2742" y="79"/>
                  </a:lnTo>
                  <a:lnTo>
                    <a:pt x="2744" y="79"/>
                  </a:lnTo>
                  <a:lnTo>
                    <a:pt x="2746" y="80"/>
                  </a:lnTo>
                  <a:lnTo>
                    <a:pt x="2742" y="84"/>
                  </a:lnTo>
                  <a:lnTo>
                    <a:pt x="2739" y="87"/>
                  </a:lnTo>
                  <a:lnTo>
                    <a:pt x="2737" y="92"/>
                  </a:lnTo>
                  <a:lnTo>
                    <a:pt x="2735" y="96"/>
                  </a:lnTo>
                  <a:lnTo>
                    <a:pt x="2734" y="103"/>
                  </a:lnTo>
                  <a:lnTo>
                    <a:pt x="2737" y="103"/>
                  </a:lnTo>
                  <a:lnTo>
                    <a:pt x="2741" y="98"/>
                  </a:lnTo>
                  <a:lnTo>
                    <a:pt x="2744" y="94"/>
                  </a:lnTo>
                  <a:lnTo>
                    <a:pt x="2748" y="91"/>
                  </a:lnTo>
                  <a:lnTo>
                    <a:pt x="2753" y="89"/>
                  </a:lnTo>
                  <a:lnTo>
                    <a:pt x="2763" y="99"/>
                  </a:lnTo>
                  <a:lnTo>
                    <a:pt x="2776" y="108"/>
                  </a:lnTo>
                  <a:lnTo>
                    <a:pt x="2784" y="115"/>
                  </a:lnTo>
                  <a:lnTo>
                    <a:pt x="2784" y="138"/>
                  </a:lnTo>
                  <a:lnTo>
                    <a:pt x="2790" y="143"/>
                  </a:lnTo>
                  <a:lnTo>
                    <a:pt x="2795" y="147"/>
                  </a:lnTo>
                  <a:lnTo>
                    <a:pt x="2800" y="148"/>
                  </a:lnTo>
                  <a:lnTo>
                    <a:pt x="2804" y="155"/>
                  </a:lnTo>
                  <a:lnTo>
                    <a:pt x="2807" y="169"/>
                  </a:lnTo>
                  <a:lnTo>
                    <a:pt x="2800" y="178"/>
                  </a:lnTo>
                  <a:lnTo>
                    <a:pt x="2797" y="187"/>
                  </a:lnTo>
                  <a:lnTo>
                    <a:pt x="2790" y="192"/>
                  </a:lnTo>
                  <a:lnTo>
                    <a:pt x="2781" y="194"/>
                  </a:lnTo>
                  <a:lnTo>
                    <a:pt x="2765" y="195"/>
                  </a:lnTo>
                  <a:lnTo>
                    <a:pt x="2753" y="185"/>
                  </a:lnTo>
                  <a:lnTo>
                    <a:pt x="2735" y="176"/>
                  </a:lnTo>
                  <a:lnTo>
                    <a:pt x="2716" y="171"/>
                  </a:lnTo>
                  <a:lnTo>
                    <a:pt x="2697" y="164"/>
                  </a:lnTo>
                  <a:lnTo>
                    <a:pt x="2680" y="157"/>
                  </a:lnTo>
                  <a:lnTo>
                    <a:pt x="2669" y="147"/>
                  </a:lnTo>
                  <a:lnTo>
                    <a:pt x="2676" y="143"/>
                  </a:lnTo>
                  <a:lnTo>
                    <a:pt x="2681" y="140"/>
                  </a:lnTo>
                  <a:lnTo>
                    <a:pt x="2685" y="136"/>
                  </a:lnTo>
                  <a:lnTo>
                    <a:pt x="2687" y="131"/>
                  </a:lnTo>
                  <a:lnTo>
                    <a:pt x="2688" y="122"/>
                  </a:lnTo>
                  <a:lnTo>
                    <a:pt x="2687" y="119"/>
                  </a:lnTo>
                  <a:lnTo>
                    <a:pt x="2685" y="113"/>
                  </a:lnTo>
                  <a:lnTo>
                    <a:pt x="2685" y="106"/>
                  </a:lnTo>
                  <a:lnTo>
                    <a:pt x="2685" y="99"/>
                  </a:lnTo>
                  <a:lnTo>
                    <a:pt x="2685" y="98"/>
                  </a:lnTo>
                  <a:lnTo>
                    <a:pt x="2687" y="98"/>
                  </a:lnTo>
                  <a:lnTo>
                    <a:pt x="2687" y="98"/>
                  </a:lnTo>
                  <a:lnTo>
                    <a:pt x="2687" y="98"/>
                  </a:lnTo>
                  <a:lnTo>
                    <a:pt x="2687" y="98"/>
                  </a:lnTo>
                  <a:lnTo>
                    <a:pt x="2688" y="96"/>
                  </a:lnTo>
                  <a:lnTo>
                    <a:pt x="2704" y="92"/>
                  </a:lnTo>
                  <a:lnTo>
                    <a:pt x="2721" y="84"/>
                  </a:lnTo>
                  <a:lnTo>
                    <a:pt x="2734" y="77"/>
                  </a:lnTo>
                  <a:close/>
                  <a:moveTo>
                    <a:pt x="2512" y="73"/>
                  </a:moveTo>
                  <a:lnTo>
                    <a:pt x="2522" y="73"/>
                  </a:lnTo>
                  <a:lnTo>
                    <a:pt x="2536" y="87"/>
                  </a:lnTo>
                  <a:lnTo>
                    <a:pt x="2554" y="99"/>
                  </a:lnTo>
                  <a:lnTo>
                    <a:pt x="2554" y="103"/>
                  </a:lnTo>
                  <a:lnTo>
                    <a:pt x="2550" y="103"/>
                  </a:lnTo>
                  <a:lnTo>
                    <a:pt x="2550" y="108"/>
                  </a:lnTo>
                  <a:lnTo>
                    <a:pt x="2533" y="99"/>
                  </a:lnTo>
                  <a:lnTo>
                    <a:pt x="2521" y="87"/>
                  </a:lnTo>
                  <a:lnTo>
                    <a:pt x="2512" y="73"/>
                  </a:lnTo>
                  <a:close/>
                  <a:moveTo>
                    <a:pt x="2161" y="68"/>
                  </a:moveTo>
                  <a:lnTo>
                    <a:pt x="2175" y="72"/>
                  </a:lnTo>
                  <a:lnTo>
                    <a:pt x="2186" y="75"/>
                  </a:lnTo>
                  <a:lnTo>
                    <a:pt x="2196" y="80"/>
                  </a:lnTo>
                  <a:lnTo>
                    <a:pt x="2196" y="89"/>
                  </a:lnTo>
                  <a:lnTo>
                    <a:pt x="2187" y="91"/>
                  </a:lnTo>
                  <a:lnTo>
                    <a:pt x="2179" y="94"/>
                  </a:lnTo>
                  <a:lnTo>
                    <a:pt x="2166" y="96"/>
                  </a:lnTo>
                  <a:lnTo>
                    <a:pt x="2161" y="98"/>
                  </a:lnTo>
                  <a:lnTo>
                    <a:pt x="2158" y="99"/>
                  </a:lnTo>
                  <a:lnTo>
                    <a:pt x="2152" y="99"/>
                  </a:lnTo>
                  <a:lnTo>
                    <a:pt x="2147" y="99"/>
                  </a:lnTo>
                  <a:lnTo>
                    <a:pt x="2147" y="89"/>
                  </a:lnTo>
                  <a:lnTo>
                    <a:pt x="2151" y="84"/>
                  </a:lnTo>
                  <a:lnTo>
                    <a:pt x="2156" y="77"/>
                  </a:lnTo>
                  <a:lnTo>
                    <a:pt x="2161" y="68"/>
                  </a:lnTo>
                  <a:close/>
                  <a:moveTo>
                    <a:pt x="1735" y="58"/>
                  </a:moveTo>
                  <a:lnTo>
                    <a:pt x="1735" y="77"/>
                  </a:lnTo>
                  <a:lnTo>
                    <a:pt x="1742" y="77"/>
                  </a:lnTo>
                  <a:lnTo>
                    <a:pt x="1746" y="75"/>
                  </a:lnTo>
                  <a:lnTo>
                    <a:pt x="1749" y="75"/>
                  </a:lnTo>
                  <a:lnTo>
                    <a:pt x="1753" y="75"/>
                  </a:lnTo>
                  <a:lnTo>
                    <a:pt x="1754" y="75"/>
                  </a:lnTo>
                  <a:lnTo>
                    <a:pt x="1758" y="77"/>
                  </a:lnTo>
                  <a:lnTo>
                    <a:pt x="1763" y="80"/>
                  </a:lnTo>
                  <a:lnTo>
                    <a:pt x="1763" y="89"/>
                  </a:lnTo>
                  <a:lnTo>
                    <a:pt x="1767" y="91"/>
                  </a:lnTo>
                  <a:lnTo>
                    <a:pt x="1772" y="91"/>
                  </a:lnTo>
                  <a:lnTo>
                    <a:pt x="1775" y="89"/>
                  </a:lnTo>
                  <a:lnTo>
                    <a:pt x="1781" y="89"/>
                  </a:lnTo>
                  <a:lnTo>
                    <a:pt x="1782" y="87"/>
                  </a:lnTo>
                  <a:lnTo>
                    <a:pt x="1786" y="89"/>
                  </a:lnTo>
                  <a:lnTo>
                    <a:pt x="1789" y="92"/>
                  </a:lnTo>
                  <a:lnTo>
                    <a:pt x="1793" y="98"/>
                  </a:lnTo>
                  <a:lnTo>
                    <a:pt x="1796" y="103"/>
                  </a:lnTo>
                  <a:lnTo>
                    <a:pt x="1791" y="115"/>
                  </a:lnTo>
                  <a:lnTo>
                    <a:pt x="1786" y="127"/>
                  </a:lnTo>
                  <a:lnTo>
                    <a:pt x="1782" y="141"/>
                  </a:lnTo>
                  <a:lnTo>
                    <a:pt x="1770" y="141"/>
                  </a:lnTo>
                  <a:lnTo>
                    <a:pt x="1761" y="145"/>
                  </a:lnTo>
                  <a:lnTo>
                    <a:pt x="1753" y="150"/>
                  </a:lnTo>
                  <a:lnTo>
                    <a:pt x="1739" y="154"/>
                  </a:lnTo>
                  <a:lnTo>
                    <a:pt x="1730" y="147"/>
                  </a:lnTo>
                  <a:lnTo>
                    <a:pt x="1718" y="143"/>
                  </a:lnTo>
                  <a:lnTo>
                    <a:pt x="1706" y="138"/>
                  </a:lnTo>
                  <a:lnTo>
                    <a:pt x="1704" y="134"/>
                  </a:lnTo>
                  <a:lnTo>
                    <a:pt x="1704" y="131"/>
                  </a:lnTo>
                  <a:lnTo>
                    <a:pt x="1702" y="127"/>
                  </a:lnTo>
                  <a:lnTo>
                    <a:pt x="1700" y="122"/>
                  </a:lnTo>
                  <a:lnTo>
                    <a:pt x="1695" y="117"/>
                  </a:lnTo>
                  <a:lnTo>
                    <a:pt x="1690" y="112"/>
                  </a:lnTo>
                  <a:lnTo>
                    <a:pt x="1686" y="108"/>
                  </a:lnTo>
                  <a:lnTo>
                    <a:pt x="1683" y="101"/>
                  </a:lnTo>
                  <a:lnTo>
                    <a:pt x="1681" y="89"/>
                  </a:lnTo>
                  <a:lnTo>
                    <a:pt x="1688" y="80"/>
                  </a:lnTo>
                  <a:lnTo>
                    <a:pt x="1693" y="73"/>
                  </a:lnTo>
                  <a:lnTo>
                    <a:pt x="1700" y="73"/>
                  </a:lnTo>
                  <a:lnTo>
                    <a:pt x="1706" y="75"/>
                  </a:lnTo>
                  <a:lnTo>
                    <a:pt x="1713" y="77"/>
                  </a:lnTo>
                  <a:lnTo>
                    <a:pt x="1720" y="77"/>
                  </a:lnTo>
                  <a:lnTo>
                    <a:pt x="1720" y="65"/>
                  </a:lnTo>
                  <a:lnTo>
                    <a:pt x="1723" y="63"/>
                  </a:lnTo>
                  <a:lnTo>
                    <a:pt x="1727" y="61"/>
                  </a:lnTo>
                  <a:lnTo>
                    <a:pt x="1728" y="61"/>
                  </a:lnTo>
                  <a:lnTo>
                    <a:pt x="1732" y="59"/>
                  </a:lnTo>
                  <a:lnTo>
                    <a:pt x="1735" y="58"/>
                  </a:lnTo>
                  <a:close/>
                  <a:moveTo>
                    <a:pt x="2186" y="45"/>
                  </a:moveTo>
                  <a:lnTo>
                    <a:pt x="2200" y="45"/>
                  </a:lnTo>
                  <a:lnTo>
                    <a:pt x="2208" y="54"/>
                  </a:lnTo>
                  <a:lnTo>
                    <a:pt x="2217" y="59"/>
                  </a:lnTo>
                  <a:lnTo>
                    <a:pt x="2224" y="66"/>
                  </a:lnTo>
                  <a:lnTo>
                    <a:pt x="2231" y="77"/>
                  </a:lnTo>
                  <a:lnTo>
                    <a:pt x="2215" y="77"/>
                  </a:lnTo>
                  <a:lnTo>
                    <a:pt x="2205" y="66"/>
                  </a:lnTo>
                  <a:lnTo>
                    <a:pt x="2194" y="58"/>
                  </a:lnTo>
                  <a:lnTo>
                    <a:pt x="2186" y="45"/>
                  </a:lnTo>
                  <a:close/>
                  <a:moveTo>
                    <a:pt x="421" y="45"/>
                  </a:moveTo>
                  <a:lnTo>
                    <a:pt x="433" y="45"/>
                  </a:lnTo>
                  <a:lnTo>
                    <a:pt x="438" y="49"/>
                  </a:lnTo>
                  <a:lnTo>
                    <a:pt x="442" y="52"/>
                  </a:lnTo>
                  <a:lnTo>
                    <a:pt x="444" y="56"/>
                  </a:lnTo>
                  <a:lnTo>
                    <a:pt x="447" y="61"/>
                  </a:lnTo>
                  <a:lnTo>
                    <a:pt x="449" y="65"/>
                  </a:lnTo>
                  <a:lnTo>
                    <a:pt x="458" y="56"/>
                  </a:lnTo>
                  <a:lnTo>
                    <a:pt x="468" y="52"/>
                  </a:lnTo>
                  <a:lnTo>
                    <a:pt x="484" y="54"/>
                  </a:lnTo>
                  <a:lnTo>
                    <a:pt x="484" y="68"/>
                  </a:lnTo>
                  <a:lnTo>
                    <a:pt x="506" y="70"/>
                  </a:lnTo>
                  <a:lnTo>
                    <a:pt x="526" y="73"/>
                  </a:lnTo>
                  <a:lnTo>
                    <a:pt x="543" y="77"/>
                  </a:lnTo>
                  <a:lnTo>
                    <a:pt x="562" y="79"/>
                  </a:lnTo>
                  <a:lnTo>
                    <a:pt x="583" y="77"/>
                  </a:lnTo>
                  <a:lnTo>
                    <a:pt x="583" y="89"/>
                  </a:lnTo>
                  <a:lnTo>
                    <a:pt x="587" y="89"/>
                  </a:lnTo>
                  <a:lnTo>
                    <a:pt x="590" y="89"/>
                  </a:lnTo>
                  <a:lnTo>
                    <a:pt x="592" y="89"/>
                  </a:lnTo>
                  <a:lnTo>
                    <a:pt x="594" y="91"/>
                  </a:lnTo>
                  <a:lnTo>
                    <a:pt x="596" y="92"/>
                  </a:lnTo>
                  <a:lnTo>
                    <a:pt x="592" y="92"/>
                  </a:lnTo>
                  <a:lnTo>
                    <a:pt x="576" y="103"/>
                  </a:lnTo>
                  <a:lnTo>
                    <a:pt x="557" y="115"/>
                  </a:lnTo>
                  <a:lnTo>
                    <a:pt x="534" y="126"/>
                  </a:lnTo>
                  <a:lnTo>
                    <a:pt x="513" y="138"/>
                  </a:lnTo>
                  <a:lnTo>
                    <a:pt x="498" y="148"/>
                  </a:lnTo>
                  <a:lnTo>
                    <a:pt x="487" y="157"/>
                  </a:lnTo>
                  <a:lnTo>
                    <a:pt x="503" y="157"/>
                  </a:lnTo>
                  <a:lnTo>
                    <a:pt x="508" y="154"/>
                  </a:lnTo>
                  <a:lnTo>
                    <a:pt x="513" y="152"/>
                  </a:lnTo>
                  <a:lnTo>
                    <a:pt x="519" y="150"/>
                  </a:lnTo>
                  <a:lnTo>
                    <a:pt x="526" y="150"/>
                  </a:lnTo>
                  <a:lnTo>
                    <a:pt x="526" y="154"/>
                  </a:lnTo>
                  <a:lnTo>
                    <a:pt x="505" y="169"/>
                  </a:lnTo>
                  <a:lnTo>
                    <a:pt x="487" y="185"/>
                  </a:lnTo>
                  <a:lnTo>
                    <a:pt x="472" y="201"/>
                  </a:lnTo>
                  <a:lnTo>
                    <a:pt x="454" y="215"/>
                  </a:lnTo>
                  <a:lnTo>
                    <a:pt x="435" y="227"/>
                  </a:lnTo>
                  <a:lnTo>
                    <a:pt x="410" y="234"/>
                  </a:lnTo>
                  <a:lnTo>
                    <a:pt x="410" y="246"/>
                  </a:lnTo>
                  <a:lnTo>
                    <a:pt x="398" y="248"/>
                  </a:lnTo>
                  <a:lnTo>
                    <a:pt x="384" y="253"/>
                  </a:lnTo>
                  <a:lnTo>
                    <a:pt x="376" y="260"/>
                  </a:lnTo>
                  <a:lnTo>
                    <a:pt x="381" y="264"/>
                  </a:lnTo>
                  <a:lnTo>
                    <a:pt x="384" y="267"/>
                  </a:lnTo>
                  <a:lnTo>
                    <a:pt x="386" y="269"/>
                  </a:lnTo>
                  <a:lnTo>
                    <a:pt x="386" y="272"/>
                  </a:lnTo>
                  <a:lnTo>
                    <a:pt x="386" y="276"/>
                  </a:lnTo>
                  <a:lnTo>
                    <a:pt x="384" y="281"/>
                  </a:lnTo>
                  <a:lnTo>
                    <a:pt x="384" y="288"/>
                  </a:lnTo>
                  <a:lnTo>
                    <a:pt x="346" y="291"/>
                  </a:lnTo>
                  <a:lnTo>
                    <a:pt x="346" y="295"/>
                  </a:lnTo>
                  <a:lnTo>
                    <a:pt x="351" y="297"/>
                  </a:lnTo>
                  <a:lnTo>
                    <a:pt x="353" y="297"/>
                  </a:lnTo>
                  <a:lnTo>
                    <a:pt x="356" y="297"/>
                  </a:lnTo>
                  <a:lnTo>
                    <a:pt x="356" y="297"/>
                  </a:lnTo>
                  <a:lnTo>
                    <a:pt x="358" y="298"/>
                  </a:lnTo>
                  <a:lnTo>
                    <a:pt x="358" y="300"/>
                  </a:lnTo>
                  <a:lnTo>
                    <a:pt x="362" y="304"/>
                  </a:lnTo>
                  <a:lnTo>
                    <a:pt x="356" y="304"/>
                  </a:lnTo>
                  <a:lnTo>
                    <a:pt x="348" y="307"/>
                  </a:lnTo>
                  <a:lnTo>
                    <a:pt x="337" y="311"/>
                  </a:lnTo>
                  <a:lnTo>
                    <a:pt x="327" y="314"/>
                  </a:lnTo>
                  <a:lnTo>
                    <a:pt x="330" y="316"/>
                  </a:lnTo>
                  <a:lnTo>
                    <a:pt x="332" y="316"/>
                  </a:lnTo>
                  <a:lnTo>
                    <a:pt x="334" y="316"/>
                  </a:lnTo>
                  <a:lnTo>
                    <a:pt x="335" y="318"/>
                  </a:lnTo>
                  <a:lnTo>
                    <a:pt x="337" y="318"/>
                  </a:lnTo>
                  <a:lnTo>
                    <a:pt x="335" y="321"/>
                  </a:lnTo>
                  <a:lnTo>
                    <a:pt x="334" y="325"/>
                  </a:lnTo>
                  <a:lnTo>
                    <a:pt x="332" y="326"/>
                  </a:lnTo>
                  <a:lnTo>
                    <a:pt x="334" y="328"/>
                  </a:lnTo>
                  <a:lnTo>
                    <a:pt x="334" y="330"/>
                  </a:lnTo>
                  <a:lnTo>
                    <a:pt x="335" y="333"/>
                  </a:lnTo>
                  <a:lnTo>
                    <a:pt x="337" y="337"/>
                  </a:lnTo>
                  <a:lnTo>
                    <a:pt x="330" y="339"/>
                  </a:lnTo>
                  <a:lnTo>
                    <a:pt x="325" y="339"/>
                  </a:lnTo>
                  <a:lnTo>
                    <a:pt x="320" y="339"/>
                  </a:lnTo>
                  <a:lnTo>
                    <a:pt x="314" y="342"/>
                  </a:lnTo>
                  <a:lnTo>
                    <a:pt x="332" y="342"/>
                  </a:lnTo>
                  <a:lnTo>
                    <a:pt x="346" y="346"/>
                  </a:lnTo>
                  <a:lnTo>
                    <a:pt x="346" y="353"/>
                  </a:lnTo>
                  <a:lnTo>
                    <a:pt x="323" y="353"/>
                  </a:lnTo>
                  <a:lnTo>
                    <a:pt x="321" y="358"/>
                  </a:lnTo>
                  <a:lnTo>
                    <a:pt x="321" y="360"/>
                  </a:lnTo>
                  <a:lnTo>
                    <a:pt x="321" y="361"/>
                  </a:lnTo>
                  <a:lnTo>
                    <a:pt x="320" y="363"/>
                  </a:lnTo>
                  <a:lnTo>
                    <a:pt x="318" y="365"/>
                  </a:lnTo>
                  <a:lnTo>
                    <a:pt x="309" y="368"/>
                  </a:lnTo>
                  <a:lnTo>
                    <a:pt x="297" y="368"/>
                  </a:lnTo>
                  <a:lnTo>
                    <a:pt x="285" y="368"/>
                  </a:lnTo>
                  <a:lnTo>
                    <a:pt x="273" y="361"/>
                  </a:lnTo>
                  <a:lnTo>
                    <a:pt x="257" y="361"/>
                  </a:lnTo>
                  <a:lnTo>
                    <a:pt x="241" y="363"/>
                  </a:lnTo>
                  <a:lnTo>
                    <a:pt x="224" y="365"/>
                  </a:lnTo>
                  <a:lnTo>
                    <a:pt x="208" y="363"/>
                  </a:lnTo>
                  <a:lnTo>
                    <a:pt x="192" y="358"/>
                  </a:lnTo>
                  <a:lnTo>
                    <a:pt x="191" y="356"/>
                  </a:lnTo>
                  <a:lnTo>
                    <a:pt x="191" y="354"/>
                  </a:lnTo>
                  <a:lnTo>
                    <a:pt x="189" y="354"/>
                  </a:lnTo>
                  <a:lnTo>
                    <a:pt x="189" y="353"/>
                  </a:lnTo>
                  <a:lnTo>
                    <a:pt x="189" y="349"/>
                  </a:lnTo>
                  <a:lnTo>
                    <a:pt x="192" y="349"/>
                  </a:lnTo>
                  <a:lnTo>
                    <a:pt x="194" y="346"/>
                  </a:lnTo>
                  <a:lnTo>
                    <a:pt x="198" y="342"/>
                  </a:lnTo>
                  <a:lnTo>
                    <a:pt x="199" y="340"/>
                  </a:lnTo>
                  <a:lnTo>
                    <a:pt x="203" y="339"/>
                  </a:lnTo>
                  <a:lnTo>
                    <a:pt x="205" y="335"/>
                  </a:lnTo>
                  <a:lnTo>
                    <a:pt x="208" y="330"/>
                  </a:lnTo>
                  <a:lnTo>
                    <a:pt x="201" y="328"/>
                  </a:lnTo>
                  <a:lnTo>
                    <a:pt x="196" y="325"/>
                  </a:lnTo>
                  <a:lnTo>
                    <a:pt x="192" y="319"/>
                  </a:lnTo>
                  <a:lnTo>
                    <a:pt x="191" y="314"/>
                  </a:lnTo>
                  <a:lnTo>
                    <a:pt x="189" y="307"/>
                  </a:lnTo>
                  <a:lnTo>
                    <a:pt x="196" y="307"/>
                  </a:lnTo>
                  <a:lnTo>
                    <a:pt x="208" y="304"/>
                  </a:lnTo>
                  <a:lnTo>
                    <a:pt x="222" y="307"/>
                  </a:lnTo>
                  <a:lnTo>
                    <a:pt x="234" y="312"/>
                  </a:lnTo>
                  <a:lnTo>
                    <a:pt x="246" y="318"/>
                  </a:lnTo>
                  <a:lnTo>
                    <a:pt x="246" y="311"/>
                  </a:lnTo>
                  <a:lnTo>
                    <a:pt x="234" y="305"/>
                  </a:lnTo>
                  <a:lnTo>
                    <a:pt x="224" y="300"/>
                  </a:lnTo>
                  <a:lnTo>
                    <a:pt x="215" y="291"/>
                  </a:lnTo>
                  <a:lnTo>
                    <a:pt x="218" y="291"/>
                  </a:lnTo>
                  <a:lnTo>
                    <a:pt x="227" y="278"/>
                  </a:lnTo>
                  <a:lnTo>
                    <a:pt x="238" y="269"/>
                  </a:lnTo>
                  <a:lnTo>
                    <a:pt x="252" y="262"/>
                  </a:lnTo>
                  <a:lnTo>
                    <a:pt x="269" y="257"/>
                  </a:lnTo>
                  <a:lnTo>
                    <a:pt x="269" y="253"/>
                  </a:lnTo>
                  <a:lnTo>
                    <a:pt x="253" y="248"/>
                  </a:lnTo>
                  <a:lnTo>
                    <a:pt x="241" y="239"/>
                  </a:lnTo>
                  <a:lnTo>
                    <a:pt x="231" y="227"/>
                  </a:lnTo>
                  <a:lnTo>
                    <a:pt x="222" y="215"/>
                  </a:lnTo>
                  <a:lnTo>
                    <a:pt x="227" y="213"/>
                  </a:lnTo>
                  <a:lnTo>
                    <a:pt x="231" y="213"/>
                  </a:lnTo>
                  <a:lnTo>
                    <a:pt x="236" y="211"/>
                  </a:lnTo>
                  <a:lnTo>
                    <a:pt x="241" y="211"/>
                  </a:lnTo>
                  <a:lnTo>
                    <a:pt x="248" y="216"/>
                  </a:lnTo>
                  <a:lnTo>
                    <a:pt x="253" y="222"/>
                  </a:lnTo>
                  <a:lnTo>
                    <a:pt x="260" y="227"/>
                  </a:lnTo>
                  <a:lnTo>
                    <a:pt x="260" y="223"/>
                  </a:lnTo>
                  <a:lnTo>
                    <a:pt x="259" y="220"/>
                  </a:lnTo>
                  <a:lnTo>
                    <a:pt x="257" y="220"/>
                  </a:lnTo>
                  <a:lnTo>
                    <a:pt x="257" y="218"/>
                  </a:lnTo>
                  <a:lnTo>
                    <a:pt x="255" y="216"/>
                  </a:lnTo>
                  <a:lnTo>
                    <a:pt x="255" y="215"/>
                  </a:lnTo>
                  <a:lnTo>
                    <a:pt x="253" y="211"/>
                  </a:lnTo>
                  <a:lnTo>
                    <a:pt x="257" y="211"/>
                  </a:lnTo>
                  <a:lnTo>
                    <a:pt x="257" y="208"/>
                  </a:lnTo>
                  <a:lnTo>
                    <a:pt x="273" y="202"/>
                  </a:lnTo>
                  <a:lnTo>
                    <a:pt x="288" y="199"/>
                  </a:lnTo>
                  <a:lnTo>
                    <a:pt x="304" y="197"/>
                  </a:lnTo>
                  <a:lnTo>
                    <a:pt x="323" y="199"/>
                  </a:lnTo>
                  <a:lnTo>
                    <a:pt x="314" y="188"/>
                  </a:lnTo>
                  <a:lnTo>
                    <a:pt x="325" y="185"/>
                  </a:lnTo>
                  <a:lnTo>
                    <a:pt x="337" y="180"/>
                  </a:lnTo>
                  <a:lnTo>
                    <a:pt x="349" y="175"/>
                  </a:lnTo>
                  <a:lnTo>
                    <a:pt x="356" y="169"/>
                  </a:lnTo>
                  <a:lnTo>
                    <a:pt x="362" y="169"/>
                  </a:lnTo>
                  <a:lnTo>
                    <a:pt x="362" y="166"/>
                  </a:lnTo>
                  <a:lnTo>
                    <a:pt x="353" y="166"/>
                  </a:lnTo>
                  <a:lnTo>
                    <a:pt x="349" y="168"/>
                  </a:lnTo>
                  <a:lnTo>
                    <a:pt x="346" y="169"/>
                  </a:lnTo>
                  <a:lnTo>
                    <a:pt x="344" y="169"/>
                  </a:lnTo>
                  <a:lnTo>
                    <a:pt x="342" y="169"/>
                  </a:lnTo>
                  <a:lnTo>
                    <a:pt x="341" y="169"/>
                  </a:lnTo>
                  <a:lnTo>
                    <a:pt x="339" y="168"/>
                  </a:lnTo>
                  <a:lnTo>
                    <a:pt x="337" y="166"/>
                  </a:lnTo>
                  <a:lnTo>
                    <a:pt x="334" y="166"/>
                  </a:lnTo>
                  <a:lnTo>
                    <a:pt x="330" y="169"/>
                  </a:lnTo>
                  <a:lnTo>
                    <a:pt x="325" y="175"/>
                  </a:lnTo>
                  <a:lnTo>
                    <a:pt x="320" y="180"/>
                  </a:lnTo>
                  <a:lnTo>
                    <a:pt x="316" y="185"/>
                  </a:lnTo>
                  <a:lnTo>
                    <a:pt x="311" y="188"/>
                  </a:lnTo>
                  <a:lnTo>
                    <a:pt x="292" y="194"/>
                  </a:lnTo>
                  <a:lnTo>
                    <a:pt x="274" y="194"/>
                  </a:lnTo>
                  <a:lnTo>
                    <a:pt x="257" y="190"/>
                  </a:lnTo>
                  <a:lnTo>
                    <a:pt x="241" y="183"/>
                  </a:lnTo>
                  <a:lnTo>
                    <a:pt x="239" y="183"/>
                  </a:lnTo>
                  <a:lnTo>
                    <a:pt x="236" y="185"/>
                  </a:lnTo>
                  <a:lnTo>
                    <a:pt x="231" y="187"/>
                  </a:lnTo>
                  <a:lnTo>
                    <a:pt x="227" y="188"/>
                  </a:lnTo>
                  <a:lnTo>
                    <a:pt x="224" y="190"/>
                  </a:lnTo>
                  <a:lnTo>
                    <a:pt x="218" y="192"/>
                  </a:lnTo>
                  <a:lnTo>
                    <a:pt x="215" y="183"/>
                  </a:lnTo>
                  <a:lnTo>
                    <a:pt x="218" y="182"/>
                  </a:lnTo>
                  <a:lnTo>
                    <a:pt x="218" y="182"/>
                  </a:lnTo>
                  <a:lnTo>
                    <a:pt x="220" y="180"/>
                  </a:lnTo>
                  <a:lnTo>
                    <a:pt x="222" y="176"/>
                  </a:lnTo>
                  <a:lnTo>
                    <a:pt x="212" y="176"/>
                  </a:lnTo>
                  <a:lnTo>
                    <a:pt x="208" y="178"/>
                  </a:lnTo>
                  <a:lnTo>
                    <a:pt x="203" y="180"/>
                  </a:lnTo>
                  <a:lnTo>
                    <a:pt x="198" y="180"/>
                  </a:lnTo>
                  <a:lnTo>
                    <a:pt x="192" y="180"/>
                  </a:lnTo>
                  <a:lnTo>
                    <a:pt x="189" y="169"/>
                  </a:lnTo>
                  <a:lnTo>
                    <a:pt x="192" y="168"/>
                  </a:lnTo>
                  <a:lnTo>
                    <a:pt x="194" y="168"/>
                  </a:lnTo>
                  <a:lnTo>
                    <a:pt x="196" y="168"/>
                  </a:lnTo>
                  <a:lnTo>
                    <a:pt x="198" y="166"/>
                  </a:lnTo>
                  <a:lnTo>
                    <a:pt x="199" y="166"/>
                  </a:lnTo>
                  <a:lnTo>
                    <a:pt x="177" y="169"/>
                  </a:lnTo>
                  <a:lnTo>
                    <a:pt x="175" y="164"/>
                  </a:lnTo>
                  <a:lnTo>
                    <a:pt x="171" y="161"/>
                  </a:lnTo>
                  <a:lnTo>
                    <a:pt x="170" y="159"/>
                  </a:lnTo>
                  <a:lnTo>
                    <a:pt x="168" y="155"/>
                  </a:lnTo>
                  <a:lnTo>
                    <a:pt x="164" y="150"/>
                  </a:lnTo>
                  <a:lnTo>
                    <a:pt x="170" y="148"/>
                  </a:lnTo>
                  <a:lnTo>
                    <a:pt x="173" y="148"/>
                  </a:lnTo>
                  <a:lnTo>
                    <a:pt x="175" y="148"/>
                  </a:lnTo>
                  <a:lnTo>
                    <a:pt x="177" y="148"/>
                  </a:lnTo>
                  <a:lnTo>
                    <a:pt x="177" y="147"/>
                  </a:lnTo>
                  <a:lnTo>
                    <a:pt x="178" y="145"/>
                  </a:lnTo>
                  <a:lnTo>
                    <a:pt x="180" y="141"/>
                  </a:lnTo>
                  <a:lnTo>
                    <a:pt x="173" y="140"/>
                  </a:lnTo>
                  <a:lnTo>
                    <a:pt x="166" y="138"/>
                  </a:lnTo>
                  <a:lnTo>
                    <a:pt x="163" y="134"/>
                  </a:lnTo>
                  <a:lnTo>
                    <a:pt x="157" y="131"/>
                  </a:lnTo>
                  <a:lnTo>
                    <a:pt x="161" y="131"/>
                  </a:lnTo>
                  <a:lnTo>
                    <a:pt x="161" y="126"/>
                  </a:lnTo>
                  <a:lnTo>
                    <a:pt x="178" y="129"/>
                  </a:lnTo>
                  <a:lnTo>
                    <a:pt x="187" y="127"/>
                  </a:lnTo>
                  <a:lnTo>
                    <a:pt x="194" y="124"/>
                  </a:lnTo>
                  <a:lnTo>
                    <a:pt x="198" y="119"/>
                  </a:lnTo>
                  <a:lnTo>
                    <a:pt x="203" y="112"/>
                  </a:lnTo>
                  <a:lnTo>
                    <a:pt x="212" y="108"/>
                  </a:lnTo>
                  <a:lnTo>
                    <a:pt x="222" y="105"/>
                  </a:lnTo>
                  <a:lnTo>
                    <a:pt x="229" y="108"/>
                  </a:lnTo>
                  <a:lnTo>
                    <a:pt x="238" y="112"/>
                  </a:lnTo>
                  <a:lnTo>
                    <a:pt x="245" y="113"/>
                  </a:lnTo>
                  <a:lnTo>
                    <a:pt x="253" y="112"/>
                  </a:lnTo>
                  <a:lnTo>
                    <a:pt x="250" y="110"/>
                  </a:lnTo>
                  <a:lnTo>
                    <a:pt x="246" y="108"/>
                  </a:lnTo>
                  <a:lnTo>
                    <a:pt x="245" y="108"/>
                  </a:lnTo>
                  <a:lnTo>
                    <a:pt x="245" y="106"/>
                  </a:lnTo>
                  <a:lnTo>
                    <a:pt x="243" y="105"/>
                  </a:lnTo>
                  <a:lnTo>
                    <a:pt x="243" y="101"/>
                  </a:lnTo>
                  <a:lnTo>
                    <a:pt x="241" y="96"/>
                  </a:lnTo>
                  <a:lnTo>
                    <a:pt x="246" y="94"/>
                  </a:lnTo>
                  <a:lnTo>
                    <a:pt x="250" y="92"/>
                  </a:lnTo>
                  <a:lnTo>
                    <a:pt x="253" y="92"/>
                  </a:lnTo>
                  <a:lnTo>
                    <a:pt x="255" y="91"/>
                  </a:lnTo>
                  <a:lnTo>
                    <a:pt x="259" y="89"/>
                  </a:lnTo>
                  <a:lnTo>
                    <a:pt x="266" y="89"/>
                  </a:lnTo>
                  <a:lnTo>
                    <a:pt x="269" y="91"/>
                  </a:lnTo>
                  <a:lnTo>
                    <a:pt x="273" y="94"/>
                  </a:lnTo>
                  <a:lnTo>
                    <a:pt x="276" y="96"/>
                  </a:lnTo>
                  <a:lnTo>
                    <a:pt x="276" y="92"/>
                  </a:lnTo>
                  <a:lnTo>
                    <a:pt x="274" y="91"/>
                  </a:lnTo>
                  <a:lnTo>
                    <a:pt x="274" y="89"/>
                  </a:lnTo>
                  <a:lnTo>
                    <a:pt x="274" y="89"/>
                  </a:lnTo>
                  <a:lnTo>
                    <a:pt x="274" y="87"/>
                  </a:lnTo>
                  <a:lnTo>
                    <a:pt x="273" y="84"/>
                  </a:lnTo>
                  <a:lnTo>
                    <a:pt x="278" y="82"/>
                  </a:lnTo>
                  <a:lnTo>
                    <a:pt x="281" y="80"/>
                  </a:lnTo>
                  <a:lnTo>
                    <a:pt x="287" y="77"/>
                  </a:lnTo>
                  <a:lnTo>
                    <a:pt x="290" y="73"/>
                  </a:lnTo>
                  <a:lnTo>
                    <a:pt x="292" y="73"/>
                  </a:lnTo>
                  <a:lnTo>
                    <a:pt x="299" y="73"/>
                  </a:lnTo>
                  <a:lnTo>
                    <a:pt x="304" y="75"/>
                  </a:lnTo>
                  <a:lnTo>
                    <a:pt x="308" y="79"/>
                  </a:lnTo>
                  <a:lnTo>
                    <a:pt x="314" y="79"/>
                  </a:lnTo>
                  <a:lnTo>
                    <a:pt x="323" y="77"/>
                  </a:lnTo>
                  <a:lnTo>
                    <a:pt x="327" y="65"/>
                  </a:lnTo>
                  <a:lnTo>
                    <a:pt x="332" y="63"/>
                  </a:lnTo>
                  <a:lnTo>
                    <a:pt x="337" y="63"/>
                  </a:lnTo>
                  <a:lnTo>
                    <a:pt x="342" y="63"/>
                  </a:lnTo>
                  <a:lnTo>
                    <a:pt x="346" y="65"/>
                  </a:lnTo>
                  <a:lnTo>
                    <a:pt x="349" y="65"/>
                  </a:lnTo>
                  <a:lnTo>
                    <a:pt x="356" y="54"/>
                  </a:lnTo>
                  <a:lnTo>
                    <a:pt x="367" y="52"/>
                  </a:lnTo>
                  <a:lnTo>
                    <a:pt x="374" y="56"/>
                  </a:lnTo>
                  <a:lnTo>
                    <a:pt x="381" y="59"/>
                  </a:lnTo>
                  <a:lnTo>
                    <a:pt x="388" y="61"/>
                  </a:lnTo>
                  <a:lnTo>
                    <a:pt x="397" y="58"/>
                  </a:lnTo>
                  <a:lnTo>
                    <a:pt x="409" y="51"/>
                  </a:lnTo>
                  <a:lnTo>
                    <a:pt x="421" y="45"/>
                  </a:lnTo>
                  <a:close/>
                  <a:moveTo>
                    <a:pt x="2104" y="42"/>
                  </a:moveTo>
                  <a:lnTo>
                    <a:pt x="2111" y="44"/>
                  </a:lnTo>
                  <a:lnTo>
                    <a:pt x="2118" y="47"/>
                  </a:lnTo>
                  <a:lnTo>
                    <a:pt x="2121" y="51"/>
                  </a:lnTo>
                  <a:lnTo>
                    <a:pt x="2126" y="54"/>
                  </a:lnTo>
                  <a:lnTo>
                    <a:pt x="2132" y="58"/>
                  </a:lnTo>
                  <a:lnTo>
                    <a:pt x="2128" y="68"/>
                  </a:lnTo>
                  <a:lnTo>
                    <a:pt x="2107" y="80"/>
                  </a:lnTo>
                  <a:lnTo>
                    <a:pt x="2091" y="94"/>
                  </a:lnTo>
                  <a:lnTo>
                    <a:pt x="2077" y="112"/>
                  </a:lnTo>
                  <a:lnTo>
                    <a:pt x="2074" y="112"/>
                  </a:lnTo>
                  <a:lnTo>
                    <a:pt x="2074" y="108"/>
                  </a:lnTo>
                  <a:lnTo>
                    <a:pt x="2069" y="105"/>
                  </a:lnTo>
                  <a:lnTo>
                    <a:pt x="2065" y="101"/>
                  </a:lnTo>
                  <a:lnTo>
                    <a:pt x="2063" y="98"/>
                  </a:lnTo>
                  <a:lnTo>
                    <a:pt x="2060" y="94"/>
                  </a:lnTo>
                  <a:lnTo>
                    <a:pt x="2058" y="89"/>
                  </a:lnTo>
                  <a:lnTo>
                    <a:pt x="2062" y="82"/>
                  </a:lnTo>
                  <a:lnTo>
                    <a:pt x="2063" y="77"/>
                  </a:lnTo>
                  <a:lnTo>
                    <a:pt x="2065" y="68"/>
                  </a:lnTo>
                  <a:lnTo>
                    <a:pt x="2039" y="68"/>
                  </a:lnTo>
                  <a:lnTo>
                    <a:pt x="2039" y="61"/>
                  </a:lnTo>
                  <a:lnTo>
                    <a:pt x="2053" y="56"/>
                  </a:lnTo>
                  <a:lnTo>
                    <a:pt x="2067" y="52"/>
                  </a:lnTo>
                  <a:lnTo>
                    <a:pt x="2084" y="49"/>
                  </a:lnTo>
                  <a:lnTo>
                    <a:pt x="2086" y="54"/>
                  </a:lnTo>
                  <a:lnTo>
                    <a:pt x="2088" y="56"/>
                  </a:lnTo>
                  <a:lnTo>
                    <a:pt x="2088" y="58"/>
                  </a:lnTo>
                  <a:lnTo>
                    <a:pt x="2090" y="58"/>
                  </a:lnTo>
                  <a:lnTo>
                    <a:pt x="2090" y="59"/>
                  </a:lnTo>
                  <a:lnTo>
                    <a:pt x="2093" y="61"/>
                  </a:lnTo>
                  <a:lnTo>
                    <a:pt x="2095" y="56"/>
                  </a:lnTo>
                  <a:lnTo>
                    <a:pt x="2097" y="52"/>
                  </a:lnTo>
                  <a:lnTo>
                    <a:pt x="2098" y="49"/>
                  </a:lnTo>
                  <a:lnTo>
                    <a:pt x="2102" y="45"/>
                  </a:lnTo>
                  <a:lnTo>
                    <a:pt x="2104" y="42"/>
                  </a:lnTo>
                  <a:close/>
                  <a:moveTo>
                    <a:pt x="2147" y="23"/>
                  </a:moveTo>
                  <a:lnTo>
                    <a:pt x="2151" y="24"/>
                  </a:lnTo>
                  <a:lnTo>
                    <a:pt x="2152" y="24"/>
                  </a:lnTo>
                  <a:lnTo>
                    <a:pt x="2154" y="26"/>
                  </a:lnTo>
                  <a:lnTo>
                    <a:pt x="2154" y="26"/>
                  </a:lnTo>
                  <a:lnTo>
                    <a:pt x="2156" y="28"/>
                  </a:lnTo>
                  <a:lnTo>
                    <a:pt x="2158" y="31"/>
                  </a:lnTo>
                  <a:lnTo>
                    <a:pt x="2161" y="37"/>
                  </a:lnTo>
                  <a:lnTo>
                    <a:pt x="2165" y="42"/>
                  </a:lnTo>
                  <a:lnTo>
                    <a:pt x="2166" y="49"/>
                  </a:lnTo>
                  <a:lnTo>
                    <a:pt x="2158" y="49"/>
                  </a:lnTo>
                  <a:lnTo>
                    <a:pt x="2158" y="45"/>
                  </a:lnTo>
                  <a:lnTo>
                    <a:pt x="2154" y="42"/>
                  </a:lnTo>
                  <a:lnTo>
                    <a:pt x="2151" y="38"/>
                  </a:lnTo>
                  <a:lnTo>
                    <a:pt x="2149" y="35"/>
                  </a:lnTo>
                  <a:lnTo>
                    <a:pt x="2147" y="30"/>
                  </a:lnTo>
                  <a:lnTo>
                    <a:pt x="2147" y="23"/>
                  </a:lnTo>
                  <a:close/>
                  <a:moveTo>
                    <a:pt x="943" y="19"/>
                  </a:moveTo>
                  <a:lnTo>
                    <a:pt x="967" y="19"/>
                  </a:lnTo>
                  <a:lnTo>
                    <a:pt x="992" y="23"/>
                  </a:lnTo>
                  <a:lnTo>
                    <a:pt x="1014" y="26"/>
                  </a:lnTo>
                  <a:lnTo>
                    <a:pt x="1034" y="31"/>
                  </a:lnTo>
                  <a:lnTo>
                    <a:pt x="1063" y="26"/>
                  </a:lnTo>
                  <a:lnTo>
                    <a:pt x="1067" y="30"/>
                  </a:lnTo>
                  <a:lnTo>
                    <a:pt x="1070" y="31"/>
                  </a:lnTo>
                  <a:lnTo>
                    <a:pt x="1074" y="37"/>
                  </a:lnTo>
                  <a:lnTo>
                    <a:pt x="1076" y="40"/>
                  </a:lnTo>
                  <a:lnTo>
                    <a:pt x="1079" y="42"/>
                  </a:lnTo>
                  <a:lnTo>
                    <a:pt x="1096" y="49"/>
                  </a:lnTo>
                  <a:lnTo>
                    <a:pt x="1116" y="54"/>
                  </a:lnTo>
                  <a:lnTo>
                    <a:pt x="1133" y="58"/>
                  </a:lnTo>
                  <a:lnTo>
                    <a:pt x="1133" y="65"/>
                  </a:lnTo>
                  <a:lnTo>
                    <a:pt x="1105" y="65"/>
                  </a:lnTo>
                  <a:lnTo>
                    <a:pt x="1093" y="59"/>
                  </a:lnTo>
                  <a:lnTo>
                    <a:pt x="1079" y="59"/>
                  </a:lnTo>
                  <a:lnTo>
                    <a:pt x="1063" y="61"/>
                  </a:lnTo>
                  <a:lnTo>
                    <a:pt x="1048" y="65"/>
                  </a:lnTo>
                  <a:lnTo>
                    <a:pt x="1048" y="73"/>
                  </a:lnTo>
                  <a:lnTo>
                    <a:pt x="1067" y="73"/>
                  </a:lnTo>
                  <a:lnTo>
                    <a:pt x="1081" y="70"/>
                  </a:lnTo>
                  <a:lnTo>
                    <a:pt x="1098" y="68"/>
                  </a:lnTo>
                  <a:lnTo>
                    <a:pt x="1119" y="68"/>
                  </a:lnTo>
                  <a:lnTo>
                    <a:pt x="1140" y="68"/>
                  </a:lnTo>
                  <a:lnTo>
                    <a:pt x="1156" y="68"/>
                  </a:lnTo>
                  <a:lnTo>
                    <a:pt x="1170" y="82"/>
                  </a:lnTo>
                  <a:lnTo>
                    <a:pt x="1187" y="92"/>
                  </a:lnTo>
                  <a:lnTo>
                    <a:pt x="1182" y="103"/>
                  </a:lnTo>
                  <a:lnTo>
                    <a:pt x="1172" y="110"/>
                  </a:lnTo>
                  <a:lnTo>
                    <a:pt x="1163" y="115"/>
                  </a:lnTo>
                  <a:lnTo>
                    <a:pt x="1151" y="119"/>
                  </a:lnTo>
                  <a:lnTo>
                    <a:pt x="1133" y="119"/>
                  </a:lnTo>
                  <a:lnTo>
                    <a:pt x="1117" y="124"/>
                  </a:lnTo>
                  <a:lnTo>
                    <a:pt x="1100" y="124"/>
                  </a:lnTo>
                  <a:lnTo>
                    <a:pt x="1081" y="122"/>
                  </a:lnTo>
                  <a:lnTo>
                    <a:pt x="1063" y="120"/>
                  </a:lnTo>
                  <a:lnTo>
                    <a:pt x="1046" y="120"/>
                  </a:lnTo>
                  <a:lnTo>
                    <a:pt x="1032" y="124"/>
                  </a:lnTo>
                  <a:lnTo>
                    <a:pt x="1021" y="134"/>
                  </a:lnTo>
                  <a:lnTo>
                    <a:pt x="1063" y="134"/>
                  </a:lnTo>
                  <a:lnTo>
                    <a:pt x="1076" y="131"/>
                  </a:lnTo>
                  <a:lnTo>
                    <a:pt x="1091" y="129"/>
                  </a:lnTo>
                  <a:lnTo>
                    <a:pt x="1109" y="131"/>
                  </a:lnTo>
                  <a:lnTo>
                    <a:pt x="1121" y="134"/>
                  </a:lnTo>
                  <a:lnTo>
                    <a:pt x="1124" y="147"/>
                  </a:lnTo>
                  <a:lnTo>
                    <a:pt x="1130" y="145"/>
                  </a:lnTo>
                  <a:lnTo>
                    <a:pt x="1138" y="140"/>
                  </a:lnTo>
                  <a:lnTo>
                    <a:pt x="1149" y="136"/>
                  </a:lnTo>
                  <a:lnTo>
                    <a:pt x="1159" y="134"/>
                  </a:lnTo>
                  <a:lnTo>
                    <a:pt x="1161" y="140"/>
                  </a:lnTo>
                  <a:lnTo>
                    <a:pt x="1163" y="143"/>
                  </a:lnTo>
                  <a:lnTo>
                    <a:pt x="1165" y="145"/>
                  </a:lnTo>
                  <a:lnTo>
                    <a:pt x="1168" y="147"/>
                  </a:lnTo>
                  <a:lnTo>
                    <a:pt x="1172" y="150"/>
                  </a:lnTo>
                  <a:lnTo>
                    <a:pt x="1156" y="180"/>
                  </a:lnTo>
                  <a:lnTo>
                    <a:pt x="1163" y="180"/>
                  </a:lnTo>
                  <a:lnTo>
                    <a:pt x="1175" y="173"/>
                  </a:lnTo>
                  <a:lnTo>
                    <a:pt x="1191" y="164"/>
                  </a:lnTo>
                  <a:lnTo>
                    <a:pt x="1210" y="157"/>
                  </a:lnTo>
                  <a:lnTo>
                    <a:pt x="1231" y="150"/>
                  </a:lnTo>
                  <a:lnTo>
                    <a:pt x="1254" y="145"/>
                  </a:lnTo>
                  <a:lnTo>
                    <a:pt x="1274" y="145"/>
                  </a:lnTo>
                  <a:lnTo>
                    <a:pt x="1294" y="147"/>
                  </a:lnTo>
                  <a:lnTo>
                    <a:pt x="1308" y="155"/>
                  </a:lnTo>
                  <a:lnTo>
                    <a:pt x="1316" y="169"/>
                  </a:lnTo>
                  <a:lnTo>
                    <a:pt x="1322" y="169"/>
                  </a:lnTo>
                  <a:lnTo>
                    <a:pt x="1322" y="171"/>
                  </a:lnTo>
                  <a:lnTo>
                    <a:pt x="1322" y="171"/>
                  </a:lnTo>
                  <a:lnTo>
                    <a:pt x="1320" y="173"/>
                  </a:lnTo>
                  <a:lnTo>
                    <a:pt x="1318" y="173"/>
                  </a:lnTo>
                  <a:lnTo>
                    <a:pt x="1318" y="173"/>
                  </a:lnTo>
                  <a:lnTo>
                    <a:pt x="1316" y="173"/>
                  </a:lnTo>
                  <a:lnTo>
                    <a:pt x="1313" y="176"/>
                  </a:lnTo>
                  <a:lnTo>
                    <a:pt x="1308" y="178"/>
                  </a:lnTo>
                  <a:lnTo>
                    <a:pt x="1302" y="180"/>
                  </a:lnTo>
                  <a:lnTo>
                    <a:pt x="1295" y="182"/>
                  </a:lnTo>
                  <a:lnTo>
                    <a:pt x="1290" y="183"/>
                  </a:lnTo>
                  <a:lnTo>
                    <a:pt x="1278" y="202"/>
                  </a:lnTo>
                  <a:lnTo>
                    <a:pt x="1255" y="216"/>
                  </a:lnTo>
                  <a:lnTo>
                    <a:pt x="1229" y="225"/>
                  </a:lnTo>
                  <a:lnTo>
                    <a:pt x="1198" y="230"/>
                  </a:lnTo>
                  <a:lnTo>
                    <a:pt x="1198" y="236"/>
                  </a:lnTo>
                  <a:lnTo>
                    <a:pt x="1198" y="239"/>
                  </a:lnTo>
                  <a:lnTo>
                    <a:pt x="1198" y="241"/>
                  </a:lnTo>
                  <a:lnTo>
                    <a:pt x="1196" y="243"/>
                  </a:lnTo>
                  <a:lnTo>
                    <a:pt x="1198" y="244"/>
                  </a:lnTo>
                  <a:lnTo>
                    <a:pt x="1198" y="246"/>
                  </a:lnTo>
                  <a:lnTo>
                    <a:pt x="1201" y="250"/>
                  </a:lnTo>
                  <a:lnTo>
                    <a:pt x="1206" y="253"/>
                  </a:lnTo>
                  <a:lnTo>
                    <a:pt x="1210" y="255"/>
                  </a:lnTo>
                  <a:lnTo>
                    <a:pt x="1213" y="258"/>
                  </a:lnTo>
                  <a:lnTo>
                    <a:pt x="1217" y="260"/>
                  </a:lnTo>
                  <a:lnTo>
                    <a:pt x="1220" y="265"/>
                  </a:lnTo>
                  <a:lnTo>
                    <a:pt x="1217" y="272"/>
                  </a:lnTo>
                  <a:lnTo>
                    <a:pt x="1213" y="288"/>
                  </a:lnTo>
                  <a:lnTo>
                    <a:pt x="1210" y="307"/>
                  </a:lnTo>
                  <a:lnTo>
                    <a:pt x="1206" y="326"/>
                  </a:lnTo>
                  <a:lnTo>
                    <a:pt x="1206" y="342"/>
                  </a:lnTo>
                  <a:lnTo>
                    <a:pt x="1210" y="340"/>
                  </a:lnTo>
                  <a:lnTo>
                    <a:pt x="1213" y="340"/>
                  </a:lnTo>
                  <a:lnTo>
                    <a:pt x="1215" y="340"/>
                  </a:lnTo>
                  <a:lnTo>
                    <a:pt x="1219" y="340"/>
                  </a:lnTo>
                  <a:lnTo>
                    <a:pt x="1220" y="340"/>
                  </a:lnTo>
                  <a:lnTo>
                    <a:pt x="1226" y="342"/>
                  </a:lnTo>
                  <a:lnTo>
                    <a:pt x="1224" y="347"/>
                  </a:lnTo>
                  <a:lnTo>
                    <a:pt x="1224" y="349"/>
                  </a:lnTo>
                  <a:lnTo>
                    <a:pt x="1224" y="353"/>
                  </a:lnTo>
                  <a:lnTo>
                    <a:pt x="1224" y="354"/>
                  </a:lnTo>
                  <a:lnTo>
                    <a:pt x="1224" y="358"/>
                  </a:lnTo>
                  <a:lnTo>
                    <a:pt x="1226" y="365"/>
                  </a:lnTo>
                  <a:lnTo>
                    <a:pt x="1220" y="365"/>
                  </a:lnTo>
                  <a:lnTo>
                    <a:pt x="1220" y="368"/>
                  </a:lnTo>
                  <a:lnTo>
                    <a:pt x="1217" y="367"/>
                  </a:lnTo>
                  <a:lnTo>
                    <a:pt x="1213" y="363"/>
                  </a:lnTo>
                  <a:lnTo>
                    <a:pt x="1212" y="361"/>
                  </a:lnTo>
                  <a:lnTo>
                    <a:pt x="1208" y="360"/>
                  </a:lnTo>
                  <a:lnTo>
                    <a:pt x="1205" y="358"/>
                  </a:lnTo>
                  <a:lnTo>
                    <a:pt x="1198" y="358"/>
                  </a:lnTo>
                  <a:lnTo>
                    <a:pt x="1194" y="360"/>
                  </a:lnTo>
                  <a:lnTo>
                    <a:pt x="1191" y="361"/>
                  </a:lnTo>
                  <a:lnTo>
                    <a:pt x="1187" y="363"/>
                  </a:lnTo>
                  <a:lnTo>
                    <a:pt x="1185" y="365"/>
                  </a:lnTo>
                  <a:lnTo>
                    <a:pt x="1182" y="367"/>
                  </a:lnTo>
                  <a:lnTo>
                    <a:pt x="1180" y="370"/>
                  </a:lnTo>
                  <a:lnTo>
                    <a:pt x="1178" y="377"/>
                  </a:lnTo>
                  <a:lnTo>
                    <a:pt x="1201" y="384"/>
                  </a:lnTo>
                  <a:lnTo>
                    <a:pt x="1206" y="415"/>
                  </a:lnTo>
                  <a:lnTo>
                    <a:pt x="1201" y="415"/>
                  </a:lnTo>
                  <a:lnTo>
                    <a:pt x="1198" y="415"/>
                  </a:lnTo>
                  <a:lnTo>
                    <a:pt x="1194" y="417"/>
                  </a:lnTo>
                  <a:lnTo>
                    <a:pt x="1191" y="419"/>
                  </a:lnTo>
                  <a:lnTo>
                    <a:pt x="1191" y="426"/>
                  </a:lnTo>
                  <a:lnTo>
                    <a:pt x="1199" y="431"/>
                  </a:lnTo>
                  <a:lnTo>
                    <a:pt x="1205" y="438"/>
                  </a:lnTo>
                  <a:lnTo>
                    <a:pt x="1208" y="447"/>
                  </a:lnTo>
                  <a:lnTo>
                    <a:pt x="1210" y="461"/>
                  </a:lnTo>
                  <a:lnTo>
                    <a:pt x="1201" y="461"/>
                  </a:lnTo>
                  <a:lnTo>
                    <a:pt x="1199" y="461"/>
                  </a:lnTo>
                  <a:lnTo>
                    <a:pt x="1194" y="459"/>
                  </a:lnTo>
                  <a:lnTo>
                    <a:pt x="1191" y="461"/>
                  </a:lnTo>
                  <a:lnTo>
                    <a:pt x="1185" y="461"/>
                  </a:lnTo>
                  <a:lnTo>
                    <a:pt x="1182" y="464"/>
                  </a:lnTo>
                  <a:lnTo>
                    <a:pt x="1178" y="468"/>
                  </a:lnTo>
                  <a:lnTo>
                    <a:pt x="1184" y="471"/>
                  </a:lnTo>
                  <a:lnTo>
                    <a:pt x="1187" y="473"/>
                  </a:lnTo>
                  <a:lnTo>
                    <a:pt x="1189" y="475"/>
                  </a:lnTo>
                  <a:lnTo>
                    <a:pt x="1191" y="476"/>
                  </a:lnTo>
                  <a:lnTo>
                    <a:pt x="1192" y="482"/>
                  </a:lnTo>
                  <a:lnTo>
                    <a:pt x="1194" y="487"/>
                  </a:lnTo>
                  <a:lnTo>
                    <a:pt x="1192" y="489"/>
                  </a:lnTo>
                  <a:lnTo>
                    <a:pt x="1192" y="490"/>
                  </a:lnTo>
                  <a:lnTo>
                    <a:pt x="1192" y="490"/>
                  </a:lnTo>
                  <a:lnTo>
                    <a:pt x="1191" y="492"/>
                  </a:lnTo>
                  <a:lnTo>
                    <a:pt x="1191" y="496"/>
                  </a:lnTo>
                  <a:lnTo>
                    <a:pt x="1177" y="496"/>
                  </a:lnTo>
                  <a:lnTo>
                    <a:pt x="1163" y="499"/>
                  </a:lnTo>
                  <a:lnTo>
                    <a:pt x="1152" y="503"/>
                  </a:lnTo>
                  <a:lnTo>
                    <a:pt x="1156" y="503"/>
                  </a:lnTo>
                  <a:lnTo>
                    <a:pt x="1161" y="506"/>
                  </a:lnTo>
                  <a:lnTo>
                    <a:pt x="1165" y="508"/>
                  </a:lnTo>
                  <a:lnTo>
                    <a:pt x="1168" y="508"/>
                  </a:lnTo>
                  <a:lnTo>
                    <a:pt x="1172" y="510"/>
                  </a:lnTo>
                  <a:lnTo>
                    <a:pt x="1175" y="513"/>
                  </a:lnTo>
                  <a:lnTo>
                    <a:pt x="1178" y="518"/>
                  </a:lnTo>
                  <a:lnTo>
                    <a:pt x="1172" y="527"/>
                  </a:lnTo>
                  <a:lnTo>
                    <a:pt x="1168" y="538"/>
                  </a:lnTo>
                  <a:lnTo>
                    <a:pt x="1163" y="550"/>
                  </a:lnTo>
                  <a:lnTo>
                    <a:pt x="1161" y="545"/>
                  </a:lnTo>
                  <a:lnTo>
                    <a:pt x="1158" y="541"/>
                  </a:lnTo>
                  <a:lnTo>
                    <a:pt x="1156" y="539"/>
                  </a:lnTo>
                  <a:lnTo>
                    <a:pt x="1152" y="539"/>
                  </a:lnTo>
                  <a:lnTo>
                    <a:pt x="1147" y="538"/>
                  </a:lnTo>
                  <a:lnTo>
                    <a:pt x="1140" y="538"/>
                  </a:lnTo>
                  <a:lnTo>
                    <a:pt x="1140" y="541"/>
                  </a:lnTo>
                  <a:lnTo>
                    <a:pt x="1144" y="541"/>
                  </a:lnTo>
                  <a:lnTo>
                    <a:pt x="1156" y="553"/>
                  </a:lnTo>
                  <a:lnTo>
                    <a:pt x="1166" y="567"/>
                  </a:lnTo>
                  <a:lnTo>
                    <a:pt x="1172" y="585"/>
                  </a:lnTo>
                  <a:lnTo>
                    <a:pt x="1175" y="606"/>
                  </a:lnTo>
                  <a:lnTo>
                    <a:pt x="1172" y="606"/>
                  </a:lnTo>
                  <a:lnTo>
                    <a:pt x="1172" y="611"/>
                  </a:lnTo>
                  <a:lnTo>
                    <a:pt x="1144" y="614"/>
                  </a:lnTo>
                  <a:lnTo>
                    <a:pt x="1144" y="595"/>
                  </a:lnTo>
                  <a:lnTo>
                    <a:pt x="1140" y="592"/>
                  </a:lnTo>
                  <a:lnTo>
                    <a:pt x="1137" y="590"/>
                  </a:lnTo>
                  <a:lnTo>
                    <a:pt x="1135" y="588"/>
                  </a:lnTo>
                  <a:lnTo>
                    <a:pt x="1130" y="585"/>
                  </a:lnTo>
                  <a:lnTo>
                    <a:pt x="1124" y="583"/>
                  </a:lnTo>
                  <a:lnTo>
                    <a:pt x="1116" y="588"/>
                  </a:lnTo>
                  <a:lnTo>
                    <a:pt x="1105" y="592"/>
                  </a:lnTo>
                  <a:lnTo>
                    <a:pt x="1093" y="593"/>
                  </a:lnTo>
                  <a:lnTo>
                    <a:pt x="1082" y="597"/>
                  </a:lnTo>
                  <a:lnTo>
                    <a:pt x="1076" y="602"/>
                  </a:lnTo>
                  <a:lnTo>
                    <a:pt x="1082" y="602"/>
                  </a:lnTo>
                  <a:lnTo>
                    <a:pt x="1091" y="602"/>
                  </a:lnTo>
                  <a:lnTo>
                    <a:pt x="1105" y="600"/>
                  </a:lnTo>
                  <a:lnTo>
                    <a:pt x="1121" y="599"/>
                  </a:lnTo>
                  <a:lnTo>
                    <a:pt x="1121" y="606"/>
                  </a:lnTo>
                  <a:lnTo>
                    <a:pt x="1086" y="618"/>
                  </a:lnTo>
                  <a:lnTo>
                    <a:pt x="1086" y="621"/>
                  </a:lnTo>
                  <a:lnTo>
                    <a:pt x="1095" y="621"/>
                  </a:lnTo>
                  <a:lnTo>
                    <a:pt x="1100" y="620"/>
                  </a:lnTo>
                  <a:lnTo>
                    <a:pt x="1107" y="618"/>
                  </a:lnTo>
                  <a:lnTo>
                    <a:pt x="1114" y="616"/>
                  </a:lnTo>
                  <a:lnTo>
                    <a:pt x="1121" y="614"/>
                  </a:lnTo>
                  <a:lnTo>
                    <a:pt x="1123" y="623"/>
                  </a:lnTo>
                  <a:lnTo>
                    <a:pt x="1130" y="627"/>
                  </a:lnTo>
                  <a:lnTo>
                    <a:pt x="1137" y="628"/>
                  </a:lnTo>
                  <a:lnTo>
                    <a:pt x="1149" y="627"/>
                  </a:lnTo>
                  <a:lnTo>
                    <a:pt x="1163" y="627"/>
                  </a:lnTo>
                  <a:lnTo>
                    <a:pt x="1163" y="630"/>
                  </a:lnTo>
                  <a:lnTo>
                    <a:pt x="1159" y="630"/>
                  </a:lnTo>
                  <a:lnTo>
                    <a:pt x="1140" y="648"/>
                  </a:lnTo>
                  <a:lnTo>
                    <a:pt x="1119" y="665"/>
                  </a:lnTo>
                  <a:lnTo>
                    <a:pt x="1098" y="679"/>
                  </a:lnTo>
                  <a:lnTo>
                    <a:pt x="1074" y="691"/>
                  </a:lnTo>
                  <a:lnTo>
                    <a:pt x="1048" y="696"/>
                  </a:lnTo>
                  <a:lnTo>
                    <a:pt x="1018" y="695"/>
                  </a:lnTo>
                  <a:lnTo>
                    <a:pt x="1018" y="700"/>
                  </a:lnTo>
                  <a:lnTo>
                    <a:pt x="1018" y="705"/>
                  </a:lnTo>
                  <a:lnTo>
                    <a:pt x="1016" y="709"/>
                  </a:lnTo>
                  <a:lnTo>
                    <a:pt x="1014" y="710"/>
                  </a:lnTo>
                  <a:lnTo>
                    <a:pt x="1013" y="710"/>
                  </a:lnTo>
                  <a:lnTo>
                    <a:pt x="1011" y="712"/>
                  </a:lnTo>
                  <a:lnTo>
                    <a:pt x="1007" y="714"/>
                  </a:lnTo>
                  <a:lnTo>
                    <a:pt x="1004" y="716"/>
                  </a:lnTo>
                  <a:lnTo>
                    <a:pt x="1002" y="717"/>
                  </a:lnTo>
                  <a:lnTo>
                    <a:pt x="999" y="721"/>
                  </a:lnTo>
                  <a:lnTo>
                    <a:pt x="995" y="731"/>
                  </a:lnTo>
                  <a:lnTo>
                    <a:pt x="993" y="744"/>
                  </a:lnTo>
                  <a:lnTo>
                    <a:pt x="990" y="752"/>
                  </a:lnTo>
                  <a:lnTo>
                    <a:pt x="981" y="761"/>
                  </a:lnTo>
                  <a:lnTo>
                    <a:pt x="966" y="771"/>
                  </a:lnTo>
                  <a:lnTo>
                    <a:pt x="946" y="780"/>
                  </a:lnTo>
                  <a:lnTo>
                    <a:pt x="929" y="787"/>
                  </a:lnTo>
                  <a:lnTo>
                    <a:pt x="913" y="791"/>
                  </a:lnTo>
                  <a:lnTo>
                    <a:pt x="913" y="787"/>
                  </a:lnTo>
                  <a:lnTo>
                    <a:pt x="913" y="784"/>
                  </a:lnTo>
                  <a:lnTo>
                    <a:pt x="911" y="784"/>
                  </a:lnTo>
                  <a:lnTo>
                    <a:pt x="911" y="782"/>
                  </a:lnTo>
                  <a:lnTo>
                    <a:pt x="910" y="780"/>
                  </a:lnTo>
                  <a:lnTo>
                    <a:pt x="908" y="794"/>
                  </a:lnTo>
                  <a:lnTo>
                    <a:pt x="903" y="806"/>
                  </a:lnTo>
                  <a:lnTo>
                    <a:pt x="899" y="817"/>
                  </a:lnTo>
                  <a:lnTo>
                    <a:pt x="894" y="827"/>
                  </a:lnTo>
                  <a:lnTo>
                    <a:pt x="890" y="841"/>
                  </a:lnTo>
                  <a:lnTo>
                    <a:pt x="894" y="843"/>
                  </a:lnTo>
                  <a:lnTo>
                    <a:pt x="894" y="845"/>
                  </a:lnTo>
                  <a:lnTo>
                    <a:pt x="896" y="845"/>
                  </a:lnTo>
                  <a:lnTo>
                    <a:pt x="896" y="845"/>
                  </a:lnTo>
                  <a:lnTo>
                    <a:pt x="896" y="847"/>
                  </a:lnTo>
                  <a:lnTo>
                    <a:pt x="894" y="848"/>
                  </a:lnTo>
                  <a:lnTo>
                    <a:pt x="890" y="852"/>
                  </a:lnTo>
                  <a:lnTo>
                    <a:pt x="887" y="854"/>
                  </a:lnTo>
                  <a:lnTo>
                    <a:pt x="884" y="857"/>
                  </a:lnTo>
                  <a:lnTo>
                    <a:pt x="880" y="859"/>
                  </a:lnTo>
                  <a:lnTo>
                    <a:pt x="878" y="862"/>
                  </a:lnTo>
                  <a:lnTo>
                    <a:pt x="875" y="867"/>
                  </a:lnTo>
                  <a:lnTo>
                    <a:pt x="868" y="887"/>
                  </a:lnTo>
                  <a:lnTo>
                    <a:pt x="863" y="908"/>
                  </a:lnTo>
                  <a:lnTo>
                    <a:pt x="861" y="932"/>
                  </a:lnTo>
                  <a:lnTo>
                    <a:pt x="857" y="955"/>
                  </a:lnTo>
                  <a:lnTo>
                    <a:pt x="852" y="976"/>
                  </a:lnTo>
                  <a:lnTo>
                    <a:pt x="849" y="974"/>
                  </a:lnTo>
                  <a:lnTo>
                    <a:pt x="849" y="974"/>
                  </a:lnTo>
                  <a:lnTo>
                    <a:pt x="847" y="974"/>
                  </a:lnTo>
                  <a:lnTo>
                    <a:pt x="847" y="972"/>
                  </a:lnTo>
                  <a:lnTo>
                    <a:pt x="845" y="972"/>
                  </a:lnTo>
                  <a:lnTo>
                    <a:pt x="840" y="969"/>
                  </a:lnTo>
                  <a:lnTo>
                    <a:pt x="831" y="962"/>
                  </a:lnTo>
                  <a:lnTo>
                    <a:pt x="817" y="953"/>
                  </a:lnTo>
                  <a:lnTo>
                    <a:pt x="801" y="944"/>
                  </a:lnTo>
                  <a:lnTo>
                    <a:pt x="786" y="934"/>
                  </a:lnTo>
                  <a:lnTo>
                    <a:pt x="774" y="925"/>
                  </a:lnTo>
                  <a:lnTo>
                    <a:pt x="763" y="920"/>
                  </a:lnTo>
                  <a:lnTo>
                    <a:pt x="760" y="918"/>
                  </a:lnTo>
                  <a:lnTo>
                    <a:pt x="756" y="880"/>
                  </a:lnTo>
                  <a:lnTo>
                    <a:pt x="754" y="876"/>
                  </a:lnTo>
                  <a:lnTo>
                    <a:pt x="749" y="873"/>
                  </a:lnTo>
                  <a:lnTo>
                    <a:pt x="746" y="871"/>
                  </a:lnTo>
                  <a:lnTo>
                    <a:pt x="740" y="867"/>
                  </a:lnTo>
                  <a:lnTo>
                    <a:pt x="737" y="864"/>
                  </a:lnTo>
                  <a:lnTo>
                    <a:pt x="740" y="862"/>
                  </a:lnTo>
                  <a:lnTo>
                    <a:pt x="740" y="860"/>
                  </a:lnTo>
                  <a:lnTo>
                    <a:pt x="742" y="859"/>
                  </a:lnTo>
                  <a:lnTo>
                    <a:pt x="742" y="859"/>
                  </a:lnTo>
                  <a:lnTo>
                    <a:pt x="744" y="855"/>
                  </a:lnTo>
                  <a:lnTo>
                    <a:pt x="746" y="852"/>
                  </a:lnTo>
                  <a:lnTo>
                    <a:pt x="737" y="852"/>
                  </a:lnTo>
                  <a:lnTo>
                    <a:pt x="732" y="852"/>
                  </a:lnTo>
                  <a:lnTo>
                    <a:pt x="728" y="852"/>
                  </a:lnTo>
                  <a:lnTo>
                    <a:pt x="726" y="850"/>
                  </a:lnTo>
                  <a:lnTo>
                    <a:pt x="725" y="847"/>
                  </a:lnTo>
                  <a:lnTo>
                    <a:pt x="721" y="841"/>
                  </a:lnTo>
                  <a:lnTo>
                    <a:pt x="719" y="838"/>
                  </a:lnTo>
                  <a:lnTo>
                    <a:pt x="719" y="834"/>
                  </a:lnTo>
                  <a:lnTo>
                    <a:pt x="719" y="833"/>
                  </a:lnTo>
                  <a:lnTo>
                    <a:pt x="719" y="829"/>
                  </a:lnTo>
                  <a:lnTo>
                    <a:pt x="721" y="826"/>
                  </a:lnTo>
                  <a:lnTo>
                    <a:pt x="721" y="822"/>
                  </a:lnTo>
                  <a:lnTo>
                    <a:pt x="711" y="822"/>
                  </a:lnTo>
                  <a:lnTo>
                    <a:pt x="711" y="817"/>
                  </a:lnTo>
                  <a:lnTo>
                    <a:pt x="712" y="812"/>
                  </a:lnTo>
                  <a:lnTo>
                    <a:pt x="714" y="810"/>
                  </a:lnTo>
                  <a:lnTo>
                    <a:pt x="714" y="806"/>
                  </a:lnTo>
                  <a:lnTo>
                    <a:pt x="716" y="803"/>
                  </a:lnTo>
                  <a:lnTo>
                    <a:pt x="718" y="798"/>
                  </a:lnTo>
                  <a:lnTo>
                    <a:pt x="712" y="798"/>
                  </a:lnTo>
                  <a:lnTo>
                    <a:pt x="707" y="798"/>
                  </a:lnTo>
                  <a:lnTo>
                    <a:pt x="704" y="796"/>
                  </a:lnTo>
                  <a:lnTo>
                    <a:pt x="698" y="794"/>
                  </a:lnTo>
                  <a:lnTo>
                    <a:pt x="697" y="768"/>
                  </a:lnTo>
                  <a:lnTo>
                    <a:pt x="695" y="744"/>
                  </a:lnTo>
                  <a:lnTo>
                    <a:pt x="695" y="721"/>
                  </a:lnTo>
                  <a:lnTo>
                    <a:pt x="702" y="698"/>
                  </a:lnTo>
                  <a:lnTo>
                    <a:pt x="709" y="688"/>
                  </a:lnTo>
                  <a:lnTo>
                    <a:pt x="718" y="681"/>
                  </a:lnTo>
                  <a:lnTo>
                    <a:pt x="725" y="675"/>
                  </a:lnTo>
                  <a:lnTo>
                    <a:pt x="730" y="667"/>
                  </a:lnTo>
                  <a:lnTo>
                    <a:pt x="735" y="656"/>
                  </a:lnTo>
                  <a:lnTo>
                    <a:pt x="737" y="637"/>
                  </a:lnTo>
                  <a:lnTo>
                    <a:pt x="733" y="637"/>
                  </a:lnTo>
                  <a:lnTo>
                    <a:pt x="730" y="641"/>
                  </a:lnTo>
                  <a:lnTo>
                    <a:pt x="726" y="642"/>
                  </a:lnTo>
                  <a:lnTo>
                    <a:pt x="725" y="642"/>
                  </a:lnTo>
                  <a:lnTo>
                    <a:pt x="721" y="642"/>
                  </a:lnTo>
                  <a:lnTo>
                    <a:pt x="718" y="641"/>
                  </a:lnTo>
                  <a:lnTo>
                    <a:pt x="704" y="637"/>
                  </a:lnTo>
                  <a:lnTo>
                    <a:pt x="693" y="630"/>
                  </a:lnTo>
                  <a:lnTo>
                    <a:pt x="686" y="620"/>
                  </a:lnTo>
                  <a:lnTo>
                    <a:pt x="683" y="602"/>
                  </a:lnTo>
                  <a:lnTo>
                    <a:pt x="688" y="602"/>
                  </a:lnTo>
                  <a:lnTo>
                    <a:pt x="688" y="599"/>
                  </a:lnTo>
                  <a:lnTo>
                    <a:pt x="697" y="604"/>
                  </a:lnTo>
                  <a:lnTo>
                    <a:pt x="707" y="611"/>
                  </a:lnTo>
                  <a:lnTo>
                    <a:pt x="716" y="614"/>
                  </a:lnTo>
                  <a:lnTo>
                    <a:pt x="726" y="614"/>
                  </a:lnTo>
                  <a:lnTo>
                    <a:pt x="726" y="613"/>
                  </a:lnTo>
                  <a:lnTo>
                    <a:pt x="728" y="611"/>
                  </a:lnTo>
                  <a:lnTo>
                    <a:pt x="728" y="611"/>
                  </a:lnTo>
                  <a:lnTo>
                    <a:pt x="728" y="609"/>
                  </a:lnTo>
                  <a:lnTo>
                    <a:pt x="730" y="606"/>
                  </a:lnTo>
                  <a:lnTo>
                    <a:pt x="711" y="592"/>
                  </a:lnTo>
                  <a:lnTo>
                    <a:pt x="695" y="572"/>
                  </a:lnTo>
                  <a:lnTo>
                    <a:pt x="690" y="574"/>
                  </a:lnTo>
                  <a:lnTo>
                    <a:pt x="686" y="576"/>
                  </a:lnTo>
                  <a:lnTo>
                    <a:pt x="681" y="578"/>
                  </a:lnTo>
                  <a:lnTo>
                    <a:pt x="676" y="579"/>
                  </a:lnTo>
                  <a:lnTo>
                    <a:pt x="672" y="576"/>
                  </a:lnTo>
                  <a:lnTo>
                    <a:pt x="671" y="574"/>
                  </a:lnTo>
                  <a:lnTo>
                    <a:pt x="669" y="571"/>
                  </a:lnTo>
                  <a:lnTo>
                    <a:pt x="667" y="569"/>
                  </a:lnTo>
                  <a:lnTo>
                    <a:pt x="664" y="564"/>
                  </a:lnTo>
                  <a:lnTo>
                    <a:pt x="674" y="553"/>
                  </a:lnTo>
                  <a:lnTo>
                    <a:pt x="676" y="538"/>
                  </a:lnTo>
                  <a:lnTo>
                    <a:pt x="674" y="518"/>
                  </a:lnTo>
                  <a:lnTo>
                    <a:pt x="669" y="497"/>
                  </a:lnTo>
                  <a:lnTo>
                    <a:pt x="660" y="475"/>
                  </a:lnTo>
                  <a:lnTo>
                    <a:pt x="650" y="454"/>
                  </a:lnTo>
                  <a:lnTo>
                    <a:pt x="637" y="435"/>
                  </a:lnTo>
                  <a:lnTo>
                    <a:pt x="627" y="417"/>
                  </a:lnTo>
                  <a:lnTo>
                    <a:pt x="618" y="403"/>
                  </a:lnTo>
                  <a:lnTo>
                    <a:pt x="597" y="389"/>
                  </a:lnTo>
                  <a:lnTo>
                    <a:pt x="573" y="384"/>
                  </a:lnTo>
                  <a:lnTo>
                    <a:pt x="548" y="384"/>
                  </a:lnTo>
                  <a:lnTo>
                    <a:pt x="520" y="384"/>
                  </a:lnTo>
                  <a:lnTo>
                    <a:pt x="493" y="386"/>
                  </a:lnTo>
                  <a:lnTo>
                    <a:pt x="465" y="384"/>
                  </a:lnTo>
                  <a:lnTo>
                    <a:pt x="465" y="379"/>
                  </a:lnTo>
                  <a:lnTo>
                    <a:pt x="465" y="375"/>
                  </a:lnTo>
                  <a:lnTo>
                    <a:pt x="466" y="374"/>
                  </a:lnTo>
                  <a:lnTo>
                    <a:pt x="466" y="372"/>
                  </a:lnTo>
                  <a:lnTo>
                    <a:pt x="466" y="370"/>
                  </a:lnTo>
                  <a:lnTo>
                    <a:pt x="465" y="368"/>
                  </a:lnTo>
                  <a:lnTo>
                    <a:pt x="454" y="363"/>
                  </a:lnTo>
                  <a:lnTo>
                    <a:pt x="444" y="360"/>
                  </a:lnTo>
                  <a:lnTo>
                    <a:pt x="433" y="353"/>
                  </a:lnTo>
                  <a:lnTo>
                    <a:pt x="442" y="353"/>
                  </a:lnTo>
                  <a:lnTo>
                    <a:pt x="452" y="349"/>
                  </a:lnTo>
                  <a:lnTo>
                    <a:pt x="466" y="346"/>
                  </a:lnTo>
                  <a:lnTo>
                    <a:pt x="482" y="344"/>
                  </a:lnTo>
                  <a:lnTo>
                    <a:pt x="494" y="340"/>
                  </a:lnTo>
                  <a:lnTo>
                    <a:pt x="503" y="333"/>
                  </a:lnTo>
                  <a:lnTo>
                    <a:pt x="461" y="333"/>
                  </a:lnTo>
                  <a:lnTo>
                    <a:pt x="451" y="330"/>
                  </a:lnTo>
                  <a:lnTo>
                    <a:pt x="442" y="330"/>
                  </a:lnTo>
                  <a:lnTo>
                    <a:pt x="431" y="328"/>
                  </a:lnTo>
                  <a:lnTo>
                    <a:pt x="423" y="326"/>
                  </a:lnTo>
                  <a:lnTo>
                    <a:pt x="414" y="323"/>
                  </a:lnTo>
                  <a:lnTo>
                    <a:pt x="409" y="314"/>
                  </a:lnTo>
                  <a:lnTo>
                    <a:pt x="407" y="300"/>
                  </a:lnTo>
                  <a:lnTo>
                    <a:pt x="428" y="297"/>
                  </a:lnTo>
                  <a:lnTo>
                    <a:pt x="447" y="290"/>
                  </a:lnTo>
                  <a:lnTo>
                    <a:pt x="463" y="283"/>
                  </a:lnTo>
                  <a:lnTo>
                    <a:pt x="480" y="276"/>
                  </a:lnTo>
                  <a:lnTo>
                    <a:pt x="515" y="276"/>
                  </a:lnTo>
                  <a:lnTo>
                    <a:pt x="529" y="230"/>
                  </a:lnTo>
                  <a:lnTo>
                    <a:pt x="496" y="230"/>
                  </a:lnTo>
                  <a:lnTo>
                    <a:pt x="487" y="218"/>
                  </a:lnTo>
                  <a:lnTo>
                    <a:pt x="498" y="211"/>
                  </a:lnTo>
                  <a:lnTo>
                    <a:pt x="506" y="204"/>
                  </a:lnTo>
                  <a:lnTo>
                    <a:pt x="517" y="199"/>
                  </a:lnTo>
                  <a:lnTo>
                    <a:pt x="529" y="195"/>
                  </a:lnTo>
                  <a:lnTo>
                    <a:pt x="529" y="183"/>
                  </a:lnTo>
                  <a:lnTo>
                    <a:pt x="543" y="176"/>
                  </a:lnTo>
                  <a:lnTo>
                    <a:pt x="550" y="168"/>
                  </a:lnTo>
                  <a:lnTo>
                    <a:pt x="557" y="157"/>
                  </a:lnTo>
                  <a:lnTo>
                    <a:pt x="568" y="150"/>
                  </a:lnTo>
                  <a:lnTo>
                    <a:pt x="580" y="145"/>
                  </a:lnTo>
                  <a:lnTo>
                    <a:pt x="590" y="145"/>
                  </a:lnTo>
                  <a:lnTo>
                    <a:pt x="599" y="148"/>
                  </a:lnTo>
                  <a:lnTo>
                    <a:pt x="611" y="147"/>
                  </a:lnTo>
                  <a:lnTo>
                    <a:pt x="602" y="143"/>
                  </a:lnTo>
                  <a:lnTo>
                    <a:pt x="597" y="141"/>
                  </a:lnTo>
                  <a:lnTo>
                    <a:pt x="592" y="140"/>
                  </a:lnTo>
                  <a:lnTo>
                    <a:pt x="587" y="134"/>
                  </a:lnTo>
                  <a:lnTo>
                    <a:pt x="604" y="131"/>
                  </a:lnTo>
                  <a:lnTo>
                    <a:pt x="620" y="126"/>
                  </a:lnTo>
                  <a:lnTo>
                    <a:pt x="634" y="122"/>
                  </a:lnTo>
                  <a:lnTo>
                    <a:pt x="650" y="119"/>
                  </a:lnTo>
                  <a:lnTo>
                    <a:pt x="651" y="126"/>
                  </a:lnTo>
                  <a:lnTo>
                    <a:pt x="653" y="129"/>
                  </a:lnTo>
                  <a:lnTo>
                    <a:pt x="655" y="134"/>
                  </a:lnTo>
                  <a:lnTo>
                    <a:pt x="657" y="138"/>
                  </a:lnTo>
                  <a:lnTo>
                    <a:pt x="662" y="140"/>
                  </a:lnTo>
                  <a:lnTo>
                    <a:pt x="669" y="141"/>
                  </a:lnTo>
                  <a:lnTo>
                    <a:pt x="669" y="136"/>
                  </a:lnTo>
                  <a:lnTo>
                    <a:pt x="672" y="131"/>
                  </a:lnTo>
                  <a:lnTo>
                    <a:pt x="674" y="124"/>
                  </a:lnTo>
                  <a:lnTo>
                    <a:pt x="676" y="119"/>
                  </a:lnTo>
                  <a:lnTo>
                    <a:pt x="679" y="124"/>
                  </a:lnTo>
                  <a:lnTo>
                    <a:pt x="685" y="129"/>
                  </a:lnTo>
                  <a:lnTo>
                    <a:pt x="688" y="133"/>
                  </a:lnTo>
                  <a:lnTo>
                    <a:pt x="695" y="136"/>
                  </a:lnTo>
                  <a:lnTo>
                    <a:pt x="702" y="138"/>
                  </a:lnTo>
                  <a:lnTo>
                    <a:pt x="698" y="115"/>
                  </a:lnTo>
                  <a:lnTo>
                    <a:pt x="711" y="112"/>
                  </a:lnTo>
                  <a:lnTo>
                    <a:pt x="721" y="108"/>
                  </a:lnTo>
                  <a:lnTo>
                    <a:pt x="737" y="112"/>
                  </a:lnTo>
                  <a:lnTo>
                    <a:pt x="754" y="119"/>
                  </a:lnTo>
                  <a:lnTo>
                    <a:pt x="772" y="129"/>
                  </a:lnTo>
                  <a:lnTo>
                    <a:pt x="791" y="138"/>
                  </a:lnTo>
                  <a:lnTo>
                    <a:pt x="807" y="145"/>
                  </a:lnTo>
                  <a:lnTo>
                    <a:pt x="822" y="150"/>
                  </a:lnTo>
                  <a:lnTo>
                    <a:pt x="822" y="147"/>
                  </a:lnTo>
                  <a:lnTo>
                    <a:pt x="812" y="138"/>
                  </a:lnTo>
                  <a:lnTo>
                    <a:pt x="805" y="131"/>
                  </a:lnTo>
                  <a:lnTo>
                    <a:pt x="801" y="122"/>
                  </a:lnTo>
                  <a:lnTo>
                    <a:pt x="807" y="112"/>
                  </a:lnTo>
                  <a:lnTo>
                    <a:pt x="803" y="108"/>
                  </a:lnTo>
                  <a:lnTo>
                    <a:pt x="798" y="103"/>
                  </a:lnTo>
                  <a:lnTo>
                    <a:pt x="793" y="99"/>
                  </a:lnTo>
                  <a:lnTo>
                    <a:pt x="788" y="96"/>
                  </a:lnTo>
                  <a:lnTo>
                    <a:pt x="784" y="92"/>
                  </a:lnTo>
                  <a:lnTo>
                    <a:pt x="788" y="84"/>
                  </a:lnTo>
                  <a:lnTo>
                    <a:pt x="798" y="87"/>
                  </a:lnTo>
                  <a:lnTo>
                    <a:pt x="812" y="89"/>
                  </a:lnTo>
                  <a:lnTo>
                    <a:pt x="824" y="87"/>
                  </a:lnTo>
                  <a:lnTo>
                    <a:pt x="833" y="80"/>
                  </a:lnTo>
                  <a:lnTo>
                    <a:pt x="791" y="80"/>
                  </a:lnTo>
                  <a:lnTo>
                    <a:pt x="791" y="77"/>
                  </a:lnTo>
                  <a:lnTo>
                    <a:pt x="788" y="77"/>
                  </a:lnTo>
                  <a:lnTo>
                    <a:pt x="788" y="73"/>
                  </a:lnTo>
                  <a:lnTo>
                    <a:pt x="793" y="70"/>
                  </a:lnTo>
                  <a:lnTo>
                    <a:pt x="798" y="66"/>
                  </a:lnTo>
                  <a:lnTo>
                    <a:pt x="803" y="63"/>
                  </a:lnTo>
                  <a:lnTo>
                    <a:pt x="808" y="59"/>
                  </a:lnTo>
                  <a:lnTo>
                    <a:pt x="814" y="58"/>
                  </a:lnTo>
                  <a:lnTo>
                    <a:pt x="836" y="61"/>
                  </a:lnTo>
                  <a:lnTo>
                    <a:pt x="842" y="45"/>
                  </a:lnTo>
                  <a:lnTo>
                    <a:pt x="868" y="49"/>
                  </a:lnTo>
                  <a:lnTo>
                    <a:pt x="870" y="49"/>
                  </a:lnTo>
                  <a:lnTo>
                    <a:pt x="871" y="45"/>
                  </a:lnTo>
                  <a:lnTo>
                    <a:pt x="873" y="44"/>
                  </a:lnTo>
                  <a:lnTo>
                    <a:pt x="875" y="40"/>
                  </a:lnTo>
                  <a:lnTo>
                    <a:pt x="880" y="38"/>
                  </a:lnTo>
                  <a:lnTo>
                    <a:pt x="884" y="44"/>
                  </a:lnTo>
                  <a:lnTo>
                    <a:pt x="889" y="49"/>
                  </a:lnTo>
                  <a:lnTo>
                    <a:pt x="894" y="54"/>
                  </a:lnTo>
                  <a:lnTo>
                    <a:pt x="894" y="45"/>
                  </a:lnTo>
                  <a:lnTo>
                    <a:pt x="896" y="44"/>
                  </a:lnTo>
                  <a:lnTo>
                    <a:pt x="896" y="42"/>
                  </a:lnTo>
                  <a:lnTo>
                    <a:pt x="896" y="40"/>
                  </a:lnTo>
                  <a:lnTo>
                    <a:pt x="896" y="38"/>
                  </a:lnTo>
                  <a:lnTo>
                    <a:pt x="897" y="35"/>
                  </a:lnTo>
                  <a:lnTo>
                    <a:pt x="899" y="33"/>
                  </a:lnTo>
                  <a:lnTo>
                    <a:pt x="903" y="31"/>
                  </a:lnTo>
                  <a:lnTo>
                    <a:pt x="920" y="23"/>
                  </a:lnTo>
                  <a:lnTo>
                    <a:pt x="943" y="19"/>
                  </a:lnTo>
                  <a:close/>
                  <a:moveTo>
                    <a:pt x="2205" y="16"/>
                  </a:moveTo>
                  <a:lnTo>
                    <a:pt x="2215" y="19"/>
                  </a:lnTo>
                  <a:lnTo>
                    <a:pt x="2215" y="26"/>
                  </a:lnTo>
                  <a:lnTo>
                    <a:pt x="2200" y="26"/>
                  </a:lnTo>
                  <a:lnTo>
                    <a:pt x="2205" y="16"/>
                  </a:lnTo>
                  <a:close/>
                  <a:moveTo>
                    <a:pt x="2676" y="0"/>
                  </a:moveTo>
                  <a:lnTo>
                    <a:pt x="2681" y="3"/>
                  </a:lnTo>
                  <a:lnTo>
                    <a:pt x="2685" y="7"/>
                  </a:lnTo>
                  <a:lnTo>
                    <a:pt x="2687" y="10"/>
                  </a:lnTo>
                  <a:lnTo>
                    <a:pt x="2688" y="16"/>
                  </a:lnTo>
                  <a:lnTo>
                    <a:pt x="2690" y="19"/>
                  </a:lnTo>
                  <a:lnTo>
                    <a:pt x="2692" y="24"/>
                  </a:lnTo>
                  <a:lnTo>
                    <a:pt x="2695" y="26"/>
                  </a:lnTo>
                  <a:lnTo>
                    <a:pt x="2706" y="31"/>
                  </a:lnTo>
                  <a:lnTo>
                    <a:pt x="2716" y="33"/>
                  </a:lnTo>
                  <a:lnTo>
                    <a:pt x="2723" y="33"/>
                  </a:lnTo>
                  <a:lnTo>
                    <a:pt x="2728" y="37"/>
                  </a:lnTo>
                  <a:lnTo>
                    <a:pt x="2732" y="44"/>
                  </a:lnTo>
                  <a:lnTo>
                    <a:pt x="2734" y="58"/>
                  </a:lnTo>
                  <a:lnTo>
                    <a:pt x="2732" y="59"/>
                  </a:lnTo>
                  <a:lnTo>
                    <a:pt x="2732" y="59"/>
                  </a:lnTo>
                  <a:lnTo>
                    <a:pt x="2732" y="61"/>
                  </a:lnTo>
                  <a:lnTo>
                    <a:pt x="2732" y="63"/>
                  </a:lnTo>
                  <a:lnTo>
                    <a:pt x="2730" y="65"/>
                  </a:lnTo>
                  <a:lnTo>
                    <a:pt x="2708" y="65"/>
                  </a:lnTo>
                  <a:lnTo>
                    <a:pt x="2685" y="65"/>
                  </a:lnTo>
                  <a:lnTo>
                    <a:pt x="2666" y="73"/>
                  </a:lnTo>
                  <a:lnTo>
                    <a:pt x="2662" y="75"/>
                  </a:lnTo>
                  <a:lnTo>
                    <a:pt x="2660" y="79"/>
                  </a:lnTo>
                  <a:lnTo>
                    <a:pt x="2659" y="80"/>
                  </a:lnTo>
                  <a:lnTo>
                    <a:pt x="2657" y="82"/>
                  </a:lnTo>
                  <a:lnTo>
                    <a:pt x="2655" y="84"/>
                  </a:lnTo>
                  <a:lnTo>
                    <a:pt x="2652" y="86"/>
                  </a:lnTo>
                  <a:lnTo>
                    <a:pt x="2646" y="89"/>
                  </a:lnTo>
                  <a:lnTo>
                    <a:pt x="2643" y="84"/>
                  </a:lnTo>
                  <a:lnTo>
                    <a:pt x="2641" y="80"/>
                  </a:lnTo>
                  <a:lnTo>
                    <a:pt x="2638" y="77"/>
                  </a:lnTo>
                  <a:lnTo>
                    <a:pt x="2650" y="47"/>
                  </a:lnTo>
                  <a:lnTo>
                    <a:pt x="2662" y="23"/>
                  </a:lnTo>
                  <a:lnTo>
                    <a:pt x="2676" y="0"/>
                  </a:lnTo>
                  <a:close/>
                  <a:moveTo>
                    <a:pt x="2554" y="0"/>
                  </a:moveTo>
                  <a:lnTo>
                    <a:pt x="2563" y="9"/>
                  </a:lnTo>
                  <a:lnTo>
                    <a:pt x="2568" y="19"/>
                  </a:lnTo>
                  <a:lnTo>
                    <a:pt x="2573" y="31"/>
                  </a:lnTo>
                  <a:lnTo>
                    <a:pt x="2564" y="31"/>
                  </a:lnTo>
                  <a:lnTo>
                    <a:pt x="2564" y="26"/>
                  </a:lnTo>
                  <a:lnTo>
                    <a:pt x="2561" y="23"/>
                  </a:lnTo>
                  <a:lnTo>
                    <a:pt x="2557" y="19"/>
                  </a:lnTo>
                  <a:lnTo>
                    <a:pt x="2556" y="14"/>
                  </a:lnTo>
                  <a:lnTo>
                    <a:pt x="2554" y="9"/>
                  </a:lnTo>
                  <a:lnTo>
                    <a:pt x="2554" y="0"/>
                  </a:ln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60960" tIns="30480" rIns="60960" bIns="3048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200"/>
            </a:p>
          </p:txBody>
        </p:sp>
      </p:grp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1F72ACC7-ADC6-4E01-9D6F-EA8B3E29AE34}"/>
              </a:ext>
            </a:extLst>
          </p:cNvPr>
          <p:cNvSpPr/>
          <p:nvPr/>
        </p:nvSpPr>
        <p:spPr>
          <a:xfrm>
            <a:off x="-5526" y="2537097"/>
            <a:ext cx="12197526" cy="2606719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0" y="286809"/>
            <a:ext cx="11595100" cy="72495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5000" dirty="0">
                <a:solidFill>
                  <a:schemeClr val="bg1"/>
                </a:solidFill>
                <a:latin typeface="+mj-lt"/>
              </a:rPr>
              <a:t>Infographic Style</a:t>
            </a:r>
          </a:p>
        </p:txBody>
      </p:sp>
      <p:sp>
        <p:nvSpPr>
          <p:cNvPr id="315" name="Rectangle 314">
            <a:extLst>
              <a:ext uri="{FF2B5EF4-FFF2-40B4-BE49-F238E27FC236}">
                <a16:creationId xmlns="" xmlns:a16="http://schemas.microsoft.com/office/drawing/2014/main" id="{72393257-739F-4210-9A2F-DAFEA8FBD3A1}"/>
              </a:ext>
            </a:extLst>
          </p:cNvPr>
          <p:cNvSpPr/>
          <p:nvPr/>
        </p:nvSpPr>
        <p:spPr>
          <a:xfrm>
            <a:off x="1682286" y="2830617"/>
            <a:ext cx="898752" cy="898752"/>
          </a:xfrm>
          <a:prstGeom prst="rect">
            <a:avLst/>
          </a:prstGeom>
          <a:noFill/>
          <a:ln w="508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316" name="Right Arrow 8">
            <a:extLst>
              <a:ext uri="{FF2B5EF4-FFF2-40B4-BE49-F238E27FC236}">
                <a16:creationId xmlns="" xmlns:a16="http://schemas.microsoft.com/office/drawing/2014/main" id="{906FCDD0-EBB1-4D6B-93C5-7DA1974A8C60}"/>
              </a:ext>
            </a:extLst>
          </p:cNvPr>
          <p:cNvSpPr/>
          <p:nvPr/>
        </p:nvSpPr>
        <p:spPr>
          <a:xfrm>
            <a:off x="2826740" y="3055939"/>
            <a:ext cx="1264910" cy="448111"/>
          </a:xfrm>
          <a:prstGeom prst="rightArrow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317" name="Rectangle 316">
            <a:extLst>
              <a:ext uri="{FF2B5EF4-FFF2-40B4-BE49-F238E27FC236}">
                <a16:creationId xmlns="" xmlns:a16="http://schemas.microsoft.com/office/drawing/2014/main" id="{CDC884B1-0A1A-42D4-85CE-5D25DDFA7DE0}"/>
              </a:ext>
            </a:extLst>
          </p:cNvPr>
          <p:cNvSpPr/>
          <p:nvPr/>
        </p:nvSpPr>
        <p:spPr>
          <a:xfrm>
            <a:off x="4337349" y="2830617"/>
            <a:ext cx="898752" cy="898752"/>
          </a:xfrm>
          <a:prstGeom prst="rect">
            <a:avLst/>
          </a:prstGeom>
          <a:noFill/>
          <a:ln w="508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318" name="Right Arrow 10">
            <a:extLst>
              <a:ext uri="{FF2B5EF4-FFF2-40B4-BE49-F238E27FC236}">
                <a16:creationId xmlns="" xmlns:a16="http://schemas.microsoft.com/office/drawing/2014/main" id="{306B7366-2B84-424D-8A79-883E82D5EAB4}"/>
              </a:ext>
            </a:extLst>
          </p:cNvPr>
          <p:cNvSpPr/>
          <p:nvPr/>
        </p:nvSpPr>
        <p:spPr>
          <a:xfrm>
            <a:off x="5481802" y="3055939"/>
            <a:ext cx="1264910" cy="448111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319" name="Rectangle 318">
            <a:extLst>
              <a:ext uri="{FF2B5EF4-FFF2-40B4-BE49-F238E27FC236}">
                <a16:creationId xmlns="" xmlns:a16="http://schemas.microsoft.com/office/drawing/2014/main" id="{5F28174F-3FDA-4A45-B25E-D0EC0B0D6EAA}"/>
              </a:ext>
            </a:extLst>
          </p:cNvPr>
          <p:cNvSpPr/>
          <p:nvPr/>
        </p:nvSpPr>
        <p:spPr>
          <a:xfrm>
            <a:off x="9647477" y="2830617"/>
            <a:ext cx="898752" cy="898752"/>
          </a:xfrm>
          <a:prstGeom prst="rect">
            <a:avLst/>
          </a:prstGeom>
          <a:noFill/>
          <a:ln w="508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320" name="TextBox 319">
            <a:extLst>
              <a:ext uri="{FF2B5EF4-FFF2-40B4-BE49-F238E27FC236}">
                <a16:creationId xmlns="" xmlns:a16="http://schemas.microsoft.com/office/drawing/2014/main" id="{7B2E77C7-ED7E-4AE7-B9A8-3ABAE2F34A39}"/>
              </a:ext>
            </a:extLst>
          </p:cNvPr>
          <p:cNvSpPr txBox="1"/>
          <p:nvPr/>
        </p:nvSpPr>
        <p:spPr>
          <a:xfrm>
            <a:off x="1787050" y="3008157"/>
            <a:ext cx="689227" cy="5436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933" b="1" dirty="0">
                <a:solidFill>
                  <a:schemeClr val="accent5"/>
                </a:solidFill>
                <a:cs typeface="Arial" pitchFamily="34" charset="0"/>
              </a:rPr>
              <a:t>01</a:t>
            </a:r>
            <a:endParaRPr lang="ko-KR" altLang="en-US" sz="2933" b="1" dirty="0">
              <a:solidFill>
                <a:schemeClr val="accent5"/>
              </a:solidFill>
              <a:cs typeface="Arial" pitchFamily="34" charset="0"/>
            </a:endParaRPr>
          </a:p>
        </p:txBody>
      </p:sp>
      <p:sp>
        <p:nvSpPr>
          <p:cNvPr id="321" name="TextBox 320">
            <a:extLst>
              <a:ext uri="{FF2B5EF4-FFF2-40B4-BE49-F238E27FC236}">
                <a16:creationId xmlns="" xmlns:a16="http://schemas.microsoft.com/office/drawing/2014/main" id="{C5C4B0E0-1109-4F5F-8E16-E24810B032D7}"/>
              </a:ext>
            </a:extLst>
          </p:cNvPr>
          <p:cNvSpPr txBox="1"/>
          <p:nvPr/>
        </p:nvSpPr>
        <p:spPr>
          <a:xfrm>
            <a:off x="4442113" y="3008157"/>
            <a:ext cx="689227" cy="5436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933" b="1" dirty="0">
                <a:solidFill>
                  <a:schemeClr val="accent2"/>
                </a:solidFill>
                <a:cs typeface="Arial" pitchFamily="34" charset="0"/>
              </a:rPr>
              <a:t>02</a:t>
            </a:r>
            <a:endParaRPr lang="ko-KR" altLang="en-US" sz="2933" b="1" dirty="0">
              <a:solidFill>
                <a:schemeClr val="accent2"/>
              </a:solidFill>
              <a:cs typeface="Arial" pitchFamily="34" charset="0"/>
            </a:endParaRPr>
          </a:p>
        </p:txBody>
      </p:sp>
      <p:sp>
        <p:nvSpPr>
          <p:cNvPr id="322" name="TextBox 321">
            <a:extLst>
              <a:ext uri="{FF2B5EF4-FFF2-40B4-BE49-F238E27FC236}">
                <a16:creationId xmlns="" xmlns:a16="http://schemas.microsoft.com/office/drawing/2014/main" id="{ED328D96-B33B-4F79-8E6A-6BF1702A3F38}"/>
              </a:ext>
            </a:extLst>
          </p:cNvPr>
          <p:cNvSpPr txBox="1"/>
          <p:nvPr/>
        </p:nvSpPr>
        <p:spPr>
          <a:xfrm>
            <a:off x="9752241" y="3008157"/>
            <a:ext cx="689227" cy="5436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933" b="1" dirty="0">
                <a:solidFill>
                  <a:schemeClr val="accent4"/>
                </a:solidFill>
                <a:cs typeface="Arial" pitchFamily="34" charset="0"/>
              </a:rPr>
              <a:t>04</a:t>
            </a:r>
            <a:endParaRPr lang="ko-KR" altLang="en-US" sz="2933" b="1" dirty="0">
              <a:solidFill>
                <a:schemeClr val="accent4"/>
              </a:solidFill>
              <a:cs typeface="Arial" pitchFamily="34" charset="0"/>
            </a:endParaRPr>
          </a:p>
        </p:txBody>
      </p:sp>
      <p:grpSp>
        <p:nvGrpSpPr>
          <p:cNvPr id="323" name="Group 322">
            <a:extLst>
              <a:ext uri="{FF2B5EF4-FFF2-40B4-BE49-F238E27FC236}">
                <a16:creationId xmlns="" xmlns:a16="http://schemas.microsoft.com/office/drawing/2014/main" id="{90947129-9A6A-4F46-9B52-FD551812EB80}"/>
              </a:ext>
            </a:extLst>
          </p:cNvPr>
          <p:cNvGrpSpPr/>
          <p:nvPr/>
        </p:nvGrpSpPr>
        <p:grpSpPr>
          <a:xfrm>
            <a:off x="1104293" y="3849605"/>
            <a:ext cx="2054739" cy="1092947"/>
            <a:chOff x="803640" y="3362835"/>
            <a:chExt cx="2059657" cy="1182023"/>
          </a:xfrm>
        </p:grpSpPr>
        <p:sp>
          <p:nvSpPr>
            <p:cNvPr id="324" name="TextBox 323">
              <a:extLst>
                <a:ext uri="{FF2B5EF4-FFF2-40B4-BE49-F238E27FC236}">
                  <a16:creationId xmlns="" xmlns:a16="http://schemas.microsoft.com/office/drawing/2014/main" id="{A8A85056-7998-448C-88DE-2CCF88773EC2}"/>
                </a:ext>
              </a:extLst>
            </p:cNvPr>
            <p:cNvSpPr txBox="1"/>
            <p:nvPr/>
          </p:nvSpPr>
          <p:spPr>
            <a:xfrm>
              <a:off x="803640" y="3646134"/>
              <a:ext cx="2059657" cy="8987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You can simply impress your audience and add a unique zing and appeal to your Presentations.   </a:t>
              </a:r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25" name="TextBox 324">
              <a:extLst>
                <a:ext uri="{FF2B5EF4-FFF2-40B4-BE49-F238E27FC236}">
                  <a16:creationId xmlns="" xmlns:a16="http://schemas.microsoft.com/office/drawing/2014/main" id="{52BC22FA-1B85-498E-8F33-04603357B019}"/>
                </a:ext>
              </a:extLst>
            </p:cNvPr>
            <p:cNvSpPr txBox="1"/>
            <p:nvPr/>
          </p:nvSpPr>
          <p:spPr>
            <a:xfrm>
              <a:off x="803640" y="3362835"/>
              <a:ext cx="2059657" cy="2995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>
                  <a:solidFill>
                    <a:schemeClr val="accent5"/>
                  </a:solidFill>
                  <a:cs typeface="Arial" pitchFamily="34" charset="0"/>
                </a:rPr>
                <a:t>Your Text  Here</a:t>
              </a:r>
              <a:endParaRPr lang="ko-KR" altLang="en-US" sz="1200" b="1" dirty="0">
                <a:solidFill>
                  <a:schemeClr val="accent5"/>
                </a:solidFill>
                <a:cs typeface="Arial" pitchFamily="34" charset="0"/>
              </a:endParaRPr>
            </a:p>
          </p:txBody>
        </p:sp>
      </p:grpSp>
      <p:grpSp>
        <p:nvGrpSpPr>
          <p:cNvPr id="326" name="Group 325">
            <a:extLst>
              <a:ext uri="{FF2B5EF4-FFF2-40B4-BE49-F238E27FC236}">
                <a16:creationId xmlns="" xmlns:a16="http://schemas.microsoft.com/office/drawing/2014/main" id="{ECB99E64-263C-4138-9FC6-B383BB77F0C2}"/>
              </a:ext>
            </a:extLst>
          </p:cNvPr>
          <p:cNvGrpSpPr/>
          <p:nvPr/>
        </p:nvGrpSpPr>
        <p:grpSpPr>
          <a:xfrm>
            <a:off x="3759357" y="3849605"/>
            <a:ext cx="2054739" cy="1092947"/>
            <a:chOff x="803640" y="3362835"/>
            <a:chExt cx="2059657" cy="1182023"/>
          </a:xfrm>
        </p:grpSpPr>
        <p:sp>
          <p:nvSpPr>
            <p:cNvPr id="327" name="TextBox 326">
              <a:extLst>
                <a:ext uri="{FF2B5EF4-FFF2-40B4-BE49-F238E27FC236}">
                  <a16:creationId xmlns="" xmlns:a16="http://schemas.microsoft.com/office/drawing/2014/main" id="{D4B3E752-7535-49F4-A6E4-5EEA7230CC15}"/>
                </a:ext>
              </a:extLst>
            </p:cNvPr>
            <p:cNvSpPr txBox="1"/>
            <p:nvPr/>
          </p:nvSpPr>
          <p:spPr>
            <a:xfrm>
              <a:off x="803640" y="3646134"/>
              <a:ext cx="2059657" cy="8987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You can simply impress your audience and add a unique zing and appeal to your Presentations.   </a:t>
              </a:r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28" name="TextBox 327">
              <a:extLst>
                <a:ext uri="{FF2B5EF4-FFF2-40B4-BE49-F238E27FC236}">
                  <a16:creationId xmlns="" xmlns:a16="http://schemas.microsoft.com/office/drawing/2014/main" id="{5C894F05-2A8F-4C0D-BB71-689F136797F1}"/>
                </a:ext>
              </a:extLst>
            </p:cNvPr>
            <p:cNvSpPr txBox="1"/>
            <p:nvPr/>
          </p:nvSpPr>
          <p:spPr>
            <a:xfrm>
              <a:off x="803640" y="3362835"/>
              <a:ext cx="2059657" cy="2995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>
                  <a:solidFill>
                    <a:schemeClr val="accent2"/>
                  </a:solidFill>
                  <a:cs typeface="Arial" pitchFamily="34" charset="0"/>
                </a:rPr>
                <a:t>Your Text  Here</a:t>
              </a:r>
              <a:endParaRPr lang="ko-KR" altLang="en-US" sz="1200" b="1" dirty="0">
                <a:solidFill>
                  <a:schemeClr val="accent2"/>
                </a:solidFill>
                <a:cs typeface="Arial" pitchFamily="34" charset="0"/>
              </a:endParaRPr>
            </a:p>
          </p:txBody>
        </p:sp>
      </p:grpSp>
      <p:grpSp>
        <p:nvGrpSpPr>
          <p:cNvPr id="329" name="Group 328">
            <a:extLst>
              <a:ext uri="{FF2B5EF4-FFF2-40B4-BE49-F238E27FC236}">
                <a16:creationId xmlns="" xmlns:a16="http://schemas.microsoft.com/office/drawing/2014/main" id="{28989CCD-8F4B-48DD-A9E1-1525442CD18D}"/>
              </a:ext>
            </a:extLst>
          </p:cNvPr>
          <p:cNvGrpSpPr/>
          <p:nvPr/>
        </p:nvGrpSpPr>
        <p:grpSpPr>
          <a:xfrm>
            <a:off x="9069485" y="3849605"/>
            <a:ext cx="2054739" cy="1092947"/>
            <a:chOff x="803640" y="3362835"/>
            <a:chExt cx="2059657" cy="1182023"/>
          </a:xfrm>
        </p:grpSpPr>
        <p:sp>
          <p:nvSpPr>
            <p:cNvPr id="330" name="TextBox 329">
              <a:extLst>
                <a:ext uri="{FF2B5EF4-FFF2-40B4-BE49-F238E27FC236}">
                  <a16:creationId xmlns="" xmlns:a16="http://schemas.microsoft.com/office/drawing/2014/main" id="{D43B4DE8-E069-4E25-B624-B900CE13DFFC}"/>
                </a:ext>
              </a:extLst>
            </p:cNvPr>
            <p:cNvSpPr txBox="1"/>
            <p:nvPr/>
          </p:nvSpPr>
          <p:spPr>
            <a:xfrm>
              <a:off x="803640" y="3646134"/>
              <a:ext cx="2059657" cy="8987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You can simply impress your audience and add a unique zing and appeal to your Presentations.   </a:t>
              </a:r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31" name="TextBox 330">
              <a:extLst>
                <a:ext uri="{FF2B5EF4-FFF2-40B4-BE49-F238E27FC236}">
                  <a16:creationId xmlns="" xmlns:a16="http://schemas.microsoft.com/office/drawing/2014/main" id="{BF90AE4D-B187-4AD7-8E30-B24FFD5457B5}"/>
                </a:ext>
              </a:extLst>
            </p:cNvPr>
            <p:cNvSpPr txBox="1"/>
            <p:nvPr/>
          </p:nvSpPr>
          <p:spPr>
            <a:xfrm>
              <a:off x="803640" y="3362835"/>
              <a:ext cx="2059657" cy="2995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>
                  <a:solidFill>
                    <a:schemeClr val="accent4"/>
                  </a:solidFill>
                  <a:cs typeface="Arial" pitchFamily="34" charset="0"/>
                </a:rPr>
                <a:t>Your Text  Here</a:t>
              </a:r>
              <a:endParaRPr lang="ko-KR" altLang="en-US" sz="1200" b="1" dirty="0">
                <a:solidFill>
                  <a:schemeClr val="accent4"/>
                </a:solidFill>
                <a:cs typeface="Arial" pitchFamily="34" charset="0"/>
              </a:endParaRPr>
            </a:p>
          </p:txBody>
        </p:sp>
      </p:grpSp>
      <p:sp>
        <p:nvSpPr>
          <p:cNvPr id="332" name="Rectangle 331">
            <a:extLst>
              <a:ext uri="{FF2B5EF4-FFF2-40B4-BE49-F238E27FC236}">
                <a16:creationId xmlns="" xmlns:a16="http://schemas.microsoft.com/office/drawing/2014/main" id="{0047606E-AA4B-4ED6-9BD7-477A0F7F2B20}"/>
              </a:ext>
            </a:extLst>
          </p:cNvPr>
          <p:cNvSpPr/>
          <p:nvPr/>
        </p:nvSpPr>
        <p:spPr>
          <a:xfrm>
            <a:off x="6992413" y="2830617"/>
            <a:ext cx="898752" cy="898752"/>
          </a:xfrm>
          <a:prstGeom prst="rect">
            <a:avLst/>
          </a:prstGeom>
          <a:noFill/>
          <a:ln w="508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333" name="Right Arrow 302">
            <a:extLst>
              <a:ext uri="{FF2B5EF4-FFF2-40B4-BE49-F238E27FC236}">
                <a16:creationId xmlns="" xmlns:a16="http://schemas.microsoft.com/office/drawing/2014/main" id="{FB4E0DCC-8591-4267-8D37-F5805C1C26F6}"/>
              </a:ext>
            </a:extLst>
          </p:cNvPr>
          <p:cNvSpPr/>
          <p:nvPr/>
        </p:nvSpPr>
        <p:spPr>
          <a:xfrm>
            <a:off x="8136866" y="3055939"/>
            <a:ext cx="1264910" cy="448111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334" name="TextBox 333">
            <a:extLst>
              <a:ext uri="{FF2B5EF4-FFF2-40B4-BE49-F238E27FC236}">
                <a16:creationId xmlns="" xmlns:a16="http://schemas.microsoft.com/office/drawing/2014/main" id="{D6AA8C33-5E93-4F03-821A-FBB759555428}"/>
              </a:ext>
            </a:extLst>
          </p:cNvPr>
          <p:cNvSpPr txBox="1"/>
          <p:nvPr/>
        </p:nvSpPr>
        <p:spPr>
          <a:xfrm>
            <a:off x="7097176" y="3008157"/>
            <a:ext cx="689227" cy="5436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933" b="1" dirty="0">
                <a:solidFill>
                  <a:schemeClr val="accent3"/>
                </a:solidFill>
                <a:cs typeface="Arial" pitchFamily="34" charset="0"/>
              </a:rPr>
              <a:t>03</a:t>
            </a:r>
            <a:endParaRPr lang="ko-KR" altLang="en-US" sz="2933" b="1" dirty="0">
              <a:solidFill>
                <a:schemeClr val="accent3"/>
              </a:solidFill>
              <a:cs typeface="Arial" pitchFamily="34" charset="0"/>
            </a:endParaRPr>
          </a:p>
        </p:txBody>
      </p:sp>
      <p:grpSp>
        <p:nvGrpSpPr>
          <p:cNvPr id="335" name="Group 334">
            <a:extLst>
              <a:ext uri="{FF2B5EF4-FFF2-40B4-BE49-F238E27FC236}">
                <a16:creationId xmlns="" xmlns:a16="http://schemas.microsoft.com/office/drawing/2014/main" id="{3F73A7DC-30F1-4733-B569-D1545D847271}"/>
              </a:ext>
            </a:extLst>
          </p:cNvPr>
          <p:cNvGrpSpPr/>
          <p:nvPr/>
        </p:nvGrpSpPr>
        <p:grpSpPr>
          <a:xfrm>
            <a:off x="6414421" y="3849605"/>
            <a:ext cx="2054739" cy="1092947"/>
            <a:chOff x="803640" y="3362835"/>
            <a:chExt cx="2059657" cy="1182023"/>
          </a:xfrm>
        </p:grpSpPr>
        <p:sp>
          <p:nvSpPr>
            <p:cNvPr id="336" name="TextBox 335">
              <a:extLst>
                <a:ext uri="{FF2B5EF4-FFF2-40B4-BE49-F238E27FC236}">
                  <a16:creationId xmlns="" xmlns:a16="http://schemas.microsoft.com/office/drawing/2014/main" id="{5B33EBA8-E3D6-45F7-B11B-8D2889F6CD1F}"/>
                </a:ext>
              </a:extLst>
            </p:cNvPr>
            <p:cNvSpPr txBox="1"/>
            <p:nvPr/>
          </p:nvSpPr>
          <p:spPr>
            <a:xfrm>
              <a:off x="803640" y="3646134"/>
              <a:ext cx="2059657" cy="8987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You can simply impress your audience and add a unique zing and appeal to your Presentations.   </a:t>
              </a:r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37" name="TextBox 336">
              <a:extLst>
                <a:ext uri="{FF2B5EF4-FFF2-40B4-BE49-F238E27FC236}">
                  <a16:creationId xmlns="" xmlns:a16="http://schemas.microsoft.com/office/drawing/2014/main" id="{8A2BA0AB-E8D1-4B95-843B-E1F76EE33B2A}"/>
                </a:ext>
              </a:extLst>
            </p:cNvPr>
            <p:cNvSpPr txBox="1"/>
            <p:nvPr/>
          </p:nvSpPr>
          <p:spPr>
            <a:xfrm>
              <a:off x="803640" y="3362835"/>
              <a:ext cx="2059657" cy="2995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>
                  <a:solidFill>
                    <a:schemeClr val="accent3"/>
                  </a:solidFill>
                  <a:cs typeface="Arial" pitchFamily="34" charset="0"/>
                </a:rPr>
                <a:t>Your Text  Here</a:t>
              </a:r>
              <a:endParaRPr lang="ko-KR" altLang="en-US" sz="1200" b="1" dirty="0">
                <a:solidFill>
                  <a:schemeClr val="accent3"/>
                </a:solidFill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59533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Infographic Style</a:t>
            </a:r>
          </a:p>
        </p:txBody>
      </p:sp>
      <p:sp>
        <p:nvSpPr>
          <p:cNvPr id="66" name="Round Same Side Corner Rectangle 8">
            <a:extLst>
              <a:ext uri="{FF2B5EF4-FFF2-40B4-BE49-F238E27FC236}">
                <a16:creationId xmlns="" xmlns:a16="http://schemas.microsoft.com/office/drawing/2014/main" id="{C8D13FB9-0BBC-463A-BA02-F3A1224D0DDA}"/>
              </a:ext>
            </a:extLst>
          </p:cNvPr>
          <p:cNvSpPr/>
          <p:nvPr/>
        </p:nvSpPr>
        <p:spPr>
          <a:xfrm>
            <a:off x="8246029" y="1761802"/>
            <a:ext cx="377549" cy="994370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solidFill>
                <a:schemeClr val="bg1"/>
              </a:solidFill>
            </a:endParaRPr>
          </a:p>
        </p:txBody>
      </p:sp>
      <p:grpSp>
        <p:nvGrpSpPr>
          <p:cNvPr id="67" name="그룹 10">
            <a:extLst>
              <a:ext uri="{FF2B5EF4-FFF2-40B4-BE49-F238E27FC236}">
                <a16:creationId xmlns="" xmlns:a16="http://schemas.microsoft.com/office/drawing/2014/main" id="{9401A0E5-2052-4036-A7E6-01097B11C38F}"/>
              </a:ext>
            </a:extLst>
          </p:cNvPr>
          <p:cNvGrpSpPr/>
          <p:nvPr/>
        </p:nvGrpSpPr>
        <p:grpSpPr>
          <a:xfrm>
            <a:off x="7946315" y="2867934"/>
            <a:ext cx="976977" cy="994370"/>
            <a:chOff x="7954459" y="2876374"/>
            <a:chExt cx="976977" cy="994370"/>
          </a:xfrm>
          <a:solidFill>
            <a:schemeClr val="bg1"/>
          </a:solidFill>
        </p:grpSpPr>
        <p:sp>
          <p:nvSpPr>
            <p:cNvPr id="68" name="Round Same Side Corner Rectangle 8">
              <a:extLst>
                <a:ext uri="{FF2B5EF4-FFF2-40B4-BE49-F238E27FC236}">
                  <a16:creationId xmlns="" xmlns:a16="http://schemas.microsoft.com/office/drawing/2014/main" id="{5623A24E-13C5-4188-A12C-997309341197}"/>
                </a:ext>
              </a:extLst>
            </p:cNvPr>
            <p:cNvSpPr/>
            <p:nvPr/>
          </p:nvSpPr>
          <p:spPr>
            <a:xfrm>
              <a:off x="7954459" y="2876374"/>
              <a:ext cx="377549" cy="994370"/>
            </a:xfrm>
            <a:custGeom>
              <a:avLst/>
              <a:gdLst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8887 w 1489775"/>
                <a:gd name="connsiteY10" fmla="*/ 2305078 h 3923699"/>
                <a:gd name="connsiteX11" fmla="*/ 1151853 w 1489775"/>
                <a:gd name="connsiteY11" fmla="*/ 3743699 h 3923699"/>
                <a:gd name="connsiteX12" fmla="*/ 971853 w 1489775"/>
                <a:gd name="connsiteY12" fmla="*/ 3923699 h 3923699"/>
                <a:gd name="connsiteX13" fmla="*/ 791853 w 1489775"/>
                <a:gd name="connsiteY13" fmla="*/ 3743699 h 3923699"/>
                <a:gd name="connsiteX14" fmla="*/ 791853 w 1489775"/>
                <a:gd name="connsiteY14" fmla="*/ 2305078 h 3923699"/>
                <a:gd name="connsiteX15" fmla="*/ 683854 w 1489775"/>
                <a:gd name="connsiteY15" fmla="*/ 2305078 h 3923699"/>
                <a:gd name="connsiteX16" fmla="*/ 683854 w 1489775"/>
                <a:gd name="connsiteY16" fmla="*/ 3743698 h 3923699"/>
                <a:gd name="connsiteX17" fmla="*/ 503854 w 1489775"/>
                <a:gd name="connsiteY17" fmla="*/ 3923698 h 3923699"/>
                <a:gd name="connsiteX18" fmla="*/ 323854 w 1489775"/>
                <a:gd name="connsiteY18" fmla="*/ 3743698 h 3923699"/>
                <a:gd name="connsiteX19" fmla="*/ 323854 w 1489775"/>
                <a:gd name="connsiteY19" fmla="*/ 2238914 h 3923699"/>
                <a:gd name="connsiteX20" fmla="*/ 330887 w 1489775"/>
                <a:gd name="connsiteY20" fmla="*/ 2238914 h 3923699"/>
                <a:gd name="connsiteX21" fmla="*/ 330887 w 1489775"/>
                <a:gd name="connsiteY21" fmla="*/ 1390678 h 3923699"/>
                <a:gd name="connsiteX22" fmla="*/ 288033 w 1489775"/>
                <a:gd name="connsiteY22" fmla="*/ 1390678 h 3923699"/>
                <a:gd name="connsiteX23" fmla="*/ 288033 w 1489775"/>
                <a:gd name="connsiteY23" fmla="*/ 2063902 h 3923699"/>
                <a:gd name="connsiteX24" fmla="*/ 144017 w 1489775"/>
                <a:gd name="connsiteY24" fmla="*/ 2207918 h 3923699"/>
                <a:gd name="connsiteX25" fmla="*/ 1 w 1489775"/>
                <a:gd name="connsiteY25" fmla="*/ 2063902 h 3923699"/>
                <a:gd name="connsiteX26" fmla="*/ 1 w 1489775"/>
                <a:gd name="connsiteY26" fmla="*/ 1390678 h 3923699"/>
                <a:gd name="connsiteX27" fmla="*/ 0 w 1489775"/>
                <a:gd name="connsiteY27" fmla="*/ 1390678 h 3923699"/>
                <a:gd name="connsiteX28" fmla="*/ 0 w 1489775"/>
                <a:gd name="connsiteY28" fmla="*/ 1030958 h 3923699"/>
                <a:gd name="connsiteX29" fmla="*/ 280204 w 1489775"/>
                <a:gd name="connsiteY29" fmla="*/ 750754 h 3923699"/>
                <a:gd name="connsiteX30" fmla="*/ 744888 w 1489775"/>
                <a:gd name="connsiteY30" fmla="*/ 0 h 3923699"/>
                <a:gd name="connsiteX31" fmla="*/ 1082199 w 1489775"/>
                <a:gd name="connsiteY31" fmla="*/ 337311 h 3923699"/>
                <a:gd name="connsiteX32" fmla="*/ 744888 w 1489775"/>
                <a:gd name="connsiteY32" fmla="*/ 674622 h 3923699"/>
                <a:gd name="connsiteX33" fmla="*/ 407577 w 1489775"/>
                <a:gd name="connsiteY33" fmla="*/ 337311 h 3923699"/>
                <a:gd name="connsiteX34" fmla="*/ 744888 w 1489775"/>
                <a:gd name="connsiteY34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2238914 h 3923699"/>
                <a:gd name="connsiteX20" fmla="*/ 330887 w 1489775"/>
                <a:gd name="connsiteY20" fmla="*/ 1390678 h 3923699"/>
                <a:gd name="connsiteX21" fmla="*/ 288033 w 1489775"/>
                <a:gd name="connsiteY21" fmla="*/ 1390678 h 3923699"/>
                <a:gd name="connsiteX22" fmla="*/ 288033 w 1489775"/>
                <a:gd name="connsiteY22" fmla="*/ 2063902 h 3923699"/>
                <a:gd name="connsiteX23" fmla="*/ 144017 w 1489775"/>
                <a:gd name="connsiteY23" fmla="*/ 2207918 h 3923699"/>
                <a:gd name="connsiteX24" fmla="*/ 1 w 1489775"/>
                <a:gd name="connsiteY24" fmla="*/ 2063902 h 3923699"/>
                <a:gd name="connsiteX25" fmla="*/ 1 w 1489775"/>
                <a:gd name="connsiteY25" fmla="*/ 1390678 h 3923699"/>
                <a:gd name="connsiteX26" fmla="*/ 0 w 1489775"/>
                <a:gd name="connsiteY26" fmla="*/ 1390678 h 3923699"/>
                <a:gd name="connsiteX27" fmla="*/ 0 w 1489775"/>
                <a:gd name="connsiteY27" fmla="*/ 1030958 h 3923699"/>
                <a:gd name="connsiteX28" fmla="*/ 280204 w 1489775"/>
                <a:gd name="connsiteY28" fmla="*/ 750754 h 3923699"/>
                <a:gd name="connsiteX29" fmla="*/ 744888 w 1489775"/>
                <a:gd name="connsiteY29" fmla="*/ 0 h 3923699"/>
                <a:gd name="connsiteX30" fmla="*/ 1082199 w 1489775"/>
                <a:gd name="connsiteY30" fmla="*/ 337311 h 3923699"/>
                <a:gd name="connsiteX31" fmla="*/ 744888 w 1489775"/>
                <a:gd name="connsiteY31" fmla="*/ 674622 h 3923699"/>
                <a:gd name="connsiteX32" fmla="*/ 407577 w 1489775"/>
                <a:gd name="connsiteY32" fmla="*/ 337311 h 3923699"/>
                <a:gd name="connsiteX33" fmla="*/ 744888 w 1489775"/>
                <a:gd name="connsiteY33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1390678 h 3923699"/>
                <a:gd name="connsiteX20" fmla="*/ 288033 w 1489775"/>
                <a:gd name="connsiteY20" fmla="*/ 1390678 h 3923699"/>
                <a:gd name="connsiteX21" fmla="*/ 288033 w 1489775"/>
                <a:gd name="connsiteY21" fmla="*/ 2063902 h 3923699"/>
                <a:gd name="connsiteX22" fmla="*/ 144017 w 1489775"/>
                <a:gd name="connsiteY22" fmla="*/ 2207918 h 3923699"/>
                <a:gd name="connsiteX23" fmla="*/ 1 w 1489775"/>
                <a:gd name="connsiteY23" fmla="*/ 2063902 h 3923699"/>
                <a:gd name="connsiteX24" fmla="*/ 1 w 1489775"/>
                <a:gd name="connsiteY24" fmla="*/ 1390678 h 3923699"/>
                <a:gd name="connsiteX25" fmla="*/ 0 w 1489775"/>
                <a:gd name="connsiteY25" fmla="*/ 1390678 h 3923699"/>
                <a:gd name="connsiteX26" fmla="*/ 0 w 1489775"/>
                <a:gd name="connsiteY26" fmla="*/ 1030958 h 3923699"/>
                <a:gd name="connsiteX27" fmla="*/ 280204 w 1489775"/>
                <a:gd name="connsiteY27" fmla="*/ 750754 h 3923699"/>
                <a:gd name="connsiteX28" fmla="*/ 744888 w 1489775"/>
                <a:gd name="connsiteY28" fmla="*/ 0 h 3923699"/>
                <a:gd name="connsiteX29" fmla="*/ 1082199 w 1489775"/>
                <a:gd name="connsiteY29" fmla="*/ 337311 h 3923699"/>
                <a:gd name="connsiteX30" fmla="*/ 744888 w 1489775"/>
                <a:gd name="connsiteY30" fmla="*/ 674622 h 3923699"/>
                <a:gd name="connsiteX31" fmla="*/ 407577 w 1489775"/>
                <a:gd name="connsiteY31" fmla="*/ 337311 h 3923699"/>
                <a:gd name="connsiteX32" fmla="*/ 744888 w 1489775"/>
                <a:gd name="connsiteY32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30887 w 1489775"/>
                <a:gd name="connsiteY18" fmla="*/ 1390678 h 3923699"/>
                <a:gd name="connsiteX19" fmla="*/ 288033 w 1489775"/>
                <a:gd name="connsiteY19" fmla="*/ 1390678 h 3923699"/>
                <a:gd name="connsiteX20" fmla="*/ 288033 w 1489775"/>
                <a:gd name="connsiteY20" fmla="*/ 2063902 h 3923699"/>
                <a:gd name="connsiteX21" fmla="*/ 144017 w 1489775"/>
                <a:gd name="connsiteY21" fmla="*/ 2207918 h 3923699"/>
                <a:gd name="connsiteX22" fmla="*/ 1 w 1489775"/>
                <a:gd name="connsiteY22" fmla="*/ 2063902 h 3923699"/>
                <a:gd name="connsiteX23" fmla="*/ 1 w 1489775"/>
                <a:gd name="connsiteY23" fmla="*/ 1390678 h 3923699"/>
                <a:gd name="connsiteX24" fmla="*/ 0 w 1489775"/>
                <a:gd name="connsiteY24" fmla="*/ 1390678 h 3923699"/>
                <a:gd name="connsiteX25" fmla="*/ 0 w 1489775"/>
                <a:gd name="connsiteY25" fmla="*/ 1030958 h 3923699"/>
                <a:gd name="connsiteX26" fmla="*/ 280204 w 1489775"/>
                <a:gd name="connsiteY26" fmla="*/ 750754 h 3923699"/>
                <a:gd name="connsiteX27" fmla="*/ 744888 w 1489775"/>
                <a:gd name="connsiteY27" fmla="*/ 0 h 3923699"/>
                <a:gd name="connsiteX28" fmla="*/ 1082199 w 1489775"/>
                <a:gd name="connsiteY28" fmla="*/ 337311 h 3923699"/>
                <a:gd name="connsiteX29" fmla="*/ 744888 w 1489775"/>
                <a:gd name="connsiteY29" fmla="*/ 674622 h 3923699"/>
                <a:gd name="connsiteX30" fmla="*/ 407577 w 1489775"/>
                <a:gd name="connsiteY30" fmla="*/ 337311 h 3923699"/>
                <a:gd name="connsiteX31" fmla="*/ 744888 w 1489775"/>
                <a:gd name="connsiteY31" fmla="*/ 0 h 3923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489775" h="3923699">
                  <a:moveTo>
                    <a:pt x="280204" y="750754"/>
                  </a:moveTo>
                  <a:lnTo>
                    <a:pt x="1209570" y="750754"/>
                  </a:lnTo>
                  <a:cubicBezTo>
                    <a:pt x="1364322" y="750754"/>
                    <a:pt x="1489774" y="876206"/>
                    <a:pt x="1489774" y="1030958"/>
                  </a:cubicBezTo>
                  <a:lnTo>
                    <a:pt x="1489774" y="1293518"/>
                  </a:lnTo>
                  <a:lnTo>
                    <a:pt x="1489775" y="1293518"/>
                  </a:lnTo>
                  <a:lnTo>
                    <a:pt x="1489775" y="2063902"/>
                  </a:lnTo>
                  <a:cubicBezTo>
                    <a:pt x="1489775" y="2143440"/>
                    <a:pt x="1425297" y="2207918"/>
                    <a:pt x="1345759" y="2207918"/>
                  </a:cubicBezTo>
                  <a:cubicBezTo>
                    <a:pt x="1266221" y="2207918"/>
                    <a:pt x="1201743" y="2143440"/>
                    <a:pt x="1201743" y="2063902"/>
                  </a:cubicBezTo>
                  <a:lnTo>
                    <a:pt x="1201743" y="1390678"/>
                  </a:lnTo>
                  <a:lnTo>
                    <a:pt x="1158887" y="1390678"/>
                  </a:lnTo>
                  <a:cubicBezTo>
                    <a:pt x="1156542" y="2175018"/>
                    <a:pt x="1154198" y="2959359"/>
                    <a:pt x="1151853" y="3743699"/>
                  </a:cubicBezTo>
                  <a:cubicBezTo>
                    <a:pt x="1151853" y="3843110"/>
                    <a:pt x="1071264" y="3923699"/>
                    <a:pt x="971853" y="3923699"/>
                  </a:cubicBezTo>
                  <a:cubicBezTo>
                    <a:pt x="872442" y="3923699"/>
                    <a:pt x="791853" y="3843110"/>
                    <a:pt x="791853" y="3743699"/>
                  </a:cubicBezTo>
                  <a:lnTo>
                    <a:pt x="791853" y="2305078"/>
                  </a:lnTo>
                  <a:lnTo>
                    <a:pt x="683854" y="2305078"/>
                  </a:lnTo>
                  <a:lnTo>
                    <a:pt x="683854" y="3743698"/>
                  </a:lnTo>
                  <a:cubicBezTo>
                    <a:pt x="683854" y="3843109"/>
                    <a:pt x="603265" y="3923698"/>
                    <a:pt x="503854" y="3923698"/>
                  </a:cubicBezTo>
                  <a:cubicBezTo>
                    <a:pt x="404443" y="3923698"/>
                    <a:pt x="323854" y="3843109"/>
                    <a:pt x="323854" y="3743698"/>
                  </a:cubicBezTo>
                  <a:cubicBezTo>
                    <a:pt x="326198" y="2959358"/>
                    <a:pt x="328543" y="2175018"/>
                    <a:pt x="330887" y="1390678"/>
                  </a:cubicBezTo>
                  <a:lnTo>
                    <a:pt x="288033" y="1390678"/>
                  </a:lnTo>
                  <a:lnTo>
                    <a:pt x="288033" y="2063902"/>
                  </a:lnTo>
                  <a:cubicBezTo>
                    <a:pt x="288033" y="2143440"/>
                    <a:pt x="223555" y="2207918"/>
                    <a:pt x="144017" y="2207918"/>
                  </a:cubicBezTo>
                  <a:cubicBezTo>
                    <a:pt x="64479" y="2207918"/>
                    <a:pt x="1" y="2143440"/>
                    <a:pt x="1" y="2063902"/>
                  </a:cubicBezTo>
                  <a:lnTo>
                    <a:pt x="1" y="1390678"/>
                  </a:lnTo>
                  <a:lnTo>
                    <a:pt x="0" y="1390678"/>
                  </a:lnTo>
                  <a:lnTo>
                    <a:pt x="0" y="1030958"/>
                  </a:lnTo>
                  <a:cubicBezTo>
                    <a:pt x="0" y="876206"/>
                    <a:pt x="125452" y="750754"/>
                    <a:pt x="280204" y="750754"/>
                  </a:cubicBezTo>
                  <a:close/>
                  <a:moveTo>
                    <a:pt x="744888" y="0"/>
                  </a:moveTo>
                  <a:cubicBezTo>
                    <a:pt x="931180" y="0"/>
                    <a:pt x="1082199" y="151019"/>
                    <a:pt x="1082199" y="337311"/>
                  </a:cubicBezTo>
                  <a:cubicBezTo>
                    <a:pt x="1082199" y="523603"/>
                    <a:pt x="931180" y="674622"/>
                    <a:pt x="744888" y="674622"/>
                  </a:cubicBezTo>
                  <a:cubicBezTo>
                    <a:pt x="558596" y="674622"/>
                    <a:pt x="407577" y="523603"/>
                    <a:pt x="407577" y="337311"/>
                  </a:cubicBezTo>
                  <a:cubicBezTo>
                    <a:pt x="407577" y="151019"/>
                    <a:pt x="558596" y="0"/>
                    <a:pt x="74488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69" name="Round Same Side Corner Rectangle 8">
              <a:extLst>
                <a:ext uri="{FF2B5EF4-FFF2-40B4-BE49-F238E27FC236}">
                  <a16:creationId xmlns="" xmlns:a16="http://schemas.microsoft.com/office/drawing/2014/main" id="{15966B8F-6EF0-4CB9-9B9E-D88EC81F74D6}"/>
                </a:ext>
              </a:extLst>
            </p:cNvPr>
            <p:cNvSpPr/>
            <p:nvPr/>
          </p:nvSpPr>
          <p:spPr>
            <a:xfrm>
              <a:off x="8553887" y="2876374"/>
              <a:ext cx="377549" cy="994370"/>
            </a:xfrm>
            <a:custGeom>
              <a:avLst/>
              <a:gdLst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8887 w 1489775"/>
                <a:gd name="connsiteY10" fmla="*/ 2305078 h 3923699"/>
                <a:gd name="connsiteX11" fmla="*/ 1151853 w 1489775"/>
                <a:gd name="connsiteY11" fmla="*/ 3743699 h 3923699"/>
                <a:gd name="connsiteX12" fmla="*/ 971853 w 1489775"/>
                <a:gd name="connsiteY12" fmla="*/ 3923699 h 3923699"/>
                <a:gd name="connsiteX13" fmla="*/ 791853 w 1489775"/>
                <a:gd name="connsiteY13" fmla="*/ 3743699 h 3923699"/>
                <a:gd name="connsiteX14" fmla="*/ 791853 w 1489775"/>
                <a:gd name="connsiteY14" fmla="*/ 2305078 h 3923699"/>
                <a:gd name="connsiteX15" fmla="*/ 683854 w 1489775"/>
                <a:gd name="connsiteY15" fmla="*/ 2305078 h 3923699"/>
                <a:gd name="connsiteX16" fmla="*/ 683854 w 1489775"/>
                <a:gd name="connsiteY16" fmla="*/ 3743698 h 3923699"/>
                <a:gd name="connsiteX17" fmla="*/ 503854 w 1489775"/>
                <a:gd name="connsiteY17" fmla="*/ 3923698 h 3923699"/>
                <a:gd name="connsiteX18" fmla="*/ 323854 w 1489775"/>
                <a:gd name="connsiteY18" fmla="*/ 3743698 h 3923699"/>
                <a:gd name="connsiteX19" fmla="*/ 323854 w 1489775"/>
                <a:gd name="connsiteY19" fmla="*/ 2238914 h 3923699"/>
                <a:gd name="connsiteX20" fmla="*/ 330887 w 1489775"/>
                <a:gd name="connsiteY20" fmla="*/ 2238914 h 3923699"/>
                <a:gd name="connsiteX21" fmla="*/ 330887 w 1489775"/>
                <a:gd name="connsiteY21" fmla="*/ 1390678 h 3923699"/>
                <a:gd name="connsiteX22" fmla="*/ 288033 w 1489775"/>
                <a:gd name="connsiteY22" fmla="*/ 1390678 h 3923699"/>
                <a:gd name="connsiteX23" fmla="*/ 288033 w 1489775"/>
                <a:gd name="connsiteY23" fmla="*/ 2063902 h 3923699"/>
                <a:gd name="connsiteX24" fmla="*/ 144017 w 1489775"/>
                <a:gd name="connsiteY24" fmla="*/ 2207918 h 3923699"/>
                <a:gd name="connsiteX25" fmla="*/ 1 w 1489775"/>
                <a:gd name="connsiteY25" fmla="*/ 2063902 h 3923699"/>
                <a:gd name="connsiteX26" fmla="*/ 1 w 1489775"/>
                <a:gd name="connsiteY26" fmla="*/ 1390678 h 3923699"/>
                <a:gd name="connsiteX27" fmla="*/ 0 w 1489775"/>
                <a:gd name="connsiteY27" fmla="*/ 1390678 h 3923699"/>
                <a:gd name="connsiteX28" fmla="*/ 0 w 1489775"/>
                <a:gd name="connsiteY28" fmla="*/ 1030958 h 3923699"/>
                <a:gd name="connsiteX29" fmla="*/ 280204 w 1489775"/>
                <a:gd name="connsiteY29" fmla="*/ 750754 h 3923699"/>
                <a:gd name="connsiteX30" fmla="*/ 744888 w 1489775"/>
                <a:gd name="connsiteY30" fmla="*/ 0 h 3923699"/>
                <a:gd name="connsiteX31" fmla="*/ 1082199 w 1489775"/>
                <a:gd name="connsiteY31" fmla="*/ 337311 h 3923699"/>
                <a:gd name="connsiteX32" fmla="*/ 744888 w 1489775"/>
                <a:gd name="connsiteY32" fmla="*/ 674622 h 3923699"/>
                <a:gd name="connsiteX33" fmla="*/ 407577 w 1489775"/>
                <a:gd name="connsiteY33" fmla="*/ 337311 h 3923699"/>
                <a:gd name="connsiteX34" fmla="*/ 744888 w 1489775"/>
                <a:gd name="connsiteY34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2238914 h 3923699"/>
                <a:gd name="connsiteX20" fmla="*/ 330887 w 1489775"/>
                <a:gd name="connsiteY20" fmla="*/ 1390678 h 3923699"/>
                <a:gd name="connsiteX21" fmla="*/ 288033 w 1489775"/>
                <a:gd name="connsiteY21" fmla="*/ 1390678 h 3923699"/>
                <a:gd name="connsiteX22" fmla="*/ 288033 w 1489775"/>
                <a:gd name="connsiteY22" fmla="*/ 2063902 h 3923699"/>
                <a:gd name="connsiteX23" fmla="*/ 144017 w 1489775"/>
                <a:gd name="connsiteY23" fmla="*/ 2207918 h 3923699"/>
                <a:gd name="connsiteX24" fmla="*/ 1 w 1489775"/>
                <a:gd name="connsiteY24" fmla="*/ 2063902 h 3923699"/>
                <a:gd name="connsiteX25" fmla="*/ 1 w 1489775"/>
                <a:gd name="connsiteY25" fmla="*/ 1390678 h 3923699"/>
                <a:gd name="connsiteX26" fmla="*/ 0 w 1489775"/>
                <a:gd name="connsiteY26" fmla="*/ 1390678 h 3923699"/>
                <a:gd name="connsiteX27" fmla="*/ 0 w 1489775"/>
                <a:gd name="connsiteY27" fmla="*/ 1030958 h 3923699"/>
                <a:gd name="connsiteX28" fmla="*/ 280204 w 1489775"/>
                <a:gd name="connsiteY28" fmla="*/ 750754 h 3923699"/>
                <a:gd name="connsiteX29" fmla="*/ 744888 w 1489775"/>
                <a:gd name="connsiteY29" fmla="*/ 0 h 3923699"/>
                <a:gd name="connsiteX30" fmla="*/ 1082199 w 1489775"/>
                <a:gd name="connsiteY30" fmla="*/ 337311 h 3923699"/>
                <a:gd name="connsiteX31" fmla="*/ 744888 w 1489775"/>
                <a:gd name="connsiteY31" fmla="*/ 674622 h 3923699"/>
                <a:gd name="connsiteX32" fmla="*/ 407577 w 1489775"/>
                <a:gd name="connsiteY32" fmla="*/ 337311 h 3923699"/>
                <a:gd name="connsiteX33" fmla="*/ 744888 w 1489775"/>
                <a:gd name="connsiteY33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1390678 h 3923699"/>
                <a:gd name="connsiteX20" fmla="*/ 288033 w 1489775"/>
                <a:gd name="connsiteY20" fmla="*/ 1390678 h 3923699"/>
                <a:gd name="connsiteX21" fmla="*/ 288033 w 1489775"/>
                <a:gd name="connsiteY21" fmla="*/ 2063902 h 3923699"/>
                <a:gd name="connsiteX22" fmla="*/ 144017 w 1489775"/>
                <a:gd name="connsiteY22" fmla="*/ 2207918 h 3923699"/>
                <a:gd name="connsiteX23" fmla="*/ 1 w 1489775"/>
                <a:gd name="connsiteY23" fmla="*/ 2063902 h 3923699"/>
                <a:gd name="connsiteX24" fmla="*/ 1 w 1489775"/>
                <a:gd name="connsiteY24" fmla="*/ 1390678 h 3923699"/>
                <a:gd name="connsiteX25" fmla="*/ 0 w 1489775"/>
                <a:gd name="connsiteY25" fmla="*/ 1390678 h 3923699"/>
                <a:gd name="connsiteX26" fmla="*/ 0 w 1489775"/>
                <a:gd name="connsiteY26" fmla="*/ 1030958 h 3923699"/>
                <a:gd name="connsiteX27" fmla="*/ 280204 w 1489775"/>
                <a:gd name="connsiteY27" fmla="*/ 750754 h 3923699"/>
                <a:gd name="connsiteX28" fmla="*/ 744888 w 1489775"/>
                <a:gd name="connsiteY28" fmla="*/ 0 h 3923699"/>
                <a:gd name="connsiteX29" fmla="*/ 1082199 w 1489775"/>
                <a:gd name="connsiteY29" fmla="*/ 337311 h 3923699"/>
                <a:gd name="connsiteX30" fmla="*/ 744888 w 1489775"/>
                <a:gd name="connsiteY30" fmla="*/ 674622 h 3923699"/>
                <a:gd name="connsiteX31" fmla="*/ 407577 w 1489775"/>
                <a:gd name="connsiteY31" fmla="*/ 337311 h 3923699"/>
                <a:gd name="connsiteX32" fmla="*/ 744888 w 1489775"/>
                <a:gd name="connsiteY32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30887 w 1489775"/>
                <a:gd name="connsiteY18" fmla="*/ 1390678 h 3923699"/>
                <a:gd name="connsiteX19" fmla="*/ 288033 w 1489775"/>
                <a:gd name="connsiteY19" fmla="*/ 1390678 h 3923699"/>
                <a:gd name="connsiteX20" fmla="*/ 288033 w 1489775"/>
                <a:gd name="connsiteY20" fmla="*/ 2063902 h 3923699"/>
                <a:gd name="connsiteX21" fmla="*/ 144017 w 1489775"/>
                <a:gd name="connsiteY21" fmla="*/ 2207918 h 3923699"/>
                <a:gd name="connsiteX22" fmla="*/ 1 w 1489775"/>
                <a:gd name="connsiteY22" fmla="*/ 2063902 h 3923699"/>
                <a:gd name="connsiteX23" fmla="*/ 1 w 1489775"/>
                <a:gd name="connsiteY23" fmla="*/ 1390678 h 3923699"/>
                <a:gd name="connsiteX24" fmla="*/ 0 w 1489775"/>
                <a:gd name="connsiteY24" fmla="*/ 1390678 h 3923699"/>
                <a:gd name="connsiteX25" fmla="*/ 0 w 1489775"/>
                <a:gd name="connsiteY25" fmla="*/ 1030958 h 3923699"/>
                <a:gd name="connsiteX26" fmla="*/ 280204 w 1489775"/>
                <a:gd name="connsiteY26" fmla="*/ 750754 h 3923699"/>
                <a:gd name="connsiteX27" fmla="*/ 744888 w 1489775"/>
                <a:gd name="connsiteY27" fmla="*/ 0 h 3923699"/>
                <a:gd name="connsiteX28" fmla="*/ 1082199 w 1489775"/>
                <a:gd name="connsiteY28" fmla="*/ 337311 h 3923699"/>
                <a:gd name="connsiteX29" fmla="*/ 744888 w 1489775"/>
                <a:gd name="connsiteY29" fmla="*/ 674622 h 3923699"/>
                <a:gd name="connsiteX30" fmla="*/ 407577 w 1489775"/>
                <a:gd name="connsiteY30" fmla="*/ 337311 h 3923699"/>
                <a:gd name="connsiteX31" fmla="*/ 744888 w 1489775"/>
                <a:gd name="connsiteY31" fmla="*/ 0 h 3923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489775" h="3923699">
                  <a:moveTo>
                    <a:pt x="280204" y="750754"/>
                  </a:moveTo>
                  <a:lnTo>
                    <a:pt x="1209570" y="750754"/>
                  </a:lnTo>
                  <a:cubicBezTo>
                    <a:pt x="1364322" y="750754"/>
                    <a:pt x="1489774" y="876206"/>
                    <a:pt x="1489774" y="1030958"/>
                  </a:cubicBezTo>
                  <a:lnTo>
                    <a:pt x="1489774" y="1293518"/>
                  </a:lnTo>
                  <a:lnTo>
                    <a:pt x="1489775" y="1293518"/>
                  </a:lnTo>
                  <a:lnTo>
                    <a:pt x="1489775" y="2063902"/>
                  </a:lnTo>
                  <a:cubicBezTo>
                    <a:pt x="1489775" y="2143440"/>
                    <a:pt x="1425297" y="2207918"/>
                    <a:pt x="1345759" y="2207918"/>
                  </a:cubicBezTo>
                  <a:cubicBezTo>
                    <a:pt x="1266221" y="2207918"/>
                    <a:pt x="1201743" y="2143440"/>
                    <a:pt x="1201743" y="2063902"/>
                  </a:cubicBezTo>
                  <a:lnTo>
                    <a:pt x="1201743" y="1390678"/>
                  </a:lnTo>
                  <a:lnTo>
                    <a:pt x="1158887" y="1390678"/>
                  </a:lnTo>
                  <a:cubicBezTo>
                    <a:pt x="1156542" y="2175018"/>
                    <a:pt x="1154198" y="2959359"/>
                    <a:pt x="1151853" y="3743699"/>
                  </a:cubicBezTo>
                  <a:cubicBezTo>
                    <a:pt x="1151853" y="3843110"/>
                    <a:pt x="1071264" y="3923699"/>
                    <a:pt x="971853" y="3923699"/>
                  </a:cubicBezTo>
                  <a:cubicBezTo>
                    <a:pt x="872442" y="3923699"/>
                    <a:pt x="791853" y="3843110"/>
                    <a:pt x="791853" y="3743699"/>
                  </a:cubicBezTo>
                  <a:lnTo>
                    <a:pt x="791853" y="2305078"/>
                  </a:lnTo>
                  <a:lnTo>
                    <a:pt x="683854" y="2305078"/>
                  </a:lnTo>
                  <a:lnTo>
                    <a:pt x="683854" y="3743698"/>
                  </a:lnTo>
                  <a:cubicBezTo>
                    <a:pt x="683854" y="3843109"/>
                    <a:pt x="603265" y="3923698"/>
                    <a:pt x="503854" y="3923698"/>
                  </a:cubicBezTo>
                  <a:cubicBezTo>
                    <a:pt x="404443" y="3923698"/>
                    <a:pt x="323854" y="3843109"/>
                    <a:pt x="323854" y="3743698"/>
                  </a:cubicBezTo>
                  <a:cubicBezTo>
                    <a:pt x="326198" y="2959358"/>
                    <a:pt x="328543" y="2175018"/>
                    <a:pt x="330887" y="1390678"/>
                  </a:cubicBezTo>
                  <a:lnTo>
                    <a:pt x="288033" y="1390678"/>
                  </a:lnTo>
                  <a:lnTo>
                    <a:pt x="288033" y="2063902"/>
                  </a:lnTo>
                  <a:cubicBezTo>
                    <a:pt x="288033" y="2143440"/>
                    <a:pt x="223555" y="2207918"/>
                    <a:pt x="144017" y="2207918"/>
                  </a:cubicBezTo>
                  <a:cubicBezTo>
                    <a:pt x="64479" y="2207918"/>
                    <a:pt x="1" y="2143440"/>
                    <a:pt x="1" y="2063902"/>
                  </a:cubicBezTo>
                  <a:lnTo>
                    <a:pt x="1" y="1390678"/>
                  </a:lnTo>
                  <a:lnTo>
                    <a:pt x="0" y="1390678"/>
                  </a:lnTo>
                  <a:lnTo>
                    <a:pt x="0" y="1030958"/>
                  </a:lnTo>
                  <a:cubicBezTo>
                    <a:pt x="0" y="876206"/>
                    <a:pt x="125452" y="750754"/>
                    <a:pt x="280204" y="750754"/>
                  </a:cubicBezTo>
                  <a:close/>
                  <a:moveTo>
                    <a:pt x="744888" y="0"/>
                  </a:moveTo>
                  <a:cubicBezTo>
                    <a:pt x="931180" y="0"/>
                    <a:pt x="1082199" y="151019"/>
                    <a:pt x="1082199" y="337311"/>
                  </a:cubicBezTo>
                  <a:cubicBezTo>
                    <a:pt x="1082199" y="523603"/>
                    <a:pt x="931180" y="674622"/>
                    <a:pt x="744888" y="674622"/>
                  </a:cubicBezTo>
                  <a:cubicBezTo>
                    <a:pt x="558596" y="674622"/>
                    <a:pt x="407577" y="523603"/>
                    <a:pt x="407577" y="337311"/>
                  </a:cubicBezTo>
                  <a:cubicBezTo>
                    <a:pt x="407577" y="151019"/>
                    <a:pt x="558596" y="0"/>
                    <a:pt x="74488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0" name="그룹 9">
            <a:extLst>
              <a:ext uri="{FF2B5EF4-FFF2-40B4-BE49-F238E27FC236}">
                <a16:creationId xmlns="" xmlns:a16="http://schemas.microsoft.com/office/drawing/2014/main" id="{D64010EE-4FA1-46D3-AF77-F547780683EF}"/>
              </a:ext>
            </a:extLst>
          </p:cNvPr>
          <p:cNvGrpSpPr/>
          <p:nvPr/>
        </p:nvGrpSpPr>
        <p:grpSpPr>
          <a:xfrm>
            <a:off x="7643312" y="3974066"/>
            <a:ext cx="1582982" cy="994370"/>
            <a:chOff x="7654745" y="3989890"/>
            <a:chExt cx="1582982" cy="994370"/>
          </a:xfrm>
          <a:solidFill>
            <a:schemeClr val="bg1"/>
          </a:solidFill>
        </p:grpSpPr>
        <p:sp>
          <p:nvSpPr>
            <p:cNvPr id="71" name="Round Same Side Corner Rectangle 8">
              <a:extLst>
                <a:ext uri="{FF2B5EF4-FFF2-40B4-BE49-F238E27FC236}">
                  <a16:creationId xmlns="" xmlns:a16="http://schemas.microsoft.com/office/drawing/2014/main" id="{66AD8B8A-9D81-4C7D-AACA-15BA8B4F242E}"/>
                </a:ext>
              </a:extLst>
            </p:cNvPr>
            <p:cNvSpPr/>
            <p:nvPr/>
          </p:nvSpPr>
          <p:spPr>
            <a:xfrm>
              <a:off x="7654745" y="3989890"/>
              <a:ext cx="377549" cy="994370"/>
            </a:xfrm>
            <a:custGeom>
              <a:avLst/>
              <a:gdLst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8887 w 1489775"/>
                <a:gd name="connsiteY10" fmla="*/ 2305078 h 3923699"/>
                <a:gd name="connsiteX11" fmla="*/ 1151853 w 1489775"/>
                <a:gd name="connsiteY11" fmla="*/ 3743699 h 3923699"/>
                <a:gd name="connsiteX12" fmla="*/ 971853 w 1489775"/>
                <a:gd name="connsiteY12" fmla="*/ 3923699 h 3923699"/>
                <a:gd name="connsiteX13" fmla="*/ 791853 w 1489775"/>
                <a:gd name="connsiteY13" fmla="*/ 3743699 h 3923699"/>
                <a:gd name="connsiteX14" fmla="*/ 791853 w 1489775"/>
                <a:gd name="connsiteY14" fmla="*/ 2305078 h 3923699"/>
                <a:gd name="connsiteX15" fmla="*/ 683854 w 1489775"/>
                <a:gd name="connsiteY15" fmla="*/ 2305078 h 3923699"/>
                <a:gd name="connsiteX16" fmla="*/ 683854 w 1489775"/>
                <a:gd name="connsiteY16" fmla="*/ 3743698 h 3923699"/>
                <a:gd name="connsiteX17" fmla="*/ 503854 w 1489775"/>
                <a:gd name="connsiteY17" fmla="*/ 3923698 h 3923699"/>
                <a:gd name="connsiteX18" fmla="*/ 323854 w 1489775"/>
                <a:gd name="connsiteY18" fmla="*/ 3743698 h 3923699"/>
                <a:gd name="connsiteX19" fmla="*/ 323854 w 1489775"/>
                <a:gd name="connsiteY19" fmla="*/ 2238914 h 3923699"/>
                <a:gd name="connsiteX20" fmla="*/ 330887 w 1489775"/>
                <a:gd name="connsiteY20" fmla="*/ 2238914 h 3923699"/>
                <a:gd name="connsiteX21" fmla="*/ 330887 w 1489775"/>
                <a:gd name="connsiteY21" fmla="*/ 1390678 h 3923699"/>
                <a:gd name="connsiteX22" fmla="*/ 288033 w 1489775"/>
                <a:gd name="connsiteY22" fmla="*/ 1390678 h 3923699"/>
                <a:gd name="connsiteX23" fmla="*/ 288033 w 1489775"/>
                <a:gd name="connsiteY23" fmla="*/ 2063902 h 3923699"/>
                <a:gd name="connsiteX24" fmla="*/ 144017 w 1489775"/>
                <a:gd name="connsiteY24" fmla="*/ 2207918 h 3923699"/>
                <a:gd name="connsiteX25" fmla="*/ 1 w 1489775"/>
                <a:gd name="connsiteY25" fmla="*/ 2063902 h 3923699"/>
                <a:gd name="connsiteX26" fmla="*/ 1 w 1489775"/>
                <a:gd name="connsiteY26" fmla="*/ 1390678 h 3923699"/>
                <a:gd name="connsiteX27" fmla="*/ 0 w 1489775"/>
                <a:gd name="connsiteY27" fmla="*/ 1390678 h 3923699"/>
                <a:gd name="connsiteX28" fmla="*/ 0 w 1489775"/>
                <a:gd name="connsiteY28" fmla="*/ 1030958 h 3923699"/>
                <a:gd name="connsiteX29" fmla="*/ 280204 w 1489775"/>
                <a:gd name="connsiteY29" fmla="*/ 750754 h 3923699"/>
                <a:gd name="connsiteX30" fmla="*/ 744888 w 1489775"/>
                <a:gd name="connsiteY30" fmla="*/ 0 h 3923699"/>
                <a:gd name="connsiteX31" fmla="*/ 1082199 w 1489775"/>
                <a:gd name="connsiteY31" fmla="*/ 337311 h 3923699"/>
                <a:gd name="connsiteX32" fmla="*/ 744888 w 1489775"/>
                <a:gd name="connsiteY32" fmla="*/ 674622 h 3923699"/>
                <a:gd name="connsiteX33" fmla="*/ 407577 w 1489775"/>
                <a:gd name="connsiteY33" fmla="*/ 337311 h 3923699"/>
                <a:gd name="connsiteX34" fmla="*/ 744888 w 1489775"/>
                <a:gd name="connsiteY34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2238914 h 3923699"/>
                <a:gd name="connsiteX20" fmla="*/ 330887 w 1489775"/>
                <a:gd name="connsiteY20" fmla="*/ 1390678 h 3923699"/>
                <a:gd name="connsiteX21" fmla="*/ 288033 w 1489775"/>
                <a:gd name="connsiteY21" fmla="*/ 1390678 h 3923699"/>
                <a:gd name="connsiteX22" fmla="*/ 288033 w 1489775"/>
                <a:gd name="connsiteY22" fmla="*/ 2063902 h 3923699"/>
                <a:gd name="connsiteX23" fmla="*/ 144017 w 1489775"/>
                <a:gd name="connsiteY23" fmla="*/ 2207918 h 3923699"/>
                <a:gd name="connsiteX24" fmla="*/ 1 w 1489775"/>
                <a:gd name="connsiteY24" fmla="*/ 2063902 h 3923699"/>
                <a:gd name="connsiteX25" fmla="*/ 1 w 1489775"/>
                <a:gd name="connsiteY25" fmla="*/ 1390678 h 3923699"/>
                <a:gd name="connsiteX26" fmla="*/ 0 w 1489775"/>
                <a:gd name="connsiteY26" fmla="*/ 1390678 h 3923699"/>
                <a:gd name="connsiteX27" fmla="*/ 0 w 1489775"/>
                <a:gd name="connsiteY27" fmla="*/ 1030958 h 3923699"/>
                <a:gd name="connsiteX28" fmla="*/ 280204 w 1489775"/>
                <a:gd name="connsiteY28" fmla="*/ 750754 h 3923699"/>
                <a:gd name="connsiteX29" fmla="*/ 744888 w 1489775"/>
                <a:gd name="connsiteY29" fmla="*/ 0 h 3923699"/>
                <a:gd name="connsiteX30" fmla="*/ 1082199 w 1489775"/>
                <a:gd name="connsiteY30" fmla="*/ 337311 h 3923699"/>
                <a:gd name="connsiteX31" fmla="*/ 744888 w 1489775"/>
                <a:gd name="connsiteY31" fmla="*/ 674622 h 3923699"/>
                <a:gd name="connsiteX32" fmla="*/ 407577 w 1489775"/>
                <a:gd name="connsiteY32" fmla="*/ 337311 h 3923699"/>
                <a:gd name="connsiteX33" fmla="*/ 744888 w 1489775"/>
                <a:gd name="connsiteY33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1390678 h 3923699"/>
                <a:gd name="connsiteX20" fmla="*/ 288033 w 1489775"/>
                <a:gd name="connsiteY20" fmla="*/ 1390678 h 3923699"/>
                <a:gd name="connsiteX21" fmla="*/ 288033 w 1489775"/>
                <a:gd name="connsiteY21" fmla="*/ 2063902 h 3923699"/>
                <a:gd name="connsiteX22" fmla="*/ 144017 w 1489775"/>
                <a:gd name="connsiteY22" fmla="*/ 2207918 h 3923699"/>
                <a:gd name="connsiteX23" fmla="*/ 1 w 1489775"/>
                <a:gd name="connsiteY23" fmla="*/ 2063902 h 3923699"/>
                <a:gd name="connsiteX24" fmla="*/ 1 w 1489775"/>
                <a:gd name="connsiteY24" fmla="*/ 1390678 h 3923699"/>
                <a:gd name="connsiteX25" fmla="*/ 0 w 1489775"/>
                <a:gd name="connsiteY25" fmla="*/ 1390678 h 3923699"/>
                <a:gd name="connsiteX26" fmla="*/ 0 w 1489775"/>
                <a:gd name="connsiteY26" fmla="*/ 1030958 h 3923699"/>
                <a:gd name="connsiteX27" fmla="*/ 280204 w 1489775"/>
                <a:gd name="connsiteY27" fmla="*/ 750754 h 3923699"/>
                <a:gd name="connsiteX28" fmla="*/ 744888 w 1489775"/>
                <a:gd name="connsiteY28" fmla="*/ 0 h 3923699"/>
                <a:gd name="connsiteX29" fmla="*/ 1082199 w 1489775"/>
                <a:gd name="connsiteY29" fmla="*/ 337311 h 3923699"/>
                <a:gd name="connsiteX30" fmla="*/ 744888 w 1489775"/>
                <a:gd name="connsiteY30" fmla="*/ 674622 h 3923699"/>
                <a:gd name="connsiteX31" fmla="*/ 407577 w 1489775"/>
                <a:gd name="connsiteY31" fmla="*/ 337311 h 3923699"/>
                <a:gd name="connsiteX32" fmla="*/ 744888 w 1489775"/>
                <a:gd name="connsiteY32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30887 w 1489775"/>
                <a:gd name="connsiteY18" fmla="*/ 1390678 h 3923699"/>
                <a:gd name="connsiteX19" fmla="*/ 288033 w 1489775"/>
                <a:gd name="connsiteY19" fmla="*/ 1390678 h 3923699"/>
                <a:gd name="connsiteX20" fmla="*/ 288033 w 1489775"/>
                <a:gd name="connsiteY20" fmla="*/ 2063902 h 3923699"/>
                <a:gd name="connsiteX21" fmla="*/ 144017 w 1489775"/>
                <a:gd name="connsiteY21" fmla="*/ 2207918 h 3923699"/>
                <a:gd name="connsiteX22" fmla="*/ 1 w 1489775"/>
                <a:gd name="connsiteY22" fmla="*/ 2063902 h 3923699"/>
                <a:gd name="connsiteX23" fmla="*/ 1 w 1489775"/>
                <a:gd name="connsiteY23" fmla="*/ 1390678 h 3923699"/>
                <a:gd name="connsiteX24" fmla="*/ 0 w 1489775"/>
                <a:gd name="connsiteY24" fmla="*/ 1390678 h 3923699"/>
                <a:gd name="connsiteX25" fmla="*/ 0 w 1489775"/>
                <a:gd name="connsiteY25" fmla="*/ 1030958 h 3923699"/>
                <a:gd name="connsiteX26" fmla="*/ 280204 w 1489775"/>
                <a:gd name="connsiteY26" fmla="*/ 750754 h 3923699"/>
                <a:gd name="connsiteX27" fmla="*/ 744888 w 1489775"/>
                <a:gd name="connsiteY27" fmla="*/ 0 h 3923699"/>
                <a:gd name="connsiteX28" fmla="*/ 1082199 w 1489775"/>
                <a:gd name="connsiteY28" fmla="*/ 337311 h 3923699"/>
                <a:gd name="connsiteX29" fmla="*/ 744888 w 1489775"/>
                <a:gd name="connsiteY29" fmla="*/ 674622 h 3923699"/>
                <a:gd name="connsiteX30" fmla="*/ 407577 w 1489775"/>
                <a:gd name="connsiteY30" fmla="*/ 337311 h 3923699"/>
                <a:gd name="connsiteX31" fmla="*/ 744888 w 1489775"/>
                <a:gd name="connsiteY31" fmla="*/ 0 h 3923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489775" h="3923699">
                  <a:moveTo>
                    <a:pt x="280204" y="750754"/>
                  </a:moveTo>
                  <a:lnTo>
                    <a:pt x="1209570" y="750754"/>
                  </a:lnTo>
                  <a:cubicBezTo>
                    <a:pt x="1364322" y="750754"/>
                    <a:pt x="1489774" y="876206"/>
                    <a:pt x="1489774" y="1030958"/>
                  </a:cubicBezTo>
                  <a:lnTo>
                    <a:pt x="1489774" y="1293518"/>
                  </a:lnTo>
                  <a:lnTo>
                    <a:pt x="1489775" y="1293518"/>
                  </a:lnTo>
                  <a:lnTo>
                    <a:pt x="1489775" y="2063902"/>
                  </a:lnTo>
                  <a:cubicBezTo>
                    <a:pt x="1489775" y="2143440"/>
                    <a:pt x="1425297" y="2207918"/>
                    <a:pt x="1345759" y="2207918"/>
                  </a:cubicBezTo>
                  <a:cubicBezTo>
                    <a:pt x="1266221" y="2207918"/>
                    <a:pt x="1201743" y="2143440"/>
                    <a:pt x="1201743" y="2063902"/>
                  </a:cubicBezTo>
                  <a:lnTo>
                    <a:pt x="1201743" y="1390678"/>
                  </a:lnTo>
                  <a:lnTo>
                    <a:pt x="1158887" y="1390678"/>
                  </a:lnTo>
                  <a:cubicBezTo>
                    <a:pt x="1156542" y="2175018"/>
                    <a:pt x="1154198" y="2959359"/>
                    <a:pt x="1151853" y="3743699"/>
                  </a:cubicBezTo>
                  <a:cubicBezTo>
                    <a:pt x="1151853" y="3843110"/>
                    <a:pt x="1071264" y="3923699"/>
                    <a:pt x="971853" y="3923699"/>
                  </a:cubicBezTo>
                  <a:cubicBezTo>
                    <a:pt x="872442" y="3923699"/>
                    <a:pt x="791853" y="3843110"/>
                    <a:pt x="791853" y="3743699"/>
                  </a:cubicBezTo>
                  <a:lnTo>
                    <a:pt x="791853" y="2305078"/>
                  </a:lnTo>
                  <a:lnTo>
                    <a:pt x="683854" y="2305078"/>
                  </a:lnTo>
                  <a:lnTo>
                    <a:pt x="683854" y="3743698"/>
                  </a:lnTo>
                  <a:cubicBezTo>
                    <a:pt x="683854" y="3843109"/>
                    <a:pt x="603265" y="3923698"/>
                    <a:pt x="503854" y="3923698"/>
                  </a:cubicBezTo>
                  <a:cubicBezTo>
                    <a:pt x="404443" y="3923698"/>
                    <a:pt x="323854" y="3843109"/>
                    <a:pt x="323854" y="3743698"/>
                  </a:cubicBezTo>
                  <a:cubicBezTo>
                    <a:pt x="326198" y="2959358"/>
                    <a:pt x="328543" y="2175018"/>
                    <a:pt x="330887" y="1390678"/>
                  </a:cubicBezTo>
                  <a:lnTo>
                    <a:pt x="288033" y="1390678"/>
                  </a:lnTo>
                  <a:lnTo>
                    <a:pt x="288033" y="2063902"/>
                  </a:lnTo>
                  <a:cubicBezTo>
                    <a:pt x="288033" y="2143440"/>
                    <a:pt x="223555" y="2207918"/>
                    <a:pt x="144017" y="2207918"/>
                  </a:cubicBezTo>
                  <a:cubicBezTo>
                    <a:pt x="64479" y="2207918"/>
                    <a:pt x="1" y="2143440"/>
                    <a:pt x="1" y="2063902"/>
                  </a:cubicBezTo>
                  <a:lnTo>
                    <a:pt x="1" y="1390678"/>
                  </a:lnTo>
                  <a:lnTo>
                    <a:pt x="0" y="1390678"/>
                  </a:lnTo>
                  <a:lnTo>
                    <a:pt x="0" y="1030958"/>
                  </a:lnTo>
                  <a:cubicBezTo>
                    <a:pt x="0" y="876206"/>
                    <a:pt x="125452" y="750754"/>
                    <a:pt x="280204" y="750754"/>
                  </a:cubicBezTo>
                  <a:close/>
                  <a:moveTo>
                    <a:pt x="744888" y="0"/>
                  </a:moveTo>
                  <a:cubicBezTo>
                    <a:pt x="931180" y="0"/>
                    <a:pt x="1082199" y="151019"/>
                    <a:pt x="1082199" y="337311"/>
                  </a:cubicBezTo>
                  <a:cubicBezTo>
                    <a:pt x="1082199" y="523603"/>
                    <a:pt x="931180" y="674622"/>
                    <a:pt x="744888" y="674622"/>
                  </a:cubicBezTo>
                  <a:cubicBezTo>
                    <a:pt x="558596" y="674622"/>
                    <a:pt x="407577" y="523603"/>
                    <a:pt x="407577" y="337311"/>
                  </a:cubicBezTo>
                  <a:cubicBezTo>
                    <a:pt x="407577" y="151019"/>
                    <a:pt x="558596" y="0"/>
                    <a:pt x="74488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72" name="Round Same Side Corner Rectangle 8">
              <a:extLst>
                <a:ext uri="{FF2B5EF4-FFF2-40B4-BE49-F238E27FC236}">
                  <a16:creationId xmlns="" xmlns:a16="http://schemas.microsoft.com/office/drawing/2014/main" id="{2A7E1DD4-E488-4C24-965B-01ADE770106C}"/>
                </a:ext>
              </a:extLst>
            </p:cNvPr>
            <p:cNvSpPr/>
            <p:nvPr/>
          </p:nvSpPr>
          <p:spPr>
            <a:xfrm>
              <a:off x="8257461" y="3989890"/>
              <a:ext cx="377549" cy="994370"/>
            </a:xfrm>
            <a:custGeom>
              <a:avLst/>
              <a:gdLst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8887 w 1489775"/>
                <a:gd name="connsiteY10" fmla="*/ 2305078 h 3923699"/>
                <a:gd name="connsiteX11" fmla="*/ 1151853 w 1489775"/>
                <a:gd name="connsiteY11" fmla="*/ 3743699 h 3923699"/>
                <a:gd name="connsiteX12" fmla="*/ 971853 w 1489775"/>
                <a:gd name="connsiteY12" fmla="*/ 3923699 h 3923699"/>
                <a:gd name="connsiteX13" fmla="*/ 791853 w 1489775"/>
                <a:gd name="connsiteY13" fmla="*/ 3743699 h 3923699"/>
                <a:gd name="connsiteX14" fmla="*/ 791853 w 1489775"/>
                <a:gd name="connsiteY14" fmla="*/ 2305078 h 3923699"/>
                <a:gd name="connsiteX15" fmla="*/ 683854 w 1489775"/>
                <a:gd name="connsiteY15" fmla="*/ 2305078 h 3923699"/>
                <a:gd name="connsiteX16" fmla="*/ 683854 w 1489775"/>
                <a:gd name="connsiteY16" fmla="*/ 3743698 h 3923699"/>
                <a:gd name="connsiteX17" fmla="*/ 503854 w 1489775"/>
                <a:gd name="connsiteY17" fmla="*/ 3923698 h 3923699"/>
                <a:gd name="connsiteX18" fmla="*/ 323854 w 1489775"/>
                <a:gd name="connsiteY18" fmla="*/ 3743698 h 3923699"/>
                <a:gd name="connsiteX19" fmla="*/ 323854 w 1489775"/>
                <a:gd name="connsiteY19" fmla="*/ 2238914 h 3923699"/>
                <a:gd name="connsiteX20" fmla="*/ 330887 w 1489775"/>
                <a:gd name="connsiteY20" fmla="*/ 2238914 h 3923699"/>
                <a:gd name="connsiteX21" fmla="*/ 330887 w 1489775"/>
                <a:gd name="connsiteY21" fmla="*/ 1390678 h 3923699"/>
                <a:gd name="connsiteX22" fmla="*/ 288033 w 1489775"/>
                <a:gd name="connsiteY22" fmla="*/ 1390678 h 3923699"/>
                <a:gd name="connsiteX23" fmla="*/ 288033 w 1489775"/>
                <a:gd name="connsiteY23" fmla="*/ 2063902 h 3923699"/>
                <a:gd name="connsiteX24" fmla="*/ 144017 w 1489775"/>
                <a:gd name="connsiteY24" fmla="*/ 2207918 h 3923699"/>
                <a:gd name="connsiteX25" fmla="*/ 1 w 1489775"/>
                <a:gd name="connsiteY25" fmla="*/ 2063902 h 3923699"/>
                <a:gd name="connsiteX26" fmla="*/ 1 w 1489775"/>
                <a:gd name="connsiteY26" fmla="*/ 1390678 h 3923699"/>
                <a:gd name="connsiteX27" fmla="*/ 0 w 1489775"/>
                <a:gd name="connsiteY27" fmla="*/ 1390678 h 3923699"/>
                <a:gd name="connsiteX28" fmla="*/ 0 w 1489775"/>
                <a:gd name="connsiteY28" fmla="*/ 1030958 h 3923699"/>
                <a:gd name="connsiteX29" fmla="*/ 280204 w 1489775"/>
                <a:gd name="connsiteY29" fmla="*/ 750754 h 3923699"/>
                <a:gd name="connsiteX30" fmla="*/ 744888 w 1489775"/>
                <a:gd name="connsiteY30" fmla="*/ 0 h 3923699"/>
                <a:gd name="connsiteX31" fmla="*/ 1082199 w 1489775"/>
                <a:gd name="connsiteY31" fmla="*/ 337311 h 3923699"/>
                <a:gd name="connsiteX32" fmla="*/ 744888 w 1489775"/>
                <a:gd name="connsiteY32" fmla="*/ 674622 h 3923699"/>
                <a:gd name="connsiteX33" fmla="*/ 407577 w 1489775"/>
                <a:gd name="connsiteY33" fmla="*/ 337311 h 3923699"/>
                <a:gd name="connsiteX34" fmla="*/ 744888 w 1489775"/>
                <a:gd name="connsiteY34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2238914 h 3923699"/>
                <a:gd name="connsiteX20" fmla="*/ 330887 w 1489775"/>
                <a:gd name="connsiteY20" fmla="*/ 1390678 h 3923699"/>
                <a:gd name="connsiteX21" fmla="*/ 288033 w 1489775"/>
                <a:gd name="connsiteY21" fmla="*/ 1390678 h 3923699"/>
                <a:gd name="connsiteX22" fmla="*/ 288033 w 1489775"/>
                <a:gd name="connsiteY22" fmla="*/ 2063902 h 3923699"/>
                <a:gd name="connsiteX23" fmla="*/ 144017 w 1489775"/>
                <a:gd name="connsiteY23" fmla="*/ 2207918 h 3923699"/>
                <a:gd name="connsiteX24" fmla="*/ 1 w 1489775"/>
                <a:gd name="connsiteY24" fmla="*/ 2063902 h 3923699"/>
                <a:gd name="connsiteX25" fmla="*/ 1 w 1489775"/>
                <a:gd name="connsiteY25" fmla="*/ 1390678 h 3923699"/>
                <a:gd name="connsiteX26" fmla="*/ 0 w 1489775"/>
                <a:gd name="connsiteY26" fmla="*/ 1390678 h 3923699"/>
                <a:gd name="connsiteX27" fmla="*/ 0 w 1489775"/>
                <a:gd name="connsiteY27" fmla="*/ 1030958 h 3923699"/>
                <a:gd name="connsiteX28" fmla="*/ 280204 w 1489775"/>
                <a:gd name="connsiteY28" fmla="*/ 750754 h 3923699"/>
                <a:gd name="connsiteX29" fmla="*/ 744888 w 1489775"/>
                <a:gd name="connsiteY29" fmla="*/ 0 h 3923699"/>
                <a:gd name="connsiteX30" fmla="*/ 1082199 w 1489775"/>
                <a:gd name="connsiteY30" fmla="*/ 337311 h 3923699"/>
                <a:gd name="connsiteX31" fmla="*/ 744888 w 1489775"/>
                <a:gd name="connsiteY31" fmla="*/ 674622 h 3923699"/>
                <a:gd name="connsiteX32" fmla="*/ 407577 w 1489775"/>
                <a:gd name="connsiteY32" fmla="*/ 337311 h 3923699"/>
                <a:gd name="connsiteX33" fmla="*/ 744888 w 1489775"/>
                <a:gd name="connsiteY33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1390678 h 3923699"/>
                <a:gd name="connsiteX20" fmla="*/ 288033 w 1489775"/>
                <a:gd name="connsiteY20" fmla="*/ 1390678 h 3923699"/>
                <a:gd name="connsiteX21" fmla="*/ 288033 w 1489775"/>
                <a:gd name="connsiteY21" fmla="*/ 2063902 h 3923699"/>
                <a:gd name="connsiteX22" fmla="*/ 144017 w 1489775"/>
                <a:gd name="connsiteY22" fmla="*/ 2207918 h 3923699"/>
                <a:gd name="connsiteX23" fmla="*/ 1 w 1489775"/>
                <a:gd name="connsiteY23" fmla="*/ 2063902 h 3923699"/>
                <a:gd name="connsiteX24" fmla="*/ 1 w 1489775"/>
                <a:gd name="connsiteY24" fmla="*/ 1390678 h 3923699"/>
                <a:gd name="connsiteX25" fmla="*/ 0 w 1489775"/>
                <a:gd name="connsiteY25" fmla="*/ 1390678 h 3923699"/>
                <a:gd name="connsiteX26" fmla="*/ 0 w 1489775"/>
                <a:gd name="connsiteY26" fmla="*/ 1030958 h 3923699"/>
                <a:gd name="connsiteX27" fmla="*/ 280204 w 1489775"/>
                <a:gd name="connsiteY27" fmla="*/ 750754 h 3923699"/>
                <a:gd name="connsiteX28" fmla="*/ 744888 w 1489775"/>
                <a:gd name="connsiteY28" fmla="*/ 0 h 3923699"/>
                <a:gd name="connsiteX29" fmla="*/ 1082199 w 1489775"/>
                <a:gd name="connsiteY29" fmla="*/ 337311 h 3923699"/>
                <a:gd name="connsiteX30" fmla="*/ 744888 w 1489775"/>
                <a:gd name="connsiteY30" fmla="*/ 674622 h 3923699"/>
                <a:gd name="connsiteX31" fmla="*/ 407577 w 1489775"/>
                <a:gd name="connsiteY31" fmla="*/ 337311 h 3923699"/>
                <a:gd name="connsiteX32" fmla="*/ 744888 w 1489775"/>
                <a:gd name="connsiteY32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30887 w 1489775"/>
                <a:gd name="connsiteY18" fmla="*/ 1390678 h 3923699"/>
                <a:gd name="connsiteX19" fmla="*/ 288033 w 1489775"/>
                <a:gd name="connsiteY19" fmla="*/ 1390678 h 3923699"/>
                <a:gd name="connsiteX20" fmla="*/ 288033 w 1489775"/>
                <a:gd name="connsiteY20" fmla="*/ 2063902 h 3923699"/>
                <a:gd name="connsiteX21" fmla="*/ 144017 w 1489775"/>
                <a:gd name="connsiteY21" fmla="*/ 2207918 h 3923699"/>
                <a:gd name="connsiteX22" fmla="*/ 1 w 1489775"/>
                <a:gd name="connsiteY22" fmla="*/ 2063902 h 3923699"/>
                <a:gd name="connsiteX23" fmla="*/ 1 w 1489775"/>
                <a:gd name="connsiteY23" fmla="*/ 1390678 h 3923699"/>
                <a:gd name="connsiteX24" fmla="*/ 0 w 1489775"/>
                <a:gd name="connsiteY24" fmla="*/ 1390678 h 3923699"/>
                <a:gd name="connsiteX25" fmla="*/ 0 w 1489775"/>
                <a:gd name="connsiteY25" fmla="*/ 1030958 h 3923699"/>
                <a:gd name="connsiteX26" fmla="*/ 280204 w 1489775"/>
                <a:gd name="connsiteY26" fmla="*/ 750754 h 3923699"/>
                <a:gd name="connsiteX27" fmla="*/ 744888 w 1489775"/>
                <a:gd name="connsiteY27" fmla="*/ 0 h 3923699"/>
                <a:gd name="connsiteX28" fmla="*/ 1082199 w 1489775"/>
                <a:gd name="connsiteY28" fmla="*/ 337311 h 3923699"/>
                <a:gd name="connsiteX29" fmla="*/ 744888 w 1489775"/>
                <a:gd name="connsiteY29" fmla="*/ 674622 h 3923699"/>
                <a:gd name="connsiteX30" fmla="*/ 407577 w 1489775"/>
                <a:gd name="connsiteY30" fmla="*/ 337311 h 3923699"/>
                <a:gd name="connsiteX31" fmla="*/ 744888 w 1489775"/>
                <a:gd name="connsiteY31" fmla="*/ 0 h 3923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489775" h="3923699">
                  <a:moveTo>
                    <a:pt x="280204" y="750754"/>
                  </a:moveTo>
                  <a:lnTo>
                    <a:pt x="1209570" y="750754"/>
                  </a:lnTo>
                  <a:cubicBezTo>
                    <a:pt x="1364322" y="750754"/>
                    <a:pt x="1489774" y="876206"/>
                    <a:pt x="1489774" y="1030958"/>
                  </a:cubicBezTo>
                  <a:lnTo>
                    <a:pt x="1489774" y="1293518"/>
                  </a:lnTo>
                  <a:lnTo>
                    <a:pt x="1489775" y="1293518"/>
                  </a:lnTo>
                  <a:lnTo>
                    <a:pt x="1489775" y="2063902"/>
                  </a:lnTo>
                  <a:cubicBezTo>
                    <a:pt x="1489775" y="2143440"/>
                    <a:pt x="1425297" y="2207918"/>
                    <a:pt x="1345759" y="2207918"/>
                  </a:cubicBezTo>
                  <a:cubicBezTo>
                    <a:pt x="1266221" y="2207918"/>
                    <a:pt x="1201743" y="2143440"/>
                    <a:pt x="1201743" y="2063902"/>
                  </a:cubicBezTo>
                  <a:lnTo>
                    <a:pt x="1201743" y="1390678"/>
                  </a:lnTo>
                  <a:lnTo>
                    <a:pt x="1158887" y="1390678"/>
                  </a:lnTo>
                  <a:cubicBezTo>
                    <a:pt x="1156542" y="2175018"/>
                    <a:pt x="1154198" y="2959359"/>
                    <a:pt x="1151853" y="3743699"/>
                  </a:cubicBezTo>
                  <a:cubicBezTo>
                    <a:pt x="1151853" y="3843110"/>
                    <a:pt x="1071264" y="3923699"/>
                    <a:pt x="971853" y="3923699"/>
                  </a:cubicBezTo>
                  <a:cubicBezTo>
                    <a:pt x="872442" y="3923699"/>
                    <a:pt x="791853" y="3843110"/>
                    <a:pt x="791853" y="3743699"/>
                  </a:cubicBezTo>
                  <a:lnTo>
                    <a:pt x="791853" y="2305078"/>
                  </a:lnTo>
                  <a:lnTo>
                    <a:pt x="683854" y="2305078"/>
                  </a:lnTo>
                  <a:lnTo>
                    <a:pt x="683854" y="3743698"/>
                  </a:lnTo>
                  <a:cubicBezTo>
                    <a:pt x="683854" y="3843109"/>
                    <a:pt x="603265" y="3923698"/>
                    <a:pt x="503854" y="3923698"/>
                  </a:cubicBezTo>
                  <a:cubicBezTo>
                    <a:pt x="404443" y="3923698"/>
                    <a:pt x="323854" y="3843109"/>
                    <a:pt x="323854" y="3743698"/>
                  </a:cubicBezTo>
                  <a:cubicBezTo>
                    <a:pt x="326198" y="2959358"/>
                    <a:pt x="328543" y="2175018"/>
                    <a:pt x="330887" y="1390678"/>
                  </a:cubicBezTo>
                  <a:lnTo>
                    <a:pt x="288033" y="1390678"/>
                  </a:lnTo>
                  <a:lnTo>
                    <a:pt x="288033" y="2063902"/>
                  </a:lnTo>
                  <a:cubicBezTo>
                    <a:pt x="288033" y="2143440"/>
                    <a:pt x="223555" y="2207918"/>
                    <a:pt x="144017" y="2207918"/>
                  </a:cubicBezTo>
                  <a:cubicBezTo>
                    <a:pt x="64479" y="2207918"/>
                    <a:pt x="1" y="2143440"/>
                    <a:pt x="1" y="2063902"/>
                  </a:cubicBezTo>
                  <a:lnTo>
                    <a:pt x="1" y="1390678"/>
                  </a:lnTo>
                  <a:lnTo>
                    <a:pt x="0" y="1390678"/>
                  </a:lnTo>
                  <a:lnTo>
                    <a:pt x="0" y="1030958"/>
                  </a:lnTo>
                  <a:cubicBezTo>
                    <a:pt x="0" y="876206"/>
                    <a:pt x="125452" y="750754"/>
                    <a:pt x="280204" y="750754"/>
                  </a:cubicBezTo>
                  <a:close/>
                  <a:moveTo>
                    <a:pt x="744888" y="0"/>
                  </a:moveTo>
                  <a:cubicBezTo>
                    <a:pt x="931180" y="0"/>
                    <a:pt x="1082199" y="151019"/>
                    <a:pt x="1082199" y="337311"/>
                  </a:cubicBezTo>
                  <a:cubicBezTo>
                    <a:pt x="1082199" y="523603"/>
                    <a:pt x="931180" y="674622"/>
                    <a:pt x="744888" y="674622"/>
                  </a:cubicBezTo>
                  <a:cubicBezTo>
                    <a:pt x="558596" y="674622"/>
                    <a:pt x="407577" y="523603"/>
                    <a:pt x="407577" y="337311"/>
                  </a:cubicBezTo>
                  <a:cubicBezTo>
                    <a:pt x="407577" y="151019"/>
                    <a:pt x="558596" y="0"/>
                    <a:pt x="74488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73" name="Round Same Side Corner Rectangle 8">
              <a:extLst>
                <a:ext uri="{FF2B5EF4-FFF2-40B4-BE49-F238E27FC236}">
                  <a16:creationId xmlns="" xmlns:a16="http://schemas.microsoft.com/office/drawing/2014/main" id="{B643A841-A13F-4437-862C-93AF1C7E0417}"/>
                </a:ext>
              </a:extLst>
            </p:cNvPr>
            <p:cNvSpPr/>
            <p:nvPr/>
          </p:nvSpPr>
          <p:spPr>
            <a:xfrm>
              <a:off x="8860178" y="3989890"/>
              <a:ext cx="377549" cy="994370"/>
            </a:xfrm>
            <a:custGeom>
              <a:avLst/>
              <a:gdLst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8887 w 1489775"/>
                <a:gd name="connsiteY10" fmla="*/ 2305078 h 3923699"/>
                <a:gd name="connsiteX11" fmla="*/ 1151853 w 1489775"/>
                <a:gd name="connsiteY11" fmla="*/ 3743699 h 3923699"/>
                <a:gd name="connsiteX12" fmla="*/ 971853 w 1489775"/>
                <a:gd name="connsiteY12" fmla="*/ 3923699 h 3923699"/>
                <a:gd name="connsiteX13" fmla="*/ 791853 w 1489775"/>
                <a:gd name="connsiteY13" fmla="*/ 3743699 h 3923699"/>
                <a:gd name="connsiteX14" fmla="*/ 791853 w 1489775"/>
                <a:gd name="connsiteY14" fmla="*/ 2305078 h 3923699"/>
                <a:gd name="connsiteX15" fmla="*/ 683854 w 1489775"/>
                <a:gd name="connsiteY15" fmla="*/ 2305078 h 3923699"/>
                <a:gd name="connsiteX16" fmla="*/ 683854 w 1489775"/>
                <a:gd name="connsiteY16" fmla="*/ 3743698 h 3923699"/>
                <a:gd name="connsiteX17" fmla="*/ 503854 w 1489775"/>
                <a:gd name="connsiteY17" fmla="*/ 3923698 h 3923699"/>
                <a:gd name="connsiteX18" fmla="*/ 323854 w 1489775"/>
                <a:gd name="connsiteY18" fmla="*/ 3743698 h 3923699"/>
                <a:gd name="connsiteX19" fmla="*/ 323854 w 1489775"/>
                <a:gd name="connsiteY19" fmla="*/ 2238914 h 3923699"/>
                <a:gd name="connsiteX20" fmla="*/ 330887 w 1489775"/>
                <a:gd name="connsiteY20" fmla="*/ 2238914 h 3923699"/>
                <a:gd name="connsiteX21" fmla="*/ 330887 w 1489775"/>
                <a:gd name="connsiteY21" fmla="*/ 1390678 h 3923699"/>
                <a:gd name="connsiteX22" fmla="*/ 288033 w 1489775"/>
                <a:gd name="connsiteY22" fmla="*/ 1390678 h 3923699"/>
                <a:gd name="connsiteX23" fmla="*/ 288033 w 1489775"/>
                <a:gd name="connsiteY23" fmla="*/ 2063902 h 3923699"/>
                <a:gd name="connsiteX24" fmla="*/ 144017 w 1489775"/>
                <a:gd name="connsiteY24" fmla="*/ 2207918 h 3923699"/>
                <a:gd name="connsiteX25" fmla="*/ 1 w 1489775"/>
                <a:gd name="connsiteY25" fmla="*/ 2063902 h 3923699"/>
                <a:gd name="connsiteX26" fmla="*/ 1 w 1489775"/>
                <a:gd name="connsiteY26" fmla="*/ 1390678 h 3923699"/>
                <a:gd name="connsiteX27" fmla="*/ 0 w 1489775"/>
                <a:gd name="connsiteY27" fmla="*/ 1390678 h 3923699"/>
                <a:gd name="connsiteX28" fmla="*/ 0 w 1489775"/>
                <a:gd name="connsiteY28" fmla="*/ 1030958 h 3923699"/>
                <a:gd name="connsiteX29" fmla="*/ 280204 w 1489775"/>
                <a:gd name="connsiteY29" fmla="*/ 750754 h 3923699"/>
                <a:gd name="connsiteX30" fmla="*/ 744888 w 1489775"/>
                <a:gd name="connsiteY30" fmla="*/ 0 h 3923699"/>
                <a:gd name="connsiteX31" fmla="*/ 1082199 w 1489775"/>
                <a:gd name="connsiteY31" fmla="*/ 337311 h 3923699"/>
                <a:gd name="connsiteX32" fmla="*/ 744888 w 1489775"/>
                <a:gd name="connsiteY32" fmla="*/ 674622 h 3923699"/>
                <a:gd name="connsiteX33" fmla="*/ 407577 w 1489775"/>
                <a:gd name="connsiteY33" fmla="*/ 337311 h 3923699"/>
                <a:gd name="connsiteX34" fmla="*/ 744888 w 1489775"/>
                <a:gd name="connsiteY34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2238914 h 3923699"/>
                <a:gd name="connsiteX20" fmla="*/ 330887 w 1489775"/>
                <a:gd name="connsiteY20" fmla="*/ 1390678 h 3923699"/>
                <a:gd name="connsiteX21" fmla="*/ 288033 w 1489775"/>
                <a:gd name="connsiteY21" fmla="*/ 1390678 h 3923699"/>
                <a:gd name="connsiteX22" fmla="*/ 288033 w 1489775"/>
                <a:gd name="connsiteY22" fmla="*/ 2063902 h 3923699"/>
                <a:gd name="connsiteX23" fmla="*/ 144017 w 1489775"/>
                <a:gd name="connsiteY23" fmla="*/ 2207918 h 3923699"/>
                <a:gd name="connsiteX24" fmla="*/ 1 w 1489775"/>
                <a:gd name="connsiteY24" fmla="*/ 2063902 h 3923699"/>
                <a:gd name="connsiteX25" fmla="*/ 1 w 1489775"/>
                <a:gd name="connsiteY25" fmla="*/ 1390678 h 3923699"/>
                <a:gd name="connsiteX26" fmla="*/ 0 w 1489775"/>
                <a:gd name="connsiteY26" fmla="*/ 1390678 h 3923699"/>
                <a:gd name="connsiteX27" fmla="*/ 0 w 1489775"/>
                <a:gd name="connsiteY27" fmla="*/ 1030958 h 3923699"/>
                <a:gd name="connsiteX28" fmla="*/ 280204 w 1489775"/>
                <a:gd name="connsiteY28" fmla="*/ 750754 h 3923699"/>
                <a:gd name="connsiteX29" fmla="*/ 744888 w 1489775"/>
                <a:gd name="connsiteY29" fmla="*/ 0 h 3923699"/>
                <a:gd name="connsiteX30" fmla="*/ 1082199 w 1489775"/>
                <a:gd name="connsiteY30" fmla="*/ 337311 h 3923699"/>
                <a:gd name="connsiteX31" fmla="*/ 744888 w 1489775"/>
                <a:gd name="connsiteY31" fmla="*/ 674622 h 3923699"/>
                <a:gd name="connsiteX32" fmla="*/ 407577 w 1489775"/>
                <a:gd name="connsiteY32" fmla="*/ 337311 h 3923699"/>
                <a:gd name="connsiteX33" fmla="*/ 744888 w 1489775"/>
                <a:gd name="connsiteY33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1390678 h 3923699"/>
                <a:gd name="connsiteX20" fmla="*/ 288033 w 1489775"/>
                <a:gd name="connsiteY20" fmla="*/ 1390678 h 3923699"/>
                <a:gd name="connsiteX21" fmla="*/ 288033 w 1489775"/>
                <a:gd name="connsiteY21" fmla="*/ 2063902 h 3923699"/>
                <a:gd name="connsiteX22" fmla="*/ 144017 w 1489775"/>
                <a:gd name="connsiteY22" fmla="*/ 2207918 h 3923699"/>
                <a:gd name="connsiteX23" fmla="*/ 1 w 1489775"/>
                <a:gd name="connsiteY23" fmla="*/ 2063902 h 3923699"/>
                <a:gd name="connsiteX24" fmla="*/ 1 w 1489775"/>
                <a:gd name="connsiteY24" fmla="*/ 1390678 h 3923699"/>
                <a:gd name="connsiteX25" fmla="*/ 0 w 1489775"/>
                <a:gd name="connsiteY25" fmla="*/ 1390678 h 3923699"/>
                <a:gd name="connsiteX26" fmla="*/ 0 w 1489775"/>
                <a:gd name="connsiteY26" fmla="*/ 1030958 h 3923699"/>
                <a:gd name="connsiteX27" fmla="*/ 280204 w 1489775"/>
                <a:gd name="connsiteY27" fmla="*/ 750754 h 3923699"/>
                <a:gd name="connsiteX28" fmla="*/ 744888 w 1489775"/>
                <a:gd name="connsiteY28" fmla="*/ 0 h 3923699"/>
                <a:gd name="connsiteX29" fmla="*/ 1082199 w 1489775"/>
                <a:gd name="connsiteY29" fmla="*/ 337311 h 3923699"/>
                <a:gd name="connsiteX30" fmla="*/ 744888 w 1489775"/>
                <a:gd name="connsiteY30" fmla="*/ 674622 h 3923699"/>
                <a:gd name="connsiteX31" fmla="*/ 407577 w 1489775"/>
                <a:gd name="connsiteY31" fmla="*/ 337311 h 3923699"/>
                <a:gd name="connsiteX32" fmla="*/ 744888 w 1489775"/>
                <a:gd name="connsiteY32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30887 w 1489775"/>
                <a:gd name="connsiteY18" fmla="*/ 1390678 h 3923699"/>
                <a:gd name="connsiteX19" fmla="*/ 288033 w 1489775"/>
                <a:gd name="connsiteY19" fmla="*/ 1390678 h 3923699"/>
                <a:gd name="connsiteX20" fmla="*/ 288033 w 1489775"/>
                <a:gd name="connsiteY20" fmla="*/ 2063902 h 3923699"/>
                <a:gd name="connsiteX21" fmla="*/ 144017 w 1489775"/>
                <a:gd name="connsiteY21" fmla="*/ 2207918 h 3923699"/>
                <a:gd name="connsiteX22" fmla="*/ 1 w 1489775"/>
                <a:gd name="connsiteY22" fmla="*/ 2063902 h 3923699"/>
                <a:gd name="connsiteX23" fmla="*/ 1 w 1489775"/>
                <a:gd name="connsiteY23" fmla="*/ 1390678 h 3923699"/>
                <a:gd name="connsiteX24" fmla="*/ 0 w 1489775"/>
                <a:gd name="connsiteY24" fmla="*/ 1390678 h 3923699"/>
                <a:gd name="connsiteX25" fmla="*/ 0 w 1489775"/>
                <a:gd name="connsiteY25" fmla="*/ 1030958 h 3923699"/>
                <a:gd name="connsiteX26" fmla="*/ 280204 w 1489775"/>
                <a:gd name="connsiteY26" fmla="*/ 750754 h 3923699"/>
                <a:gd name="connsiteX27" fmla="*/ 744888 w 1489775"/>
                <a:gd name="connsiteY27" fmla="*/ 0 h 3923699"/>
                <a:gd name="connsiteX28" fmla="*/ 1082199 w 1489775"/>
                <a:gd name="connsiteY28" fmla="*/ 337311 h 3923699"/>
                <a:gd name="connsiteX29" fmla="*/ 744888 w 1489775"/>
                <a:gd name="connsiteY29" fmla="*/ 674622 h 3923699"/>
                <a:gd name="connsiteX30" fmla="*/ 407577 w 1489775"/>
                <a:gd name="connsiteY30" fmla="*/ 337311 h 3923699"/>
                <a:gd name="connsiteX31" fmla="*/ 744888 w 1489775"/>
                <a:gd name="connsiteY31" fmla="*/ 0 h 3923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489775" h="3923699">
                  <a:moveTo>
                    <a:pt x="280204" y="750754"/>
                  </a:moveTo>
                  <a:lnTo>
                    <a:pt x="1209570" y="750754"/>
                  </a:lnTo>
                  <a:cubicBezTo>
                    <a:pt x="1364322" y="750754"/>
                    <a:pt x="1489774" y="876206"/>
                    <a:pt x="1489774" y="1030958"/>
                  </a:cubicBezTo>
                  <a:lnTo>
                    <a:pt x="1489774" y="1293518"/>
                  </a:lnTo>
                  <a:lnTo>
                    <a:pt x="1489775" y="1293518"/>
                  </a:lnTo>
                  <a:lnTo>
                    <a:pt x="1489775" y="2063902"/>
                  </a:lnTo>
                  <a:cubicBezTo>
                    <a:pt x="1489775" y="2143440"/>
                    <a:pt x="1425297" y="2207918"/>
                    <a:pt x="1345759" y="2207918"/>
                  </a:cubicBezTo>
                  <a:cubicBezTo>
                    <a:pt x="1266221" y="2207918"/>
                    <a:pt x="1201743" y="2143440"/>
                    <a:pt x="1201743" y="2063902"/>
                  </a:cubicBezTo>
                  <a:lnTo>
                    <a:pt x="1201743" y="1390678"/>
                  </a:lnTo>
                  <a:lnTo>
                    <a:pt x="1158887" y="1390678"/>
                  </a:lnTo>
                  <a:cubicBezTo>
                    <a:pt x="1156542" y="2175018"/>
                    <a:pt x="1154198" y="2959359"/>
                    <a:pt x="1151853" y="3743699"/>
                  </a:cubicBezTo>
                  <a:cubicBezTo>
                    <a:pt x="1151853" y="3843110"/>
                    <a:pt x="1071264" y="3923699"/>
                    <a:pt x="971853" y="3923699"/>
                  </a:cubicBezTo>
                  <a:cubicBezTo>
                    <a:pt x="872442" y="3923699"/>
                    <a:pt x="791853" y="3843110"/>
                    <a:pt x="791853" y="3743699"/>
                  </a:cubicBezTo>
                  <a:lnTo>
                    <a:pt x="791853" y="2305078"/>
                  </a:lnTo>
                  <a:lnTo>
                    <a:pt x="683854" y="2305078"/>
                  </a:lnTo>
                  <a:lnTo>
                    <a:pt x="683854" y="3743698"/>
                  </a:lnTo>
                  <a:cubicBezTo>
                    <a:pt x="683854" y="3843109"/>
                    <a:pt x="603265" y="3923698"/>
                    <a:pt x="503854" y="3923698"/>
                  </a:cubicBezTo>
                  <a:cubicBezTo>
                    <a:pt x="404443" y="3923698"/>
                    <a:pt x="323854" y="3843109"/>
                    <a:pt x="323854" y="3743698"/>
                  </a:cubicBezTo>
                  <a:cubicBezTo>
                    <a:pt x="326198" y="2959358"/>
                    <a:pt x="328543" y="2175018"/>
                    <a:pt x="330887" y="1390678"/>
                  </a:cubicBezTo>
                  <a:lnTo>
                    <a:pt x="288033" y="1390678"/>
                  </a:lnTo>
                  <a:lnTo>
                    <a:pt x="288033" y="2063902"/>
                  </a:lnTo>
                  <a:cubicBezTo>
                    <a:pt x="288033" y="2143440"/>
                    <a:pt x="223555" y="2207918"/>
                    <a:pt x="144017" y="2207918"/>
                  </a:cubicBezTo>
                  <a:cubicBezTo>
                    <a:pt x="64479" y="2207918"/>
                    <a:pt x="1" y="2143440"/>
                    <a:pt x="1" y="2063902"/>
                  </a:cubicBezTo>
                  <a:lnTo>
                    <a:pt x="1" y="1390678"/>
                  </a:lnTo>
                  <a:lnTo>
                    <a:pt x="0" y="1390678"/>
                  </a:lnTo>
                  <a:lnTo>
                    <a:pt x="0" y="1030958"/>
                  </a:lnTo>
                  <a:cubicBezTo>
                    <a:pt x="0" y="876206"/>
                    <a:pt x="125452" y="750754"/>
                    <a:pt x="280204" y="750754"/>
                  </a:cubicBezTo>
                  <a:close/>
                  <a:moveTo>
                    <a:pt x="744888" y="0"/>
                  </a:moveTo>
                  <a:cubicBezTo>
                    <a:pt x="931180" y="0"/>
                    <a:pt x="1082199" y="151019"/>
                    <a:pt x="1082199" y="337311"/>
                  </a:cubicBezTo>
                  <a:cubicBezTo>
                    <a:pt x="1082199" y="523603"/>
                    <a:pt x="931180" y="674622"/>
                    <a:pt x="744888" y="674622"/>
                  </a:cubicBezTo>
                  <a:cubicBezTo>
                    <a:pt x="558596" y="674622"/>
                    <a:pt x="407577" y="523603"/>
                    <a:pt x="407577" y="337311"/>
                  </a:cubicBezTo>
                  <a:cubicBezTo>
                    <a:pt x="407577" y="151019"/>
                    <a:pt x="558596" y="0"/>
                    <a:pt x="74488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4" name="그룹 8">
            <a:extLst>
              <a:ext uri="{FF2B5EF4-FFF2-40B4-BE49-F238E27FC236}">
                <a16:creationId xmlns="" xmlns:a16="http://schemas.microsoft.com/office/drawing/2014/main" id="{FB391FED-C528-47F7-9664-543EE021401D}"/>
              </a:ext>
            </a:extLst>
          </p:cNvPr>
          <p:cNvGrpSpPr/>
          <p:nvPr/>
        </p:nvGrpSpPr>
        <p:grpSpPr>
          <a:xfrm>
            <a:off x="7348455" y="5080198"/>
            <a:ext cx="2172697" cy="994370"/>
            <a:chOff x="7348454" y="5080197"/>
            <a:chExt cx="2172697" cy="994370"/>
          </a:xfrm>
          <a:solidFill>
            <a:schemeClr val="bg1"/>
          </a:solidFill>
        </p:grpSpPr>
        <p:sp>
          <p:nvSpPr>
            <p:cNvPr id="75" name="Round Same Side Corner Rectangle 8">
              <a:extLst>
                <a:ext uri="{FF2B5EF4-FFF2-40B4-BE49-F238E27FC236}">
                  <a16:creationId xmlns="" xmlns:a16="http://schemas.microsoft.com/office/drawing/2014/main" id="{4508956F-4474-418C-B61E-7D55B2346A43}"/>
                </a:ext>
              </a:extLst>
            </p:cNvPr>
            <p:cNvSpPr/>
            <p:nvPr/>
          </p:nvSpPr>
          <p:spPr>
            <a:xfrm>
              <a:off x="7348454" y="5080197"/>
              <a:ext cx="377549" cy="994370"/>
            </a:xfrm>
            <a:custGeom>
              <a:avLst/>
              <a:gdLst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8887 w 1489775"/>
                <a:gd name="connsiteY10" fmla="*/ 2305078 h 3923699"/>
                <a:gd name="connsiteX11" fmla="*/ 1151853 w 1489775"/>
                <a:gd name="connsiteY11" fmla="*/ 3743699 h 3923699"/>
                <a:gd name="connsiteX12" fmla="*/ 971853 w 1489775"/>
                <a:gd name="connsiteY12" fmla="*/ 3923699 h 3923699"/>
                <a:gd name="connsiteX13" fmla="*/ 791853 w 1489775"/>
                <a:gd name="connsiteY13" fmla="*/ 3743699 h 3923699"/>
                <a:gd name="connsiteX14" fmla="*/ 791853 w 1489775"/>
                <a:gd name="connsiteY14" fmla="*/ 2305078 h 3923699"/>
                <a:gd name="connsiteX15" fmla="*/ 683854 w 1489775"/>
                <a:gd name="connsiteY15" fmla="*/ 2305078 h 3923699"/>
                <a:gd name="connsiteX16" fmla="*/ 683854 w 1489775"/>
                <a:gd name="connsiteY16" fmla="*/ 3743698 h 3923699"/>
                <a:gd name="connsiteX17" fmla="*/ 503854 w 1489775"/>
                <a:gd name="connsiteY17" fmla="*/ 3923698 h 3923699"/>
                <a:gd name="connsiteX18" fmla="*/ 323854 w 1489775"/>
                <a:gd name="connsiteY18" fmla="*/ 3743698 h 3923699"/>
                <a:gd name="connsiteX19" fmla="*/ 323854 w 1489775"/>
                <a:gd name="connsiteY19" fmla="*/ 2238914 h 3923699"/>
                <a:gd name="connsiteX20" fmla="*/ 330887 w 1489775"/>
                <a:gd name="connsiteY20" fmla="*/ 2238914 h 3923699"/>
                <a:gd name="connsiteX21" fmla="*/ 330887 w 1489775"/>
                <a:gd name="connsiteY21" fmla="*/ 1390678 h 3923699"/>
                <a:gd name="connsiteX22" fmla="*/ 288033 w 1489775"/>
                <a:gd name="connsiteY22" fmla="*/ 1390678 h 3923699"/>
                <a:gd name="connsiteX23" fmla="*/ 288033 w 1489775"/>
                <a:gd name="connsiteY23" fmla="*/ 2063902 h 3923699"/>
                <a:gd name="connsiteX24" fmla="*/ 144017 w 1489775"/>
                <a:gd name="connsiteY24" fmla="*/ 2207918 h 3923699"/>
                <a:gd name="connsiteX25" fmla="*/ 1 w 1489775"/>
                <a:gd name="connsiteY25" fmla="*/ 2063902 h 3923699"/>
                <a:gd name="connsiteX26" fmla="*/ 1 w 1489775"/>
                <a:gd name="connsiteY26" fmla="*/ 1390678 h 3923699"/>
                <a:gd name="connsiteX27" fmla="*/ 0 w 1489775"/>
                <a:gd name="connsiteY27" fmla="*/ 1390678 h 3923699"/>
                <a:gd name="connsiteX28" fmla="*/ 0 w 1489775"/>
                <a:gd name="connsiteY28" fmla="*/ 1030958 h 3923699"/>
                <a:gd name="connsiteX29" fmla="*/ 280204 w 1489775"/>
                <a:gd name="connsiteY29" fmla="*/ 750754 h 3923699"/>
                <a:gd name="connsiteX30" fmla="*/ 744888 w 1489775"/>
                <a:gd name="connsiteY30" fmla="*/ 0 h 3923699"/>
                <a:gd name="connsiteX31" fmla="*/ 1082199 w 1489775"/>
                <a:gd name="connsiteY31" fmla="*/ 337311 h 3923699"/>
                <a:gd name="connsiteX32" fmla="*/ 744888 w 1489775"/>
                <a:gd name="connsiteY32" fmla="*/ 674622 h 3923699"/>
                <a:gd name="connsiteX33" fmla="*/ 407577 w 1489775"/>
                <a:gd name="connsiteY33" fmla="*/ 337311 h 3923699"/>
                <a:gd name="connsiteX34" fmla="*/ 744888 w 1489775"/>
                <a:gd name="connsiteY34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2238914 h 3923699"/>
                <a:gd name="connsiteX20" fmla="*/ 330887 w 1489775"/>
                <a:gd name="connsiteY20" fmla="*/ 1390678 h 3923699"/>
                <a:gd name="connsiteX21" fmla="*/ 288033 w 1489775"/>
                <a:gd name="connsiteY21" fmla="*/ 1390678 h 3923699"/>
                <a:gd name="connsiteX22" fmla="*/ 288033 w 1489775"/>
                <a:gd name="connsiteY22" fmla="*/ 2063902 h 3923699"/>
                <a:gd name="connsiteX23" fmla="*/ 144017 w 1489775"/>
                <a:gd name="connsiteY23" fmla="*/ 2207918 h 3923699"/>
                <a:gd name="connsiteX24" fmla="*/ 1 w 1489775"/>
                <a:gd name="connsiteY24" fmla="*/ 2063902 h 3923699"/>
                <a:gd name="connsiteX25" fmla="*/ 1 w 1489775"/>
                <a:gd name="connsiteY25" fmla="*/ 1390678 h 3923699"/>
                <a:gd name="connsiteX26" fmla="*/ 0 w 1489775"/>
                <a:gd name="connsiteY26" fmla="*/ 1390678 h 3923699"/>
                <a:gd name="connsiteX27" fmla="*/ 0 w 1489775"/>
                <a:gd name="connsiteY27" fmla="*/ 1030958 h 3923699"/>
                <a:gd name="connsiteX28" fmla="*/ 280204 w 1489775"/>
                <a:gd name="connsiteY28" fmla="*/ 750754 h 3923699"/>
                <a:gd name="connsiteX29" fmla="*/ 744888 w 1489775"/>
                <a:gd name="connsiteY29" fmla="*/ 0 h 3923699"/>
                <a:gd name="connsiteX30" fmla="*/ 1082199 w 1489775"/>
                <a:gd name="connsiteY30" fmla="*/ 337311 h 3923699"/>
                <a:gd name="connsiteX31" fmla="*/ 744888 w 1489775"/>
                <a:gd name="connsiteY31" fmla="*/ 674622 h 3923699"/>
                <a:gd name="connsiteX32" fmla="*/ 407577 w 1489775"/>
                <a:gd name="connsiteY32" fmla="*/ 337311 h 3923699"/>
                <a:gd name="connsiteX33" fmla="*/ 744888 w 1489775"/>
                <a:gd name="connsiteY33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1390678 h 3923699"/>
                <a:gd name="connsiteX20" fmla="*/ 288033 w 1489775"/>
                <a:gd name="connsiteY20" fmla="*/ 1390678 h 3923699"/>
                <a:gd name="connsiteX21" fmla="*/ 288033 w 1489775"/>
                <a:gd name="connsiteY21" fmla="*/ 2063902 h 3923699"/>
                <a:gd name="connsiteX22" fmla="*/ 144017 w 1489775"/>
                <a:gd name="connsiteY22" fmla="*/ 2207918 h 3923699"/>
                <a:gd name="connsiteX23" fmla="*/ 1 w 1489775"/>
                <a:gd name="connsiteY23" fmla="*/ 2063902 h 3923699"/>
                <a:gd name="connsiteX24" fmla="*/ 1 w 1489775"/>
                <a:gd name="connsiteY24" fmla="*/ 1390678 h 3923699"/>
                <a:gd name="connsiteX25" fmla="*/ 0 w 1489775"/>
                <a:gd name="connsiteY25" fmla="*/ 1390678 h 3923699"/>
                <a:gd name="connsiteX26" fmla="*/ 0 w 1489775"/>
                <a:gd name="connsiteY26" fmla="*/ 1030958 h 3923699"/>
                <a:gd name="connsiteX27" fmla="*/ 280204 w 1489775"/>
                <a:gd name="connsiteY27" fmla="*/ 750754 h 3923699"/>
                <a:gd name="connsiteX28" fmla="*/ 744888 w 1489775"/>
                <a:gd name="connsiteY28" fmla="*/ 0 h 3923699"/>
                <a:gd name="connsiteX29" fmla="*/ 1082199 w 1489775"/>
                <a:gd name="connsiteY29" fmla="*/ 337311 h 3923699"/>
                <a:gd name="connsiteX30" fmla="*/ 744888 w 1489775"/>
                <a:gd name="connsiteY30" fmla="*/ 674622 h 3923699"/>
                <a:gd name="connsiteX31" fmla="*/ 407577 w 1489775"/>
                <a:gd name="connsiteY31" fmla="*/ 337311 h 3923699"/>
                <a:gd name="connsiteX32" fmla="*/ 744888 w 1489775"/>
                <a:gd name="connsiteY32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30887 w 1489775"/>
                <a:gd name="connsiteY18" fmla="*/ 1390678 h 3923699"/>
                <a:gd name="connsiteX19" fmla="*/ 288033 w 1489775"/>
                <a:gd name="connsiteY19" fmla="*/ 1390678 h 3923699"/>
                <a:gd name="connsiteX20" fmla="*/ 288033 w 1489775"/>
                <a:gd name="connsiteY20" fmla="*/ 2063902 h 3923699"/>
                <a:gd name="connsiteX21" fmla="*/ 144017 w 1489775"/>
                <a:gd name="connsiteY21" fmla="*/ 2207918 h 3923699"/>
                <a:gd name="connsiteX22" fmla="*/ 1 w 1489775"/>
                <a:gd name="connsiteY22" fmla="*/ 2063902 h 3923699"/>
                <a:gd name="connsiteX23" fmla="*/ 1 w 1489775"/>
                <a:gd name="connsiteY23" fmla="*/ 1390678 h 3923699"/>
                <a:gd name="connsiteX24" fmla="*/ 0 w 1489775"/>
                <a:gd name="connsiteY24" fmla="*/ 1390678 h 3923699"/>
                <a:gd name="connsiteX25" fmla="*/ 0 w 1489775"/>
                <a:gd name="connsiteY25" fmla="*/ 1030958 h 3923699"/>
                <a:gd name="connsiteX26" fmla="*/ 280204 w 1489775"/>
                <a:gd name="connsiteY26" fmla="*/ 750754 h 3923699"/>
                <a:gd name="connsiteX27" fmla="*/ 744888 w 1489775"/>
                <a:gd name="connsiteY27" fmla="*/ 0 h 3923699"/>
                <a:gd name="connsiteX28" fmla="*/ 1082199 w 1489775"/>
                <a:gd name="connsiteY28" fmla="*/ 337311 h 3923699"/>
                <a:gd name="connsiteX29" fmla="*/ 744888 w 1489775"/>
                <a:gd name="connsiteY29" fmla="*/ 674622 h 3923699"/>
                <a:gd name="connsiteX30" fmla="*/ 407577 w 1489775"/>
                <a:gd name="connsiteY30" fmla="*/ 337311 h 3923699"/>
                <a:gd name="connsiteX31" fmla="*/ 744888 w 1489775"/>
                <a:gd name="connsiteY31" fmla="*/ 0 h 3923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489775" h="3923699">
                  <a:moveTo>
                    <a:pt x="280204" y="750754"/>
                  </a:moveTo>
                  <a:lnTo>
                    <a:pt x="1209570" y="750754"/>
                  </a:lnTo>
                  <a:cubicBezTo>
                    <a:pt x="1364322" y="750754"/>
                    <a:pt x="1489774" y="876206"/>
                    <a:pt x="1489774" y="1030958"/>
                  </a:cubicBezTo>
                  <a:lnTo>
                    <a:pt x="1489774" y="1293518"/>
                  </a:lnTo>
                  <a:lnTo>
                    <a:pt x="1489775" y="1293518"/>
                  </a:lnTo>
                  <a:lnTo>
                    <a:pt x="1489775" y="2063902"/>
                  </a:lnTo>
                  <a:cubicBezTo>
                    <a:pt x="1489775" y="2143440"/>
                    <a:pt x="1425297" y="2207918"/>
                    <a:pt x="1345759" y="2207918"/>
                  </a:cubicBezTo>
                  <a:cubicBezTo>
                    <a:pt x="1266221" y="2207918"/>
                    <a:pt x="1201743" y="2143440"/>
                    <a:pt x="1201743" y="2063902"/>
                  </a:cubicBezTo>
                  <a:lnTo>
                    <a:pt x="1201743" y="1390678"/>
                  </a:lnTo>
                  <a:lnTo>
                    <a:pt x="1158887" y="1390678"/>
                  </a:lnTo>
                  <a:cubicBezTo>
                    <a:pt x="1156542" y="2175018"/>
                    <a:pt x="1154198" y="2959359"/>
                    <a:pt x="1151853" y="3743699"/>
                  </a:cubicBezTo>
                  <a:cubicBezTo>
                    <a:pt x="1151853" y="3843110"/>
                    <a:pt x="1071264" y="3923699"/>
                    <a:pt x="971853" y="3923699"/>
                  </a:cubicBezTo>
                  <a:cubicBezTo>
                    <a:pt x="872442" y="3923699"/>
                    <a:pt x="791853" y="3843110"/>
                    <a:pt x="791853" y="3743699"/>
                  </a:cubicBezTo>
                  <a:lnTo>
                    <a:pt x="791853" y="2305078"/>
                  </a:lnTo>
                  <a:lnTo>
                    <a:pt x="683854" y="2305078"/>
                  </a:lnTo>
                  <a:lnTo>
                    <a:pt x="683854" y="3743698"/>
                  </a:lnTo>
                  <a:cubicBezTo>
                    <a:pt x="683854" y="3843109"/>
                    <a:pt x="603265" y="3923698"/>
                    <a:pt x="503854" y="3923698"/>
                  </a:cubicBezTo>
                  <a:cubicBezTo>
                    <a:pt x="404443" y="3923698"/>
                    <a:pt x="323854" y="3843109"/>
                    <a:pt x="323854" y="3743698"/>
                  </a:cubicBezTo>
                  <a:cubicBezTo>
                    <a:pt x="326198" y="2959358"/>
                    <a:pt x="328543" y="2175018"/>
                    <a:pt x="330887" y="1390678"/>
                  </a:cubicBezTo>
                  <a:lnTo>
                    <a:pt x="288033" y="1390678"/>
                  </a:lnTo>
                  <a:lnTo>
                    <a:pt x="288033" y="2063902"/>
                  </a:lnTo>
                  <a:cubicBezTo>
                    <a:pt x="288033" y="2143440"/>
                    <a:pt x="223555" y="2207918"/>
                    <a:pt x="144017" y="2207918"/>
                  </a:cubicBezTo>
                  <a:cubicBezTo>
                    <a:pt x="64479" y="2207918"/>
                    <a:pt x="1" y="2143440"/>
                    <a:pt x="1" y="2063902"/>
                  </a:cubicBezTo>
                  <a:lnTo>
                    <a:pt x="1" y="1390678"/>
                  </a:lnTo>
                  <a:lnTo>
                    <a:pt x="0" y="1390678"/>
                  </a:lnTo>
                  <a:lnTo>
                    <a:pt x="0" y="1030958"/>
                  </a:lnTo>
                  <a:cubicBezTo>
                    <a:pt x="0" y="876206"/>
                    <a:pt x="125452" y="750754"/>
                    <a:pt x="280204" y="750754"/>
                  </a:cubicBezTo>
                  <a:close/>
                  <a:moveTo>
                    <a:pt x="744888" y="0"/>
                  </a:moveTo>
                  <a:cubicBezTo>
                    <a:pt x="931180" y="0"/>
                    <a:pt x="1082199" y="151019"/>
                    <a:pt x="1082199" y="337311"/>
                  </a:cubicBezTo>
                  <a:cubicBezTo>
                    <a:pt x="1082199" y="523603"/>
                    <a:pt x="931180" y="674622"/>
                    <a:pt x="744888" y="674622"/>
                  </a:cubicBezTo>
                  <a:cubicBezTo>
                    <a:pt x="558596" y="674622"/>
                    <a:pt x="407577" y="523603"/>
                    <a:pt x="407577" y="337311"/>
                  </a:cubicBezTo>
                  <a:cubicBezTo>
                    <a:pt x="407577" y="151019"/>
                    <a:pt x="558596" y="0"/>
                    <a:pt x="74488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76" name="Round Same Side Corner Rectangle 8">
              <a:extLst>
                <a:ext uri="{FF2B5EF4-FFF2-40B4-BE49-F238E27FC236}">
                  <a16:creationId xmlns="" xmlns:a16="http://schemas.microsoft.com/office/drawing/2014/main" id="{F6445BC7-A584-4D7E-8397-A4C3732FDA0E}"/>
                </a:ext>
              </a:extLst>
            </p:cNvPr>
            <p:cNvSpPr/>
            <p:nvPr/>
          </p:nvSpPr>
          <p:spPr>
            <a:xfrm>
              <a:off x="7946837" y="5080197"/>
              <a:ext cx="377549" cy="994370"/>
            </a:xfrm>
            <a:custGeom>
              <a:avLst/>
              <a:gdLst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8887 w 1489775"/>
                <a:gd name="connsiteY10" fmla="*/ 2305078 h 3923699"/>
                <a:gd name="connsiteX11" fmla="*/ 1151853 w 1489775"/>
                <a:gd name="connsiteY11" fmla="*/ 3743699 h 3923699"/>
                <a:gd name="connsiteX12" fmla="*/ 971853 w 1489775"/>
                <a:gd name="connsiteY12" fmla="*/ 3923699 h 3923699"/>
                <a:gd name="connsiteX13" fmla="*/ 791853 w 1489775"/>
                <a:gd name="connsiteY13" fmla="*/ 3743699 h 3923699"/>
                <a:gd name="connsiteX14" fmla="*/ 791853 w 1489775"/>
                <a:gd name="connsiteY14" fmla="*/ 2305078 h 3923699"/>
                <a:gd name="connsiteX15" fmla="*/ 683854 w 1489775"/>
                <a:gd name="connsiteY15" fmla="*/ 2305078 h 3923699"/>
                <a:gd name="connsiteX16" fmla="*/ 683854 w 1489775"/>
                <a:gd name="connsiteY16" fmla="*/ 3743698 h 3923699"/>
                <a:gd name="connsiteX17" fmla="*/ 503854 w 1489775"/>
                <a:gd name="connsiteY17" fmla="*/ 3923698 h 3923699"/>
                <a:gd name="connsiteX18" fmla="*/ 323854 w 1489775"/>
                <a:gd name="connsiteY18" fmla="*/ 3743698 h 3923699"/>
                <a:gd name="connsiteX19" fmla="*/ 323854 w 1489775"/>
                <a:gd name="connsiteY19" fmla="*/ 2238914 h 3923699"/>
                <a:gd name="connsiteX20" fmla="*/ 330887 w 1489775"/>
                <a:gd name="connsiteY20" fmla="*/ 2238914 h 3923699"/>
                <a:gd name="connsiteX21" fmla="*/ 330887 w 1489775"/>
                <a:gd name="connsiteY21" fmla="*/ 1390678 h 3923699"/>
                <a:gd name="connsiteX22" fmla="*/ 288033 w 1489775"/>
                <a:gd name="connsiteY22" fmla="*/ 1390678 h 3923699"/>
                <a:gd name="connsiteX23" fmla="*/ 288033 w 1489775"/>
                <a:gd name="connsiteY23" fmla="*/ 2063902 h 3923699"/>
                <a:gd name="connsiteX24" fmla="*/ 144017 w 1489775"/>
                <a:gd name="connsiteY24" fmla="*/ 2207918 h 3923699"/>
                <a:gd name="connsiteX25" fmla="*/ 1 w 1489775"/>
                <a:gd name="connsiteY25" fmla="*/ 2063902 h 3923699"/>
                <a:gd name="connsiteX26" fmla="*/ 1 w 1489775"/>
                <a:gd name="connsiteY26" fmla="*/ 1390678 h 3923699"/>
                <a:gd name="connsiteX27" fmla="*/ 0 w 1489775"/>
                <a:gd name="connsiteY27" fmla="*/ 1390678 h 3923699"/>
                <a:gd name="connsiteX28" fmla="*/ 0 w 1489775"/>
                <a:gd name="connsiteY28" fmla="*/ 1030958 h 3923699"/>
                <a:gd name="connsiteX29" fmla="*/ 280204 w 1489775"/>
                <a:gd name="connsiteY29" fmla="*/ 750754 h 3923699"/>
                <a:gd name="connsiteX30" fmla="*/ 744888 w 1489775"/>
                <a:gd name="connsiteY30" fmla="*/ 0 h 3923699"/>
                <a:gd name="connsiteX31" fmla="*/ 1082199 w 1489775"/>
                <a:gd name="connsiteY31" fmla="*/ 337311 h 3923699"/>
                <a:gd name="connsiteX32" fmla="*/ 744888 w 1489775"/>
                <a:gd name="connsiteY32" fmla="*/ 674622 h 3923699"/>
                <a:gd name="connsiteX33" fmla="*/ 407577 w 1489775"/>
                <a:gd name="connsiteY33" fmla="*/ 337311 h 3923699"/>
                <a:gd name="connsiteX34" fmla="*/ 744888 w 1489775"/>
                <a:gd name="connsiteY34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2238914 h 3923699"/>
                <a:gd name="connsiteX20" fmla="*/ 330887 w 1489775"/>
                <a:gd name="connsiteY20" fmla="*/ 1390678 h 3923699"/>
                <a:gd name="connsiteX21" fmla="*/ 288033 w 1489775"/>
                <a:gd name="connsiteY21" fmla="*/ 1390678 h 3923699"/>
                <a:gd name="connsiteX22" fmla="*/ 288033 w 1489775"/>
                <a:gd name="connsiteY22" fmla="*/ 2063902 h 3923699"/>
                <a:gd name="connsiteX23" fmla="*/ 144017 w 1489775"/>
                <a:gd name="connsiteY23" fmla="*/ 2207918 h 3923699"/>
                <a:gd name="connsiteX24" fmla="*/ 1 w 1489775"/>
                <a:gd name="connsiteY24" fmla="*/ 2063902 h 3923699"/>
                <a:gd name="connsiteX25" fmla="*/ 1 w 1489775"/>
                <a:gd name="connsiteY25" fmla="*/ 1390678 h 3923699"/>
                <a:gd name="connsiteX26" fmla="*/ 0 w 1489775"/>
                <a:gd name="connsiteY26" fmla="*/ 1390678 h 3923699"/>
                <a:gd name="connsiteX27" fmla="*/ 0 w 1489775"/>
                <a:gd name="connsiteY27" fmla="*/ 1030958 h 3923699"/>
                <a:gd name="connsiteX28" fmla="*/ 280204 w 1489775"/>
                <a:gd name="connsiteY28" fmla="*/ 750754 h 3923699"/>
                <a:gd name="connsiteX29" fmla="*/ 744888 w 1489775"/>
                <a:gd name="connsiteY29" fmla="*/ 0 h 3923699"/>
                <a:gd name="connsiteX30" fmla="*/ 1082199 w 1489775"/>
                <a:gd name="connsiteY30" fmla="*/ 337311 h 3923699"/>
                <a:gd name="connsiteX31" fmla="*/ 744888 w 1489775"/>
                <a:gd name="connsiteY31" fmla="*/ 674622 h 3923699"/>
                <a:gd name="connsiteX32" fmla="*/ 407577 w 1489775"/>
                <a:gd name="connsiteY32" fmla="*/ 337311 h 3923699"/>
                <a:gd name="connsiteX33" fmla="*/ 744888 w 1489775"/>
                <a:gd name="connsiteY33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1390678 h 3923699"/>
                <a:gd name="connsiteX20" fmla="*/ 288033 w 1489775"/>
                <a:gd name="connsiteY20" fmla="*/ 1390678 h 3923699"/>
                <a:gd name="connsiteX21" fmla="*/ 288033 w 1489775"/>
                <a:gd name="connsiteY21" fmla="*/ 2063902 h 3923699"/>
                <a:gd name="connsiteX22" fmla="*/ 144017 w 1489775"/>
                <a:gd name="connsiteY22" fmla="*/ 2207918 h 3923699"/>
                <a:gd name="connsiteX23" fmla="*/ 1 w 1489775"/>
                <a:gd name="connsiteY23" fmla="*/ 2063902 h 3923699"/>
                <a:gd name="connsiteX24" fmla="*/ 1 w 1489775"/>
                <a:gd name="connsiteY24" fmla="*/ 1390678 h 3923699"/>
                <a:gd name="connsiteX25" fmla="*/ 0 w 1489775"/>
                <a:gd name="connsiteY25" fmla="*/ 1390678 h 3923699"/>
                <a:gd name="connsiteX26" fmla="*/ 0 w 1489775"/>
                <a:gd name="connsiteY26" fmla="*/ 1030958 h 3923699"/>
                <a:gd name="connsiteX27" fmla="*/ 280204 w 1489775"/>
                <a:gd name="connsiteY27" fmla="*/ 750754 h 3923699"/>
                <a:gd name="connsiteX28" fmla="*/ 744888 w 1489775"/>
                <a:gd name="connsiteY28" fmla="*/ 0 h 3923699"/>
                <a:gd name="connsiteX29" fmla="*/ 1082199 w 1489775"/>
                <a:gd name="connsiteY29" fmla="*/ 337311 h 3923699"/>
                <a:gd name="connsiteX30" fmla="*/ 744888 w 1489775"/>
                <a:gd name="connsiteY30" fmla="*/ 674622 h 3923699"/>
                <a:gd name="connsiteX31" fmla="*/ 407577 w 1489775"/>
                <a:gd name="connsiteY31" fmla="*/ 337311 h 3923699"/>
                <a:gd name="connsiteX32" fmla="*/ 744888 w 1489775"/>
                <a:gd name="connsiteY32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30887 w 1489775"/>
                <a:gd name="connsiteY18" fmla="*/ 1390678 h 3923699"/>
                <a:gd name="connsiteX19" fmla="*/ 288033 w 1489775"/>
                <a:gd name="connsiteY19" fmla="*/ 1390678 h 3923699"/>
                <a:gd name="connsiteX20" fmla="*/ 288033 w 1489775"/>
                <a:gd name="connsiteY20" fmla="*/ 2063902 h 3923699"/>
                <a:gd name="connsiteX21" fmla="*/ 144017 w 1489775"/>
                <a:gd name="connsiteY21" fmla="*/ 2207918 h 3923699"/>
                <a:gd name="connsiteX22" fmla="*/ 1 w 1489775"/>
                <a:gd name="connsiteY22" fmla="*/ 2063902 h 3923699"/>
                <a:gd name="connsiteX23" fmla="*/ 1 w 1489775"/>
                <a:gd name="connsiteY23" fmla="*/ 1390678 h 3923699"/>
                <a:gd name="connsiteX24" fmla="*/ 0 w 1489775"/>
                <a:gd name="connsiteY24" fmla="*/ 1390678 h 3923699"/>
                <a:gd name="connsiteX25" fmla="*/ 0 w 1489775"/>
                <a:gd name="connsiteY25" fmla="*/ 1030958 h 3923699"/>
                <a:gd name="connsiteX26" fmla="*/ 280204 w 1489775"/>
                <a:gd name="connsiteY26" fmla="*/ 750754 h 3923699"/>
                <a:gd name="connsiteX27" fmla="*/ 744888 w 1489775"/>
                <a:gd name="connsiteY27" fmla="*/ 0 h 3923699"/>
                <a:gd name="connsiteX28" fmla="*/ 1082199 w 1489775"/>
                <a:gd name="connsiteY28" fmla="*/ 337311 h 3923699"/>
                <a:gd name="connsiteX29" fmla="*/ 744888 w 1489775"/>
                <a:gd name="connsiteY29" fmla="*/ 674622 h 3923699"/>
                <a:gd name="connsiteX30" fmla="*/ 407577 w 1489775"/>
                <a:gd name="connsiteY30" fmla="*/ 337311 h 3923699"/>
                <a:gd name="connsiteX31" fmla="*/ 744888 w 1489775"/>
                <a:gd name="connsiteY31" fmla="*/ 0 h 3923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489775" h="3923699">
                  <a:moveTo>
                    <a:pt x="280204" y="750754"/>
                  </a:moveTo>
                  <a:lnTo>
                    <a:pt x="1209570" y="750754"/>
                  </a:lnTo>
                  <a:cubicBezTo>
                    <a:pt x="1364322" y="750754"/>
                    <a:pt x="1489774" y="876206"/>
                    <a:pt x="1489774" y="1030958"/>
                  </a:cubicBezTo>
                  <a:lnTo>
                    <a:pt x="1489774" y="1293518"/>
                  </a:lnTo>
                  <a:lnTo>
                    <a:pt x="1489775" y="1293518"/>
                  </a:lnTo>
                  <a:lnTo>
                    <a:pt x="1489775" y="2063902"/>
                  </a:lnTo>
                  <a:cubicBezTo>
                    <a:pt x="1489775" y="2143440"/>
                    <a:pt x="1425297" y="2207918"/>
                    <a:pt x="1345759" y="2207918"/>
                  </a:cubicBezTo>
                  <a:cubicBezTo>
                    <a:pt x="1266221" y="2207918"/>
                    <a:pt x="1201743" y="2143440"/>
                    <a:pt x="1201743" y="2063902"/>
                  </a:cubicBezTo>
                  <a:lnTo>
                    <a:pt x="1201743" y="1390678"/>
                  </a:lnTo>
                  <a:lnTo>
                    <a:pt x="1158887" y="1390678"/>
                  </a:lnTo>
                  <a:cubicBezTo>
                    <a:pt x="1156542" y="2175018"/>
                    <a:pt x="1154198" y="2959359"/>
                    <a:pt x="1151853" y="3743699"/>
                  </a:cubicBezTo>
                  <a:cubicBezTo>
                    <a:pt x="1151853" y="3843110"/>
                    <a:pt x="1071264" y="3923699"/>
                    <a:pt x="971853" y="3923699"/>
                  </a:cubicBezTo>
                  <a:cubicBezTo>
                    <a:pt x="872442" y="3923699"/>
                    <a:pt x="791853" y="3843110"/>
                    <a:pt x="791853" y="3743699"/>
                  </a:cubicBezTo>
                  <a:lnTo>
                    <a:pt x="791853" y="2305078"/>
                  </a:lnTo>
                  <a:lnTo>
                    <a:pt x="683854" y="2305078"/>
                  </a:lnTo>
                  <a:lnTo>
                    <a:pt x="683854" y="3743698"/>
                  </a:lnTo>
                  <a:cubicBezTo>
                    <a:pt x="683854" y="3843109"/>
                    <a:pt x="603265" y="3923698"/>
                    <a:pt x="503854" y="3923698"/>
                  </a:cubicBezTo>
                  <a:cubicBezTo>
                    <a:pt x="404443" y="3923698"/>
                    <a:pt x="323854" y="3843109"/>
                    <a:pt x="323854" y="3743698"/>
                  </a:cubicBezTo>
                  <a:cubicBezTo>
                    <a:pt x="326198" y="2959358"/>
                    <a:pt x="328543" y="2175018"/>
                    <a:pt x="330887" y="1390678"/>
                  </a:cubicBezTo>
                  <a:lnTo>
                    <a:pt x="288033" y="1390678"/>
                  </a:lnTo>
                  <a:lnTo>
                    <a:pt x="288033" y="2063902"/>
                  </a:lnTo>
                  <a:cubicBezTo>
                    <a:pt x="288033" y="2143440"/>
                    <a:pt x="223555" y="2207918"/>
                    <a:pt x="144017" y="2207918"/>
                  </a:cubicBezTo>
                  <a:cubicBezTo>
                    <a:pt x="64479" y="2207918"/>
                    <a:pt x="1" y="2143440"/>
                    <a:pt x="1" y="2063902"/>
                  </a:cubicBezTo>
                  <a:lnTo>
                    <a:pt x="1" y="1390678"/>
                  </a:lnTo>
                  <a:lnTo>
                    <a:pt x="0" y="1390678"/>
                  </a:lnTo>
                  <a:lnTo>
                    <a:pt x="0" y="1030958"/>
                  </a:lnTo>
                  <a:cubicBezTo>
                    <a:pt x="0" y="876206"/>
                    <a:pt x="125452" y="750754"/>
                    <a:pt x="280204" y="750754"/>
                  </a:cubicBezTo>
                  <a:close/>
                  <a:moveTo>
                    <a:pt x="744888" y="0"/>
                  </a:moveTo>
                  <a:cubicBezTo>
                    <a:pt x="931180" y="0"/>
                    <a:pt x="1082199" y="151019"/>
                    <a:pt x="1082199" y="337311"/>
                  </a:cubicBezTo>
                  <a:cubicBezTo>
                    <a:pt x="1082199" y="523603"/>
                    <a:pt x="931180" y="674622"/>
                    <a:pt x="744888" y="674622"/>
                  </a:cubicBezTo>
                  <a:cubicBezTo>
                    <a:pt x="558596" y="674622"/>
                    <a:pt x="407577" y="523603"/>
                    <a:pt x="407577" y="337311"/>
                  </a:cubicBezTo>
                  <a:cubicBezTo>
                    <a:pt x="407577" y="151019"/>
                    <a:pt x="558596" y="0"/>
                    <a:pt x="74488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77" name="Round Same Side Corner Rectangle 8">
              <a:extLst>
                <a:ext uri="{FF2B5EF4-FFF2-40B4-BE49-F238E27FC236}">
                  <a16:creationId xmlns="" xmlns:a16="http://schemas.microsoft.com/office/drawing/2014/main" id="{ED8E060D-6734-477A-9955-B07B31ACAD42}"/>
                </a:ext>
              </a:extLst>
            </p:cNvPr>
            <p:cNvSpPr/>
            <p:nvPr/>
          </p:nvSpPr>
          <p:spPr>
            <a:xfrm>
              <a:off x="8545220" y="5080197"/>
              <a:ext cx="377549" cy="994370"/>
            </a:xfrm>
            <a:custGeom>
              <a:avLst/>
              <a:gdLst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8887 w 1489775"/>
                <a:gd name="connsiteY10" fmla="*/ 2305078 h 3923699"/>
                <a:gd name="connsiteX11" fmla="*/ 1151853 w 1489775"/>
                <a:gd name="connsiteY11" fmla="*/ 3743699 h 3923699"/>
                <a:gd name="connsiteX12" fmla="*/ 971853 w 1489775"/>
                <a:gd name="connsiteY12" fmla="*/ 3923699 h 3923699"/>
                <a:gd name="connsiteX13" fmla="*/ 791853 w 1489775"/>
                <a:gd name="connsiteY13" fmla="*/ 3743699 h 3923699"/>
                <a:gd name="connsiteX14" fmla="*/ 791853 w 1489775"/>
                <a:gd name="connsiteY14" fmla="*/ 2305078 h 3923699"/>
                <a:gd name="connsiteX15" fmla="*/ 683854 w 1489775"/>
                <a:gd name="connsiteY15" fmla="*/ 2305078 h 3923699"/>
                <a:gd name="connsiteX16" fmla="*/ 683854 w 1489775"/>
                <a:gd name="connsiteY16" fmla="*/ 3743698 h 3923699"/>
                <a:gd name="connsiteX17" fmla="*/ 503854 w 1489775"/>
                <a:gd name="connsiteY17" fmla="*/ 3923698 h 3923699"/>
                <a:gd name="connsiteX18" fmla="*/ 323854 w 1489775"/>
                <a:gd name="connsiteY18" fmla="*/ 3743698 h 3923699"/>
                <a:gd name="connsiteX19" fmla="*/ 323854 w 1489775"/>
                <a:gd name="connsiteY19" fmla="*/ 2238914 h 3923699"/>
                <a:gd name="connsiteX20" fmla="*/ 330887 w 1489775"/>
                <a:gd name="connsiteY20" fmla="*/ 2238914 h 3923699"/>
                <a:gd name="connsiteX21" fmla="*/ 330887 w 1489775"/>
                <a:gd name="connsiteY21" fmla="*/ 1390678 h 3923699"/>
                <a:gd name="connsiteX22" fmla="*/ 288033 w 1489775"/>
                <a:gd name="connsiteY22" fmla="*/ 1390678 h 3923699"/>
                <a:gd name="connsiteX23" fmla="*/ 288033 w 1489775"/>
                <a:gd name="connsiteY23" fmla="*/ 2063902 h 3923699"/>
                <a:gd name="connsiteX24" fmla="*/ 144017 w 1489775"/>
                <a:gd name="connsiteY24" fmla="*/ 2207918 h 3923699"/>
                <a:gd name="connsiteX25" fmla="*/ 1 w 1489775"/>
                <a:gd name="connsiteY25" fmla="*/ 2063902 h 3923699"/>
                <a:gd name="connsiteX26" fmla="*/ 1 w 1489775"/>
                <a:gd name="connsiteY26" fmla="*/ 1390678 h 3923699"/>
                <a:gd name="connsiteX27" fmla="*/ 0 w 1489775"/>
                <a:gd name="connsiteY27" fmla="*/ 1390678 h 3923699"/>
                <a:gd name="connsiteX28" fmla="*/ 0 w 1489775"/>
                <a:gd name="connsiteY28" fmla="*/ 1030958 h 3923699"/>
                <a:gd name="connsiteX29" fmla="*/ 280204 w 1489775"/>
                <a:gd name="connsiteY29" fmla="*/ 750754 h 3923699"/>
                <a:gd name="connsiteX30" fmla="*/ 744888 w 1489775"/>
                <a:gd name="connsiteY30" fmla="*/ 0 h 3923699"/>
                <a:gd name="connsiteX31" fmla="*/ 1082199 w 1489775"/>
                <a:gd name="connsiteY31" fmla="*/ 337311 h 3923699"/>
                <a:gd name="connsiteX32" fmla="*/ 744888 w 1489775"/>
                <a:gd name="connsiteY32" fmla="*/ 674622 h 3923699"/>
                <a:gd name="connsiteX33" fmla="*/ 407577 w 1489775"/>
                <a:gd name="connsiteY33" fmla="*/ 337311 h 3923699"/>
                <a:gd name="connsiteX34" fmla="*/ 744888 w 1489775"/>
                <a:gd name="connsiteY34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2238914 h 3923699"/>
                <a:gd name="connsiteX20" fmla="*/ 330887 w 1489775"/>
                <a:gd name="connsiteY20" fmla="*/ 1390678 h 3923699"/>
                <a:gd name="connsiteX21" fmla="*/ 288033 w 1489775"/>
                <a:gd name="connsiteY21" fmla="*/ 1390678 h 3923699"/>
                <a:gd name="connsiteX22" fmla="*/ 288033 w 1489775"/>
                <a:gd name="connsiteY22" fmla="*/ 2063902 h 3923699"/>
                <a:gd name="connsiteX23" fmla="*/ 144017 w 1489775"/>
                <a:gd name="connsiteY23" fmla="*/ 2207918 h 3923699"/>
                <a:gd name="connsiteX24" fmla="*/ 1 w 1489775"/>
                <a:gd name="connsiteY24" fmla="*/ 2063902 h 3923699"/>
                <a:gd name="connsiteX25" fmla="*/ 1 w 1489775"/>
                <a:gd name="connsiteY25" fmla="*/ 1390678 h 3923699"/>
                <a:gd name="connsiteX26" fmla="*/ 0 w 1489775"/>
                <a:gd name="connsiteY26" fmla="*/ 1390678 h 3923699"/>
                <a:gd name="connsiteX27" fmla="*/ 0 w 1489775"/>
                <a:gd name="connsiteY27" fmla="*/ 1030958 h 3923699"/>
                <a:gd name="connsiteX28" fmla="*/ 280204 w 1489775"/>
                <a:gd name="connsiteY28" fmla="*/ 750754 h 3923699"/>
                <a:gd name="connsiteX29" fmla="*/ 744888 w 1489775"/>
                <a:gd name="connsiteY29" fmla="*/ 0 h 3923699"/>
                <a:gd name="connsiteX30" fmla="*/ 1082199 w 1489775"/>
                <a:gd name="connsiteY30" fmla="*/ 337311 h 3923699"/>
                <a:gd name="connsiteX31" fmla="*/ 744888 w 1489775"/>
                <a:gd name="connsiteY31" fmla="*/ 674622 h 3923699"/>
                <a:gd name="connsiteX32" fmla="*/ 407577 w 1489775"/>
                <a:gd name="connsiteY32" fmla="*/ 337311 h 3923699"/>
                <a:gd name="connsiteX33" fmla="*/ 744888 w 1489775"/>
                <a:gd name="connsiteY33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1390678 h 3923699"/>
                <a:gd name="connsiteX20" fmla="*/ 288033 w 1489775"/>
                <a:gd name="connsiteY20" fmla="*/ 1390678 h 3923699"/>
                <a:gd name="connsiteX21" fmla="*/ 288033 w 1489775"/>
                <a:gd name="connsiteY21" fmla="*/ 2063902 h 3923699"/>
                <a:gd name="connsiteX22" fmla="*/ 144017 w 1489775"/>
                <a:gd name="connsiteY22" fmla="*/ 2207918 h 3923699"/>
                <a:gd name="connsiteX23" fmla="*/ 1 w 1489775"/>
                <a:gd name="connsiteY23" fmla="*/ 2063902 h 3923699"/>
                <a:gd name="connsiteX24" fmla="*/ 1 w 1489775"/>
                <a:gd name="connsiteY24" fmla="*/ 1390678 h 3923699"/>
                <a:gd name="connsiteX25" fmla="*/ 0 w 1489775"/>
                <a:gd name="connsiteY25" fmla="*/ 1390678 h 3923699"/>
                <a:gd name="connsiteX26" fmla="*/ 0 w 1489775"/>
                <a:gd name="connsiteY26" fmla="*/ 1030958 h 3923699"/>
                <a:gd name="connsiteX27" fmla="*/ 280204 w 1489775"/>
                <a:gd name="connsiteY27" fmla="*/ 750754 h 3923699"/>
                <a:gd name="connsiteX28" fmla="*/ 744888 w 1489775"/>
                <a:gd name="connsiteY28" fmla="*/ 0 h 3923699"/>
                <a:gd name="connsiteX29" fmla="*/ 1082199 w 1489775"/>
                <a:gd name="connsiteY29" fmla="*/ 337311 h 3923699"/>
                <a:gd name="connsiteX30" fmla="*/ 744888 w 1489775"/>
                <a:gd name="connsiteY30" fmla="*/ 674622 h 3923699"/>
                <a:gd name="connsiteX31" fmla="*/ 407577 w 1489775"/>
                <a:gd name="connsiteY31" fmla="*/ 337311 h 3923699"/>
                <a:gd name="connsiteX32" fmla="*/ 744888 w 1489775"/>
                <a:gd name="connsiteY32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30887 w 1489775"/>
                <a:gd name="connsiteY18" fmla="*/ 1390678 h 3923699"/>
                <a:gd name="connsiteX19" fmla="*/ 288033 w 1489775"/>
                <a:gd name="connsiteY19" fmla="*/ 1390678 h 3923699"/>
                <a:gd name="connsiteX20" fmla="*/ 288033 w 1489775"/>
                <a:gd name="connsiteY20" fmla="*/ 2063902 h 3923699"/>
                <a:gd name="connsiteX21" fmla="*/ 144017 w 1489775"/>
                <a:gd name="connsiteY21" fmla="*/ 2207918 h 3923699"/>
                <a:gd name="connsiteX22" fmla="*/ 1 w 1489775"/>
                <a:gd name="connsiteY22" fmla="*/ 2063902 h 3923699"/>
                <a:gd name="connsiteX23" fmla="*/ 1 w 1489775"/>
                <a:gd name="connsiteY23" fmla="*/ 1390678 h 3923699"/>
                <a:gd name="connsiteX24" fmla="*/ 0 w 1489775"/>
                <a:gd name="connsiteY24" fmla="*/ 1390678 h 3923699"/>
                <a:gd name="connsiteX25" fmla="*/ 0 w 1489775"/>
                <a:gd name="connsiteY25" fmla="*/ 1030958 h 3923699"/>
                <a:gd name="connsiteX26" fmla="*/ 280204 w 1489775"/>
                <a:gd name="connsiteY26" fmla="*/ 750754 h 3923699"/>
                <a:gd name="connsiteX27" fmla="*/ 744888 w 1489775"/>
                <a:gd name="connsiteY27" fmla="*/ 0 h 3923699"/>
                <a:gd name="connsiteX28" fmla="*/ 1082199 w 1489775"/>
                <a:gd name="connsiteY28" fmla="*/ 337311 h 3923699"/>
                <a:gd name="connsiteX29" fmla="*/ 744888 w 1489775"/>
                <a:gd name="connsiteY29" fmla="*/ 674622 h 3923699"/>
                <a:gd name="connsiteX30" fmla="*/ 407577 w 1489775"/>
                <a:gd name="connsiteY30" fmla="*/ 337311 h 3923699"/>
                <a:gd name="connsiteX31" fmla="*/ 744888 w 1489775"/>
                <a:gd name="connsiteY31" fmla="*/ 0 h 3923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489775" h="3923699">
                  <a:moveTo>
                    <a:pt x="280204" y="750754"/>
                  </a:moveTo>
                  <a:lnTo>
                    <a:pt x="1209570" y="750754"/>
                  </a:lnTo>
                  <a:cubicBezTo>
                    <a:pt x="1364322" y="750754"/>
                    <a:pt x="1489774" y="876206"/>
                    <a:pt x="1489774" y="1030958"/>
                  </a:cubicBezTo>
                  <a:lnTo>
                    <a:pt x="1489774" y="1293518"/>
                  </a:lnTo>
                  <a:lnTo>
                    <a:pt x="1489775" y="1293518"/>
                  </a:lnTo>
                  <a:lnTo>
                    <a:pt x="1489775" y="2063902"/>
                  </a:lnTo>
                  <a:cubicBezTo>
                    <a:pt x="1489775" y="2143440"/>
                    <a:pt x="1425297" y="2207918"/>
                    <a:pt x="1345759" y="2207918"/>
                  </a:cubicBezTo>
                  <a:cubicBezTo>
                    <a:pt x="1266221" y="2207918"/>
                    <a:pt x="1201743" y="2143440"/>
                    <a:pt x="1201743" y="2063902"/>
                  </a:cubicBezTo>
                  <a:lnTo>
                    <a:pt x="1201743" y="1390678"/>
                  </a:lnTo>
                  <a:lnTo>
                    <a:pt x="1158887" y="1390678"/>
                  </a:lnTo>
                  <a:cubicBezTo>
                    <a:pt x="1156542" y="2175018"/>
                    <a:pt x="1154198" y="2959359"/>
                    <a:pt x="1151853" y="3743699"/>
                  </a:cubicBezTo>
                  <a:cubicBezTo>
                    <a:pt x="1151853" y="3843110"/>
                    <a:pt x="1071264" y="3923699"/>
                    <a:pt x="971853" y="3923699"/>
                  </a:cubicBezTo>
                  <a:cubicBezTo>
                    <a:pt x="872442" y="3923699"/>
                    <a:pt x="791853" y="3843110"/>
                    <a:pt x="791853" y="3743699"/>
                  </a:cubicBezTo>
                  <a:lnTo>
                    <a:pt x="791853" y="2305078"/>
                  </a:lnTo>
                  <a:lnTo>
                    <a:pt x="683854" y="2305078"/>
                  </a:lnTo>
                  <a:lnTo>
                    <a:pt x="683854" y="3743698"/>
                  </a:lnTo>
                  <a:cubicBezTo>
                    <a:pt x="683854" y="3843109"/>
                    <a:pt x="603265" y="3923698"/>
                    <a:pt x="503854" y="3923698"/>
                  </a:cubicBezTo>
                  <a:cubicBezTo>
                    <a:pt x="404443" y="3923698"/>
                    <a:pt x="323854" y="3843109"/>
                    <a:pt x="323854" y="3743698"/>
                  </a:cubicBezTo>
                  <a:cubicBezTo>
                    <a:pt x="326198" y="2959358"/>
                    <a:pt x="328543" y="2175018"/>
                    <a:pt x="330887" y="1390678"/>
                  </a:cubicBezTo>
                  <a:lnTo>
                    <a:pt x="288033" y="1390678"/>
                  </a:lnTo>
                  <a:lnTo>
                    <a:pt x="288033" y="2063902"/>
                  </a:lnTo>
                  <a:cubicBezTo>
                    <a:pt x="288033" y="2143440"/>
                    <a:pt x="223555" y="2207918"/>
                    <a:pt x="144017" y="2207918"/>
                  </a:cubicBezTo>
                  <a:cubicBezTo>
                    <a:pt x="64479" y="2207918"/>
                    <a:pt x="1" y="2143440"/>
                    <a:pt x="1" y="2063902"/>
                  </a:cubicBezTo>
                  <a:lnTo>
                    <a:pt x="1" y="1390678"/>
                  </a:lnTo>
                  <a:lnTo>
                    <a:pt x="0" y="1390678"/>
                  </a:lnTo>
                  <a:lnTo>
                    <a:pt x="0" y="1030958"/>
                  </a:lnTo>
                  <a:cubicBezTo>
                    <a:pt x="0" y="876206"/>
                    <a:pt x="125452" y="750754"/>
                    <a:pt x="280204" y="750754"/>
                  </a:cubicBezTo>
                  <a:close/>
                  <a:moveTo>
                    <a:pt x="744888" y="0"/>
                  </a:moveTo>
                  <a:cubicBezTo>
                    <a:pt x="931180" y="0"/>
                    <a:pt x="1082199" y="151019"/>
                    <a:pt x="1082199" y="337311"/>
                  </a:cubicBezTo>
                  <a:cubicBezTo>
                    <a:pt x="1082199" y="523603"/>
                    <a:pt x="931180" y="674622"/>
                    <a:pt x="744888" y="674622"/>
                  </a:cubicBezTo>
                  <a:cubicBezTo>
                    <a:pt x="558596" y="674622"/>
                    <a:pt x="407577" y="523603"/>
                    <a:pt x="407577" y="337311"/>
                  </a:cubicBezTo>
                  <a:cubicBezTo>
                    <a:pt x="407577" y="151019"/>
                    <a:pt x="558596" y="0"/>
                    <a:pt x="74488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78" name="Round Same Side Corner Rectangle 8">
              <a:extLst>
                <a:ext uri="{FF2B5EF4-FFF2-40B4-BE49-F238E27FC236}">
                  <a16:creationId xmlns="" xmlns:a16="http://schemas.microsoft.com/office/drawing/2014/main" id="{410ED308-30BE-4231-9118-D7FDCA4C059C}"/>
                </a:ext>
              </a:extLst>
            </p:cNvPr>
            <p:cNvSpPr/>
            <p:nvPr/>
          </p:nvSpPr>
          <p:spPr>
            <a:xfrm>
              <a:off x="9143602" y="5080197"/>
              <a:ext cx="377549" cy="994370"/>
            </a:xfrm>
            <a:custGeom>
              <a:avLst/>
              <a:gdLst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8887 w 1489775"/>
                <a:gd name="connsiteY10" fmla="*/ 2305078 h 3923699"/>
                <a:gd name="connsiteX11" fmla="*/ 1151853 w 1489775"/>
                <a:gd name="connsiteY11" fmla="*/ 3743699 h 3923699"/>
                <a:gd name="connsiteX12" fmla="*/ 971853 w 1489775"/>
                <a:gd name="connsiteY12" fmla="*/ 3923699 h 3923699"/>
                <a:gd name="connsiteX13" fmla="*/ 791853 w 1489775"/>
                <a:gd name="connsiteY13" fmla="*/ 3743699 h 3923699"/>
                <a:gd name="connsiteX14" fmla="*/ 791853 w 1489775"/>
                <a:gd name="connsiteY14" fmla="*/ 2305078 h 3923699"/>
                <a:gd name="connsiteX15" fmla="*/ 683854 w 1489775"/>
                <a:gd name="connsiteY15" fmla="*/ 2305078 h 3923699"/>
                <a:gd name="connsiteX16" fmla="*/ 683854 w 1489775"/>
                <a:gd name="connsiteY16" fmla="*/ 3743698 h 3923699"/>
                <a:gd name="connsiteX17" fmla="*/ 503854 w 1489775"/>
                <a:gd name="connsiteY17" fmla="*/ 3923698 h 3923699"/>
                <a:gd name="connsiteX18" fmla="*/ 323854 w 1489775"/>
                <a:gd name="connsiteY18" fmla="*/ 3743698 h 3923699"/>
                <a:gd name="connsiteX19" fmla="*/ 323854 w 1489775"/>
                <a:gd name="connsiteY19" fmla="*/ 2238914 h 3923699"/>
                <a:gd name="connsiteX20" fmla="*/ 330887 w 1489775"/>
                <a:gd name="connsiteY20" fmla="*/ 2238914 h 3923699"/>
                <a:gd name="connsiteX21" fmla="*/ 330887 w 1489775"/>
                <a:gd name="connsiteY21" fmla="*/ 1390678 h 3923699"/>
                <a:gd name="connsiteX22" fmla="*/ 288033 w 1489775"/>
                <a:gd name="connsiteY22" fmla="*/ 1390678 h 3923699"/>
                <a:gd name="connsiteX23" fmla="*/ 288033 w 1489775"/>
                <a:gd name="connsiteY23" fmla="*/ 2063902 h 3923699"/>
                <a:gd name="connsiteX24" fmla="*/ 144017 w 1489775"/>
                <a:gd name="connsiteY24" fmla="*/ 2207918 h 3923699"/>
                <a:gd name="connsiteX25" fmla="*/ 1 w 1489775"/>
                <a:gd name="connsiteY25" fmla="*/ 2063902 h 3923699"/>
                <a:gd name="connsiteX26" fmla="*/ 1 w 1489775"/>
                <a:gd name="connsiteY26" fmla="*/ 1390678 h 3923699"/>
                <a:gd name="connsiteX27" fmla="*/ 0 w 1489775"/>
                <a:gd name="connsiteY27" fmla="*/ 1390678 h 3923699"/>
                <a:gd name="connsiteX28" fmla="*/ 0 w 1489775"/>
                <a:gd name="connsiteY28" fmla="*/ 1030958 h 3923699"/>
                <a:gd name="connsiteX29" fmla="*/ 280204 w 1489775"/>
                <a:gd name="connsiteY29" fmla="*/ 750754 h 3923699"/>
                <a:gd name="connsiteX30" fmla="*/ 744888 w 1489775"/>
                <a:gd name="connsiteY30" fmla="*/ 0 h 3923699"/>
                <a:gd name="connsiteX31" fmla="*/ 1082199 w 1489775"/>
                <a:gd name="connsiteY31" fmla="*/ 337311 h 3923699"/>
                <a:gd name="connsiteX32" fmla="*/ 744888 w 1489775"/>
                <a:gd name="connsiteY32" fmla="*/ 674622 h 3923699"/>
                <a:gd name="connsiteX33" fmla="*/ 407577 w 1489775"/>
                <a:gd name="connsiteY33" fmla="*/ 337311 h 3923699"/>
                <a:gd name="connsiteX34" fmla="*/ 744888 w 1489775"/>
                <a:gd name="connsiteY34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2238914 h 3923699"/>
                <a:gd name="connsiteX20" fmla="*/ 330887 w 1489775"/>
                <a:gd name="connsiteY20" fmla="*/ 1390678 h 3923699"/>
                <a:gd name="connsiteX21" fmla="*/ 288033 w 1489775"/>
                <a:gd name="connsiteY21" fmla="*/ 1390678 h 3923699"/>
                <a:gd name="connsiteX22" fmla="*/ 288033 w 1489775"/>
                <a:gd name="connsiteY22" fmla="*/ 2063902 h 3923699"/>
                <a:gd name="connsiteX23" fmla="*/ 144017 w 1489775"/>
                <a:gd name="connsiteY23" fmla="*/ 2207918 h 3923699"/>
                <a:gd name="connsiteX24" fmla="*/ 1 w 1489775"/>
                <a:gd name="connsiteY24" fmla="*/ 2063902 h 3923699"/>
                <a:gd name="connsiteX25" fmla="*/ 1 w 1489775"/>
                <a:gd name="connsiteY25" fmla="*/ 1390678 h 3923699"/>
                <a:gd name="connsiteX26" fmla="*/ 0 w 1489775"/>
                <a:gd name="connsiteY26" fmla="*/ 1390678 h 3923699"/>
                <a:gd name="connsiteX27" fmla="*/ 0 w 1489775"/>
                <a:gd name="connsiteY27" fmla="*/ 1030958 h 3923699"/>
                <a:gd name="connsiteX28" fmla="*/ 280204 w 1489775"/>
                <a:gd name="connsiteY28" fmla="*/ 750754 h 3923699"/>
                <a:gd name="connsiteX29" fmla="*/ 744888 w 1489775"/>
                <a:gd name="connsiteY29" fmla="*/ 0 h 3923699"/>
                <a:gd name="connsiteX30" fmla="*/ 1082199 w 1489775"/>
                <a:gd name="connsiteY30" fmla="*/ 337311 h 3923699"/>
                <a:gd name="connsiteX31" fmla="*/ 744888 w 1489775"/>
                <a:gd name="connsiteY31" fmla="*/ 674622 h 3923699"/>
                <a:gd name="connsiteX32" fmla="*/ 407577 w 1489775"/>
                <a:gd name="connsiteY32" fmla="*/ 337311 h 3923699"/>
                <a:gd name="connsiteX33" fmla="*/ 744888 w 1489775"/>
                <a:gd name="connsiteY33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1390678 h 3923699"/>
                <a:gd name="connsiteX20" fmla="*/ 288033 w 1489775"/>
                <a:gd name="connsiteY20" fmla="*/ 1390678 h 3923699"/>
                <a:gd name="connsiteX21" fmla="*/ 288033 w 1489775"/>
                <a:gd name="connsiteY21" fmla="*/ 2063902 h 3923699"/>
                <a:gd name="connsiteX22" fmla="*/ 144017 w 1489775"/>
                <a:gd name="connsiteY22" fmla="*/ 2207918 h 3923699"/>
                <a:gd name="connsiteX23" fmla="*/ 1 w 1489775"/>
                <a:gd name="connsiteY23" fmla="*/ 2063902 h 3923699"/>
                <a:gd name="connsiteX24" fmla="*/ 1 w 1489775"/>
                <a:gd name="connsiteY24" fmla="*/ 1390678 h 3923699"/>
                <a:gd name="connsiteX25" fmla="*/ 0 w 1489775"/>
                <a:gd name="connsiteY25" fmla="*/ 1390678 h 3923699"/>
                <a:gd name="connsiteX26" fmla="*/ 0 w 1489775"/>
                <a:gd name="connsiteY26" fmla="*/ 1030958 h 3923699"/>
                <a:gd name="connsiteX27" fmla="*/ 280204 w 1489775"/>
                <a:gd name="connsiteY27" fmla="*/ 750754 h 3923699"/>
                <a:gd name="connsiteX28" fmla="*/ 744888 w 1489775"/>
                <a:gd name="connsiteY28" fmla="*/ 0 h 3923699"/>
                <a:gd name="connsiteX29" fmla="*/ 1082199 w 1489775"/>
                <a:gd name="connsiteY29" fmla="*/ 337311 h 3923699"/>
                <a:gd name="connsiteX30" fmla="*/ 744888 w 1489775"/>
                <a:gd name="connsiteY30" fmla="*/ 674622 h 3923699"/>
                <a:gd name="connsiteX31" fmla="*/ 407577 w 1489775"/>
                <a:gd name="connsiteY31" fmla="*/ 337311 h 3923699"/>
                <a:gd name="connsiteX32" fmla="*/ 744888 w 1489775"/>
                <a:gd name="connsiteY32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30887 w 1489775"/>
                <a:gd name="connsiteY18" fmla="*/ 1390678 h 3923699"/>
                <a:gd name="connsiteX19" fmla="*/ 288033 w 1489775"/>
                <a:gd name="connsiteY19" fmla="*/ 1390678 h 3923699"/>
                <a:gd name="connsiteX20" fmla="*/ 288033 w 1489775"/>
                <a:gd name="connsiteY20" fmla="*/ 2063902 h 3923699"/>
                <a:gd name="connsiteX21" fmla="*/ 144017 w 1489775"/>
                <a:gd name="connsiteY21" fmla="*/ 2207918 h 3923699"/>
                <a:gd name="connsiteX22" fmla="*/ 1 w 1489775"/>
                <a:gd name="connsiteY22" fmla="*/ 2063902 h 3923699"/>
                <a:gd name="connsiteX23" fmla="*/ 1 w 1489775"/>
                <a:gd name="connsiteY23" fmla="*/ 1390678 h 3923699"/>
                <a:gd name="connsiteX24" fmla="*/ 0 w 1489775"/>
                <a:gd name="connsiteY24" fmla="*/ 1390678 h 3923699"/>
                <a:gd name="connsiteX25" fmla="*/ 0 w 1489775"/>
                <a:gd name="connsiteY25" fmla="*/ 1030958 h 3923699"/>
                <a:gd name="connsiteX26" fmla="*/ 280204 w 1489775"/>
                <a:gd name="connsiteY26" fmla="*/ 750754 h 3923699"/>
                <a:gd name="connsiteX27" fmla="*/ 744888 w 1489775"/>
                <a:gd name="connsiteY27" fmla="*/ 0 h 3923699"/>
                <a:gd name="connsiteX28" fmla="*/ 1082199 w 1489775"/>
                <a:gd name="connsiteY28" fmla="*/ 337311 h 3923699"/>
                <a:gd name="connsiteX29" fmla="*/ 744888 w 1489775"/>
                <a:gd name="connsiteY29" fmla="*/ 674622 h 3923699"/>
                <a:gd name="connsiteX30" fmla="*/ 407577 w 1489775"/>
                <a:gd name="connsiteY30" fmla="*/ 337311 h 3923699"/>
                <a:gd name="connsiteX31" fmla="*/ 744888 w 1489775"/>
                <a:gd name="connsiteY31" fmla="*/ 0 h 3923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489775" h="3923699">
                  <a:moveTo>
                    <a:pt x="280204" y="750754"/>
                  </a:moveTo>
                  <a:lnTo>
                    <a:pt x="1209570" y="750754"/>
                  </a:lnTo>
                  <a:cubicBezTo>
                    <a:pt x="1364322" y="750754"/>
                    <a:pt x="1489774" y="876206"/>
                    <a:pt x="1489774" y="1030958"/>
                  </a:cubicBezTo>
                  <a:lnTo>
                    <a:pt x="1489774" y="1293518"/>
                  </a:lnTo>
                  <a:lnTo>
                    <a:pt x="1489775" y="1293518"/>
                  </a:lnTo>
                  <a:lnTo>
                    <a:pt x="1489775" y="2063902"/>
                  </a:lnTo>
                  <a:cubicBezTo>
                    <a:pt x="1489775" y="2143440"/>
                    <a:pt x="1425297" y="2207918"/>
                    <a:pt x="1345759" y="2207918"/>
                  </a:cubicBezTo>
                  <a:cubicBezTo>
                    <a:pt x="1266221" y="2207918"/>
                    <a:pt x="1201743" y="2143440"/>
                    <a:pt x="1201743" y="2063902"/>
                  </a:cubicBezTo>
                  <a:lnTo>
                    <a:pt x="1201743" y="1390678"/>
                  </a:lnTo>
                  <a:lnTo>
                    <a:pt x="1158887" y="1390678"/>
                  </a:lnTo>
                  <a:cubicBezTo>
                    <a:pt x="1156542" y="2175018"/>
                    <a:pt x="1154198" y="2959359"/>
                    <a:pt x="1151853" y="3743699"/>
                  </a:cubicBezTo>
                  <a:cubicBezTo>
                    <a:pt x="1151853" y="3843110"/>
                    <a:pt x="1071264" y="3923699"/>
                    <a:pt x="971853" y="3923699"/>
                  </a:cubicBezTo>
                  <a:cubicBezTo>
                    <a:pt x="872442" y="3923699"/>
                    <a:pt x="791853" y="3843110"/>
                    <a:pt x="791853" y="3743699"/>
                  </a:cubicBezTo>
                  <a:lnTo>
                    <a:pt x="791853" y="2305078"/>
                  </a:lnTo>
                  <a:lnTo>
                    <a:pt x="683854" y="2305078"/>
                  </a:lnTo>
                  <a:lnTo>
                    <a:pt x="683854" y="3743698"/>
                  </a:lnTo>
                  <a:cubicBezTo>
                    <a:pt x="683854" y="3843109"/>
                    <a:pt x="603265" y="3923698"/>
                    <a:pt x="503854" y="3923698"/>
                  </a:cubicBezTo>
                  <a:cubicBezTo>
                    <a:pt x="404443" y="3923698"/>
                    <a:pt x="323854" y="3843109"/>
                    <a:pt x="323854" y="3743698"/>
                  </a:cubicBezTo>
                  <a:cubicBezTo>
                    <a:pt x="326198" y="2959358"/>
                    <a:pt x="328543" y="2175018"/>
                    <a:pt x="330887" y="1390678"/>
                  </a:cubicBezTo>
                  <a:lnTo>
                    <a:pt x="288033" y="1390678"/>
                  </a:lnTo>
                  <a:lnTo>
                    <a:pt x="288033" y="2063902"/>
                  </a:lnTo>
                  <a:cubicBezTo>
                    <a:pt x="288033" y="2143440"/>
                    <a:pt x="223555" y="2207918"/>
                    <a:pt x="144017" y="2207918"/>
                  </a:cubicBezTo>
                  <a:cubicBezTo>
                    <a:pt x="64479" y="2207918"/>
                    <a:pt x="1" y="2143440"/>
                    <a:pt x="1" y="2063902"/>
                  </a:cubicBezTo>
                  <a:lnTo>
                    <a:pt x="1" y="1390678"/>
                  </a:lnTo>
                  <a:lnTo>
                    <a:pt x="0" y="1390678"/>
                  </a:lnTo>
                  <a:lnTo>
                    <a:pt x="0" y="1030958"/>
                  </a:lnTo>
                  <a:cubicBezTo>
                    <a:pt x="0" y="876206"/>
                    <a:pt x="125452" y="750754"/>
                    <a:pt x="280204" y="750754"/>
                  </a:cubicBezTo>
                  <a:close/>
                  <a:moveTo>
                    <a:pt x="744888" y="0"/>
                  </a:moveTo>
                  <a:cubicBezTo>
                    <a:pt x="931180" y="0"/>
                    <a:pt x="1082199" y="151019"/>
                    <a:pt x="1082199" y="337311"/>
                  </a:cubicBezTo>
                  <a:cubicBezTo>
                    <a:pt x="1082199" y="523603"/>
                    <a:pt x="931180" y="674622"/>
                    <a:pt x="744888" y="674622"/>
                  </a:cubicBezTo>
                  <a:cubicBezTo>
                    <a:pt x="558596" y="674622"/>
                    <a:pt x="407577" y="523603"/>
                    <a:pt x="407577" y="337311"/>
                  </a:cubicBezTo>
                  <a:cubicBezTo>
                    <a:pt x="407577" y="151019"/>
                    <a:pt x="558596" y="0"/>
                    <a:pt x="74488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9" name="그룹 3">
            <a:extLst>
              <a:ext uri="{FF2B5EF4-FFF2-40B4-BE49-F238E27FC236}">
                <a16:creationId xmlns="" xmlns:a16="http://schemas.microsoft.com/office/drawing/2014/main" id="{4C92610F-15EB-4715-BF82-5AFCE7F53789}"/>
              </a:ext>
            </a:extLst>
          </p:cNvPr>
          <p:cNvGrpSpPr/>
          <p:nvPr/>
        </p:nvGrpSpPr>
        <p:grpSpPr>
          <a:xfrm>
            <a:off x="883712" y="1787434"/>
            <a:ext cx="5420370" cy="839461"/>
            <a:chOff x="467544" y="1934588"/>
            <a:chExt cx="4248200" cy="839461"/>
          </a:xfrm>
        </p:grpSpPr>
        <p:sp>
          <p:nvSpPr>
            <p:cNvPr id="80" name="Rectangle 79">
              <a:extLst>
                <a:ext uri="{FF2B5EF4-FFF2-40B4-BE49-F238E27FC236}">
                  <a16:creationId xmlns="" xmlns:a16="http://schemas.microsoft.com/office/drawing/2014/main" id="{E892C091-BB80-4054-9E70-3F6FEC96385B}"/>
                </a:ext>
              </a:extLst>
            </p:cNvPr>
            <p:cNvSpPr/>
            <p:nvPr/>
          </p:nvSpPr>
          <p:spPr>
            <a:xfrm>
              <a:off x="797293" y="2312384"/>
              <a:ext cx="3918451" cy="461665"/>
            </a:xfrm>
            <a:prstGeom prst="rect">
              <a:avLst/>
            </a:prstGeom>
          </p:spPr>
          <p:txBody>
            <a:bodyPr wrap="square" lIns="72000" rIns="7200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Easy to change colors, photos and Text. </a:t>
              </a:r>
              <a:r>
                <a:rPr lang="ko-KR" altLang="en-US" sz="1200" dirty="0">
                  <a:solidFill>
                    <a:schemeClr val="bg1"/>
                  </a:solidFill>
                  <a:cs typeface="Arial" pitchFamily="34" charset="0"/>
                </a:rPr>
                <a:t>  </a:t>
              </a:r>
            </a:p>
          </p:txBody>
        </p:sp>
        <p:sp>
          <p:nvSpPr>
            <p:cNvPr id="81" name="Rectangle 80">
              <a:extLst>
                <a:ext uri="{FF2B5EF4-FFF2-40B4-BE49-F238E27FC236}">
                  <a16:creationId xmlns="" xmlns:a16="http://schemas.microsoft.com/office/drawing/2014/main" id="{2EE8CE67-FD29-48E6-A0B8-9FFB604D4BA4}"/>
                </a:ext>
              </a:extLst>
            </p:cNvPr>
            <p:cNvSpPr/>
            <p:nvPr/>
          </p:nvSpPr>
          <p:spPr>
            <a:xfrm>
              <a:off x="467544" y="1934588"/>
              <a:ext cx="424820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b="1" dirty="0">
                  <a:solidFill>
                    <a:schemeClr val="bg1"/>
                  </a:solidFill>
                </a:rPr>
                <a:t>1. Contents Here A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2" name="그룹 5">
            <a:extLst>
              <a:ext uri="{FF2B5EF4-FFF2-40B4-BE49-F238E27FC236}">
                <a16:creationId xmlns="" xmlns:a16="http://schemas.microsoft.com/office/drawing/2014/main" id="{D95FBD7B-19BA-440B-AD52-D1419EB12614}"/>
              </a:ext>
            </a:extLst>
          </p:cNvPr>
          <p:cNvGrpSpPr/>
          <p:nvPr/>
        </p:nvGrpSpPr>
        <p:grpSpPr>
          <a:xfrm>
            <a:off x="883712" y="2919055"/>
            <a:ext cx="5420370" cy="839461"/>
            <a:chOff x="467544" y="2816016"/>
            <a:chExt cx="4248200" cy="839461"/>
          </a:xfrm>
        </p:grpSpPr>
        <p:sp>
          <p:nvSpPr>
            <p:cNvPr id="83" name="Rectangle 82">
              <a:extLst>
                <a:ext uri="{FF2B5EF4-FFF2-40B4-BE49-F238E27FC236}">
                  <a16:creationId xmlns="" xmlns:a16="http://schemas.microsoft.com/office/drawing/2014/main" id="{B3AAE302-F73C-49B5-8C07-CA435A9A7A58}"/>
                </a:ext>
              </a:extLst>
            </p:cNvPr>
            <p:cNvSpPr/>
            <p:nvPr/>
          </p:nvSpPr>
          <p:spPr>
            <a:xfrm>
              <a:off x="797293" y="3193812"/>
              <a:ext cx="3918451" cy="461665"/>
            </a:xfrm>
            <a:prstGeom prst="rect">
              <a:avLst/>
            </a:prstGeom>
          </p:spPr>
          <p:txBody>
            <a:bodyPr wrap="square" lIns="72000" rIns="7200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Easy to change colors, photos and Text. </a:t>
              </a:r>
              <a:r>
                <a:rPr lang="ko-KR" altLang="en-US" sz="1200" dirty="0">
                  <a:solidFill>
                    <a:schemeClr val="bg1"/>
                  </a:solidFill>
                  <a:cs typeface="Arial" pitchFamily="34" charset="0"/>
                </a:rPr>
                <a:t>  </a:t>
              </a:r>
            </a:p>
          </p:txBody>
        </p:sp>
        <p:sp>
          <p:nvSpPr>
            <p:cNvPr id="84" name="Rectangle 83">
              <a:extLst>
                <a:ext uri="{FF2B5EF4-FFF2-40B4-BE49-F238E27FC236}">
                  <a16:creationId xmlns="" xmlns:a16="http://schemas.microsoft.com/office/drawing/2014/main" id="{26111C16-3DB7-4B0A-9BF7-DA4E23B94CA2}"/>
                </a:ext>
              </a:extLst>
            </p:cNvPr>
            <p:cNvSpPr/>
            <p:nvPr/>
          </p:nvSpPr>
          <p:spPr>
            <a:xfrm>
              <a:off x="467544" y="2816016"/>
              <a:ext cx="424820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b="1" dirty="0">
                  <a:solidFill>
                    <a:schemeClr val="bg1"/>
                  </a:solidFill>
                </a:rPr>
                <a:t>2. Contents Here B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5" name="그룹 6">
            <a:extLst>
              <a:ext uri="{FF2B5EF4-FFF2-40B4-BE49-F238E27FC236}">
                <a16:creationId xmlns="" xmlns:a16="http://schemas.microsoft.com/office/drawing/2014/main" id="{89EB36D6-5268-4937-A918-8BCB987D33B1}"/>
              </a:ext>
            </a:extLst>
          </p:cNvPr>
          <p:cNvGrpSpPr/>
          <p:nvPr/>
        </p:nvGrpSpPr>
        <p:grpSpPr>
          <a:xfrm>
            <a:off x="883712" y="4050675"/>
            <a:ext cx="5420370" cy="839461"/>
            <a:chOff x="467544" y="3697444"/>
            <a:chExt cx="4248200" cy="839461"/>
          </a:xfrm>
        </p:grpSpPr>
        <p:sp>
          <p:nvSpPr>
            <p:cNvPr id="86" name="Rectangle 85">
              <a:extLst>
                <a:ext uri="{FF2B5EF4-FFF2-40B4-BE49-F238E27FC236}">
                  <a16:creationId xmlns="" xmlns:a16="http://schemas.microsoft.com/office/drawing/2014/main" id="{32D7391D-155A-45B5-8BAA-64223B5B0B4A}"/>
                </a:ext>
              </a:extLst>
            </p:cNvPr>
            <p:cNvSpPr/>
            <p:nvPr/>
          </p:nvSpPr>
          <p:spPr>
            <a:xfrm>
              <a:off x="797293" y="4075240"/>
              <a:ext cx="3918451" cy="461665"/>
            </a:xfrm>
            <a:prstGeom prst="rect">
              <a:avLst/>
            </a:prstGeom>
          </p:spPr>
          <p:txBody>
            <a:bodyPr wrap="square" lIns="72000" rIns="7200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Easy to change colors, photos and Text. </a:t>
              </a:r>
              <a:r>
                <a:rPr lang="ko-KR" altLang="en-US" sz="1200" dirty="0">
                  <a:solidFill>
                    <a:schemeClr val="bg1"/>
                  </a:solidFill>
                  <a:cs typeface="Arial" pitchFamily="34" charset="0"/>
                </a:rPr>
                <a:t>  </a:t>
              </a:r>
            </a:p>
          </p:txBody>
        </p:sp>
        <p:sp>
          <p:nvSpPr>
            <p:cNvPr id="87" name="Rectangle 86">
              <a:extLst>
                <a:ext uri="{FF2B5EF4-FFF2-40B4-BE49-F238E27FC236}">
                  <a16:creationId xmlns="" xmlns:a16="http://schemas.microsoft.com/office/drawing/2014/main" id="{26AD58B1-E8F5-420D-94BE-34A12F2E7D08}"/>
                </a:ext>
              </a:extLst>
            </p:cNvPr>
            <p:cNvSpPr/>
            <p:nvPr/>
          </p:nvSpPr>
          <p:spPr>
            <a:xfrm>
              <a:off x="467544" y="3697444"/>
              <a:ext cx="424820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b="1" dirty="0">
                  <a:solidFill>
                    <a:schemeClr val="bg1"/>
                  </a:solidFill>
                </a:rPr>
                <a:t>3. Contents Here C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8" name="그룹 7">
            <a:extLst>
              <a:ext uri="{FF2B5EF4-FFF2-40B4-BE49-F238E27FC236}">
                <a16:creationId xmlns="" xmlns:a16="http://schemas.microsoft.com/office/drawing/2014/main" id="{FE54CB38-4A64-40E0-BD51-B593B0ED781F}"/>
              </a:ext>
            </a:extLst>
          </p:cNvPr>
          <p:cNvGrpSpPr/>
          <p:nvPr/>
        </p:nvGrpSpPr>
        <p:grpSpPr>
          <a:xfrm>
            <a:off x="883712" y="5163002"/>
            <a:ext cx="5420370" cy="839461"/>
            <a:chOff x="467544" y="4578872"/>
            <a:chExt cx="4248200" cy="839461"/>
          </a:xfrm>
        </p:grpSpPr>
        <p:sp>
          <p:nvSpPr>
            <p:cNvPr id="89" name="Rectangle 88">
              <a:extLst>
                <a:ext uri="{FF2B5EF4-FFF2-40B4-BE49-F238E27FC236}">
                  <a16:creationId xmlns="" xmlns:a16="http://schemas.microsoft.com/office/drawing/2014/main" id="{E2EE21EA-F7EC-491E-8D2F-B2E7A7DE4851}"/>
                </a:ext>
              </a:extLst>
            </p:cNvPr>
            <p:cNvSpPr/>
            <p:nvPr/>
          </p:nvSpPr>
          <p:spPr>
            <a:xfrm>
              <a:off x="797293" y="4956668"/>
              <a:ext cx="3918451" cy="461665"/>
            </a:xfrm>
            <a:prstGeom prst="rect">
              <a:avLst/>
            </a:prstGeom>
          </p:spPr>
          <p:txBody>
            <a:bodyPr wrap="square" lIns="72000" rIns="72000">
              <a:spAutoFit/>
            </a:bodyPr>
            <a:lstStyle/>
            <a:p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Easy to change colors, photos and Text. </a:t>
              </a:r>
              <a:r>
                <a:rPr lang="ko-KR" altLang="en-US" sz="1200" dirty="0">
                  <a:solidFill>
                    <a:schemeClr val="bg1"/>
                  </a:solidFill>
                  <a:cs typeface="Arial" pitchFamily="34" charset="0"/>
                </a:rPr>
                <a:t>  </a:t>
              </a:r>
            </a:p>
          </p:txBody>
        </p:sp>
        <p:sp>
          <p:nvSpPr>
            <p:cNvPr id="90" name="Rectangle 89">
              <a:extLst>
                <a:ext uri="{FF2B5EF4-FFF2-40B4-BE49-F238E27FC236}">
                  <a16:creationId xmlns="" xmlns:a16="http://schemas.microsoft.com/office/drawing/2014/main" id="{7EA0CC6E-0FD9-4117-A602-2B9A616973D2}"/>
                </a:ext>
              </a:extLst>
            </p:cNvPr>
            <p:cNvSpPr/>
            <p:nvPr/>
          </p:nvSpPr>
          <p:spPr>
            <a:xfrm>
              <a:off x="467544" y="4578872"/>
              <a:ext cx="424820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b="1" dirty="0">
                  <a:solidFill>
                    <a:schemeClr val="bg1"/>
                  </a:solidFill>
                </a:rPr>
                <a:t>4. Contents Here D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91" name="Rectangle 90">
            <a:extLst>
              <a:ext uri="{FF2B5EF4-FFF2-40B4-BE49-F238E27FC236}">
                <a16:creationId xmlns="" xmlns:a16="http://schemas.microsoft.com/office/drawing/2014/main" id="{FA483E58-370B-44FF-B048-B7CC9408CF55}"/>
              </a:ext>
            </a:extLst>
          </p:cNvPr>
          <p:cNvSpPr/>
          <p:nvPr/>
        </p:nvSpPr>
        <p:spPr>
          <a:xfrm>
            <a:off x="10049609" y="1976332"/>
            <a:ext cx="13080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</a:rPr>
              <a:t>Text A</a:t>
            </a:r>
            <a:endParaRPr lang="ko-KR" altLang="en-US" sz="2800" b="1" dirty="0">
              <a:solidFill>
                <a:schemeClr val="bg1"/>
              </a:solidFill>
            </a:endParaRPr>
          </a:p>
        </p:txBody>
      </p:sp>
      <p:sp>
        <p:nvSpPr>
          <p:cNvPr id="92" name="Rectangle 91">
            <a:extLst>
              <a:ext uri="{FF2B5EF4-FFF2-40B4-BE49-F238E27FC236}">
                <a16:creationId xmlns="" xmlns:a16="http://schemas.microsoft.com/office/drawing/2014/main" id="{9FD168EB-5EEB-45D4-B84A-BD1EBB30A50E}"/>
              </a:ext>
            </a:extLst>
          </p:cNvPr>
          <p:cNvSpPr/>
          <p:nvPr/>
        </p:nvSpPr>
        <p:spPr>
          <a:xfrm>
            <a:off x="10049609" y="3107952"/>
            <a:ext cx="13080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</a:rPr>
              <a:t>Text B</a:t>
            </a:r>
            <a:endParaRPr lang="ko-KR" altLang="en-US" sz="2800" b="1" dirty="0">
              <a:solidFill>
                <a:schemeClr val="bg1"/>
              </a:solidFill>
            </a:endParaRPr>
          </a:p>
        </p:txBody>
      </p:sp>
      <p:sp>
        <p:nvSpPr>
          <p:cNvPr id="93" name="Rectangle 92">
            <a:extLst>
              <a:ext uri="{FF2B5EF4-FFF2-40B4-BE49-F238E27FC236}">
                <a16:creationId xmlns="" xmlns:a16="http://schemas.microsoft.com/office/drawing/2014/main" id="{5D784CEF-F6A1-4D30-A8A4-68DB0D3C5FDE}"/>
              </a:ext>
            </a:extLst>
          </p:cNvPr>
          <p:cNvSpPr/>
          <p:nvPr/>
        </p:nvSpPr>
        <p:spPr>
          <a:xfrm>
            <a:off x="10049609" y="4239572"/>
            <a:ext cx="13080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</a:rPr>
              <a:t>Text C</a:t>
            </a:r>
            <a:endParaRPr lang="ko-KR" altLang="en-US" sz="2800" b="1" dirty="0">
              <a:solidFill>
                <a:schemeClr val="bg1"/>
              </a:solidFill>
            </a:endParaRPr>
          </a:p>
        </p:txBody>
      </p:sp>
      <p:sp>
        <p:nvSpPr>
          <p:cNvPr id="94" name="Rectangle 93">
            <a:extLst>
              <a:ext uri="{FF2B5EF4-FFF2-40B4-BE49-F238E27FC236}">
                <a16:creationId xmlns="" xmlns:a16="http://schemas.microsoft.com/office/drawing/2014/main" id="{B947CF79-7389-41E9-BF5B-DB97DE77EFF0}"/>
              </a:ext>
            </a:extLst>
          </p:cNvPr>
          <p:cNvSpPr/>
          <p:nvPr/>
        </p:nvSpPr>
        <p:spPr>
          <a:xfrm>
            <a:off x="10049609" y="5351898"/>
            <a:ext cx="13080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</a:rPr>
              <a:t>Text D</a:t>
            </a:r>
            <a:endParaRPr lang="ko-KR" altLang="en-U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74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13272" y="2047618"/>
            <a:ext cx="38884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cs typeface="Arial" pitchFamily="34" charset="0"/>
              </a:rPr>
              <a:t>Easy to change colors, photos and Text.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3272" y="2562177"/>
            <a:ext cx="619452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bg1"/>
                </a:solidFill>
                <a:cs typeface="Arial" pitchFamily="34" charset="0"/>
              </a:rPr>
              <a:t>Get a modern PowerPoint  Presentation that is beautifully designed.  Easy to change colors, photos and Text. You can simply impress your audience and add a unique zing and appeal to your Presentations. I believe that this Template will your Time, Money and Reputation. Get a modern PowerPoint  Presentation that is beautifully designed. Easy to change colors, photos and Text. Get a modern PowerPoint  Presentation that is beautifully designed. </a:t>
            </a:r>
          </a:p>
          <a:p>
            <a:endParaRPr lang="en-US" altLang="ko-KR" sz="1200" dirty="0">
              <a:solidFill>
                <a:schemeClr val="bg1"/>
              </a:solidFill>
              <a:cs typeface="Arial" pitchFamily="34" charset="0"/>
            </a:endParaRPr>
          </a:p>
          <a:p>
            <a:r>
              <a:rPr lang="en-US" altLang="ko-KR" sz="1200" dirty="0">
                <a:solidFill>
                  <a:schemeClr val="bg1"/>
                </a:solidFill>
                <a:cs typeface="Arial" pitchFamily="34" charset="0"/>
              </a:rPr>
              <a:t>You can simply impress your audience and add a unique zing and appeal to your Presentations. I believe that this Template will your Time, Money and Reputation. 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769065" y="5280454"/>
            <a:ext cx="2618846" cy="923330"/>
            <a:chOff x="591574" y="5195758"/>
            <a:chExt cx="1682436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591575" y="5472757"/>
              <a:ext cx="168243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91574" y="5195758"/>
              <a:ext cx="168243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986100" y="5280454"/>
            <a:ext cx="2618846" cy="923330"/>
            <a:chOff x="591574" y="5195758"/>
            <a:chExt cx="1682436" cy="923330"/>
          </a:xfrm>
        </p:grpSpPr>
        <p:sp>
          <p:nvSpPr>
            <p:cNvPr id="17" name="TextBox 16"/>
            <p:cNvSpPr txBox="1"/>
            <p:nvPr/>
          </p:nvSpPr>
          <p:spPr>
            <a:xfrm>
              <a:off x="591575" y="5472757"/>
              <a:ext cx="168243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91574" y="5195758"/>
              <a:ext cx="168243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>
                  <a:solidFill>
                    <a:schemeClr val="bg1"/>
                  </a:solidFill>
                  <a:cs typeface="Arial" pitchFamily="34" charset="0"/>
                </a:rPr>
                <a:t>Your Text  Here</a:t>
              </a:r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027D9231-FFC1-4D98-979D-157825ADF9D1}"/>
              </a:ext>
            </a:extLst>
          </p:cNvPr>
          <p:cNvSpPr txBox="1"/>
          <p:nvPr/>
        </p:nvSpPr>
        <p:spPr>
          <a:xfrm>
            <a:off x="713272" y="481887"/>
            <a:ext cx="519222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b="1" dirty="0">
                <a:solidFill>
                  <a:schemeClr val="bg1"/>
                </a:solidFill>
                <a:latin typeface="+mj-lt"/>
                <a:cs typeface="Arial" pitchFamily="34" charset="0"/>
              </a:rPr>
              <a:t>Simple Portfolio</a:t>
            </a:r>
          </a:p>
          <a:p>
            <a:r>
              <a:rPr lang="en-US" altLang="ko-KR" sz="4400" b="1" dirty="0">
                <a:solidFill>
                  <a:schemeClr val="bg1"/>
                </a:solidFill>
                <a:latin typeface="+mj-lt"/>
                <a:cs typeface="Arial" pitchFamily="34" charset="0"/>
              </a:rPr>
              <a:t>Presentation</a:t>
            </a:r>
          </a:p>
        </p:txBody>
      </p:sp>
      <p:sp>
        <p:nvSpPr>
          <p:cNvPr id="21" name="Rectangle 7">
            <a:extLst>
              <a:ext uri="{FF2B5EF4-FFF2-40B4-BE49-F238E27FC236}">
                <a16:creationId xmlns="" xmlns:a16="http://schemas.microsoft.com/office/drawing/2014/main" id="{93A2AB2F-993B-4726-A542-2E1ABC0D6D56}"/>
              </a:ext>
            </a:extLst>
          </p:cNvPr>
          <p:cNvSpPr/>
          <p:nvPr/>
        </p:nvSpPr>
        <p:spPr>
          <a:xfrm>
            <a:off x="1954004" y="4821374"/>
            <a:ext cx="322040" cy="322040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401869" y="2055482"/>
                </a:moveTo>
                <a:lnTo>
                  <a:pt x="869869" y="2055482"/>
                </a:lnTo>
                <a:lnTo>
                  <a:pt x="869869" y="2919482"/>
                </a:lnTo>
                <a:lnTo>
                  <a:pt x="401869" y="2919482"/>
                </a:lnTo>
                <a:close/>
                <a:moveTo>
                  <a:pt x="1121949" y="1695482"/>
                </a:moveTo>
                <a:lnTo>
                  <a:pt x="1589949" y="1695482"/>
                </a:lnTo>
                <a:lnTo>
                  <a:pt x="1589949" y="2919482"/>
                </a:lnTo>
                <a:lnTo>
                  <a:pt x="1121949" y="2919482"/>
                </a:lnTo>
                <a:close/>
                <a:moveTo>
                  <a:pt x="1842029" y="1335482"/>
                </a:moveTo>
                <a:lnTo>
                  <a:pt x="2310029" y="1335482"/>
                </a:lnTo>
                <a:lnTo>
                  <a:pt x="2310029" y="2919482"/>
                </a:lnTo>
                <a:lnTo>
                  <a:pt x="1842029" y="2919482"/>
                </a:lnTo>
                <a:close/>
                <a:moveTo>
                  <a:pt x="2562109" y="975482"/>
                </a:moveTo>
                <a:lnTo>
                  <a:pt x="3030109" y="975482"/>
                </a:lnTo>
                <a:lnTo>
                  <a:pt x="3030109" y="2919482"/>
                </a:lnTo>
                <a:lnTo>
                  <a:pt x="2562109" y="2919482"/>
                </a:lnTo>
                <a:close/>
                <a:moveTo>
                  <a:pt x="2321888" y="224805"/>
                </a:moveTo>
                <a:lnTo>
                  <a:pt x="2880631" y="247420"/>
                </a:lnTo>
                <a:lnTo>
                  <a:pt x="2620844" y="742612"/>
                </a:lnTo>
                <a:lnTo>
                  <a:pt x="2546105" y="613161"/>
                </a:lnTo>
                <a:lnTo>
                  <a:pt x="541555" y="1770488"/>
                </a:lnTo>
                <a:lnTo>
                  <a:pt x="392077" y="1511585"/>
                </a:lnTo>
                <a:lnTo>
                  <a:pt x="2396627" y="354257"/>
                </a:lnTo>
                <a:close/>
                <a:moveTo>
                  <a:pt x="0" y="0"/>
                </a:moveTo>
                <a:lnTo>
                  <a:pt x="180000" y="0"/>
                </a:lnTo>
                <a:lnTo>
                  <a:pt x="180000" y="3059999"/>
                </a:lnTo>
                <a:lnTo>
                  <a:pt x="3240000" y="3059999"/>
                </a:lnTo>
                <a:lnTo>
                  <a:pt x="3240000" y="3239999"/>
                </a:lnTo>
                <a:lnTo>
                  <a:pt x="180000" y="3239999"/>
                </a:lnTo>
                <a:lnTo>
                  <a:pt x="180000" y="3240000"/>
                </a:lnTo>
                <a:lnTo>
                  <a:pt x="0" y="3240000"/>
                </a:lnTo>
                <a:lnTo>
                  <a:pt x="0" y="3239999"/>
                </a:lnTo>
                <a:lnTo>
                  <a:pt x="0" y="305999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22" name="Rectangle 15">
            <a:extLst>
              <a:ext uri="{FF2B5EF4-FFF2-40B4-BE49-F238E27FC236}">
                <a16:creationId xmlns="" xmlns:a16="http://schemas.microsoft.com/office/drawing/2014/main" id="{92B651F3-EF9E-4F9A-9923-8F5D20E45375}"/>
              </a:ext>
            </a:extLst>
          </p:cNvPr>
          <p:cNvSpPr/>
          <p:nvPr/>
        </p:nvSpPr>
        <p:spPr>
          <a:xfrm rot="5400000">
            <a:off x="5148746" y="4817059"/>
            <a:ext cx="322469" cy="322041"/>
          </a:xfrm>
          <a:custGeom>
            <a:avLst/>
            <a:gdLst/>
            <a:ahLst/>
            <a:cxnLst/>
            <a:rect l="l" t="t" r="r" b="b"/>
            <a:pathLst>
              <a:path w="3244313" h="3240000">
                <a:moveTo>
                  <a:pt x="2055482" y="677891"/>
                </a:moveTo>
                <a:lnTo>
                  <a:pt x="2055482" y="209891"/>
                </a:lnTo>
                <a:lnTo>
                  <a:pt x="2919482" y="209891"/>
                </a:lnTo>
                <a:lnTo>
                  <a:pt x="2919482" y="677891"/>
                </a:lnTo>
                <a:close/>
                <a:moveTo>
                  <a:pt x="1695482" y="1397971"/>
                </a:moveTo>
                <a:lnTo>
                  <a:pt x="1695482" y="929971"/>
                </a:lnTo>
                <a:lnTo>
                  <a:pt x="2919482" y="929971"/>
                </a:lnTo>
                <a:lnTo>
                  <a:pt x="2919482" y="1397971"/>
                </a:lnTo>
                <a:close/>
                <a:moveTo>
                  <a:pt x="1335482" y="2118051"/>
                </a:moveTo>
                <a:lnTo>
                  <a:pt x="1335482" y="1650051"/>
                </a:lnTo>
                <a:lnTo>
                  <a:pt x="2919482" y="1650051"/>
                </a:lnTo>
                <a:lnTo>
                  <a:pt x="2919482" y="2118051"/>
                </a:lnTo>
                <a:close/>
                <a:moveTo>
                  <a:pt x="975482" y="2838131"/>
                </a:moveTo>
                <a:lnTo>
                  <a:pt x="975482" y="2370131"/>
                </a:lnTo>
                <a:lnTo>
                  <a:pt x="2919482" y="2370131"/>
                </a:lnTo>
                <a:lnTo>
                  <a:pt x="2919482" y="2838131"/>
                </a:lnTo>
                <a:close/>
                <a:moveTo>
                  <a:pt x="10788" y="2651034"/>
                </a:moveTo>
                <a:lnTo>
                  <a:pt x="1168116" y="646484"/>
                </a:lnTo>
                <a:lnTo>
                  <a:pt x="1038664" y="571745"/>
                </a:lnTo>
                <a:lnTo>
                  <a:pt x="1533856" y="311959"/>
                </a:lnTo>
                <a:lnTo>
                  <a:pt x="1556471" y="870701"/>
                </a:lnTo>
                <a:lnTo>
                  <a:pt x="1427019" y="795962"/>
                </a:lnTo>
                <a:lnTo>
                  <a:pt x="269691" y="2800512"/>
                </a:lnTo>
                <a:close/>
                <a:moveTo>
                  <a:pt x="0" y="3240000"/>
                </a:moveTo>
                <a:lnTo>
                  <a:pt x="0" y="3060000"/>
                </a:lnTo>
                <a:lnTo>
                  <a:pt x="3064313" y="3060000"/>
                </a:lnTo>
                <a:lnTo>
                  <a:pt x="3064313" y="0"/>
                </a:lnTo>
                <a:lnTo>
                  <a:pt x="3244313" y="0"/>
                </a:lnTo>
                <a:lnTo>
                  <a:pt x="3244313" y="3240000"/>
                </a:lnTo>
                <a:lnTo>
                  <a:pt x="3240000" y="3240000"/>
                </a:lnTo>
                <a:lnTo>
                  <a:pt x="3064313" y="3240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EA739234-9D1F-4A89-85C6-A8149EBE77D1}"/>
              </a:ext>
            </a:extLst>
          </p:cNvPr>
          <p:cNvSpPr/>
          <p:nvPr/>
        </p:nvSpPr>
        <p:spPr>
          <a:xfrm>
            <a:off x="11582400" y="53"/>
            <a:ext cx="6096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7B3DB667-1D9D-4EAE-84E3-A8A45C2EA31F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8" name="Picture Placeholder 7">
            <a:extLst>
              <a:ext uri="{FF2B5EF4-FFF2-40B4-BE49-F238E27FC236}">
                <a16:creationId xmlns="" xmlns:a16="http://schemas.microsoft.com/office/drawing/2014/main" id="{C1837247-4671-4380-B1E5-4E5F1BE6349A}"/>
              </a:ext>
            </a:extLst>
          </p:cNvPr>
          <p:cNvSpPr>
            <a:spLocks noGrp="1"/>
          </p:cNvSpPr>
          <p:nvPr>
            <p:ph type="pic" idx="10"/>
          </p:nvPr>
        </p:nvSpPr>
        <p:spPr/>
      </p:sp>
    </p:spTree>
    <p:extLst>
      <p:ext uri="{BB962C8B-B14F-4D97-AF65-F5344CB8AC3E}">
        <p14:creationId xmlns:p14="http://schemas.microsoft.com/office/powerpoint/2010/main" val="1456615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="" xmlns:a16="http://schemas.microsoft.com/office/drawing/2014/main" id="{6E5FA365-F4B6-4885-98E9-319BBA6CC9AF}"/>
              </a:ext>
            </a:extLst>
          </p:cNvPr>
          <p:cNvSpPr/>
          <p:nvPr/>
        </p:nvSpPr>
        <p:spPr>
          <a:xfrm>
            <a:off x="-5526" y="0"/>
            <a:ext cx="12197526" cy="6858000"/>
          </a:xfrm>
          <a:custGeom>
            <a:avLst/>
            <a:gdLst>
              <a:gd name="connsiteX0" fmla="*/ 488332 w 18296289"/>
              <a:gd name="connsiteY0" fmla="*/ 6 h 10287000"/>
              <a:gd name="connsiteX1" fmla="*/ 716342 w 18296289"/>
              <a:gd name="connsiteY1" fmla="*/ 6 h 10287000"/>
              <a:gd name="connsiteX2" fmla="*/ 716342 w 18296289"/>
              <a:gd name="connsiteY2" fmla="*/ 10287000 h 10287000"/>
              <a:gd name="connsiteX3" fmla="*/ 488332 w 18296289"/>
              <a:gd name="connsiteY3" fmla="*/ 10287000 h 10287000"/>
              <a:gd name="connsiteX4" fmla="*/ 0 w 18296289"/>
              <a:gd name="connsiteY4" fmla="*/ 6 h 10287000"/>
              <a:gd name="connsiteX5" fmla="*/ 228011 w 18296289"/>
              <a:gd name="connsiteY5" fmla="*/ 6 h 10287000"/>
              <a:gd name="connsiteX6" fmla="*/ 228011 w 18296289"/>
              <a:gd name="connsiteY6" fmla="*/ 10287000 h 10287000"/>
              <a:gd name="connsiteX7" fmla="*/ 0 w 18296289"/>
              <a:gd name="connsiteY7" fmla="*/ 10287000 h 10287000"/>
              <a:gd name="connsiteX8" fmla="*/ 976663 w 18296289"/>
              <a:gd name="connsiteY8" fmla="*/ 5 h 10287000"/>
              <a:gd name="connsiteX9" fmla="*/ 1204675 w 18296289"/>
              <a:gd name="connsiteY9" fmla="*/ 5 h 10287000"/>
              <a:gd name="connsiteX10" fmla="*/ 1204675 w 18296289"/>
              <a:gd name="connsiteY10" fmla="*/ 10287000 h 10287000"/>
              <a:gd name="connsiteX11" fmla="*/ 976663 w 18296289"/>
              <a:gd name="connsiteY11" fmla="*/ 10287000 h 10287000"/>
              <a:gd name="connsiteX12" fmla="*/ 1464995 w 18296289"/>
              <a:gd name="connsiteY12" fmla="*/ 5 h 10287000"/>
              <a:gd name="connsiteX13" fmla="*/ 1693006 w 18296289"/>
              <a:gd name="connsiteY13" fmla="*/ 5 h 10287000"/>
              <a:gd name="connsiteX14" fmla="*/ 1693006 w 18296289"/>
              <a:gd name="connsiteY14" fmla="*/ 10287000 h 10287000"/>
              <a:gd name="connsiteX15" fmla="*/ 1464995 w 18296289"/>
              <a:gd name="connsiteY15" fmla="*/ 10287000 h 10287000"/>
              <a:gd name="connsiteX16" fmla="*/ 1953326 w 18296289"/>
              <a:gd name="connsiteY16" fmla="*/ 5 h 10287000"/>
              <a:gd name="connsiteX17" fmla="*/ 2181338 w 18296289"/>
              <a:gd name="connsiteY17" fmla="*/ 5 h 10287000"/>
              <a:gd name="connsiteX18" fmla="*/ 2181338 w 18296289"/>
              <a:gd name="connsiteY18" fmla="*/ 10287000 h 10287000"/>
              <a:gd name="connsiteX19" fmla="*/ 1953326 w 18296289"/>
              <a:gd name="connsiteY19" fmla="*/ 10287000 h 10287000"/>
              <a:gd name="connsiteX20" fmla="*/ 2441658 w 18296289"/>
              <a:gd name="connsiteY20" fmla="*/ 5 h 10287000"/>
              <a:gd name="connsiteX21" fmla="*/ 2669670 w 18296289"/>
              <a:gd name="connsiteY21" fmla="*/ 5 h 10287000"/>
              <a:gd name="connsiteX22" fmla="*/ 2669670 w 18296289"/>
              <a:gd name="connsiteY22" fmla="*/ 10287000 h 10287000"/>
              <a:gd name="connsiteX23" fmla="*/ 2441658 w 18296289"/>
              <a:gd name="connsiteY23" fmla="*/ 10287000 h 10287000"/>
              <a:gd name="connsiteX24" fmla="*/ 2929991 w 18296289"/>
              <a:gd name="connsiteY24" fmla="*/ 5 h 10287000"/>
              <a:gd name="connsiteX25" fmla="*/ 3158002 w 18296289"/>
              <a:gd name="connsiteY25" fmla="*/ 5 h 10287000"/>
              <a:gd name="connsiteX26" fmla="*/ 3158002 w 18296289"/>
              <a:gd name="connsiteY26" fmla="*/ 10287000 h 10287000"/>
              <a:gd name="connsiteX27" fmla="*/ 2929991 w 18296289"/>
              <a:gd name="connsiteY27" fmla="*/ 10287000 h 10287000"/>
              <a:gd name="connsiteX28" fmla="*/ 3418323 w 18296289"/>
              <a:gd name="connsiteY28" fmla="*/ 5 h 10287000"/>
              <a:gd name="connsiteX29" fmla="*/ 3646334 w 18296289"/>
              <a:gd name="connsiteY29" fmla="*/ 5 h 10287000"/>
              <a:gd name="connsiteX30" fmla="*/ 3646334 w 18296289"/>
              <a:gd name="connsiteY30" fmla="*/ 10287000 h 10287000"/>
              <a:gd name="connsiteX31" fmla="*/ 3418323 w 18296289"/>
              <a:gd name="connsiteY31" fmla="*/ 10287000 h 10287000"/>
              <a:gd name="connsiteX32" fmla="*/ 3906655 w 18296289"/>
              <a:gd name="connsiteY32" fmla="*/ 5 h 10287000"/>
              <a:gd name="connsiteX33" fmla="*/ 4134665 w 18296289"/>
              <a:gd name="connsiteY33" fmla="*/ 5 h 10287000"/>
              <a:gd name="connsiteX34" fmla="*/ 4134665 w 18296289"/>
              <a:gd name="connsiteY34" fmla="*/ 10287000 h 10287000"/>
              <a:gd name="connsiteX35" fmla="*/ 3906655 w 18296289"/>
              <a:gd name="connsiteY35" fmla="*/ 10287000 h 10287000"/>
              <a:gd name="connsiteX36" fmla="*/ 4394985 w 18296289"/>
              <a:gd name="connsiteY36" fmla="*/ 4 h 10287000"/>
              <a:gd name="connsiteX37" fmla="*/ 4622994 w 18296289"/>
              <a:gd name="connsiteY37" fmla="*/ 4 h 10287000"/>
              <a:gd name="connsiteX38" fmla="*/ 4622994 w 18296289"/>
              <a:gd name="connsiteY38" fmla="*/ 10287000 h 10287000"/>
              <a:gd name="connsiteX39" fmla="*/ 4394985 w 18296289"/>
              <a:gd name="connsiteY39" fmla="*/ 10287000 h 10287000"/>
              <a:gd name="connsiteX40" fmla="*/ 4883318 w 18296289"/>
              <a:gd name="connsiteY40" fmla="*/ 4 h 10287000"/>
              <a:gd name="connsiteX41" fmla="*/ 5111327 w 18296289"/>
              <a:gd name="connsiteY41" fmla="*/ 4 h 10287000"/>
              <a:gd name="connsiteX42" fmla="*/ 5111327 w 18296289"/>
              <a:gd name="connsiteY42" fmla="*/ 10287000 h 10287000"/>
              <a:gd name="connsiteX43" fmla="*/ 4883318 w 18296289"/>
              <a:gd name="connsiteY43" fmla="*/ 10287000 h 10287000"/>
              <a:gd name="connsiteX44" fmla="*/ 5371649 w 18296289"/>
              <a:gd name="connsiteY44" fmla="*/ 4 h 10287000"/>
              <a:gd name="connsiteX45" fmla="*/ 5599660 w 18296289"/>
              <a:gd name="connsiteY45" fmla="*/ 4 h 10287000"/>
              <a:gd name="connsiteX46" fmla="*/ 5599660 w 18296289"/>
              <a:gd name="connsiteY46" fmla="*/ 10287000 h 10287000"/>
              <a:gd name="connsiteX47" fmla="*/ 5371649 w 18296289"/>
              <a:gd name="connsiteY47" fmla="*/ 10287000 h 10287000"/>
              <a:gd name="connsiteX48" fmla="*/ 5859980 w 18296289"/>
              <a:gd name="connsiteY48" fmla="*/ 4 h 10287000"/>
              <a:gd name="connsiteX49" fmla="*/ 6087990 w 18296289"/>
              <a:gd name="connsiteY49" fmla="*/ 4 h 10287000"/>
              <a:gd name="connsiteX50" fmla="*/ 6087990 w 18296289"/>
              <a:gd name="connsiteY50" fmla="*/ 10287000 h 10287000"/>
              <a:gd name="connsiteX51" fmla="*/ 5859980 w 18296289"/>
              <a:gd name="connsiteY51" fmla="*/ 10287000 h 10287000"/>
              <a:gd name="connsiteX52" fmla="*/ 6348314 w 18296289"/>
              <a:gd name="connsiteY52" fmla="*/ 4 h 10287000"/>
              <a:gd name="connsiteX53" fmla="*/ 6576324 w 18296289"/>
              <a:gd name="connsiteY53" fmla="*/ 4 h 10287000"/>
              <a:gd name="connsiteX54" fmla="*/ 6576324 w 18296289"/>
              <a:gd name="connsiteY54" fmla="*/ 10287000 h 10287000"/>
              <a:gd name="connsiteX55" fmla="*/ 6348314 w 18296289"/>
              <a:gd name="connsiteY55" fmla="*/ 10287000 h 10287000"/>
              <a:gd name="connsiteX56" fmla="*/ 6836644 w 18296289"/>
              <a:gd name="connsiteY56" fmla="*/ 4 h 10287000"/>
              <a:gd name="connsiteX57" fmla="*/ 7064654 w 18296289"/>
              <a:gd name="connsiteY57" fmla="*/ 4 h 10287000"/>
              <a:gd name="connsiteX58" fmla="*/ 7064654 w 18296289"/>
              <a:gd name="connsiteY58" fmla="*/ 10287000 h 10287000"/>
              <a:gd name="connsiteX59" fmla="*/ 6836644 w 18296289"/>
              <a:gd name="connsiteY59" fmla="*/ 10287000 h 10287000"/>
              <a:gd name="connsiteX60" fmla="*/ 7324976 w 18296289"/>
              <a:gd name="connsiteY60" fmla="*/ 3 h 10287000"/>
              <a:gd name="connsiteX61" fmla="*/ 7552987 w 18296289"/>
              <a:gd name="connsiteY61" fmla="*/ 3 h 10287000"/>
              <a:gd name="connsiteX62" fmla="*/ 7552987 w 18296289"/>
              <a:gd name="connsiteY62" fmla="*/ 10287000 h 10287000"/>
              <a:gd name="connsiteX63" fmla="*/ 7324976 w 18296289"/>
              <a:gd name="connsiteY63" fmla="*/ 10287000 h 10287000"/>
              <a:gd name="connsiteX64" fmla="*/ 7813308 w 18296289"/>
              <a:gd name="connsiteY64" fmla="*/ 3 h 10287000"/>
              <a:gd name="connsiteX65" fmla="*/ 8041318 w 18296289"/>
              <a:gd name="connsiteY65" fmla="*/ 3 h 10287000"/>
              <a:gd name="connsiteX66" fmla="*/ 8041318 w 18296289"/>
              <a:gd name="connsiteY66" fmla="*/ 10287000 h 10287000"/>
              <a:gd name="connsiteX67" fmla="*/ 7813308 w 18296289"/>
              <a:gd name="connsiteY67" fmla="*/ 10287000 h 10287000"/>
              <a:gd name="connsiteX68" fmla="*/ 8301639 w 18296289"/>
              <a:gd name="connsiteY68" fmla="*/ 3 h 10287000"/>
              <a:gd name="connsiteX69" fmla="*/ 8529649 w 18296289"/>
              <a:gd name="connsiteY69" fmla="*/ 3 h 10287000"/>
              <a:gd name="connsiteX70" fmla="*/ 8529649 w 18296289"/>
              <a:gd name="connsiteY70" fmla="*/ 10287000 h 10287000"/>
              <a:gd name="connsiteX71" fmla="*/ 8301639 w 18296289"/>
              <a:gd name="connsiteY71" fmla="*/ 10287000 h 10287000"/>
              <a:gd name="connsiteX72" fmla="*/ 8789970 w 18296289"/>
              <a:gd name="connsiteY72" fmla="*/ 3 h 10287000"/>
              <a:gd name="connsiteX73" fmla="*/ 9017981 w 18296289"/>
              <a:gd name="connsiteY73" fmla="*/ 3 h 10287000"/>
              <a:gd name="connsiteX74" fmla="*/ 9017981 w 18296289"/>
              <a:gd name="connsiteY74" fmla="*/ 10287000 h 10287000"/>
              <a:gd name="connsiteX75" fmla="*/ 8789970 w 18296289"/>
              <a:gd name="connsiteY75" fmla="*/ 10287000 h 10287000"/>
              <a:gd name="connsiteX76" fmla="*/ 9278302 w 18296289"/>
              <a:gd name="connsiteY76" fmla="*/ 3 h 10287000"/>
              <a:gd name="connsiteX77" fmla="*/ 9506313 w 18296289"/>
              <a:gd name="connsiteY77" fmla="*/ 3 h 10287000"/>
              <a:gd name="connsiteX78" fmla="*/ 9506313 w 18296289"/>
              <a:gd name="connsiteY78" fmla="*/ 10287000 h 10287000"/>
              <a:gd name="connsiteX79" fmla="*/ 9278302 w 18296289"/>
              <a:gd name="connsiteY79" fmla="*/ 10287000 h 10287000"/>
              <a:gd name="connsiteX80" fmla="*/ 9766634 w 18296289"/>
              <a:gd name="connsiteY80" fmla="*/ 3 h 10287000"/>
              <a:gd name="connsiteX81" fmla="*/ 9994645 w 18296289"/>
              <a:gd name="connsiteY81" fmla="*/ 3 h 10287000"/>
              <a:gd name="connsiteX82" fmla="*/ 9994645 w 18296289"/>
              <a:gd name="connsiteY82" fmla="*/ 10287000 h 10287000"/>
              <a:gd name="connsiteX83" fmla="*/ 9766634 w 18296289"/>
              <a:gd name="connsiteY83" fmla="*/ 10287000 h 10287000"/>
              <a:gd name="connsiteX84" fmla="*/ 10254966 w 18296289"/>
              <a:gd name="connsiteY84" fmla="*/ 3 h 10287000"/>
              <a:gd name="connsiteX85" fmla="*/ 10482977 w 18296289"/>
              <a:gd name="connsiteY85" fmla="*/ 3 h 10287000"/>
              <a:gd name="connsiteX86" fmla="*/ 10482977 w 18296289"/>
              <a:gd name="connsiteY86" fmla="*/ 10287000 h 10287000"/>
              <a:gd name="connsiteX87" fmla="*/ 10254966 w 18296289"/>
              <a:gd name="connsiteY87" fmla="*/ 10287000 h 10287000"/>
              <a:gd name="connsiteX88" fmla="*/ 10743298 w 18296289"/>
              <a:gd name="connsiteY88" fmla="*/ 2 h 10287000"/>
              <a:gd name="connsiteX89" fmla="*/ 10971309 w 18296289"/>
              <a:gd name="connsiteY89" fmla="*/ 2 h 10287000"/>
              <a:gd name="connsiteX90" fmla="*/ 10971309 w 18296289"/>
              <a:gd name="connsiteY90" fmla="*/ 10287000 h 10287000"/>
              <a:gd name="connsiteX91" fmla="*/ 10743298 w 18296289"/>
              <a:gd name="connsiteY91" fmla="*/ 10287000 h 10287000"/>
              <a:gd name="connsiteX92" fmla="*/ 11231630 w 18296289"/>
              <a:gd name="connsiteY92" fmla="*/ 2 h 10287000"/>
              <a:gd name="connsiteX93" fmla="*/ 11459641 w 18296289"/>
              <a:gd name="connsiteY93" fmla="*/ 2 h 10287000"/>
              <a:gd name="connsiteX94" fmla="*/ 11459641 w 18296289"/>
              <a:gd name="connsiteY94" fmla="*/ 10287000 h 10287000"/>
              <a:gd name="connsiteX95" fmla="*/ 11231630 w 18296289"/>
              <a:gd name="connsiteY95" fmla="*/ 10287000 h 10287000"/>
              <a:gd name="connsiteX96" fmla="*/ 11719962 w 18296289"/>
              <a:gd name="connsiteY96" fmla="*/ 2 h 10287000"/>
              <a:gd name="connsiteX97" fmla="*/ 11947973 w 18296289"/>
              <a:gd name="connsiteY97" fmla="*/ 2 h 10287000"/>
              <a:gd name="connsiteX98" fmla="*/ 11947973 w 18296289"/>
              <a:gd name="connsiteY98" fmla="*/ 10287000 h 10287000"/>
              <a:gd name="connsiteX99" fmla="*/ 11719962 w 18296289"/>
              <a:gd name="connsiteY99" fmla="*/ 10287000 h 10287000"/>
              <a:gd name="connsiteX100" fmla="*/ 12208294 w 18296289"/>
              <a:gd name="connsiteY100" fmla="*/ 2 h 10287000"/>
              <a:gd name="connsiteX101" fmla="*/ 12436305 w 18296289"/>
              <a:gd name="connsiteY101" fmla="*/ 2 h 10287000"/>
              <a:gd name="connsiteX102" fmla="*/ 12436305 w 18296289"/>
              <a:gd name="connsiteY102" fmla="*/ 10287000 h 10287000"/>
              <a:gd name="connsiteX103" fmla="*/ 12208294 w 18296289"/>
              <a:gd name="connsiteY103" fmla="*/ 10287000 h 10287000"/>
              <a:gd name="connsiteX104" fmla="*/ 12696626 w 18296289"/>
              <a:gd name="connsiteY104" fmla="*/ 2 h 10287000"/>
              <a:gd name="connsiteX105" fmla="*/ 12924637 w 18296289"/>
              <a:gd name="connsiteY105" fmla="*/ 2 h 10287000"/>
              <a:gd name="connsiteX106" fmla="*/ 12924637 w 18296289"/>
              <a:gd name="connsiteY106" fmla="*/ 10287000 h 10287000"/>
              <a:gd name="connsiteX107" fmla="*/ 12696626 w 18296289"/>
              <a:gd name="connsiteY107" fmla="*/ 10287000 h 10287000"/>
              <a:gd name="connsiteX108" fmla="*/ 13184958 w 18296289"/>
              <a:gd name="connsiteY108" fmla="*/ 2 h 10287000"/>
              <a:gd name="connsiteX109" fmla="*/ 13412969 w 18296289"/>
              <a:gd name="connsiteY109" fmla="*/ 2 h 10287000"/>
              <a:gd name="connsiteX110" fmla="*/ 13412969 w 18296289"/>
              <a:gd name="connsiteY110" fmla="*/ 10287000 h 10287000"/>
              <a:gd name="connsiteX111" fmla="*/ 13184958 w 18296289"/>
              <a:gd name="connsiteY111" fmla="*/ 10287000 h 10287000"/>
              <a:gd name="connsiteX112" fmla="*/ 13673290 w 18296289"/>
              <a:gd name="connsiteY112" fmla="*/ 1 h 10287000"/>
              <a:gd name="connsiteX113" fmla="*/ 13901301 w 18296289"/>
              <a:gd name="connsiteY113" fmla="*/ 1 h 10287000"/>
              <a:gd name="connsiteX114" fmla="*/ 13901301 w 18296289"/>
              <a:gd name="connsiteY114" fmla="*/ 10287000 h 10287000"/>
              <a:gd name="connsiteX115" fmla="*/ 13673290 w 18296289"/>
              <a:gd name="connsiteY115" fmla="*/ 10287000 h 10287000"/>
              <a:gd name="connsiteX116" fmla="*/ 14161622 w 18296289"/>
              <a:gd name="connsiteY116" fmla="*/ 1 h 10287000"/>
              <a:gd name="connsiteX117" fmla="*/ 14389633 w 18296289"/>
              <a:gd name="connsiteY117" fmla="*/ 1 h 10287000"/>
              <a:gd name="connsiteX118" fmla="*/ 14389633 w 18296289"/>
              <a:gd name="connsiteY118" fmla="*/ 10287000 h 10287000"/>
              <a:gd name="connsiteX119" fmla="*/ 14161622 w 18296289"/>
              <a:gd name="connsiteY119" fmla="*/ 10287000 h 10287000"/>
              <a:gd name="connsiteX120" fmla="*/ 14649954 w 18296289"/>
              <a:gd name="connsiteY120" fmla="*/ 1 h 10287000"/>
              <a:gd name="connsiteX121" fmla="*/ 14877965 w 18296289"/>
              <a:gd name="connsiteY121" fmla="*/ 1 h 10287000"/>
              <a:gd name="connsiteX122" fmla="*/ 14877965 w 18296289"/>
              <a:gd name="connsiteY122" fmla="*/ 10287000 h 10287000"/>
              <a:gd name="connsiteX123" fmla="*/ 14649954 w 18296289"/>
              <a:gd name="connsiteY123" fmla="*/ 10287000 h 10287000"/>
              <a:gd name="connsiteX124" fmla="*/ 15138286 w 18296289"/>
              <a:gd name="connsiteY124" fmla="*/ 1 h 10287000"/>
              <a:gd name="connsiteX125" fmla="*/ 15366297 w 18296289"/>
              <a:gd name="connsiteY125" fmla="*/ 1 h 10287000"/>
              <a:gd name="connsiteX126" fmla="*/ 15366297 w 18296289"/>
              <a:gd name="connsiteY126" fmla="*/ 10287000 h 10287000"/>
              <a:gd name="connsiteX127" fmla="*/ 15138286 w 18296289"/>
              <a:gd name="connsiteY127" fmla="*/ 10287000 h 10287000"/>
              <a:gd name="connsiteX128" fmla="*/ 15626618 w 18296289"/>
              <a:gd name="connsiteY128" fmla="*/ 1 h 10287000"/>
              <a:gd name="connsiteX129" fmla="*/ 15854629 w 18296289"/>
              <a:gd name="connsiteY129" fmla="*/ 1 h 10287000"/>
              <a:gd name="connsiteX130" fmla="*/ 15854629 w 18296289"/>
              <a:gd name="connsiteY130" fmla="*/ 10287000 h 10287000"/>
              <a:gd name="connsiteX131" fmla="*/ 15626618 w 18296289"/>
              <a:gd name="connsiteY131" fmla="*/ 10287000 h 10287000"/>
              <a:gd name="connsiteX132" fmla="*/ 16114950 w 18296289"/>
              <a:gd name="connsiteY132" fmla="*/ 1 h 10287000"/>
              <a:gd name="connsiteX133" fmla="*/ 16342961 w 18296289"/>
              <a:gd name="connsiteY133" fmla="*/ 1 h 10287000"/>
              <a:gd name="connsiteX134" fmla="*/ 16342961 w 18296289"/>
              <a:gd name="connsiteY134" fmla="*/ 10287000 h 10287000"/>
              <a:gd name="connsiteX135" fmla="*/ 16114950 w 18296289"/>
              <a:gd name="connsiteY135" fmla="*/ 10287000 h 10287000"/>
              <a:gd name="connsiteX136" fmla="*/ 16603282 w 18296289"/>
              <a:gd name="connsiteY136" fmla="*/ 1 h 10287000"/>
              <a:gd name="connsiteX137" fmla="*/ 16831293 w 18296289"/>
              <a:gd name="connsiteY137" fmla="*/ 1 h 10287000"/>
              <a:gd name="connsiteX138" fmla="*/ 16831293 w 18296289"/>
              <a:gd name="connsiteY138" fmla="*/ 10287000 h 10287000"/>
              <a:gd name="connsiteX139" fmla="*/ 16603282 w 18296289"/>
              <a:gd name="connsiteY139" fmla="*/ 10287000 h 10287000"/>
              <a:gd name="connsiteX140" fmla="*/ 17091615 w 18296289"/>
              <a:gd name="connsiteY140" fmla="*/ 0 h 10287000"/>
              <a:gd name="connsiteX141" fmla="*/ 17319625 w 18296289"/>
              <a:gd name="connsiteY141" fmla="*/ 0 h 10287000"/>
              <a:gd name="connsiteX142" fmla="*/ 17319625 w 18296289"/>
              <a:gd name="connsiteY142" fmla="*/ 10287000 h 10287000"/>
              <a:gd name="connsiteX143" fmla="*/ 17091615 w 18296289"/>
              <a:gd name="connsiteY143" fmla="*/ 10287000 h 10287000"/>
              <a:gd name="connsiteX144" fmla="*/ 17579947 w 18296289"/>
              <a:gd name="connsiteY144" fmla="*/ 0 h 10287000"/>
              <a:gd name="connsiteX145" fmla="*/ 17807957 w 18296289"/>
              <a:gd name="connsiteY145" fmla="*/ 0 h 10287000"/>
              <a:gd name="connsiteX146" fmla="*/ 17807957 w 18296289"/>
              <a:gd name="connsiteY146" fmla="*/ 10287000 h 10287000"/>
              <a:gd name="connsiteX147" fmla="*/ 17579947 w 18296289"/>
              <a:gd name="connsiteY147" fmla="*/ 10287000 h 10287000"/>
              <a:gd name="connsiteX148" fmla="*/ 18068279 w 18296289"/>
              <a:gd name="connsiteY148" fmla="*/ 0 h 10287000"/>
              <a:gd name="connsiteX149" fmla="*/ 18296289 w 18296289"/>
              <a:gd name="connsiteY149" fmla="*/ 0 h 10287000"/>
              <a:gd name="connsiteX150" fmla="*/ 18296289 w 18296289"/>
              <a:gd name="connsiteY150" fmla="*/ 10287000 h 10287000"/>
              <a:gd name="connsiteX151" fmla="*/ 18068279 w 18296289"/>
              <a:gd name="connsiteY151" fmla="*/ 10287000 h 1028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18296289" h="10287000">
                <a:moveTo>
                  <a:pt x="488332" y="6"/>
                </a:moveTo>
                <a:lnTo>
                  <a:pt x="716342" y="6"/>
                </a:lnTo>
                <a:lnTo>
                  <a:pt x="716342" y="10287000"/>
                </a:lnTo>
                <a:lnTo>
                  <a:pt x="488332" y="10287000"/>
                </a:lnTo>
                <a:close/>
                <a:moveTo>
                  <a:pt x="0" y="6"/>
                </a:moveTo>
                <a:lnTo>
                  <a:pt x="228011" y="6"/>
                </a:lnTo>
                <a:lnTo>
                  <a:pt x="228011" y="10287000"/>
                </a:lnTo>
                <a:lnTo>
                  <a:pt x="0" y="10287000"/>
                </a:lnTo>
                <a:close/>
                <a:moveTo>
                  <a:pt x="976663" y="5"/>
                </a:moveTo>
                <a:lnTo>
                  <a:pt x="1204675" y="5"/>
                </a:lnTo>
                <a:lnTo>
                  <a:pt x="1204675" y="10287000"/>
                </a:lnTo>
                <a:lnTo>
                  <a:pt x="976663" y="10287000"/>
                </a:lnTo>
                <a:close/>
                <a:moveTo>
                  <a:pt x="1464995" y="5"/>
                </a:moveTo>
                <a:lnTo>
                  <a:pt x="1693006" y="5"/>
                </a:lnTo>
                <a:lnTo>
                  <a:pt x="1693006" y="10287000"/>
                </a:lnTo>
                <a:lnTo>
                  <a:pt x="1464995" y="10287000"/>
                </a:lnTo>
                <a:close/>
                <a:moveTo>
                  <a:pt x="1953326" y="5"/>
                </a:moveTo>
                <a:lnTo>
                  <a:pt x="2181338" y="5"/>
                </a:lnTo>
                <a:lnTo>
                  <a:pt x="2181338" y="10287000"/>
                </a:lnTo>
                <a:lnTo>
                  <a:pt x="1953326" y="10287000"/>
                </a:lnTo>
                <a:close/>
                <a:moveTo>
                  <a:pt x="2441658" y="5"/>
                </a:moveTo>
                <a:lnTo>
                  <a:pt x="2669670" y="5"/>
                </a:lnTo>
                <a:lnTo>
                  <a:pt x="2669670" y="10287000"/>
                </a:lnTo>
                <a:lnTo>
                  <a:pt x="2441658" y="10287000"/>
                </a:lnTo>
                <a:close/>
                <a:moveTo>
                  <a:pt x="2929991" y="5"/>
                </a:moveTo>
                <a:lnTo>
                  <a:pt x="3158002" y="5"/>
                </a:lnTo>
                <a:lnTo>
                  <a:pt x="3158002" y="10287000"/>
                </a:lnTo>
                <a:lnTo>
                  <a:pt x="2929991" y="10287000"/>
                </a:lnTo>
                <a:close/>
                <a:moveTo>
                  <a:pt x="3418323" y="5"/>
                </a:moveTo>
                <a:lnTo>
                  <a:pt x="3646334" y="5"/>
                </a:lnTo>
                <a:lnTo>
                  <a:pt x="3646334" y="10287000"/>
                </a:lnTo>
                <a:lnTo>
                  <a:pt x="3418323" y="10287000"/>
                </a:lnTo>
                <a:close/>
                <a:moveTo>
                  <a:pt x="3906655" y="5"/>
                </a:moveTo>
                <a:lnTo>
                  <a:pt x="4134665" y="5"/>
                </a:lnTo>
                <a:lnTo>
                  <a:pt x="4134665" y="10287000"/>
                </a:lnTo>
                <a:lnTo>
                  <a:pt x="3906655" y="10287000"/>
                </a:lnTo>
                <a:close/>
                <a:moveTo>
                  <a:pt x="4394985" y="4"/>
                </a:moveTo>
                <a:lnTo>
                  <a:pt x="4622994" y="4"/>
                </a:lnTo>
                <a:lnTo>
                  <a:pt x="4622994" y="10287000"/>
                </a:lnTo>
                <a:lnTo>
                  <a:pt x="4394985" y="10287000"/>
                </a:lnTo>
                <a:close/>
                <a:moveTo>
                  <a:pt x="4883318" y="4"/>
                </a:moveTo>
                <a:lnTo>
                  <a:pt x="5111327" y="4"/>
                </a:lnTo>
                <a:lnTo>
                  <a:pt x="5111327" y="10287000"/>
                </a:lnTo>
                <a:lnTo>
                  <a:pt x="4883318" y="10287000"/>
                </a:lnTo>
                <a:close/>
                <a:moveTo>
                  <a:pt x="5371649" y="4"/>
                </a:moveTo>
                <a:lnTo>
                  <a:pt x="5599660" y="4"/>
                </a:lnTo>
                <a:lnTo>
                  <a:pt x="5599660" y="10287000"/>
                </a:lnTo>
                <a:lnTo>
                  <a:pt x="5371649" y="10287000"/>
                </a:lnTo>
                <a:close/>
                <a:moveTo>
                  <a:pt x="5859980" y="4"/>
                </a:moveTo>
                <a:lnTo>
                  <a:pt x="6087990" y="4"/>
                </a:lnTo>
                <a:lnTo>
                  <a:pt x="6087990" y="10287000"/>
                </a:lnTo>
                <a:lnTo>
                  <a:pt x="5859980" y="10287000"/>
                </a:lnTo>
                <a:close/>
                <a:moveTo>
                  <a:pt x="6348314" y="4"/>
                </a:moveTo>
                <a:lnTo>
                  <a:pt x="6576324" y="4"/>
                </a:lnTo>
                <a:lnTo>
                  <a:pt x="6576324" y="10287000"/>
                </a:lnTo>
                <a:lnTo>
                  <a:pt x="6348314" y="10287000"/>
                </a:lnTo>
                <a:close/>
                <a:moveTo>
                  <a:pt x="6836644" y="4"/>
                </a:moveTo>
                <a:lnTo>
                  <a:pt x="7064654" y="4"/>
                </a:lnTo>
                <a:lnTo>
                  <a:pt x="7064654" y="10287000"/>
                </a:lnTo>
                <a:lnTo>
                  <a:pt x="6836644" y="10287000"/>
                </a:lnTo>
                <a:close/>
                <a:moveTo>
                  <a:pt x="7324976" y="3"/>
                </a:moveTo>
                <a:lnTo>
                  <a:pt x="7552987" y="3"/>
                </a:lnTo>
                <a:lnTo>
                  <a:pt x="7552987" y="10287000"/>
                </a:lnTo>
                <a:lnTo>
                  <a:pt x="7324976" y="10287000"/>
                </a:lnTo>
                <a:close/>
                <a:moveTo>
                  <a:pt x="7813308" y="3"/>
                </a:moveTo>
                <a:lnTo>
                  <a:pt x="8041318" y="3"/>
                </a:lnTo>
                <a:lnTo>
                  <a:pt x="8041318" y="10287000"/>
                </a:lnTo>
                <a:lnTo>
                  <a:pt x="7813308" y="10287000"/>
                </a:lnTo>
                <a:close/>
                <a:moveTo>
                  <a:pt x="8301639" y="3"/>
                </a:moveTo>
                <a:lnTo>
                  <a:pt x="8529649" y="3"/>
                </a:lnTo>
                <a:lnTo>
                  <a:pt x="8529649" y="10287000"/>
                </a:lnTo>
                <a:lnTo>
                  <a:pt x="8301639" y="10287000"/>
                </a:lnTo>
                <a:close/>
                <a:moveTo>
                  <a:pt x="8789970" y="3"/>
                </a:moveTo>
                <a:lnTo>
                  <a:pt x="9017981" y="3"/>
                </a:lnTo>
                <a:lnTo>
                  <a:pt x="9017981" y="10287000"/>
                </a:lnTo>
                <a:lnTo>
                  <a:pt x="8789970" y="10287000"/>
                </a:lnTo>
                <a:close/>
                <a:moveTo>
                  <a:pt x="9278302" y="3"/>
                </a:moveTo>
                <a:lnTo>
                  <a:pt x="9506313" y="3"/>
                </a:lnTo>
                <a:lnTo>
                  <a:pt x="9506313" y="10287000"/>
                </a:lnTo>
                <a:lnTo>
                  <a:pt x="9278302" y="10287000"/>
                </a:lnTo>
                <a:close/>
                <a:moveTo>
                  <a:pt x="9766634" y="3"/>
                </a:moveTo>
                <a:lnTo>
                  <a:pt x="9994645" y="3"/>
                </a:lnTo>
                <a:lnTo>
                  <a:pt x="9994645" y="10287000"/>
                </a:lnTo>
                <a:lnTo>
                  <a:pt x="9766634" y="10287000"/>
                </a:lnTo>
                <a:close/>
                <a:moveTo>
                  <a:pt x="10254966" y="3"/>
                </a:moveTo>
                <a:lnTo>
                  <a:pt x="10482977" y="3"/>
                </a:lnTo>
                <a:lnTo>
                  <a:pt x="10482977" y="10287000"/>
                </a:lnTo>
                <a:lnTo>
                  <a:pt x="10254966" y="10287000"/>
                </a:lnTo>
                <a:close/>
                <a:moveTo>
                  <a:pt x="10743298" y="2"/>
                </a:moveTo>
                <a:lnTo>
                  <a:pt x="10971309" y="2"/>
                </a:lnTo>
                <a:lnTo>
                  <a:pt x="10971309" y="10287000"/>
                </a:lnTo>
                <a:lnTo>
                  <a:pt x="10743298" y="10287000"/>
                </a:lnTo>
                <a:close/>
                <a:moveTo>
                  <a:pt x="11231630" y="2"/>
                </a:moveTo>
                <a:lnTo>
                  <a:pt x="11459641" y="2"/>
                </a:lnTo>
                <a:lnTo>
                  <a:pt x="11459641" y="10287000"/>
                </a:lnTo>
                <a:lnTo>
                  <a:pt x="11231630" y="10287000"/>
                </a:lnTo>
                <a:close/>
                <a:moveTo>
                  <a:pt x="11719962" y="2"/>
                </a:moveTo>
                <a:lnTo>
                  <a:pt x="11947973" y="2"/>
                </a:lnTo>
                <a:lnTo>
                  <a:pt x="11947973" y="10287000"/>
                </a:lnTo>
                <a:lnTo>
                  <a:pt x="11719962" y="10287000"/>
                </a:lnTo>
                <a:close/>
                <a:moveTo>
                  <a:pt x="12208294" y="2"/>
                </a:moveTo>
                <a:lnTo>
                  <a:pt x="12436305" y="2"/>
                </a:lnTo>
                <a:lnTo>
                  <a:pt x="12436305" y="10287000"/>
                </a:lnTo>
                <a:lnTo>
                  <a:pt x="12208294" y="10287000"/>
                </a:lnTo>
                <a:close/>
                <a:moveTo>
                  <a:pt x="12696626" y="2"/>
                </a:moveTo>
                <a:lnTo>
                  <a:pt x="12924637" y="2"/>
                </a:lnTo>
                <a:lnTo>
                  <a:pt x="12924637" y="10287000"/>
                </a:lnTo>
                <a:lnTo>
                  <a:pt x="12696626" y="10287000"/>
                </a:lnTo>
                <a:close/>
                <a:moveTo>
                  <a:pt x="13184958" y="2"/>
                </a:moveTo>
                <a:lnTo>
                  <a:pt x="13412969" y="2"/>
                </a:lnTo>
                <a:lnTo>
                  <a:pt x="13412969" y="10287000"/>
                </a:lnTo>
                <a:lnTo>
                  <a:pt x="13184958" y="10287000"/>
                </a:lnTo>
                <a:close/>
                <a:moveTo>
                  <a:pt x="13673290" y="1"/>
                </a:moveTo>
                <a:lnTo>
                  <a:pt x="13901301" y="1"/>
                </a:lnTo>
                <a:lnTo>
                  <a:pt x="13901301" y="10287000"/>
                </a:lnTo>
                <a:lnTo>
                  <a:pt x="13673290" y="10287000"/>
                </a:lnTo>
                <a:close/>
                <a:moveTo>
                  <a:pt x="14161622" y="1"/>
                </a:moveTo>
                <a:lnTo>
                  <a:pt x="14389633" y="1"/>
                </a:lnTo>
                <a:lnTo>
                  <a:pt x="14389633" y="10287000"/>
                </a:lnTo>
                <a:lnTo>
                  <a:pt x="14161622" y="10287000"/>
                </a:lnTo>
                <a:close/>
                <a:moveTo>
                  <a:pt x="14649954" y="1"/>
                </a:moveTo>
                <a:lnTo>
                  <a:pt x="14877965" y="1"/>
                </a:lnTo>
                <a:lnTo>
                  <a:pt x="14877965" y="10287000"/>
                </a:lnTo>
                <a:lnTo>
                  <a:pt x="14649954" y="10287000"/>
                </a:lnTo>
                <a:close/>
                <a:moveTo>
                  <a:pt x="15138286" y="1"/>
                </a:moveTo>
                <a:lnTo>
                  <a:pt x="15366297" y="1"/>
                </a:lnTo>
                <a:lnTo>
                  <a:pt x="15366297" y="10287000"/>
                </a:lnTo>
                <a:lnTo>
                  <a:pt x="15138286" y="10287000"/>
                </a:lnTo>
                <a:close/>
                <a:moveTo>
                  <a:pt x="15626618" y="1"/>
                </a:moveTo>
                <a:lnTo>
                  <a:pt x="15854629" y="1"/>
                </a:lnTo>
                <a:lnTo>
                  <a:pt x="15854629" y="10287000"/>
                </a:lnTo>
                <a:lnTo>
                  <a:pt x="15626618" y="10287000"/>
                </a:lnTo>
                <a:close/>
                <a:moveTo>
                  <a:pt x="16114950" y="1"/>
                </a:moveTo>
                <a:lnTo>
                  <a:pt x="16342961" y="1"/>
                </a:lnTo>
                <a:lnTo>
                  <a:pt x="16342961" y="10287000"/>
                </a:lnTo>
                <a:lnTo>
                  <a:pt x="16114950" y="10287000"/>
                </a:lnTo>
                <a:close/>
                <a:moveTo>
                  <a:pt x="16603282" y="1"/>
                </a:moveTo>
                <a:lnTo>
                  <a:pt x="16831293" y="1"/>
                </a:lnTo>
                <a:lnTo>
                  <a:pt x="16831293" y="10287000"/>
                </a:lnTo>
                <a:lnTo>
                  <a:pt x="16603282" y="10287000"/>
                </a:lnTo>
                <a:close/>
                <a:moveTo>
                  <a:pt x="17091615" y="0"/>
                </a:moveTo>
                <a:lnTo>
                  <a:pt x="17319625" y="0"/>
                </a:lnTo>
                <a:lnTo>
                  <a:pt x="17319625" y="10287000"/>
                </a:lnTo>
                <a:lnTo>
                  <a:pt x="17091615" y="10287000"/>
                </a:lnTo>
                <a:close/>
                <a:moveTo>
                  <a:pt x="17579947" y="0"/>
                </a:moveTo>
                <a:lnTo>
                  <a:pt x="17807957" y="0"/>
                </a:lnTo>
                <a:lnTo>
                  <a:pt x="17807957" y="10287000"/>
                </a:lnTo>
                <a:lnTo>
                  <a:pt x="17579947" y="10287000"/>
                </a:lnTo>
                <a:close/>
                <a:moveTo>
                  <a:pt x="18068279" y="0"/>
                </a:moveTo>
                <a:lnTo>
                  <a:pt x="18296289" y="0"/>
                </a:lnTo>
                <a:lnTo>
                  <a:pt x="18296289" y="10287000"/>
                </a:lnTo>
                <a:lnTo>
                  <a:pt x="18068279" y="10287000"/>
                </a:lnTo>
                <a:close/>
              </a:path>
            </a:pathLst>
          </a:custGeom>
          <a:solidFill>
            <a:schemeClr val="bg1">
              <a:alpha val="1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35" name="Freeform: Shape 34">
            <a:extLst>
              <a:ext uri="{FF2B5EF4-FFF2-40B4-BE49-F238E27FC236}">
                <a16:creationId xmlns="" xmlns:a16="http://schemas.microsoft.com/office/drawing/2014/main" id="{9595561E-B81D-4F74-89C6-156AB54921AA}"/>
              </a:ext>
            </a:extLst>
          </p:cNvPr>
          <p:cNvSpPr/>
          <p:nvPr/>
        </p:nvSpPr>
        <p:spPr>
          <a:xfrm>
            <a:off x="8782051" y="647700"/>
            <a:ext cx="2756175" cy="5562600"/>
          </a:xfrm>
          <a:custGeom>
            <a:avLst/>
            <a:gdLst>
              <a:gd name="connsiteX0" fmla="*/ 0 w 4134263"/>
              <a:gd name="connsiteY0" fmla="*/ 0 h 8343900"/>
              <a:gd name="connsiteX1" fmla="*/ 4134263 w 4134263"/>
              <a:gd name="connsiteY1" fmla="*/ 0 h 8343900"/>
              <a:gd name="connsiteX2" fmla="*/ 4134263 w 4134263"/>
              <a:gd name="connsiteY2" fmla="*/ 8343900 h 8343900"/>
              <a:gd name="connsiteX3" fmla="*/ 0 w 4134263"/>
              <a:gd name="connsiteY3" fmla="*/ 8343900 h 8343900"/>
              <a:gd name="connsiteX4" fmla="*/ 0 w 4134263"/>
              <a:gd name="connsiteY4" fmla="*/ 7895463 h 8343900"/>
              <a:gd name="connsiteX5" fmla="*/ 227674 w 4134263"/>
              <a:gd name="connsiteY5" fmla="*/ 7895463 h 8343900"/>
              <a:gd name="connsiteX6" fmla="*/ 227674 w 4134263"/>
              <a:gd name="connsiteY6" fmla="*/ 8116226 h 8343900"/>
              <a:gd name="connsiteX7" fmla="*/ 3906589 w 4134263"/>
              <a:gd name="connsiteY7" fmla="*/ 8116226 h 8343900"/>
              <a:gd name="connsiteX8" fmla="*/ 3906589 w 4134263"/>
              <a:gd name="connsiteY8" fmla="*/ 227674 h 8343900"/>
              <a:gd name="connsiteX9" fmla="*/ 227674 w 4134263"/>
              <a:gd name="connsiteY9" fmla="*/ 227674 h 8343900"/>
              <a:gd name="connsiteX10" fmla="*/ 227674 w 4134263"/>
              <a:gd name="connsiteY10" fmla="*/ 6515169 h 8343900"/>
              <a:gd name="connsiteX11" fmla="*/ 0 w 4134263"/>
              <a:gd name="connsiteY11" fmla="*/ 6515169 h 8343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134263" h="8343900">
                <a:moveTo>
                  <a:pt x="0" y="0"/>
                </a:moveTo>
                <a:lnTo>
                  <a:pt x="4134263" y="0"/>
                </a:lnTo>
                <a:lnTo>
                  <a:pt x="4134263" y="8343900"/>
                </a:lnTo>
                <a:lnTo>
                  <a:pt x="0" y="8343900"/>
                </a:lnTo>
                <a:lnTo>
                  <a:pt x="0" y="7895463"/>
                </a:lnTo>
                <a:lnTo>
                  <a:pt x="227674" y="7895463"/>
                </a:lnTo>
                <a:lnTo>
                  <a:pt x="227674" y="8116226"/>
                </a:lnTo>
                <a:lnTo>
                  <a:pt x="3906589" y="8116226"/>
                </a:lnTo>
                <a:lnTo>
                  <a:pt x="3906589" y="227674"/>
                </a:lnTo>
                <a:lnTo>
                  <a:pt x="227674" y="227674"/>
                </a:lnTo>
                <a:lnTo>
                  <a:pt x="227674" y="6515169"/>
                </a:lnTo>
                <a:lnTo>
                  <a:pt x="0" y="651516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tx1"/>
              </a:solidFill>
            </a:endParaRPr>
          </a:p>
        </p:txBody>
      </p:sp>
      <p:sp>
        <p:nvSpPr>
          <p:cNvPr id="36" name="Freeform: Shape 35">
            <a:extLst>
              <a:ext uri="{FF2B5EF4-FFF2-40B4-BE49-F238E27FC236}">
                <a16:creationId xmlns="" xmlns:a16="http://schemas.microsoft.com/office/drawing/2014/main" id="{4ECC00AA-ABBD-45B3-B852-4F0AD3173611}"/>
              </a:ext>
            </a:extLst>
          </p:cNvPr>
          <p:cNvSpPr/>
          <p:nvPr/>
        </p:nvSpPr>
        <p:spPr>
          <a:xfrm>
            <a:off x="5516888" y="646921"/>
            <a:ext cx="2756175" cy="5562600"/>
          </a:xfrm>
          <a:custGeom>
            <a:avLst/>
            <a:gdLst>
              <a:gd name="connsiteX0" fmla="*/ 0 w 4134263"/>
              <a:gd name="connsiteY0" fmla="*/ 0 h 8343900"/>
              <a:gd name="connsiteX1" fmla="*/ 4134263 w 4134263"/>
              <a:gd name="connsiteY1" fmla="*/ 0 h 8343900"/>
              <a:gd name="connsiteX2" fmla="*/ 4134263 w 4134263"/>
              <a:gd name="connsiteY2" fmla="*/ 6519670 h 8343900"/>
              <a:gd name="connsiteX3" fmla="*/ 3906589 w 4134263"/>
              <a:gd name="connsiteY3" fmla="*/ 6519670 h 8343900"/>
              <a:gd name="connsiteX4" fmla="*/ 3906589 w 4134263"/>
              <a:gd name="connsiteY4" fmla="*/ 227674 h 8343900"/>
              <a:gd name="connsiteX5" fmla="*/ 227674 w 4134263"/>
              <a:gd name="connsiteY5" fmla="*/ 227674 h 8343900"/>
              <a:gd name="connsiteX6" fmla="*/ 227674 w 4134263"/>
              <a:gd name="connsiteY6" fmla="*/ 8116226 h 8343900"/>
              <a:gd name="connsiteX7" fmla="*/ 3906589 w 4134263"/>
              <a:gd name="connsiteY7" fmla="*/ 8116226 h 8343900"/>
              <a:gd name="connsiteX8" fmla="*/ 3906589 w 4134263"/>
              <a:gd name="connsiteY8" fmla="*/ 7896632 h 8343900"/>
              <a:gd name="connsiteX9" fmla="*/ 4134263 w 4134263"/>
              <a:gd name="connsiteY9" fmla="*/ 7896632 h 8343900"/>
              <a:gd name="connsiteX10" fmla="*/ 4134263 w 4134263"/>
              <a:gd name="connsiteY10" fmla="*/ 8343900 h 8343900"/>
              <a:gd name="connsiteX11" fmla="*/ 0 w 4134263"/>
              <a:gd name="connsiteY11" fmla="*/ 8343900 h 8343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134263" h="8343900">
                <a:moveTo>
                  <a:pt x="0" y="0"/>
                </a:moveTo>
                <a:lnTo>
                  <a:pt x="4134263" y="0"/>
                </a:lnTo>
                <a:lnTo>
                  <a:pt x="4134263" y="6519670"/>
                </a:lnTo>
                <a:lnTo>
                  <a:pt x="3906589" y="6519670"/>
                </a:lnTo>
                <a:lnTo>
                  <a:pt x="3906589" y="227674"/>
                </a:lnTo>
                <a:lnTo>
                  <a:pt x="227674" y="227674"/>
                </a:lnTo>
                <a:lnTo>
                  <a:pt x="227674" y="8116226"/>
                </a:lnTo>
                <a:lnTo>
                  <a:pt x="3906589" y="8116226"/>
                </a:lnTo>
                <a:lnTo>
                  <a:pt x="3906589" y="7896632"/>
                </a:lnTo>
                <a:lnTo>
                  <a:pt x="4134263" y="7896632"/>
                </a:lnTo>
                <a:lnTo>
                  <a:pt x="4134263" y="8343900"/>
                </a:lnTo>
                <a:lnTo>
                  <a:pt x="0" y="83439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tx1"/>
              </a:solidFill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8CA4CF1B-BA6B-4A81-9DD2-CDDB37B545D1}"/>
              </a:ext>
            </a:extLst>
          </p:cNvPr>
          <p:cNvGrpSpPr/>
          <p:nvPr/>
        </p:nvGrpSpPr>
        <p:grpSpPr>
          <a:xfrm>
            <a:off x="5925805" y="1023006"/>
            <a:ext cx="1938339" cy="3778253"/>
            <a:chOff x="5989719" y="1433694"/>
            <a:chExt cx="2451169" cy="5527435"/>
          </a:xfrm>
        </p:grpSpPr>
        <p:sp>
          <p:nvSpPr>
            <p:cNvPr id="6" name="TextBox 5">
              <a:extLst>
                <a:ext uri="{FF2B5EF4-FFF2-40B4-BE49-F238E27FC236}">
                  <a16:creationId xmlns="" xmlns:a16="http://schemas.microsoft.com/office/drawing/2014/main" id="{5652A1C8-FE16-4CB4-8588-83E429F43237}"/>
                </a:ext>
              </a:extLst>
            </p:cNvPr>
            <p:cNvSpPr txBox="1"/>
            <p:nvPr/>
          </p:nvSpPr>
          <p:spPr>
            <a:xfrm>
              <a:off x="5989719" y="1433694"/>
              <a:ext cx="2451169" cy="495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chemeClr val="bg1"/>
                  </a:solidFill>
                  <a:cs typeface="Arial" pitchFamily="34" charset="0"/>
                </a:rPr>
                <a:t>Your Text  Here</a:t>
              </a:r>
              <a:endParaRPr lang="ko-KR" altLang="en-US" sz="16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="" xmlns:a16="http://schemas.microsoft.com/office/drawing/2014/main" id="{D636E553-E2A5-4B59-98BD-EAB49CB54170}"/>
                </a:ext>
              </a:extLst>
            </p:cNvPr>
            <p:cNvSpPr txBox="1"/>
            <p:nvPr/>
          </p:nvSpPr>
          <p:spPr>
            <a:xfrm>
              <a:off x="5989719" y="1963188"/>
              <a:ext cx="2451169" cy="49979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Easy to change colors, photos and Text. I hope and I believe that this Template will your Time, Money and Reputation. Get a modern PowerPoint  Presentation that is beautifully designed. Easy to change colors, photos and Text. You can simply impress your audience and add a unique zing and appeal to your Presentations. 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18" name="Title 1">
            <a:extLst>
              <a:ext uri="{FF2B5EF4-FFF2-40B4-BE49-F238E27FC236}">
                <a16:creationId xmlns="" xmlns:a16="http://schemas.microsoft.com/office/drawing/2014/main" id="{58A31532-B316-484C-8098-AF3FF645AFD9}"/>
              </a:ext>
            </a:extLst>
          </p:cNvPr>
          <p:cNvSpPr txBox="1">
            <a:spLocks/>
          </p:cNvSpPr>
          <p:nvPr/>
        </p:nvSpPr>
        <p:spPr>
          <a:xfrm>
            <a:off x="796649" y="737294"/>
            <a:ext cx="4057877" cy="1928974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90000"/>
              </a:lnSpc>
            </a:pPr>
            <a:r>
              <a:rPr lang="en-US" altLang="ko-KR" sz="4800" b="1" dirty="0">
                <a:solidFill>
                  <a:schemeClr val="bg1"/>
                </a:solidFill>
                <a:cs typeface="Arial" pitchFamily="34" charset="0"/>
              </a:rPr>
              <a:t>Two Column Style</a:t>
            </a:r>
            <a:endParaRPr lang="ko-KR" altLang="en-US" sz="4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9" name="Text Placeholder 2">
            <a:extLst>
              <a:ext uri="{FF2B5EF4-FFF2-40B4-BE49-F238E27FC236}">
                <a16:creationId xmlns="" xmlns:a16="http://schemas.microsoft.com/office/drawing/2014/main" id="{1E70138C-4282-423F-A7E8-4DC7AC3AB295}"/>
              </a:ext>
            </a:extLst>
          </p:cNvPr>
          <p:cNvSpPr txBox="1">
            <a:spLocks/>
          </p:cNvSpPr>
          <p:nvPr/>
        </p:nvSpPr>
        <p:spPr>
          <a:xfrm>
            <a:off x="856718" y="5295412"/>
            <a:ext cx="2833395" cy="615931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1200" dirty="0">
                <a:solidFill>
                  <a:schemeClr val="bg1"/>
                </a:solidFill>
                <a:cs typeface="Arial" pitchFamily="34" charset="0"/>
              </a:rPr>
              <a:t>You can simply impress your audience and add a unique zing and appeal to your Presentations. </a:t>
            </a:r>
            <a:endParaRPr lang="ko-KR" altLang="en-US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0" name="Rounded Rectangle 5">
            <a:extLst>
              <a:ext uri="{FF2B5EF4-FFF2-40B4-BE49-F238E27FC236}">
                <a16:creationId xmlns="" xmlns:a16="http://schemas.microsoft.com/office/drawing/2014/main" id="{E085FFDC-FB18-48C5-A020-B8E7F2694BD3}"/>
              </a:ext>
            </a:extLst>
          </p:cNvPr>
          <p:cNvSpPr/>
          <p:nvPr/>
        </p:nvSpPr>
        <p:spPr>
          <a:xfrm flipH="1">
            <a:off x="930440" y="4789719"/>
            <a:ext cx="410510" cy="338646"/>
          </a:xfrm>
          <a:custGeom>
            <a:avLst/>
            <a:gdLst>
              <a:gd name="connsiteX0" fmla="*/ 1384251 w 3217557"/>
              <a:gd name="connsiteY0" fmla="*/ 661544 h 2702049"/>
              <a:gd name="connsiteX1" fmla="*/ 1574067 w 3217557"/>
              <a:gd name="connsiteY1" fmla="*/ 851360 h 2702049"/>
              <a:gd name="connsiteX2" fmla="*/ 1384251 w 3217557"/>
              <a:gd name="connsiteY2" fmla="*/ 1041176 h 2702049"/>
              <a:gd name="connsiteX3" fmla="*/ 1194435 w 3217557"/>
              <a:gd name="connsiteY3" fmla="*/ 851360 h 2702049"/>
              <a:gd name="connsiteX4" fmla="*/ 1384251 w 3217557"/>
              <a:gd name="connsiteY4" fmla="*/ 661544 h 2702049"/>
              <a:gd name="connsiteX5" fmla="*/ 1993421 w 3217557"/>
              <a:gd name="connsiteY5" fmla="*/ 661544 h 2702049"/>
              <a:gd name="connsiteX6" fmla="*/ 2183237 w 3217557"/>
              <a:gd name="connsiteY6" fmla="*/ 851360 h 2702049"/>
              <a:gd name="connsiteX7" fmla="*/ 1993421 w 3217557"/>
              <a:gd name="connsiteY7" fmla="*/ 1041176 h 2702049"/>
              <a:gd name="connsiteX8" fmla="*/ 1803605 w 3217557"/>
              <a:gd name="connsiteY8" fmla="*/ 851360 h 2702049"/>
              <a:gd name="connsiteX9" fmla="*/ 1993421 w 3217557"/>
              <a:gd name="connsiteY9" fmla="*/ 661544 h 2702049"/>
              <a:gd name="connsiteX10" fmla="*/ 2602591 w 3217557"/>
              <a:gd name="connsiteY10" fmla="*/ 661544 h 2702049"/>
              <a:gd name="connsiteX11" fmla="*/ 2792407 w 3217557"/>
              <a:gd name="connsiteY11" fmla="*/ 851360 h 2702049"/>
              <a:gd name="connsiteX12" fmla="*/ 2602591 w 3217557"/>
              <a:gd name="connsiteY12" fmla="*/ 1041176 h 2702049"/>
              <a:gd name="connsiteX13" fmla="*/ 2412775 w 3217557"/>
              <a:gd name="connsiteY13" fmla="*/ 851360 h 2702049"/>
              <a:gd name="connsiteX14" fmla="*/ 2602591 w 3217557"/>
              <a:gd name="connsiteY14" fmla="*/ 661544 h 2702049"/>
              <a:gd name="connsiteX15" fmla="*/ 677114 w 3217557"/>
              <a:gd name="connsiteY15" fmla="*/ 569491 h 2702049"/>
              <a:gd name="connsiteX16" fmla="*/ 330916 w 3217557"/>
              <a:gd name="connsiteY16" fmla="*/ 569491 h 2702049"/>
              <a:gd name="connsiteX17" fmla="*/ 0 w 3217557"/>
              <a:gd name="connsiteY17" fmla="*/ 900407 h 2702049"/>
              <a:gd name="connsiteX18" fmla="*/ 0 w 3217557"/>
              <a:gd name="connsiteY18" fmla="*/ 1952009 h 2702049"/>
              <a:gd name="connsiteX19" fmla="*/ 330916 w 3217557"/>
              <a:gd name="connsiteY19" fmla="*/ 2282925 h 2702049"/>
              <a:gd name="connsiteX20" fmla="*/ 711670 w 3217557"/>
              <a:gd name="connsiteY20" fmla="*/ 2282925 h 2702049"/>
              <a:gd name="connsiteX21" fmla="*/ 15770 w 3217557"/>
              <a:gd name="connsiteY21" fmla="*/ 2702049 h 2702049"/>
              <a:gd name="connsiteX22" fmla="*/ 1294529 w 3217557"/>
              <a:gd name="connsiteY22" fmla="*/ 2282925 h 2702049"/>
              <a:gd name="connsiteX23" fmla="*/ 2117356 w 3217557"/>
              <a:gd name="connsiteY23" fmla="*/ 2282925 h 2702049"/>
              <a:gd name="connsiteX24" fmla="*/ 2418395 w 3217557"/>
              <a:gd name="connsiteY24" fmla="*/ 2087951 h 2702049"/>
              <a:gd name="connsiteX25" fmla="*/ 1830857 w 3217557"/>
              <a:gd name="connsiteY25" fmla="*/ 1799347 h 2702049"/>
              <a:gd name="connsiteX26" fmla="*/ 1008030 w 3217557"/>
              <a:gd name="connsiteY26" fmla="*/ 1799347 h 2702049"/>
              <a:gd name="connsiteX27" fmla="*/ 677114 w 3217557"/>
              <a:gd name="connsiteY27" fmla="*/ 1468431 h 2702049"/>
              <a:gd name="connsiteX28" fmla="*/ 677114 w 3217557"/>
              <a:gd name="connsiteY28" fmla="*/ 569491 h 2702049"/>
              <a:gd name="connsiteX29" fmla="*/ 2886641 w 3217557"/>
              <a:gd name="connsiteY29" fmla="*/ 0 h 2702049"/>
              <a:gd name="connsiteX30" fmla="*/ 1100201 w 3217557"/>
              <a:gd name="connsiteY30" fmla="*/ 0 h 2702049"/>
              <a:gd name="connsiteX31" fmla="*/ 769285 w 3217557"/>
              <a:gd name="connsiteY31" fmla="*/ 330916 h 2702049"/>
              <a:gd name="connsiteX32" fmla="*/ 769285 w 3217557"/>
              <a:gd name="connsiteY32" fmla="*/ 1382518 h 2702049"/>
              <a:gd name="connsiteX33" fmla="*/ 1100201 w 3217557"/>
              <a:gd name="connsiteY33" fmla="*/ 1713434 h 2702049"/>
              <a:gd name="connsiteX34" fmla="*/ 1923028 w 3217557"/>
              <a:gd name="connsiteY34" fmla="*/ 1713434 h 2702049"/>
              <a:gd name="connsiteX35" fmla="*/ 3078958 w 3217557"/>
              <a:gd name="connsiteY35" fmla="*/ 2077967 h 2702049"/>
              <a:gd name="connsiteX36" fmla="*/ 2505887 w 3217557"/>
              <a:gd name="connsiteY36" fmla="*/ 1713434 h 2702049"/>
              <a:gd name="connsiteX37" fmla="*/ 2886641 w 3217557"/>
              <a:gd name="connsiteY37" fmla="*/ 1713434 h 2702049"/>
              <a:gd name="connsiteX38" fmla="*/ 3217557 w 3217557"/>
              <a:gd name="connsiteY38" fmla="*/ 1382518 h 2702049"/>
              <a:gd name="connsiteX39" fmla="*/ 3217557 w 3217557"/>
              <a:gd name="connsiteY39" fmla="*/ 330916 h 2702049"/>
              <a:gd name="connsiteX40" fmla="*/ 2886641 w 3217557"/>
              <a:gd name="connsiteY40" fmla="*/ 0 h 2702049"/>
              <a:gd name="connsiteX0" fmla="*/ 1384251 w 3217557"/>
              <a:gd name="connsiteY0" fmla="*/ 661544 h 2702049"/>
              <a:gd name="connsiteX1" fmla="*/ 1574067 w 3217557"/>
              <a:gd name="connsiteY1" fmla="*/ 851360 h 2702049"/>
              <a:gd name="connsiteX2" fmla="*/ 1384251 w 3217557"/>
              <a:gd name="connsiteY2" fmla="*/ 1041176 h 2702049"/>
              <a:gd name="connsiteX3" fmla="*/ 1194435 w 3217557"/>
              <a:gd name="connsiteY3" fmla="*/ 851360 h 2702049"/>
              <a:gd name="connsiteX4" fmla="*/ 1384251 w 3217557"/>
              <a:gd name="connsiteY4" fmla="*/ 661544 h 2702049"/>
              <a:gd name="connsiteX5" fmla="*/ 1993421 w 3217557"/>
              <a:gd name="connsiteY5" fmla="*/ 661544 h 2702049"/>
              <a:gd name="connsiteX6" fmla="*/ 2183237 w 3217557"/>
              <a:gd name="connsiteY6" fmla="*/ 851360 h 2702049"/>
              <a:gd name="connsiteX7" fmla="*/ 1993421 w 3217557"/>
              <a:gd name="connsiteY7" fmla="*/ 1041176 h 2702049"/>
              <a:gd name="connsiteX8" fmla="*/ 1803605 w 3217557"/>
              <a:gd name="connsiteY8" fmla="*/ 851360 h 2702049"/>
              <a:gd name="connsiteX9" fmla="*/ 1993421 w 3217557"/>
              <a:gd name="connsiteY9" fmla="*/ 661544 h 2702049"/>
              <a:gd name="connsiteX10" fmla="*/ 2602591 w 3217557"/>
              <a:gd name="connsiteY10" fmla="*/ 661544 h 2702049"/>
              <a:gd name="connsiteX11" fmla="*/ 2792407 w 3217557"/>
              <a:gd name="connsiteY11" fmla="*/ 851360 h 2702049"/>
              <a:gd name="connsiteX12" fmla="*/ 2602591 w 3217557"/>
              <a:gd name="connsiteY12" fmla="*/ 1041176 h 2702049"/>
              <a:gd name="connsiteX13" fmla="*/ 2412775 w 3217557"/>
              <a:gd name="connsiteY13" fmla="*/ 851360 h 2702049"/>
              <a:gd name="connsiteX14" fmla="*/ 2602591 w 3217557"/>
              <a:gd name="connsiteY14" fmla="*/ 661544 h 2702049"/>
              <a:gd name="connsiteX15" fmla="*/ 677114 w 3217557"/>
              <a:gd name="connsiteY15" fmla="*/ 569491 h 2702049"/>
              <a:gd name="connsiteX16" fmla="*/ 330916 w 3217557"/>
              <a:gd name="connsiteY16" fmla="*/ 569491 h 2702049"/>
              <a:gd name="connsiteX17" fmla="*/ 0 w 3217557"/>
              <a:gd name="connsiteY17" fmla="*/ 900407 h 2702049"/>
              <a:gd name="connsiteX18" fmla="*/ 0 w 3217557"/>
              <a:gd name="connsiteY18" fmla="*/ 1952009 h 2702049"/>
              <a:gd name="connsiteX19" fmla="*/ 330916 w 3217557"/>
              <a:gd name="connsiteY19" fmla="*/ 2282925 h 2702049"/>
              <a:gd name="connsiteX20" fmla="*/ 711670 w 3217557"/>
              <a:gd name="connsiteY20" fmla="*/ 2282925 h 2702049"/>
              <a:gd name="connsiteX21" fmla="*/ 15770 w 3217557"/>
              <a:gd name="connsiteY21" fmla="*/ 2702049 h 2702049"/>
              <a:gd name="connsiteX22" fmla="*/ 1294529 w 3217557"/>
              <a:gd name="connsiteY22" fmla="*/ 2282925 h 2702049"/>
              <a:gd name="connsiteX23" fmla="*/ 2117356 w 3217557"/>
              <a:gd name="connsiteY23" fmla="*/ 2282925 h 2702049"/>
              <a:gd name="connsiteX24" fmla="*/ 2418395 w 3217557"/>
              <a:gd name="connsiteY24" fmla="*/ 2087951 h 2702049"/>
              <a:gd name="connsiteX25" fmla="*/ 1830857 w 3217557"/>
              <a:gd name="connsiteY25" fmla="*/ 1799347 h 2702049"/>
              <a:gd name="connsiteX26" fmla="*/ 1008030 w 3217557"/>
              <a:gd name="connsiteY26" fmla="*/ 1799347 h 2702049"/>
              <a:gd name="connsiteX27" fmla="*/ 677114 w 3217557"/>
              <a:gd name="connsiteY27" fmla="*/ 1468431 h 2702049"/>
              <a:gd name="connsiteX28" fmla="*/ 677114 w 3217557"/>
              <a:gd name="connsiteY28" fmla="*/ 569491 h 2702049"/>
              <a:gd name="connsiteX29" fmla="*/ 2886641 w 3217557"/>
              <a:gd name="connsiteY29" fmla="*/ 0 h 2702049"/>
              <a:gd name="connsiteX30" fmla="*/ 1100201 w 3217557"/>
              <a:gd name="connsiteY30" fmla="*/ 0 h 2702049"/>
              <a:gd name="connsiteX31" fmla="*/ 769285 w 3217557"/>
              <a:gd name="connsiteY31" fmla="*/ 330916 h 2702049"/>
              <a:gd name="connsiteX32" fmla="*/ 769285 w 3217557"/>
              <a:gd name="connsiteY32" fmla="*/ 1382518 h 2702049"/>
              <a:gd name="connsiteX33" fmla="*/ 1100201 w 3217557"/>
              <a:gd name="connsiteY33" fmla="*/ 1713434 h 2702049"/>
              <a:gd name="connsiteX34" fmla="*/ 1923028 w 3217557"/>
              <a:gd name="connsiteY34" fmla="*/ 1713434 h 2702049"/>
              <a:gd name="connsiteX35" fmla="*/ 3078958 w 3217557"/>
              <a:gd name="connsiteY35" fmla="*/ 2077967 h 2702049"/>
              <a:gd name="connsiteX36" fmla="*/ 2505887 w 3217557"/>
              <a:gd name="connsiteY36" fmla="*/ 1713434 h 2702049"/>
              <a:gd name="connsiteX37" fmla="*/ 2886641 w 3217557"/>
              <a:gd name="connsiteY37" fmla="*/ 1713434 h 2702049"/>
              <a:gd name="connsiteX38" fmla="*/ 3217557 w 3217557"/>
              <a:gd name="connsiteY38" fmla="*/ 1382518 h 2702049"/>
              <a:gd name="connsiteX39" fmla="*/ 3217557 w 3217557"/>
              <a:gd name="connsiteY39" fmla="*/ 330916 h 2702049"/>
              <a:gd name="connsiteX40" fmla="*/ 2886641 w 3217557"/>
              <a:gd name="connsiteY40" fmla="*/ 0 h 2702049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17557" h="2654282">
                <a:moveTo>
                  <a:pt x="1384251" y="661544"/>
                </a:moveTo>
                <a:cubicBezTo>
                  <a:pt x="1489083" y="661544"/>
                  <a:pt x="1574067" y="746528"/>
                  <a:pt x="1574067" y="851360"/>
                </a:cubicBezTo>
                <a:cubicBezTo>
                  <a:pt x="1574067" y="956192"/>
                  <a:pt x="1489083" y="1041176"/>
                  <a:pt x="1384251" y="1041176"/>
                </a:cubicBezTo>
                <a:cubicBezTo>
                  <a:pt x="1279419" y="1041176"/>
                  <a:pt x="1194435" y="956192"/>
                  <a:pt x="1194435" y="851360"/>
                </a:cubicBezTo>
                <a:cubicBezTo>
                  <a:pt x="1194435" y="746528"/>
                  <a:pt x="1279419" y="661544"/>
                  <a:pt x="1384251" y="661544"/>
                </a:cubicBezTo>
                <a:close/>
                <a:moveTo>
                  <a:pt x="1993421" y="661544"/>
                </a:moveTo>
                <a:cubicBezTo>
                  <a:pt x="2098253" y="661544"/>
                  <a:pt x="2183237" y="746528"/>
                  <a:pt x="2183237" y="851360"/>
                </a:cubicBezTo>
                <a:cubicBezTo>
                  <a:pt x="2183237" y="956192"/>
                  <a:pt x="2098253" y="1041176"/>
                  <a:pt x="1993421" y="1041176"/>
                </a:cubicBezTo>
                <a:cubicBezTo>
                  <a:pt x="1888589" y="1041176"/>
                  <a:pt x="1803605" y="956192"/>
                  <a:pt x="1803605" y="851360"/>
                </a:cubicBezTo>
                <a:cubicBezTo>
                  <a:pt x="1803605" y="746528"/>
                  <a:pt x="1888589" y="661544"/>
                  <a:pt x="1993421" y="661544"/>
                </a:cubicBezTo>
                <a:close/>
                <a:moveTo>
                  <a:pt x="2602591" y="661544"/>
                </a:moveTo>
                <a:cubicBezTo>
                  <a:pt x="2707423" y="661544"/>
                  <a:pt x="2792407" y="746528"/>
                  <a:pt x="2792407" y="851360"/>
                </a:cubicBezTo>
                <a:cubicBezTo>
                  <a:pt x="2792407" y="956192"/>
                  <a:pt x="2707423" y="1041176"/>
                  <a:pt x="2602591" y="1041176"/>
                </a:cubicBezTo>
                <a:cubicBezTo>
                  <a:pt x="2497759" y="1041176"/>
                  <a:pt x="2412775" y="956192"/>
                  <a:pt x="2412775" y="851360"/>
                </a:cubicBezTo>
                <a:cubicBezTo>
                  <a:pt x="2412775" y="746528"/>
                  <a:pt x="2497759" y="661544"/>
                  <a:pt x="2602591" y="661544"/>
                </a:cubicBezTo>
                <a:close/>
                <a:moveTo>
                  <a:pt x="677114" y="569491"/>
                </a:moveTo>
                <a:lnTo>
                  <a:pt x="330916" y="569491"/>
                </a:lnTo>
                <a:cubicBezTo>
                  <a:pt x="148156" y="569491"/>
                  <a:pt x="0" y="717647"/>
                  <a:pt x="0" y="900407"/>
                </a:cubicBezTo>
                <a:lnTo>
                  <a:pt x="0" y="1952009"/>
                </a:lnTo>
                <a:cubicBezTo>
                  <a:pt x="0" y="2134769"/>
                  <a:pt x="148156" y="2282925"/>
                  <a:pt x="330916" y="2282925"/>
                </a:cubicBezTo>
                <a:lnTo>
                  <a:pt x="711670" y="2282925"/>
                </a:lnTo>
                <a:cubicBezTo>
                  <a:pt x="639726" y="2394386"/>
                  <a:pt x="647101" y="2475544"/>
                  <a:pt x="275077" y="2654282"/>
                </a:cubicBezTo>
                <a:cubicBezTo>
                  <a:pt x="900998" y="2583693"/>
                  <a:pt x="998412" y="2552618"/>
                  <a:pt x="1294529" y="2282925"/>
                </a:cubicBezTo>
                <a:lnTo>
                  <a:pt x="2117356" y="2282925"/>
                </a:lnTo>
                <a:cubicBezTo>
                  <a:pt x="2251554" y="2282925"/>
                  <a:pt x="2367095" y="2203043"/>
                  <a:pt x="2418395" y="2087951"/>
                </a:cubicBezTo>
                <a:cubicBezTo>
                  <a:pt x="2205538" y="2022975"/>
                  <a:pt x="2032941" y="1932583"/>
                  <a:pt x="1830857" y="1799347"/>
                </a:cubicBezTo>
                <a:lnTo>
                  <a:pt x="1008030" y="1799347"/>
                </a:lnTo>
                <a:cubicBezTo>
                  <a:pt x="825270" y="1799347"/>
                  <a:pt x="677114" y="1651191"/>
                  <a:pt x="677114" y="1468431"/>
                </a:cubicBezTo>
                <a:lnTo>
                  <a:pt x="677114" y="569491"/>
                </a:lnTo>
                <a:close/>
                <a:moveTo>
                  <a:pt x="2886641" y="0"/>
                </a:moveTo>
                <a:lnTo>
                  <a:pt x="1100201" y="0"/>
                </a:lnTo>
                <a:cubicBezTo>
                  <a:pt x="917441" y="0"/>
                  <a:pt x="769285" y="148156"/>
                  <a:pt x="769285" y="330916"/>
                </a:cubicBezTo>
                <a:lnTo>
                  <a:pt x="769285" y="1382518"/>
                </a:lnTo>
                <a:cubicBezTo>
                  <a:pt x="769285" y="1565278"/>
                  <a:pt x="917441" y="1713434"/>
                  <a:pt x="1100201" y="1713434"/>
                </a:cubicBezTo>
                <a:lnTo>
                  <a:pt x="1923028" y="1713434"/>
                </a:lnTo>
                <a:cubicBezTo>
                  <a:pt x="2301032" y="1962656"/>
                  <a:pt x="2453037" y="2007378"/>
                  <a:pt x="3078958" y="2077967"/>
                </a:cubicBezTo>
                <a:cubicBezTo>
                  <a:pt x="2713759" y="1878758"/>
                  <a:pt x="2673367" y="1899957"/>
                  <a:pt x="2505887" y="1713434"/>
                </a:cubicBezTo>
                <a:lnTo>
                  <a:pt x="2886641" y="1713434"/>
                </a:lnTo>
                <a:cubicBezTo>
                  <a:pt x="3069401" y="1713434"/>
                  <a:pt x="3217557" y="1565278"/>
                  <a:pt x="3217557" y="1382518"/>
                </a:cubicBezTo>
                <a:lnTo>
                  <a:pt x="3217557" y="330916"/>
                </a:lnTo>
                <a:cubicBezTo>
                  <a:pt x="3217557" y="148156"/>
                  <a:pt x="3069401" y="0"/>
                  <a:pt x="288664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/>
          </a:p>
        </p:txBody>
      </p:sp>
      <p:grpSp>
        <p:nvGrpSpPr>
          <p:cNvPr id="21" name="Group 20">
            <a:extLst>
              <a:ext uri="{FF2B5EF4-FFF2-40B4-BE49-F238E27FC236}">
                <a16:creationId xmlns="" xmlns:a16="http://schemas.microsoft.com/office/drawing/2014/main" id="{9C6704F4-09B8-431E-B46A-AD316B6DB2B6}"/>
              </a:ext>
            </a:extLst>
          </p:cNvPr>
          <p:cNvGrpSpPr/>
          <p:nvPr/>
        </p:nvGrpSpPr>
        <p:grpSpPr>
          <a:xfrm>
            <a:off x="6117678" y="4621776"/>
            <a:ext cx="4845803" cy="1289567"/>
            <a:chOff x="3960971" y="2767117"/>
            <a:chExt cx="4267200" cy="1321489"/>
          </a:xfrm>
        </p:grpSpPr>
        <p:sp>
          <p:nvSpPr>
            <p:cNvPr id="22" name="Freeform: Shape 21">
              <a:extLst>
                <a:ext uri="{FF2B5EF4-FFF2-40B4-BE49-F238E27FC236}">
                  <a16:creationId xmlns="" xmlns:a16="http://schemas.microsoft.com/office/drawing/2014/main" id="{6ABA99BD-6C70-4C21-B01A-E5A38434A391}"/>
                </a:ext>
              </a:extLst>
            </p:cNvPr>
            <p:cNvSpPr/>
            <p:nvPr/>
          </p:nvSpPr>
          <p:spPr>
            <a:xfrm>
              <a:off x="4049553" y="3359522"/>
              <a:ext cx="4086225" cy="657225"/>
            </a:xfrm>
            <a:custGeom>
              <a:avLst/>
              <a:gdLst>
                <a:gd name="connsiteX0" fmla="*/ 3881914 w 4086225"/>
                <a:gd name="connsiteY0" fmla="*/ 86622 h 657225"/>
                <a:gd name="connsiteX1" fmla="*/ 2049304 w 4086225"/>
                <a:gd name="connsiteY1" fmla="*/ 319032 h 657225"/>
                <a:gd name="connsiteX2" fmla="*/ 2049304 w 4086225"/>
                <a:gd name="connsiteY2" fmla="*/ 313317 h 657225"/>
                <a:gd name="connsiteX3" fmla="*/ 210979 w 4086225"/>
                <a:gd name="connsiteY3" fmla="*/ 78050 h 657225"/>
                <a:gd name="connsiteX4" fmla="*/ 7144 w 4086225"/>
                <a:gd name="connsiteY4" fmla="*/ 603830 h 657225"/>
                <a:gd name="connsiteX5" fmla="*/ 1779746 w 4086225"/>
                <a:gd name="connsiteY5" fmla="*/ 375230 h 657225"/>
                <a:gd name="connsiteX6" fmla="*/ 2043589 w 4086225"/>
                <a:gd name="connsiteY6" fmla="*/ 643835 h 657225"/>
                <a:gd name="connsiteX7" fmla="*/ 2043589 w 4086225"/>
                <a:gd name="connsiteY7" fmla="*/ 652407 h 657225"/>
                <a:gd name="connsiteX8" fmla="*/ 2312194 w 4086225"/>
                <a:gd name="connsiteY8" fmla="*/ 383802 h 657225"/>
                <a:gd name="connsiteX9" fmla="*/ 4084796 w 4086225"/>
                <a:gd name="connsiteY9" fmla="*/ 612402 h 657225"/>
                <a:gd name="connsiteX10" fmla="*/ 3881914 w 4086225"/>
                <a:gd name="connsiteY10" fmla="*/ 86622 h 65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086225" h="657225">
                  <a:moveTo>
                    <a:pt x="3881914" y="86622"/>
                  </a:moveTo>
                  <a:cubicBezTo>
                    <a:pt x="3555206" y="-1960"/>
                    <a:pt x="2711291" y="-80065"/>
                    <a:pt x="2049304" y="319032"/>
                  </a:cubicBezTo>
                  <a:lnTo>
                    <a:pt x="2049304" y="313317"/>
                  </a:lnTo>
                  <a:cubicBezTo>
                    <a:pt x="1385411" y="-88638"/>
                    <a:pt x="538639" y="-9580"/>
                    <a:pt x="210979" y="78050"/>
                  </a:cubicBezTo>
                  <a:cubicBezTo>
                    <a:pt x="210979" y="78050"/>
                    <a:pt x="17621" y="294267"/>
                    <a:pt x="7144" y="603830"/>
                  </a:cubicBezTo>
                  <a:lnTo>
                    <a:pt x="1779746" y="375230"/>
                  </a:lnTo>
                  <a:cubicBezTo>
                    <a:pt x="1779746" y="521915"/>
                    <a:pt x="1897856" y="640977"/>
                    <a:pt x="2043589" y="643835"/>
                  </a:cubicBezTo>
                  <a:lnTo>
                    <a:pt x="2043589" y="652407"/>
                  </a:lnTo>
                  <a:cubicBezTo>
                    <a:pt x="2192179" y="652407"/>
                    <a:pt x="2312194" y="532392"/>
                    <a:pt x="2312194" y="383802"/>
                  </a:cubicBezTo>
                  <a:lnTo>
                    <a:pt x="4084796" y="612402"/>
                  </a:lnTo>
                  <a:cubicBezTo>
                    <a:pt x="4076224" y="302840"/>
                    <a:pt x="3881914" y="86622"/>
                    <a:pt x="3881914" y="86622"/>
                  </a:cubicBezTo>
                  <a:close/>
                </a:path>
              </a:pathLst>
            </a:custGeom>
            <a:solidFill>
              <a:srgbClr val="F9F8F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="" xmlns:a16="http://schemas.microsoft.com/office/drawing/2014/main" id="{65F7FB75-7765-4EBA-BD4A-3761EBF3AEDD}"/>
                </a:ext>
              </a:extLst>
            </p:cNvPr>
            <p:cNvSpPr/>
            <p:nvPr/>
          </p:nvSpPr>
          <p:spPr>
            <a:xfrm>
              <a:off x="3960971" y="3698081"/>
              <a:ext cx="4267200" cy="390525"/>
            </a:xfrm>
            <a:custGeom>
              <a:avLst/>
              <a:gdLst>
                <a:gd name="connsiteX0" fmla="*/ 2127409 w 4267200"/>
                <a:gd name="connsiteY0" fmla="*/ 389096 h 390525"/>
                <a:gd name="connsiteX1" fmla="*/ 1806416 w 4267200"/>
                <a:gd name="connsiteY1" fmla="*/ 120491 h 390525"/>
                <a:gd name="connsiteX2" fmla="*/ 51911 w 4267200"/>
                <a:gd name="connsiteY2" fmla="*/ 330041 h 390525"/>
                <a:gd name="connsiteX3" fmla="*/ 7144 w 4267200"/>
                <a:gd name="connsiteY3" fmla="*/ 294799 h 390525"/>
                <a:gd name="connsiteX4" fmla="*/ 7144 w 4267200"/>
                <a:gd name="connsiteY4" fmla="*/ 251936 h 390525"/>
                <a:gd name="connsiteX5" fmla="*/ 51911 w 4267200"/>
                <a:gd name="connsiteY5" fmla="*/ 216694 h 390525"/>
                <a:gd name="connsiteX6" fmla="*/ 1859756 w 4267200"/>
                <a:gd name="connsiteY6" fmla="*/ 7144 h 390525"/>
                <a:gd name="connsiteX7" fmla="*/ 1915954 w 4267200"/>
                <a:gd name="connsiteY7" fmla="*/ 65246 h 390525"/>
                <a:gd name="connsiteX8" fmla="*/ 2127409 w 4267200"/>
                <a:gd name="connsiteY8" fmla="*/ 275749 h 390525"/>
                <a:gd name="connsiteX9" fmla="*/ 2338864 w 4267200"/>
                <a:gd name="connsiteY9" fmla="*/ 65246 h 390525"/>
                <a:gd name="connsiteX10" fmla="*/ 2395061 w 4267200"/>
                <a:gd name="connsiteY10" fmla="*/ 7144 h 390525"/>
                <a:gd name="connsiteX11" fmla="*/ 4231482 w 4267200"/>
                <a:gd name="connsiteY11" fmla="*/ 216694 h 390525"/>
                <a:gd name="connsiteX12" fmla="*/ 4266724 w 4267200"/>
                <a:gd name="connsiteY12" fmla="*/ 251936 h 390525"/>
                <a:gd name="connsiteX13" fmla="*/ 4266724 w 4267200"/>
                <a:gd name="connsiteY13" fmla="*/ 294799 h 390525"/>
                <a:gd name="connsiteX14" fmla="*/ 4231482 w 4267200"/>
                <a:gd name="connsiteY14" fmla="*/ 330041 h 390525"/>
                <a:gd name="connsiteX15" fmla="*/ 2448401 w 4267200"/>
                <a:gd name="connsiteY15" fmla="*/ 120491 h 390525"/>
                <a:gd name="connsiteX16" fmla="*/ 2127409 w 4267200"/>
                <a:gd name="connsiteY16" fmla="*/ 389096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67200" h="390525">
                  <a:moveTo>
                    <a:pt x="2127409" y="389096"/>
                  </a:moveTo>
                  <a:cubicBezTo>
                    <a:pt x="1967389" y="389096"/>
                    <a:pt x="1834039" y="272891"/>
                    <a:pt x="1806416" y="120491"/>
                  </a:cubicBezTo>
                  <a:lnTo>
                    <a:pt x="51911" y="330041"/>
                  </a:lnTo>
                  <a:cubicBezTo>
                    <a:pt x="31909" y="330041"/>
                    <a:pt x="7144" y="313849"/>
                    <a:pt x="7144" y="294799"/>
                  </a:cubicBezTo>
                  <a:lnTo>
                    <a:pt x="7144" y="251936"/>
                  </a:lnTo>
                  <a:cubicBezTo>
                    <a:pt x="7144" y="231934"/>
                    <a:pt x="32861" y="216694"/>
                    <a:pt x="51911" y="216694"/>
                  </a:cubicBezTo>
                  <a:lnTo>
                    <a:pt x="1859756" y="7144"/>
                  </a:lnTo>
                  <a:cubicBezTo>
                    <a:pt x="1891189" y="7144"/>
                    <a:pt x="1915954" y="32861"/>
                    <a:pt x="1915954" y="65246"/>
                  </a:cubicBezTo>
                  <a:cubicBezTo>
                    <a:pt x="1915954" y="181451"/>
                    <a:pt x="2011204" y="275749"/>
                    <a:pt x="2127409" y="275749"/>
                  </a:cubicBezTo>
                  <a:cubicBezTo>
                    <a:pt x="2243614" y="275749"/>
                    <a:pt x="2338864" y="181451"/>
                    <a:pt x="2338864" y="65246"/>
                  </a:cubicBezTo>
                  <a:cubicBezTo>
                    <a:pt x="2338864" y="33814"/>
                    <a:pt x="2363629" y="7144"/>
                    <a:pt x="2395061" y="7144"/>
                  </a:cubicBezTo>
                  <a:lnTo>
                    <a:pt x="4231482" y="216694"/>
                  </a:lnTo>
                  <a:cubicBezTo>
                    <a:pt x="4251484" y="216694"/>
                    <a:pt x="4266724" y="232886"/>
                    <a:pt x="4266724" y="251936"/>
                  </a:cubicBezTo>
                  <a:lnTo>
                    <a:pt x="4266724" y="294799"/>
                  </a:lnTo>
                  <a:cubicBezTo>
                    <a:pt x="4266724" y="314801"/>
                    <a:pt x="4250532" y="330041"/>
                    <a:pt x="4231482" y="330041"/>
                  </a:cubicBezTo>
                  <a:lnTo>
                    <a:pt x="2448401" y="120491"/>
                  </a:lnTo>
                  <a:cubicBezTo>
                    <a:pt x="2420779" y="272891"/>
                    <a:pt x="2287429" y="389096"/>
                    <a:pt x="2127409" y="389096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="" xmlns:a16="http://schemas.microsoft.com/office/drawing/2014/main" id="{A89087E6-F621-4716-9BE8-419B36D8C459}"/>
                </a:ext>
              </a:extLst>
            </p:cNvPr>
            <p:cNvSpPr/>
            <p:nvPr/>
          </p:nvSpPr>
          <p:spPr>
            <a:xfrm>
              <a:off x="6068849" y="2857621"/>
              <a:ext cx="1809750" cy="857250"/>
            </a:xfrm>
            <a:custGeom>
              <a:avLst/>
              <a:gdLst>
                <a:gd name="connsiteX0" fmla="*/ 1806416 w 1809750"/>
                <a:gd name="connsiteY0" fmla="*/ 463748 h 857250"/>
                <a:gd name="connsiteX1" fmla="*/ 423386 w 1809750"/>
                <a:gd name="connsiteY1" fmla="*/ 638056 h 857250"/>
                <a:gd name="connsiteX2" fmla="*/ 437674 w 1809750"/>
                <a:gd name="connsiteY2" fmla="*/ 632341 h 857250"/>
                <a:gd name="connsiteX3" fmla="*/ 1751171 w 1809750"/>
                <a:gd name="connsiteY3" fmla="*/ 395168 h 857250"/>
                <a:gd name="connsiteX4" fmla="*/ 1769269 w 1809750"/>
                <a:gd name="connsiteY4" fmla="*/ 375166 h 857250"/>
                <a:gd name="connsiteX5" fmla="*/ 1749266 w 1809750"/>
                <a:gd name="connsiteY5" fmla="*/ 357068 h 857250"/>
                <a:gd name="connsiteX6" fmla="*/ 421481 w 1809750"/>
                <a:gd name="connsiteY6" fmla="*/ 598051 h 857250"/>
                <a:gd name="connsiteX7" fmla="*/ 343376 w 1809750"/>
                <a:gd name="connsiteY7" fmla="*/ 631388 h 857250"/>
                <a:gd name="connsiteX8" fmla="*/ 1721644 w 1809750"/>
                <a:gd name="connsiteY8" fmla="*/ 305633 h 857250"/>
                <a:gd name="connsiteX9" fmla="*/ 1726406 w 1809750"/>
                <a:gd name="connsiteY9" fmla="*/ 300871 h 857250"/>
                <a:gd name="connsiteX10" fmla="*/ 1721644 w 1809750"/>
                <a:gd name="connsiteY10" fmla="*/ 296108 h 857250"/>
                <a:gd name="connsiteX11" fmla="*/ 381476 w 1809750"/>
                <a:gd name="connsiteY11" fmla="*/ 603766 h 857250"/>
                <a:gd name="connsiteX12" fmla="*/ 454819 w 1809750"/>
                <a:gd name="connsiteY12" fmla="*/ 566618 h 857250"/>
                <a:gd name="connsiteX13" fmla="*/ 1654016 w 1809750"/>
                <a:gd name="connsiteY13" fmla="*/ 252293 h 857250"/>
                <a:gd name="connsiteX14" fmla="*/ 1671161 w 1809750"/>
                <a:gd name="connsiteY14" fmla="*/ 232291 h 857250"/>
                <a:gd name="connsiteX15" fmla="*/ 1650206 w 1809750"/>
                <a:gd name="connsiteY15" fmla="*/ 214193 h 857250"/>
                <a:gd name="connsiteX16" fmla="*/ 435769 w 1809750"/>
                <a:gd name="connsiteY16" fmla="*/ 532328 h 857250"/>
                <a:gd name="connsiteX17" fmla="*/ 104299 w 1809750"/>
                <a:gd name="connsiteY17" fmla="*/ 725686 h 857250"/>
                <a:gd name="connsiteX18" fmla="*/ 1428274 w 1809750"/>
                <a:gd name="connsiteY18" fmla="*/ 17026 h 857250"/>
                <a:gd name="connsiteX19" fmla="*/ 1431131 w 1809750"/>
                <a:gd name="connsiteY19" fmla="*/ 10358 h 857250"/>
                <a:gd name="connsiteX20" fmla="*/ 1424464 w 1809750"/>
                <a:gd name="connsiteY20" fmla="*/ 7501 h 857250"/>
                <a:gd name="connsiteX21" fmla="*/ 57626 w 1809750"/>
                <a:gd name="connsiteY21" fmla="*/ 759023 h 857250"/>
                <a:gd name="connsiteX22" fmla="*/ 9049 w 1809750"/>
                <a:gd name="connsiteY22" fmla="*/ 799028 h 857250"/>
                <a:gd name="connsiteX23" fmla="*/ 21431 w 1809750"/>
                <a:gd name="connsiteY23" fmla="*/ 812363 h 857250"/>
                <a:gd name="connsiteX24" fmla="*/ 7144 w 1809750"/>
                <a:gd name="connsiteY24" fmla="*/ 823793 h 857250"/>
                <a:gd name="connsiteX25" fmla="*/ 31909 w 1809750"/>
                <a:gd name="connsiteY25" fmla="*/ 852368 h 857250"/>
                <a:gd name="connsiteX26" fmla="*/ 327184 w 1809750"/>
                <a:gd name="connsiteY26" fmla="*/ 679013 h 857250"/>
                <a:gd name="connsiteX27" fmla="*/ 330994 w 1809750"/>
                <a:gd name="connsiteY27" fmla="*/ 681871 h 857250"/>
                <a:gd name="connsiteX28" fmla="*/ 332899 w 1809750"/>
                <a:gd name="connsiteY28" fmla="*/ 681871 h 857250"/>
                <a:gd name="connsiteX29" fmla="*/ 1805464 w 1809750"/>
                <a:gd name="connsiteY29" fmla="*/ 472321 h 857250"/>
                <a:gd name="connsiteX30" fmla="*/ 1810226 w 1809750"/>
                <a:gd name="connsiteY30" fmla="*/ 467558 h 857250"/>
                <a:gd name="connsiteX31" fmla="*/ 1806416 w 1809750"/>
                <a:gd name="connsiteY31" fmla="*/ 463748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09750" h="857250">
                  <a:moveTo>
                    <a:pt x="1806416" y="463748"/>
                  </a:moveTo>
                  <a:cubicBezTo>
                    <a:pt x="1798796" y="463748"/>
                    <a:pt x="1060609" y="411361"/>
                    <a:pt x="423386" y="638056"/>
                  </a:cubicBezTo>
                  <a:cubicBezTo>
                    <a:pt x="428149" y="636151"/>
                    <a:pt x="432911" y="634246"/>
                    <a:pt x="437674" y="632341"/>
                  </a:cubicBezTo>
                  <a:cubicBezTo>
                    <a:pt x="691039" y="529471"/>
                    <a:pt x="1122521" y="420886"/>
                    <a:pt x="1751171" y="395168"/>
                  </a:cubicBezTo>
                  <a:cubicBezTo>
                    <a:pt x="1761649" y="395168"/>
                    <a:pt x="1770221" y="385643"/>
                    <a:pt x="1769269" y="375166"/>
                  </a:cubicBezTo>
                  <a:cubicBezTo>
                    <a:pt x="1769269" y="364688"/>
                    <a:pt x="1759744" y="356116"/>
                    <a:pt x="1749266" y="357068"/>
                  </a:cubicBezTo>
                  <a:cubicBezTo>
                    <a:pt x="1114901" y="383738"/>
                    <a:pt x="676751" y="494228"/>
                    <a:pt x="421481" y="598051"/>
                  </a:cubicBezTo>
                  <a:cubicBezTo>
                    <a:pt x="393859" y="609481"/>
                    <a:pt x="368141" y="619958"/>
                    <a:pt x="343376" y="631388"/>
                  </a:cubicBezTo>
                  <a:cubicBezTo>
                    <a:pt x="999649" y="316111"/>
                    <a:pt x="1713071" y="305633"/>
                    <a:pt x="1721644" y="305633"/>
                  </a:cubicBezTo>
                  <a:cubicBezTo>
                    <a:pt x="1724501" y="305633"/>
                    <a:pt x="1726406" y="303728"/>
                    <a:pt x="1726406" y="300871"/>
                  </a:cubicBezTo>
                  <a:cubicBezTo>
                    <a:pt x="1726406" y="298013"/>
                    <a:pt x="1724501" y="296108"/>
                    <a:pt x="1721644" y="296108"/>
                  </a:cubicBezTo>
                  <a:cubicBezTo>
                    <a:pt x="1713071" y="296108"/>
                    <a:pt x="1027271" y="306586"/>
                    <a:pt x="381476" y="603766"/>
                  </a:cubicBezTo>
                  <a:cubicBezTo>
                    <a:pt x="404336" y="591383"/>
                    <a:pt x="429101" y="579001"/>
                    <a:pt x="454819" y="566618"/>
                  </a:cubicBezTo>
                  <a:cubicBezTo>
                    <a:pt x="708184" y="443746"/>
                    <a:pt x="1073944" y="298013"/>
                    <a:pt x="1654016" y="252293"/>
                  </a:cubicBezTo>
                  <a:cubicBezTo>
                    <a:pt x="1664494" y="251341"/>
                    <a:pt x="1672114" y="242768"/>
                    <a:pt x="1671161" y="232291"/>
                  </a:cubicBezTo>
                  <a:cubicBezTo>
                    <a:pt x="1670209" y="221813"/>
                    <a:pt x="1660684" y="214193"/>
                    <a:pt x="1650206" y="214193"/>
                  </a:cubicBezTo>
                  <a:cubicBezTo>
                    <a:pt x="1062514" y="259913"/>
                    <a:pt x="691991" y="407551"/>
                    <a:pt x="435769" y="532328"/>
                  </a:cubicBezTo>
                  <a:cubicBezTo>
                    <a:pt x="284321" y="605671"/>
                    <a:pt x="174784" y="676156"/>
                    <a:pt x="104299" y="725686"/>
                  </a:cubicBezTo>
                  <a:cubicBezTo>
                    <a:pt x="620554" y="206573"/>
                    <a:pt x="1420654" y="19883"/>
                    <a:pt x="1428274" y="17026"/>
                  </a:cubicBezTo>
                  <a:cubicBezTo>
                    <a:pt x="1431131" y="16073"/>
                    <a:pt x="1432084" y="13216"/>
                    <a:pt x="1431131" y="10358"/>
                  </a:cubicBezTo>
                  <a:cubicBezTo>
                    <a:pt x="1430179" y="7501"/>
                    <a:pt x="1427321" y="6548"/>
                    <a:pt x="1424464" y="7501"/>
                  </a:cubicBezTo>
                  <a:cubicBezTo>
                    <a:pt x="1415891" y="11311"/>
                    <a:pt x="573881" y="207526"/>
                    <a:pt x="57626" y="759023"/>
                  </a:cubicBezTo>
                  <a:cubicBezTo>
                    <a:pt x="27146" y="782836"/>
                    <a:pt x="10954" y="797123"/>
                    <a:pt x="9049" y="799028"/>
                  </a:cubicBezTo>
                  <a:lnTo>
                    <a:pt x="21431" y="812363"/>
                  </a:lnTo>
                  <a:cubicBezTo>
                    <a:pt x="12859" y="819031"/>
                    <a:pt x="8096" y="822841"/>
                    <a:pt x="7144" y="823793"/>
                  </a:cubicBezTo>
                  <a:lnTo>
                    <a:pt x="31909" y="852368"/>
                  </a:lnTo>
                  <a:cubicBezTo>
                    <a:pt x="32861" y="851416"/>
                    <a:pt x="126206" y="772358"/>
                    <a:pt x="327184" y="679013"/>
                  </a:cubicBezTo>
                  <a:cubicBezTo>
                    <a:pt x="328136" y="680918"/>
                    <a:pt x="329089" y="681871"/>
                    <a:pt x="330994" y="681871"/>
                  </a:cubicBezTo>
                  <a:cubicBezTo>
                    <a:pt x="331946" y="681871"/>
                    <a:pt x="332899" y="681871"/>
                    <a:pt x="332899" y="681871"/>
                  </a:cubicBezTo>
                  <a:cubicBezTo>
                    <a:pt x="986314" y="414218"/>
                    <a:pt x="1797844" y="472321"/>
                    <a:pt x="1805464" y="472321"/>
                  </a:cubicBezTo>
                  <a:cubicBezTo>
                    <a:pt x="1808321" y="472321"/>
                    <a:pt x="1810226" y="470416"/>
                    <a:pt x="1810226" y="467558"/>
                  </a:cubicBezTo>
                  <a:cubicBezTo>
                    <a:pt x="1811179" y="465653"/>
                    <a:pt x="1808321" y="463748"/>
                    <a:pt x="1806416" y="463748"/>
                  </a:cubicBezTo>
                  <a:close/>
                </a:path>
              </a:pathLst>
            </a:custGeom>
            <a:solidFill>
              <a:srgbClr val="F9F8F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="" xmlns:a16="http://schemas.microsoft.com/office/drawing/2014/main" id="{F499AB14-FBF6-4469-A907-239FF233DA3D}"/>
                </a:ext>
              </a:extLst>
            </p:cNvPr>
            <p:cNvSpPr/>
            <p:nvPr/>
          </p:nvSpPr>
          <p:spPr>
            <a:xfrm>
              <a:off x="4297199" y="2767117"/>
              <a:ext cx="1809750" cy="942975"/>
            </a:xfrm>
            <a:custGeom>
              <a:avLst/>
              <a:gdLst>
                <a:gd name="connsiteX0" fmla="*/ 1811179 w 1809750"/>
                <a:gd name="connsiteY0" fmla="*/ 915250 h 942975"/>
                <a:gd name="connsiteX1" fmla="*/ 1796891 w 1809750"/>
                <a:gd name="connsiteY1" fmla="*/ 903820 h 942975"/>
                <a:gd name="connsiteX2" fmla="*/ 1809274 w 1809750"/>
                <a:gd name="connsiteY2" fmla="*/ 890485 h 942975"/>
                <a:gd name="connsiteX3" fmla="*/ 1779746 w 1809750"/>
                <a:gd name="connsiteY3" fmla="*/ 865720 h 942975"/>
                <a:gd name="connsiteX4" fmla="*/ 451009 w 1809750"/>
                <a:gd name="connsiteY4" fmla="*/ 7517 h 942975"/>
                <a:gd name="connsiteX5" fmla="*/ 444341 w 1809750"/>
                <a:gd name="connsiteY5" fmla="*/ 9422 h 942975"/>
                <a:gd name="connsiteX6" fmla="*/ 446246 w 1809750"/>
                <a:gd name="connsiteY6" fmla="*/ 16090 h 942975"/>
                <a:gd name="connsiteX7" fmla="*/ 1745456 w 1809750"/>
                <a:gd name="connsiteY7" fmla="*/ 839050 h 942975"/>
                <a:gd name="connsiteX8" fmla="*/ 1381601 w 1809750"/>
                <a:gd name="connsiteY8" fmla="*/ 621880 h 942975"/>
                <a:gd name="connsiteX9" fmla="*/ 168116 w 1809750"/>
                <a:gd name="connsiteY9" fmla="*/ 304697 h 942975"/>
                <a:gd name="connsiteX10" fmla="*/ 147161 w 1809750"/>
                <a:gd name="connsiteY10" fmla="*/ 322795 h 942975"/>
                <a:gd name="connsiteX11" fmla="*/ 164306 w 1809750"/>
                <a:gd name="connsiteY11" fmla="*/ 342797 h 942975"/>
                <a:gd name="connsiteX12" fmla="*/ 1363504 w 1809750"/>
                <a:gd name="connsiteY12" fmla="*/ 657122 h 942975"/>
                <a:gd name="connsiteX13" fmla="*/ 1436846 w 1809750"/>
                <a:gd name="connsiteY13" fmla="*/ 694270 h 942975"/>
                <a:gd name="connsiteX14" fmla="*/ 97631 w 1809750"/>
                <a:gd name="connsiteY14" fmla="*/ 385660 h 942975"/>
                <a:gd name="connsiteX15" fmla="*/ 92869 w 1809750"/>
                <a:gd name="connsiteY15" fmla="*/ 390422 h 942975"/>
                <a:gd name="connsiteX16" fmla="*/ 97631 w 1809750"/>
                <a:gd name="connsiteY16" fmla="*/ 395185 h 942975"/>
                <a:gd name="connsiteX17" fmla="*/ 1475899 w 1809750"/>
                <a:gd name="connsiteY17" fmla="*/ 720940 h 942975"/>
                <a:gd name="connsiteX18" fmla="*/ 1397794 w 1809750"/>
                <a:gd name="connsiteY18" fmla="*/ 687602 h 942975"/>
                <a:gd name="connsiteX19" fmla="*/ 70009 w 1809750"/>
                <a:gd name="connsiteY19" fmla="*/ 446620 h 942975"/>
                <a:gd name="connsiteX20" fmla="*/ 50006 w 1809750"/>
                <a:gd name="connsiteY20" fmla="*/ 464717 h 942975"/>
                <a:gd name="connsiteX21" fmla="*/ 68104 w 1809750"/>
                <a:gd name="connsiteY21" fmla="*/ 484720 h 942975"/>
                <a:gd name="connsiteX22" fmla="*/ 1381601 w 1809750"/>
                <a:gd name="connsiteY22" fmla="*/ 721892 h 942975"/>
                <a:gd name="connsiteX23" fmla="*/ 1395889 w 1809750"/>
                <a:gd name="connsiteY23" fmla="*/ 727607 h 942975"/>
                <a:gd name="connsiteX24" fmla="*/ 11906 w 1809750"/>
                <a:gd name="connsiteY24" fmla="*/ 554252 h 942975"/>
                <a:gd name="connsiteX25" fmla="*/ 7144 w 1809750"/>
                <a:gd name="connsiteY25" fmla="*/ 559015 h 942975"/>
                <a:gd name="connsiteX26" fmla="*/ 11906 w 1809750"/>
                <a:gd name="connsiteY26" fmla="*/ 563777 h 942975"/>
                <a:gd name="connsiteX27" fmla="*/ 1484471 w 1809750"/>
                <a:gd name="connsiteY27" fmla="*/ 773327 h 942975"/>
                <a:gd name="connsiteX28" fmla="*/ 1486376 w 1809750"/>
                <a:gd name="connsiteY28" fmla="*/ 773327 h 942975"/>
                <a:gd name="connsiteX29" fmla="*/ 1490186 w 1809750"/>
                <a:gd name="connsiteY29" fmla="*/ 770470 h 942975"/>
                <a:gd name="connsiteX30" fmla="*/ 1785461 w 1809750"/>
                <a:gd name="connsiteY30" fmla="*/ 943825 h 942975"/>
                <a:gd name="connsiteX31" fmla="*/ 1811179 w 1809750"/>
                <a:gd name="connsiteY31" fmla="*/ 915250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09750" h="942975">
                  <a:moveTo>
                    <a:pt x="1811179" y="915250"/>
                  </a:moveTo>
                  <a:cubicBezTo>
                    <a:pt x="1810226" y="914297"/>
                    <a:pt x="1805464" y="910487"/>
                    <a:pt x="1796891" y="903820"/>
                  </a:cubicBezTo>
                  <a:lnTo>
                    <a:pt x="1809274" y="890485"/>
                  </a:lnTo>
                  <a:cubicBezTo>
                    <a:pt x="1807369" y="889532"/>
                    <a:pt x="1797844" y="880007"/>
                    <a:pt x="1779746" y="865720"/>
                  </a:cubicBezTo>
                  <a:cubicBezTo>
                    <a:pt x="1303496" y="268502"/>
                    <a:pt x="459581" y="12280"/>
                    <a:pt x="451009" y="7517"/>
                  </a:cubicBezTo>
                  <a:cubicBezTo>
                    <a:pt x="448151" y="6565"/>
                    <a:pt x="446246" y="7517"/>
                    <a:pt x="444341" y="9422"/>
                  </a:cubicBezTo>
                  <a:cubicBezTo>
                    <a:pt x="443389" y="11327"/>
                    <a:pt x="444341" y="14185"/>
                    <a:pt x="446246" y="16090"/>
                  </a:cubicBezTo>
                  <a:cubicBezTo>
                    <a:pt x="453866" y="19900"/>
                    <a:pt x="1267301" y="266597"/>
                    <a:pt x="1745456" y="839050"/>
                  </a:cubicBezTo>
                  <a:cubicBezTo>
                    <a:pt x="1678781" y="789520"/>
                    <a:pt x="1558766" y="707605"/>
                    <a:pt x="1381601" y="621880"/>
                  </a:cubicBezTo>
                  <a:cubicBezTo>
                    <a:pt x="1126331" y="498055"/>
                    <a:pt x="754856" y="350417"/>
                    <a:pt x="168116" y="304697"/>
                  </a:cubicBezTo>
                  <a:cubicBezTo>
                    <a:pt x="157639" y="303745"/>
                    <a:pt x="148114" y="311365"/>
                    <a:pt x="147161" y="322795"/>
                  </a:cubicBezTo>
                  <a:cubicBezTo>
                    <a:pt x="146209" y="333272"/>
                    <a:pt x="153829" y="341845"/>
                    <a:pt x="164306" y="342797"/>
                  </a:cubicBezTo>
                  <a:cubicBezTo>
                    <a:pt x="744379" y="388517"/>
                    <a:pt x="1110139" y="534250"/>
                    <a:pt x="1363504" y="657122"/>
                  </a:cubicBezTo>
                  <a:cubicBezTo>
                    <a:pt x="1389221" y="669505"/>
                    <a:pt x="1413986" y="681887"/>
                    <a:pt x="1436846" y="694270"/>
                  </a:cubicBezTo>
                  <a:cubicBezTo>
                    <a:pt x="791051" y="396137"/>
                    <a:pt x="105251" y="385660"/>
                    <a:pt x="97631" y="385660"/>
                  </a:cubicBezTo>
                  <a:cubicBezTo>
                    <a:pt x="94774" y="385660"/>
                    <a:pt x="92869" y="387565"/>
                    <a:pt x="92869" y="390422"/>
                  </a:cubicBezTo>
                  <a:cubicBezTo>
                    <a:pt x="92869" y="393280"/>
                    <a:pt x="94774" y="395185"/>
                    <a:pt x="97631" y="395185"/>
                  </a:cubicBezTo>
                  <a:cubicBezTo>
                    <a:pt x="106204" y="395185"/>
                    <a:pt x="819626" y="405662"/>
                    <a:pt x="1475899" y="720940"/>
                  </a:cubicBezTo>
                  <a:cubicBezTo>
                    <a:pt x="1451134" y="710462"/>
                    <a:pt x="1425416" y="699032"/>
                    <a:pt x="1397794" y="687602"/>
                  </a:cubicBezTo>
                  <a:cubicBezTo>
                    <a:pt x="1141571" y="582827"/>
                    <a:pt x="704374" y="473290"/>
                    <a:pt x="70009" y="446620"/>
                  </a:cubicBezTo>
                  <a:cubicBezTo>
                    <a:pt x="59531" y="446620"/>
                    <a:pt x="50959" y="454240"/>
                    <a:pt x="50006" y="464717"/>
                  </a:cubicBezTo>
                  <a:cubicBezTo>
                    <a:pt x="50006" y="475195"/>
                    <a:pt x="57626" y="483767"/>
                    <a:pt x="68104" y="484720"/>
                  </a:cubicBezTo>
                  <a:cubicBezTo>
                    <a:pt x="695801" y="511390"/>
                    <a:pt x="1128236" y="619975"/>
                    <a:pt x="1381601" y="721892"/>
                  </a:cubicBezTo>
                  <a:cubicBezTo>
                    <a:pt x="1386364" y="723797"/>
                    <a:pt x="1391126" y="725702"/>
                    <a:pt x="1395889" y="727607"/>
                  </a:cubicBezTo>
                  <a:cubicBezTo>
                    <a:pt x="758666" y="501865"/>
                    <a:pt x="19526" y="554252"/>
                    <a:pt x="11906" y="554252"/>
                  </a:cubicBezTo>
                  <a:cubicBezTo>
                    <a:pt x="9049" y="554252"/>
                    <a:pt x="7144" y="556157"/>
                    <a:pt x="7144" y="559015"/>
                  </a:cubicBezTo>
                  <a:cubicBezTo>
                    <a:pt x="7144" y="561872"/>
                    <a:pt x="9049" y="563777"/>
                    <a:pt x="11906" y="563777"/>
                  </a:cubicBezTo>
                  <a:cubicBezTo>
                    <a:pt x="20479" y="563777"/>
                    <a:pt x="831056" y="505675"/>
                    <a:pt x="1484471" y="773327"/>
                  </a:cubicBezTo>
                  <a:cubicBezTo>
                    <a:pt x="1485424" y="773327"/>
                    <a:pt x="1486376" y="773327"/>
                    <a:pt x="1486376" y="773327"/>
                  </a:cubicBezTo>
                  <a:cubicBezTo>
                    <a:pt x="1488281" y="773327"/>
                    <a:pt x="1489234" y="772375"/>
                    <a:pt x="1490186" y="770470"/>
                  </a:cubicBezTo>
                  <a:cubicBezTo>
                    <a:pt x="1690211" y="863815"/>
                    <a:pt x="1783556" y="942872"/>
                    <a:pt x="1785461" y="943825"/>
                  </a:cubicBezTo>
                  <a:lnTo>
                    <a:pt x="1811179" y="915250"/>
                  </a:lnTo>
                  <a:close/>
                </a:path>
              </a:pathLst>
            </a:custGeom>
            <a:solidFill>
              <a:srgbClr val="F9F8F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="" xmlns:a16="http://schemas.microsoft.com/office/drawing/2014/main" id="{13197706-508D-4431-8F65-54E485927B2E}"/>
              </a:ext>
            </a:extLst>
          </p:cNvPr>
          <p:cNvGrpSpPr/>
          <p:nvPr/>
        </p:nvGrpSpPr>
        <p:grpSpPr>
          <a:xfrm>
            <a:off x="9190968" y="1020785"/>
            <a:ext cx="1938339" cy="3778253"/>
            <a:chOff x="5989719" y="1433694"/>
            <a:chExt cx="2451169" cy="5527435"/>
          </a:xfrm>
        </p:grpSpPr>
        <p:sp>
          <p:nvSpPr>
            <p:cNvPr id="29" name="TextBox 28">
              <a:extLst>
                <a:ext uri="{FF2B5EF4-FFF2-40B4-BE49-F238E27FC236}">
                  <a16:creationId xmlns="" xmlns:a16="http://schemas.microsoft.com/office/drawing/2014/main" id="{6510AFE0-0F2B-4A39-B2F9-A587FA4E39AE}"/>
                </a:ext>
              </a:extLst>
            </p:cNvPr>
            <p:cNvSpPr txBox="1"/>
            <p:nvPr/>
          </p:nvSpPr>
          <p:spPr>
            <a:xfrm>
              <a:off x="5989719" y="1433694"/>
              <a:ext cx="2451169" cy="495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chemeClr val="bg1"/>
                  </a:solidFill>
                  <a:cs typeface="Arial" pitchFamily="34" charset="0"/>
                </a:rPr>
                <a:t>Your Text  Here</a:t>
              </a:r>
              <a:endParaRPr lang="ko-KR" altLang="en-US" sz="16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="" xmlns:a16="http://schemas.microsoft.com/office/drawing/2014/main" id="{599F603A-4E14-408E-B18F-A6023E67F9E5}"/>
                </a:ext>
              </a:extLst>
            </p:cNvPr>
            <p:cNvSpPr txBox="1"/>
            <p:nvPr/>
          </p:nvSpPr>
          <p:spPr>
            <a:xfrm>
              <a:off x="5989719" y="1963188"/>
              <a:ext cx="2451169" cy="49979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Easy to change colors, photos and Text. I hope and I believe that this Template will your Time, Money and Reputation. Get a modern PowerPoint  Presentation that is beautifully designed. Easy to change colors, photos and Text. You can simply impress your audience and add a unique zing and appeal to your Presentations. 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612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="" xmlns:a16="http://schemas.microsoft.com/office/drawing/2014/main" id="{87C780D9-2B3C-460E-B36A-A9182DF37AA6}"/>
              </a:ext>
            </a:extLst>
          </p:cNvPr>
          <p:cNvSpPr/>
          <p:nvPr/>
        </p:nvSpPr>
        <p:spPr>
          <a:xfrm>
            <a:off x="-5526" y="0"/>
            <a:ext cx="12197526" cy="6858000"/>
          </a:xfrm>
          <a:custGeom>
            <a:avLst/>
            <a:gdLst>
              <a:gd name="connsiteX0" fmla="*/ 488332 w 18296289"/>
              <a:gd name="connsiteY0" fmla="*/ 6 h 10287000"/>
              <a:gd name="connsiteX1" fmla="*/ 716342 w 18296289"/>
              <a:gd name="connsiteY1" fmla="*/ 6 h 10287000"/>
              <a:gd name="connsiteX2" fmla="*/ 716342 w 18296289"/>
              <a:gd name="connsiteY2" fmla="*/ 10287000 h 10287000"/>
              <a:gd name="connsiteX3" fmla="*/ 488332 w 18296289"/>
              <a:gd name="connsiteY3" fmla="*/ 10287000 h 10287000"/>
              <a:gd name="connsiteX4" fmla="*/ 0 w 18296289"/>
              <a:gd name="connsiteY4" fmla="*/ 6 h 10287000"/>
              <a:gd name="connsiteX5" fmla="*/ 228011 w 18296289"/>
              <a:gd name="connsiteY5" fmla="*/ 6 h 10287000"/>
              <a:gd name="connsiteX6" fmla="*/ 228011 w 18296289"/>
              <a:gd name="connsiteY6" fmla="*/ 10287000 h 10287000"/>
              <a:gd name="connsiteX7" fmla="*/ 0 w 18296289"/>
              <a:gd name="connsiteY7" fmla="*/ 10287000 h 10287000"/>
              <a:gd name="connsiteX8" fmla="*/ 976663 w 18296289"/>
              <a:gd name="connsiteY8" fmla="*/ 5 h 10287000"/>
              <a:gd name="connsiteX9" fmla="*/ 1204675 w 18296289"/>
              <a:gd name="connsiteY9" fmla="*/ 5 h 10287000"/>
              <a:gd name="connsiteX10" fmla="*/ 1204675 w 18296289"/>
              <a:gd name="connsiteY10" fmla="*/ 10287000 h 10287000"/>
              <a:gd name="connsiteX11" fmla="*/ 976663 w 18296289"/>
              <a:gd name="connsiteY11" fmla="*/ 10287000 h 10287000"/>
              <a:gd name="connsiteX12" fmla="*/ 1464995 w 18296289"/>
              <a:gd name="connsiteY12" fmla="*/ 5 h 10287000"/>
              <a:gd name="connsiteX13" fmla="*/ 1693006 w 18296289"/>
              <a:gd name="connsiteY13" fmla="*/ 5 h 10287000"/>
              <a:gd name="connsiteX14" fmla="*/ 1693006 w 18296289"/>
              <a:gd name="connsiteY14" fmla="*/ 10287000 h 10287000"/>
              <a:gd name="connsiteX15" fmla="*/ 1464995 w 18296289"/>
              <a:gd name="connsiteY15" fmla="*/ 10287000 h 10287000"/>
              <a:gd name="connsiteX16" fmla="*/ 1953326 w 18296289"/>
              <a:gd name="connsiteY16" fmla="*/ 5 h 10287000"/>
              <a:gd name="connsiteX17" fmla="*/ 2181338 w 18296289"/>
              <a:gd name="connsiteY17" fmla="*/ 5 h 10287000"/>
              <a:gd name="connsiteX18" fmla="*/ 2181338 w 18296289"/>
              <a:gd name="connsiteY18" fmla="*/ 10287000 h 10287000"/>
              <a:gd name="connsiteX19" fmla="*/ 1953326 w 18296289"/>
              <a:gd name="connsiteY19" fmla="*/ 10287000 h 10287000"/>
              <a:gd name="connsiteX20" fmla="*/ 2441658 w 18296289"/>
              <a:gd name="connsiteY20" fmla="*/ 5 h 10287000"/>
              <a:gd name="connsiteX21" fmla="*/ 2669670 w 18296289"/>
              <a:gd name="connsiteY21" fmla="*/ 5 h 10287000"/>
              <a:gd name="connsiteX22" fmla="*/ 2669670 w 18296289"/>
              <a:gd name="connsiteY22" fmla="*/ 10287000 h 10287000"/>
              <a:gd name="connsiteX23" fmla="*/ 2441658 w 18296289"/>
              <a:gd name="connsiteY23" fmla="*/ 10287000 h 10287000"/>
              <a:gd name="connsiteX24" fmla="*/ 2929991 w 18296289"/>
              <a:gd name="connsiteY24" fmla="*/ 5 h 10287000"/>
              <a:gd name="connsiteX25" fmla="*/ 3158002 w 18296289"/>
              <a:gd name="connsiteY25" fmla="*/ 5 h 10287000"/>
              <a:gd name="connsiteX26" fmla="*/ 3158002 w 18296289"/>
              <a:gd name="connsiteY26" fmla="*/ 10287000 h 10287000"/>
              <a:gd name="connsiteX27" fmla="*/ 2929991 w 18296289"/>
              <a:gd name="connsiteY27" fmla="*/ 10287000 h 10287000"/>
              <a:gd name="connsiteX28" fmla="*/ 3418323 w 18296289"/>
              <a:gd name="connsiteY28" fmla="*/ 5 h 10287000"/>
              <a:gd name="connsiteX29" fmla="*/ 3646334 w 18296289"/>
              <a:gd name="connsiteY29" fmla="*/ 5 h 10287000"/>
              <a:gd name="connsiteX30" fmla="*/ 3646334 w 18296289"/>
              <a:gd name="connsiteY30" fmla="*/ 10287000 h 10287000"/>
              <a:gd name="connsiteX31" fmla="*/ 3418323 w 18296289"/>
              <a:gd name="connsiteY31" fmla="*/ 10287000 h 10287000"/>
              <a:gd name="connsiteX32" fmla="*/ 3906655 w 18296289"/>
              <a:gd name="connsiteY32" fmla="*/ 5 h 10287000"/>
              <a:gd name="connsiteX33" fmla="*/ 4134665 w 18296289"/>
              <a:gd name="connsiteY33" fmla="*/ 5 h 10287000"/>
              <a:gd name="connsiteX34" fmla="*/ 4134665 w 18296289"/>
              <a:gd name="connsiteY34" fmla="*/ 10287000 h 10287000"/>
              <a:gd name="connsiteX35" fmla="*/ 3906655 w 18296289"/>
              <a:gd name="connsiteY35" fmla="*/ 10287000 h 10287000"/>
              <a:gd name="connsiteX36" fmla="*/ 4394985 w 18296289"/>
              <a:gd name="connsiteY36" fmla="*/ 4 h 10287000"/>
              <a:gd name="connsiteX37" fmla="*/ 4622994 w 18296289"/>
              <a:gd name="connsiteY37" fmla="*/ 4 h 10287000"/>
              <a:gd name="connsiteX38" fmla="*/ 4622994 w 18296289"/>
              <a:gd name="connsiteY38" fmla="*/ 10287000 h 10287000"/>
              <a:gd name="connsiteX39" fmla="*/ 4394985 w 18296289"/>
              <a:gd name="connsiteY39" fmla="*/ 10287000 h 10287000"/>
              <a:gd name="connsiteX40" fmla="*/ 4883318 w 18296289"/>
              <a:gd name="connsiteY40" fmla="*/ 4 h 10287000"/>
              <a:gd name="connsiteX41" fmla="*/ 5111327 w 18296289"/>
              <a:gd name="connsiteY41" fmla="*/ 4 h 10287000"/>
              <a:gd name="connsiteX42" fmla="*/ 5111327 w 18296289"/>
              <a:gd name="connsiteY42" fmla="*/ 10287000 h 10287000"/>
              <a:gd name="connsiteX43" fmla="*/ 4883318 w 18296289"/>
              <a:gd name="connsiteY43" fmla="*/ 10287000 h 10287000"/>
              <a:gd name="connsiteX44" fmla="*/ 5371649 w 18296289"/>
              <a:gd name="connsiteY44" fmla="*/ 4 h 10287000"/>
              <a:gd name="connsiteX45" fmla="*/ 5599660 w 18296289"/>
              <a:gd name="connsiteY45" fmla="*/ 4 h 10287000"/>
              <a:gd name="connsiteX46" fmla="*/ 5599660 w 18296289"/>
              <a:gd name="connsiteY46" fmla="*/ 10287000 h 10287000"/>
              <a:gd name="connsiteX47" fmla="*/ 5371649 w 18296289"/>
              <a:gd name="connsiteY47" fmla="*/ 10287000 h 10287000"/>
              <a:gd name="connsiteX48" fmla="*/ 5859980 w 18296289"/>
              <a:gd name="connsiteY48" fmla="*/ 4 h 10287000"/>
              <a:gd name="connsiteX49" fmla="*/ 6087990 w 18296289"/>
              <a:gd name="connsiteY49" fmla="*/ 4 h 10287000"/>
              <a:gd name="connsiteX50" fmla="*/ 6087990 w 18296289"/>
              <a:gd name="connsiteY50" fmla="*/ 10287000 h 10287000"/>
              <a:gd name="connsiteX51" fmla="*/ 5859980 w 18296289"/>
              <a:gd name="connsiteY51" fmla="*/ 10287000 h 10287000"/>
              <a:gd name="connsiteX52" fmla="*/ 6348314 w 18296289"/>
              <a:gd name="connsiteY52" fmla="*/ 4 h 10287000"/>
              <a:gd name="connsiteX53" fmla="*/ 6576324 w 18296289"/>
              <a:gd name="connsiteY53" fmla="*/ 4 h 10287000"/>
              <a:gd name="connsiteX54" fmla="*/ 6576324 w 18296289"/>
              <a:gd name="connsiteY54" fmla="*/ 10287000 h 10287000"/>
              <a:gd name="connsiteX55" fmla="*/ 6348314 w 18296289"/>
              <a:gd name="connsiteY55" fmla="*/ 10287000 h 10287000"/>
              <a:gd name="connsiteX56" fmla="*/ 6836644 w 18296289"/>
              <a:gd name="connsiteY56" fmla="*/ 4 h 10287000"/>
              <a:gd name="connsiteX57" fmla="*/ 7064654 w 18296289"/>
              <a:gd name="connsiteY57" fmla="*/ 4 h 10287000"/>
              <a:gd name="connsiteX58" fmla="*/ 7064654 w 18296289"/>
              <a:gd name="connsiteY58" fmla="*/ 10287000 h 10287000"/>
              <a:gd name="connsiteX59" fmla="*/ 6836644 w 18296289"/>
              <a:gd name="connsiteY59" fmla="*/ 10287000 h 10287000"/>
              <a:gd name="connsiteX60" fmla="*/ 7324976 w 18296289"/>
              <a:gd name="connsiteY60" fmla="*/ 3 h 10287000"/>
              <a:gd name="connsiteX61" fmla="*/ 7552987 w 18296289"/>
              <a:gd name="connsiteY61" fmla="*/ 3 h 10287000"/>
              <a:gd name="connsiteX62" fmla="*/ 7552987 w 18296289"/>
              <a:gd name="connsiteY62" fmla="*/ 10287000 h 10287000"/>
              <a:gd name="connsiteX63" fmla="*/ 7324976 w 18296289"/>
              <a:gd name="connsiteY63" fmla="*/ 10287000 h 10287000"/>
              <a:gd name="connsiteX64" fmla="*/ 7813308 w 18296289"/>
              <a:gd name="connsiteY64" fmla="*/ 3 h 10287000"/>
              <a:gd name="connsiteX65" fmla="*/ 8041318 w 18296289"/>
              <a:gd name="connsiteY65" fmla="*/ 3 h 10287000"/>
              <a:gd name="connsiteX66" fmla="*/ 8041318 w 18296289"/>
              <a:gd name="connsiteY66" fmla="*/ 10287000 h 10287000"/>
              <a:gd name="connsiteX67" fmla="*/ 7813308 w 18296289"/>
              <a:gd name="connsiteY67" fmla="*/ 10287000 h 10287000"/>
              <a:gd name="connsiteX68" fmla="*/ 8301639 w 18296289"/>
              <a:gd name="connsiteY68" fmla="*/ 3 h 10287000"/>
              <a:gd name="connsiteX69" fmla="*/ 8529649 w 18296289"/>
              <a:gd name="connsiteY69" fmla="*/ 3 h 10287000"/>
              <a:gd name="connsiteX70" fmla="*/ 8529649 w 18296289"/>
              <a:gd name="connsiteY70" fmla="*/ 10287000 h 10287000"/>
              <a:gd name="connsiteX71" fmla="*/ 8301639 w 18296289"/>
              <a:gd name="connsiteY71" fmla="*/ 10287000 h 10287000"/>
              <a:gd name="connsiteX72" fmla="*/ 8789970 w 18296289"/>
              <a:gd name="connsiteY72" fmla="*/ 3 h 10287000"/>
              <a:gd name="connsiteX73" fmla="*/ 9017981 w 18296289"/>
              <a:gd name="connsiteY73" fmla="*/ 3 h 10287000"/>
              <a:gd name="connsiteX74" fmla="*/ 9017981 w 18296289"/>
              <a:gd name="connsiteY74" fmla="*/ 10287000 h 10287000"/>
              <a:gd name="connsiteX75" fmla="*/ 8789970 w 18296289"/>
              <a:gd name="connsiteY75" fmla="*/ 10287000 h 10287000"/>
              <a:gd name="connsiteX76" fmla="*/ 9278302 w 18296289"/>
              <a:gd name="connsiteY76" fmla="*/ 3 h 10287000"/>
              <a:gd name="connsiteX77" fmla="*/ 9506313 w 18296289"/>
              <a:gd name="connsiteY77" fmla="*/ 3 h 10287000"/>
              <a:gd name="connsiteX78" fmla="*/ 9506313 w 18296289"/>
              <a:gd name="connsiteY78" fmla="*/ 10287000 h 10287000"/>
              <a:gd name="connsiteX79" fmla="*/ 9278302 w 18296289"/>
              <a:gd name="connsiteY79" fmla="*/ 10287000 h 10287000"/>
              <a:gd name="connsiteX80" fmla="*/ 9766634 w 18296289"/>
              <a:gd name="connsiteY80" fmla="*/ 3 h 10287000"/>
              <a:gd name="connsiteX81" fmla="*/ 9994645 w 18296289"/>
              <a:gd name="connsiteY81" fmla="*/ 3 h 10287000"/>
              <a:gd name="connsiteX82" fmla="*/ 9994645 w 18296289"/>
              <a:gd name="connsiteY82" fmla="*/ 10287000 h 10287000"/>
              <a:gd name="connsiteX83" fmla="*/ 9766634 w 18296289"/>
              <a:gd name="connsiteY83" fmla="*/ 10287000 h 10287000"/>
              <a:gd name="connsiteX84" fmla="*/ 10254966 w 18296289"/>
              <a:gd name="connsiteY84" fmla="*/ 3 h 10287000"/>
              <a:gd name="connsiteX85" fmla="*/ 10482977 w 18296289"/>
              <a:gd name="connsiteY85" fmla="*/ 3 h 10287000"/>
              <a:gd name="connsiteX86" fmla="*/ 10482977 w 18296289"/>
              <a:gd name="connsiteY86" fmla="*/ 10287000 h 10287000"/>
              <a:gd name="connsiteX87" fmla="*/ 10254966 w 18296289"/>
              <a:gd name="connsiteY87" fmla="*/ 10287000 h 10287000"/>
              <a:gd name="connsiteX88" fmla="*/ 10743298 w 18296289"/>
              <a:gd name="connsiteY88" fmla="*/ 2 h 10287000"/>
              <a:gd name="connsiteX89" fmla="*/ 10971309 w 18296289"/>
              <a:gd name="connsiteY89" fmla="*/ 2 h 10287000"/>
              <a:gd name="connsiteX90" fmla="*/ 10971309 w 18296289"/>
              <a:gd name="connsiteY90" fmla="*/ 10287000 h 10287000"/>
              <a:gd name="connsiteX91" fmla="*/ 10743298 w 18296289"/>
              <a:gd name="connsiteY91" fmla="*/ 10287000 h 10287000"/>
              <a:gd name="connsiteX92" fmla="*/ 11231630 w 18296289"/>
              <a:gd name="connsiteY92" fmla="*/ 2 h 10287000"/>
              <a:gd name="connsiteX93" fmla="*/ 11459641 w 18296289"/>
              <a:gd name="connsiteY93" fmla="*/ 2 h 10287000"/>
              <a:gd name="connsiteX94" fmla="*/ 11459641 w 18296289"/>
              <a:gd name="connsiteY94" fmla="*/ 10287000 h 10287000"/>
              <a:gd name="connsiteX95" fmla="*/ 11231630 w 18296289"/>
              <a:gd name="connsiteY95" fmla="*/ 10287000 h 10287000"/>
              <a:gd name="connsiteX96" fmla="*/ 11719962 w 18296289"/>
              <a:gd name="connsiteY96" fmla="*/ 2 h 10287000"/>
              <a:gd name="connsiteX97" fmla="*/ 11947973 w 18296289"/>
              <a:gd name="connsiteY97" fmla="*/ 2 h 10287000"/>
              <a:gd name="connsiteX98" fmla="*/ 11947973 w 18296289"/>
              <a:gd name="connsiteY98" fmla="*/ 10287000 h 10287000"/>
              <a:gd name="connsiteX99" fmla="*/ 11719962 w 18296289"/>
              <a:gd name="connsiteY99" fmla="*/ 10287000 h 10287000"/>
              <a:gd name="connsiteX100" fmla="*/ 12208294 w 18296289"/>
              <a:gd name="connsiteY100" fmla="*/ 2 h 10287000"/>
              <a:gd name="connsiteX101" fmla="*/ 12436305 w 18296289"/>
              <a:gd name="connsiteY101" fmla="*/ 2 h 10287000"/>
              <a:gd name="connsiteX102" fmla="*/ 12436305 w 18296289"/>
              <a:gd name="connsiteY102" fmla="*/ 10287000 h 10287000"/>
              <a:gd name="connsiteX103" fmla="*/ 12208294 w 18296289"/>
              <a:gd name="connsiteY103" fmla="*/ 10287000 h 10287000"/>
              <a:gd name="connsiteX104" fmla="*/ 12696626 w 18296289"/>
              <a:gd name="connsiteY104" fmla="*/ 2 h 10287000"/>
              <a:gd name="connsiteX105" fmla="*/ 12924637 w 18296289"/>
              <a:gd name="connsiteY105" fmla="*/ 2 h 10287000"/>
              <a:gd name="connsiteX106" fmla="*/ 12924637 w 18296289"/>
              <a:gd name="connsiteY106" fmla="*/ 10287000 h 10287000"/>
              <a:gd name="connsiteX107" fmla="*/ 12696626 w 18296289"/>
              <a:gd name="connsiteY107" fmla="*/ 10287000 h 10287000"/>
              <a:gd name="connsiteX108" fmla="*/ 13184958 w 18296289"/>
              <a:gd name="connsiteY108" fmla="*/ 2 h 10287000"/>
              <a:gd name="connsiteX109" fmla="*/ 13412969 w 18296289"/>
              <a:gd name="connsiteY109" fmla="*/ 2 h 10287000"/>
              <a:gd name="connsiteX110" fmla="*/ 13412969 w 18296289"/>
              <a:gd name="connsiteY110" fmla="*/ 10287000 h 10287000"/>
              <a:gd name="connsiteX111" fmla="*/ 13184958 w 18296289"/>
              <a:gd name="connsiteY111" fmla="*/ 10287000 h 10287000"/>
              <a:gd name="connsiteX112" fmla="*/ 13673290 w 18296289"/>
              <a:gd name="connsiteY112" fmla="*/ 1 h 10287000"/>
              <a:gd name="connsiteX113" fmla="*/ 13901301 w 18296289"/>
              <a:gd name="connsiteY113" fmla="*/ 1 h 10287000"/>
              <a:gd name="connsiteX114" fmla="*/ 13901301 w 18296289"/>
              <a:gd name="connsiteY114" fmla="*/ 10287000 h 10287000"/>
              <a:gd name="connsiteX115" fmla="*/ 13673290 w 18296289"/>
              <a:gd name="connsiteY115" fmla="*/ 10287000 h 10287000"/>
              <a:gd name="connsiteX116" fmla="*/ 14161622 w 18296289"/>
              <a:gd name="connsiteY116" fmla="*/ 1 h 10287000"/>
              <a:gd name="connsiteX117" fmla="*/ 14389633 w 18296289"/>
              <a:gd name="connsiteY117" fmla="*/ 1 h 10287000"/>
              <a:gd name="connsiteX118" fmla="*/ 14389633 w 18296289"/>
              <a:gd name="connsiteY118" fmla="*/ 10287000 h 10287000"/>
              <a:gd name="connsiteX119" fmla="*/ 14161622 w 18296289"/>
              <a:gd name="connsiteY119" fmla="*/ 10287000 h 10287000"/>
              <a:gd name="connsiteX120" fmla="*/ 14649954 w 18296289"/>
              <a:gd name="connsiteY120" fmla="*/ 1 h 10287000"/>
              <a:gd name="connsiteX121" fmla="*/ 14877965 w 18296289"/>
              <a:gd name="connsiteY121" fmla="*/ 1 h 10287000"/>
              <a:gd name="connsiteX122" fmla="*/ 14877965 w 18296289"/>
              <a:gd name="connsiteY122" fmla="*/ 10287000 h 10287000"/>
              <a:gd name="connsiteX123" fmla="*/ 14649954 w 18296289"/>
              <a:gd name="connsiteY123" fmla="*/ 10287000 h 10287000"/>
              <a:gd name="connsiteX124" fmla="*/ 15138286 w 18296289"/>
              <a:gd name="connsiteY124" fmla="*/ 1 h 10287000"/>
              <a:gd name="connsiteX125" fmla="*/ 15366297 w 18296289"/>
              <a:gd name="connsiteY125" fmla="*/ 1 h 10287000"/>
              <a:gd name="connsiteX126" fmla="*/ 15366297 w 18296289"/>
              <a:gd name="connsiteY126" fmla="*/ 10287000 h 10287000"/>
              <a:gd name="connsiteX127" fmla="*/ 15138286 w 18296289"/>
              <a:gd name="connsiteY127" fmla="*/ 10287000 h 10287000"/>
              <a:gd name="connsiteX128" fmla="*/ 15626618 w 18296289"/>
              <a:gd name="connsiteY128" fmla="*/ 1 h 10287000"/>
              <a:gd name="connsiteX129" fmla="*/ 15854629 w 18296289"/>
              <a:gd name="connsiteY129" fmla="*/ 1 h 10287000"/>
              <a:gd name="connsiteX130" fmla="*/ 15854629 w 18296289"/>
              <a:gd name="connsiteY130" fmla="*/ 10287000 h 10287000"/>
              <a:gd name="connsiteX131" fmla="*/ 15626618 w 18296289"/>
              <a:gd name="connsiteY131" fmla="*/ 10287000 h 10287000"/>
              <a:gd name="connsiteX132" fmla="*/ 16114950 w 18296289"/>
              <a:gd name="connsiteY132" fmla="*/ 1 h 10287000"/>
              <a:gd name="connsiteX133" fmla="*/ 16342961 w 18296289"/>
              <a:gd name="connsiteY133" fmla="*/ 1 h 10287000"/>
              <a:gd name="connsiteX134" fmla="*/ 16342961 w 18296289"/>
              <a:gd name="connsiteY134" fmla="*/ 10287000 h 10287000"/>
              <a:gd name="connsiteX135" fmla="*/ 16114950 w 18296289"/>
              <a:gd name="connsiteY135" fmla="*/ 10287000 h 10287000"/>
              <a:gd name="connsiteX136" fmla="*/ 16603282 w 18296289"/>
              <a:gd name="connsiteY136" fmla="*/ 1 h 10287000"/>
              <a:gd name="connsiteX137" fmla="*/ 16831293 w 18296289"/>
              <a:gd name="connsiteY137" fmla="*/ 1 h 10287000"/>
              <a:gd name="connsiteX138" fmla="*/ 16831293 w 18296289"/>
              <a:gd name="connsiteY138" fmla="*/ 10287000 h 10287000"/>
              <a:gd name="connsiteX139" fmla="*/ 16603282 w 18296289"/>
              <a:gd name="connsiteY139" fmla="*/ 10287000 h 10287000"/>
              <a:gd name="connsiteX140" fmla="*/ 17091615 w 18296289"/>
              <a:gd name="connsiteY140" fmla="*/ 0 h 10287000"/>
              <a:gd name="connsiteX141" fmla="*/ 17319625 w 18296289"/>
              <a:gd name="connsiteY141" fmla="*/ 0 h 10287000"/>
              <a:gd name="connsiteX142" fmla="*/ 17319625 w 18296289"/>
              <a:gd name="connsiteY142" fmla="*/ 10287000 h 10287000"/>
              <a:gd name="connsiteX143" fmla="*/ 17091615 w 18296289"/>
              <a:gd name="connsiteY143" fmla="*/ 10287000 h 10287000"/>
              <a:gd name="connsiteX144" fmla="*/ 17579947 w 18296289"/>
              <a:gd name="connsiteY144" fmla="*/ 0 h 10287000"/>
              <a:gd name="connsiteX145" fmla="*/ 17807957 w 18296289"/>
              <a:gd name="connsiteY145" fmla="*/ 0 h 10287000"/>
              <a:gd name="connsiteX146" fmla="*/ 17807957 w 18296289"/>
              <a:gd name="connsiteY146" fmla="*/ 10287000 h 10287000"/>
              <a:gd name="connsiteX147" fmla="*/ 17579947 w 18296289"/>
              <a:gd name="connsiteY147" fmla="*/ 10287000 h 10287000"/>
              <a:gd name="connsiteX148" fmla="*/ 18068279 w 18296289"/>
              <a:gd name="connsiteY148" fmla="*/ 0 h 10287000"/>
              <a:gd name="connsiteX149" fmla="*/ 18296289 w 18296289"/>
              <a:gd name="connsiteY149" fmla="*/ 0 h 10287000"/>
              <a:gd name="connsiteX150" fmla="*/ 18296289 w 18296289"/>
              <a:gd name="connsiteY150" fmla="*/ 10287000 h 10287000"/>
              <a:gd name="connsiteX151" fmla="*/ 18068279 w 18296289"/>
              <a:gd name="connsiteY151" fmla="*/ 10287000 h 1028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18296289" h="10287000">
                <a:moveTo>
                  <a:pt x="488332" y="6"/>
                </a:moveTo>
                <a:lnTo>
                  <a:pt x="716342" y="6"/>
                </a:lnTo>
                <a:lnTo>
                  <a:pt x="716342" y="10287000"/>
                </a:lnTo>
                <a:lnTo>
                  <a:pt x="488332" y="10287000"/>
                </a:lnTo>
                <a:close/>
                <a:moveTo>
                  <a:pt x="0" y="6"/>
                </a:moveTo>
                <a:lnTo>
                  <a:pt x="228011" y="6"/>
                </a:lnTo>
                <a:lnTo>
                  <a:pt x="228011" y="10287000"/>
                </a:lnTo>
                <a:lnTo>
                  <a:pt x="0" y="10287000"/>
                </a:lnTo>
                <a:close/>
                <a:moveTo>
                  <a:pt x="976663" y="5"/>
                </a:moveTo>
                <a:lnTo>
                  <a:pt x="1204675" y="5"/>
                </a:lnTo>
                <a:lnTo>
                  <a:pt x="1204675" y="10287000"/>
                </a:lnTo>
                <a:lnTo>
                  <a:pt x="976663" y="10287000"/>
                </a:lnTo>
                <a:close/>
                <a:moveTo>
                  <a:pt x="1464995" y="5"/>
                </a:moveTo>
                <a:lnTo>
                  <a:pt x="1693006" y="5"/>
                </a:lnTo>
                <a:lnTo>
                  <a:pt x="1693006" y="10287000"/>
                </a:lnTo>
                <a:lnTo>
                  <a:pt x="1464995" y="10287000"/>
                </a:lnTo>
                <a:close/>
                <a:moveTo>
                  <a:pt x="1953326" y="5"/>
                </a:moveTo>
                <a:lnTo>
                  <a:pt x="2181338" y="5"/>
                </a:lnTo>
                <a:lnTo>
                  <a:pt x="2181338" y="10287000"/>
                </a:lnTo>
                <a:lnTo>
                  <a:pt x="1953326" y="10287000"/>
                </a:lnTo>
                <a:close/>
                <a:moveTo>
                  <a:pt x="2441658" y="5"/>
                </a:moveTo>
                <a:lnTo>
                  <a:pt x="2669670" y="5"/>
                </a:lnTo>
                <a:lnTo>
                  <a:pt x="2669670" y="10287000"/>
                </a:lnTo>
                <a:lnTo>
                  <a:pt x="2441658" y="10287000"/>
                </a:lnTo>
                <a:close/>
                <a:moveTo>
                  <a:pt x="2929991" y="5"/>
                </a:moveTo>
                <a:lnTo>
                  <a:pt x="3158002" y="5"/>
                </a:lnTo>
                <a:lnTo>
                  <a:pt x="3158002" y="10287000"/>
                </a:lnTo>
                <a:lnTo>
                  <a:pt x="2929991" y="10287000"/>
                </a:lnTo>
                <a:close/>
                <a:moveTo>
                  <a:pt x="3418323" y="5"/>
                </a:moveTo>
                <a:lnTo>
                  <a:pt x="3646334" y="5"/>
                </a:lnTo>
                <a:lnTo>
                  <a:pt x="3646334" y="10287000"/>
                </a:lnTo>
                <a:lnTo>
                  <a:pt x="3418323" y="10287000"/>
                </a:lnTo>
                <a:close/>
                <a:moveTo>
                  <a:pt x="3906655" y="5"/>
                </a:moveTo>
                <a:lnTo>
                  <a:pt x="4134665" y="5"/>
                </a:lnTo>
                <a:lnTo>
                  <a:pt x="4134665" y="10287000"/>
                </a:lnTo>
                <a:lnTo>
                  <a:pt x="3906655" y="10287000"/>
                </a:lnTo>
                <a:close/>
                <a:moveTo>
                  <a:pt x="4394985" y="4"/>
                </a:moveTo>
                <a:lnTo>
                  <a:pt x="4622994" y="4"/>
                </a:lnTo>
                <a:lnTo>
                  <a:pt x="4622994" y="10287000"/>
                </a:lnTo>
                <a:lnTo>
                  <a:pt x="4394985" y="10287000"/>
                </a:lnTo>
                <a:close/>
                <a:moveTo>
                  <a:pt x="4883318" y="4"/>
                </a:moveTo>
                <a:lnTo>
                  <a:pt x="5111327" y="4"/>
                </a:lnTo>
                <a:lnTo>
                  <a:pt x="5111327" y="10287000"/>
                </a:lnTo>
                <a:lnTo>
                  <a:pt x="4883318" y="10287000"/>
                </a:lnTo>
                <a:close/>
                <a:moveTo>
                  <a:pt x="5371649" y="4"/>
                </a:moveTo>
                <a:lnTo>
                  <a:pt x="5599660" y="4"/>
                </a:lnTo>
                <a:lnTo>
                  <a:pt x="5599660" y="10287000"/>
                </a:lnTo>
                <a:lnTo>
                  <a:pt x="5371649" y="10287000"/>
                </a:lnTo>
                <a:close/>
                <a:moveTo>
                  <a:pt x="5859980" y="4"/>
                </a:moveTo>
                <a:lnTo>
                  <a:pt x="6087990" y="4"/>
                </a:lnTo>
                <a:lnTo>
                  <a:pt x="6087990" y="10287000"/>
                </a:lnTo>
                <a:lnTo>
                  <a:pt x="5859980" y="10287000"/>
                </a:lnTo>
                <a:close/>
                <a:moveTo>
                  <a:pt x="6348314" y="4"/>
                </a:moveTo>
                <a:lnTo>
                  <a:pt x="6576324" y="4"/>
                </a:lnTo>
                <a:lnTo>
                  <a:pt x="6576324" y="10287000"/>
                </a:lnTo>
                <a:lnTo>
                  <a:pt x="6348314" y="10287000"/>
                </a:lnTo>
                <a:close/>
                <a:moveTo>
                  <a:pt x="6836644" y="4"/>
                </a:moveTo>
                <a:lnTo>
                  <a:pt x="7064654" y="4"/>
                </a:lnTo>
                <a:lnTo>
                  <a:pt x="7064654" y="10287000"/>
                </a:lnTo>
                <a:lnTo>
                  <a:pt x="6836644" y="10287000"/>
                </a:lnTo>
                <a:close/>
                <a:moveTo>
                  <a:pt x="7324976" y="3"/>
                </a:moveTo>
                <a:lnTo>
                  <a:pt x="7552987" y="3"/>
                </a:lnTo>
                <a:lnTo>
                  <a:pt x="7552987" y="10287000"/>
                </a:lnTo>
                <a:lnTo>
                  <a:pt x="7324976" y="10287000"/>
                </a:lnTo>
                <a:close/>
                <a:moveTo>
                  <a:pt x="7813308" y="3"/>
                </a:moveTo>
                <a:lnTo>
                  <a:pt x="8041318" y="3"/>
                </a:lnTo>
                <a:lnTo>
                  <a:pt x="8041318" y="10287000"/>
                </a:lnTo>
                <a:lnTo>
                  <a:pt x="7813308" y="10287000"/>
                </a:lnTo>
                <a:close/>
                <a:moveTo>
                  <a:pt x="8301639" y="3"/>
                </a:moveTo>
                <a:lnTo>
                  <a:pt x="8529649" y="3"/>
                </a:lnTo>
                <a:lnTo>
                  <a:pt x="8529649" y="10287000"/>
                </a:lnTo>
                <a:lnTo>
                  <a:pt x="8301639" y="10287000"/>
                </a:lnTo>
                <a:close/>
                <a:moveTo>
                  <a:pt x="8789970" y="3"/>
                </a:moveTo>
                <a:lnTo>
                  <a:pt x="9017981" y="3"/>
                </a:lnTo>
                <a:lnTo>
                  <a:pt x="9017981" y="10287000"/>
                </a:lnTo>
                <a:lnTo>
                  <a:pt x="8789970" y="10287000"/>
                </a:lnTo>
                <a:close/>
                <a:moveTo>
                  <a:pt x="9278302" y="3"/>
                </a:moveTo>
                <a:lnTo>
                  <a:pt x="9506313" y="3"/>
                </a:lnTo>
                <a:lnTo>
                  <a:pt x="9506313" y="10287000"/>
                </a:lnTo>
                <a:lnTo>
                  <a:pt x="9278302" y="10287000"/>
                </a:lnTo>
                <a:close/>
                <a:moveTo>
                  <a:pt x="9766634" y="3"/>
                </a:moveTo>
                <a:lnTo>
                  <a:pt x="9994645" y="3"/>
                </a:lnTo>
                <a:lnTo>
                  <a:pt x="9994645" y="10287000"/>
                </a:lnTo>
                <a:lnTo>
                  <a:pt x="9766634" y="10287000"/>
                </a:lnTo>
                <a:close/>
                <a:moveTo>
                  <a:pt x="10254966" y="3"/>
                </a:moveTo>
                <a:lnTo>
                  <a:pt x="10482977" y="3"/>
                </a:lnTo>
                <a:lnTo>
                  <a:pt x="10482977" y="10287000"/>
                </a:lnTo>
                <a:lnTo>
                  <a:pt x="10254966" y="10287000"/>
                </a:lnTo>
                <a:close/>
                <a:moveTo>
                  <a:pt x="10743298" y="2"/>
                </a:moveTo>
                <a:lnTo>
                  <a:pt x="10971309" y="2"/>
                </a:lnTo>
                <a:lnTo>
                  <a:pt x="10971309" y="10287000"/>
                </a:lnTo>
                <a:lnTo>
                  <a:pt x="10743298" y="10287000"/>
                </a:lnTo>
                <a:close/>
                <a:moveTo>
                  <a:pt x="11231630" y="2"/>
                </a:moveTo>
                <a:lnTo>
                  <a:pt x="11459641" y="2"/>
                </a:lnTo>
                <a:lnTo>
                  <a:pt x="11459641" y="10287000"/>
                </a:lnTo>
                <a:lnTo>
                  <a:pt x="11231630" y="10287000"/>
                </a:lnTo>
                <a:close/>
                <a:moveTo>
                  <a:pt x="11719962" y="2"/>
                </a:moveTo>
                <a:lnTo>
                  <a:pt x="11947973" y="2"/>
                </a:lnTo>
                <a:lnTo>
                  <a:pt x="11947973" y="10287000"/>
                </a:lnTo>
                <a:lnTo>
                  <a:pt x="11719962" y="10287000"/>
                </a:lnTo>
                <a:close/>
                <a:moveTo>
                  <a:pt x="12208294" y="2"/>
                </a:moveTo>
                <a:lnTo>
                  <a:pt x="12436305" y="2"/>
                </a:lnTo>
                <a:lnTo>
                  <a:pt x="12436305" y="10287000"/>
                </a:lnTo>
                <a:lnTo>
                  <a:pt x="12208294" y="10287000"/>
                </a:lnTo>
                <a:close/>
                <a:moveTo>
                  <a:pt x="12696626" y="2"/>
                </a:moveTo>
                <a:lnTo>
                  <a:pt x="12924637" y="2"/>
                </a:lnTo>
                <a:lnTo>
                  <a:pt x="12924637" y="10287000"/>
                </a:lnTo>
                <a:lnTo>
                  <a:pt x="12696626" y="10287000"/>
                </a:lnTo>
                <a:close/>
                <a:moveTo>
                  <a:pt x="13184958" y="2"/>
                </a:moveTo>
                <a:lnTo>
                  <a:pt x="13412969" y="2"/>
                </a:lnTo>
                <a:lnTo>
                  <a:pt x="13412969" y="10287000"/>
                </a:lnTo>
                <a:lnTo>
                  <a:pt x="13184958" y="10287000"/>
                </a:lnTo>
                <a:close/>
                <a:moveTo>
                  <a:pt x="13673290" y="1"/>
                </a:moveTo>
                <a:lnTo>
                  <a:pt x="13901301" y="1"/>
                </a:lnTo>
                <a:lnTo>
                  <a:pt x="13901301" y="10287000"/>
                </a:lnTo>
                <a:lnTo>
                  <a:pt x="13673290" y="10287000"/>
                </a:lnTo>
                <a:close/>
                <a:moveTo>
                  <a:pt x="14161622" y="1"/>
                </a:moveTo>
                <a:lnTo>
                  <a:pt x="14389633" y="1"/>
                </a:lnTo>
                <a:lnTo>
                  <a:pt x="14389633" y="10287000"/>
                </a:lnTo>
                <a:lnTo>
                  <a:pt x="14161622" y="10287000"/>
                </a:lnTo>
                <a:close/>
                <a:moveTo>
                  <a:pt x="14649954" y="1"/>
                </a:moveTo>
                <a:lnTo>
                  <a:pt x="14877965" y="1"/>
                </a:lnTo>
                <a:lnTo>
                  <a:pt x="14877965" y="10287000"/>
                </a:lnTo>
                <a:lnTo>
                  <a:pt x="14649954" y="10287000"/>
                </a:lnTo>
                <a:close/>
                <a:moveTo>
                  <a:pt x="15138286" y="1"/>
                </a:moveTo>
                <a:lnTo>
                  <a:pt x="15366297" y="1"/>
                </a:lnTo>
                <a:lnTo>
                  <a:pt x="15366297" y="10287000"/>
                </a:lnTo>
                <a:lnTo>
                  <a:pt x="15138286" y="10287000"/>
                </a:lnTo>
                <a:close/>
                <a:moveTo>
                  <a:pt x="15626618" y="1"/>
                </a:moveTo>
                <a:lnTo>
                  <a:pt x="15854629" y="1"/>
                </a:lnTo>
                <a:lnTo>
                  <a:pt x="15854629" y="10287000"/>
                </a:lnTo>
                <a:lnTo>
                  <a:pt x="15626618" y="10287000"/>
                </a:lnTo>
                <a:close/>
                <a:moveTo>
                  <a:pt x="16114950" y="1"/>
                </a:moveTo>
                <a:lnTo>
                  <a:pt x="16342961" y="1"/>
                </a:lnTo>
                <a:lnTo>
                  <a:pt x="16342961" y="10287000"/>
                </a:lnTo>
                <a:lnTo>
                  <a:pt x="16114950" y="10287000"/>
                </a:lnTo>
                <a:close/>
                <a:moveTo>
                  <a:pt x="16603282" y="1"/>
                </a:moveTo>
                <a:lnTo>
                  <a:pt x="16831293" y="1"/>
                </a:lnTo>
                <a:lnTo>
                  <a:pt x="16831293" y="10287000"/>
                </a:lnTo>
                <a:lnTo>
                  <a:pt x="16603282" y="10287000"/>
                </a:lnTo>
                <a:close/>
                <a:moveTo>
                  <a:pt x="17091615" y="0"/>
                </a:moveTo>
                <a:lnTo>
                  <a:pt x="17319625" y="0"/>
                </a:lnTo>
                <a:lnTo>
                  <a:pt x="17319625" y="10287000"/>
                </a:lnTo>
                <a:lnTo>
                  <a:pt x="17091615" y="10287000"/>
                </a:lnTo>
                <a:close/>
                <a:moveTo>
                  <a:pt x="17579947" y="0"/>
                </a:moveTo>
                <a:lnTo>
                  <a:pt x="17807957" y="0"/>
                </a:lnTo>
                <a:lnTo>
                  <a:pt x="17807957" y="10287000"/>
                </a:lnTo>
                <a:lnTo>
                  <a:pt x="17579947" y="10287000"/>
                </a:lnTo>
                <a:close/>
                <a:moveTo>
                  <a:pt x="18068279" y="0"/>
                </a:moveTo>
                <a:lnTo>
                  <a:pt x="18296289" y="0"/>
                </a:lnTo>
                <a:lnTo>
                  <a:pt x="18296289" y="10287000"/>
                </a:lnTo>
                <a:lnTo>
                  <a:pt x="18068279" y="10287000"/>
                </a:lnTo>
                <a:close/>
              </a:path>
            </a:pathLst>
          </a:custGeom>
          <a:solidFill>
            <a:schemeClr val="bg1">
              <a:alpha val="1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CF749908-BBF6-4234-8F28-877515A25514}"/>
              </a:ext>
            </a:extLst>
          </p:cNvPr>
          <p:cNvGrpSpPr/>
          <p:nvPr/>
        </p:nvGrpSpPr>
        <p:grpSpPr>
          <a:xfrm>
            <a:off x="6218271" y="1030819"/>
            <a:ext cx="4672723" cy="3837954"/>
            <a:chOff x="886442" y="1287541"/>
            <a:chExt cx="3397525" cy="6619145"/>
          </a:xfrm>
        </p:grpSpPr>
        <p:sp>
          <p:nvSpPr>
            <p:cNvPr id="4" name="TextBox 3">
              <a:extLst>
                <a:ext uri="{FF2B5EF4-FFF2-40B4-BE49-F238E27FC236}">
                  <a16:creationId xmlns="" xmlns:a16="http://schemas.microsoft.com/office/drawing/2014/main" id="{53409E81-C7BB-4D0B-87E6-C5B206FFC7BE}"/>
                </a:ext>
              </a:extLst>
            </p:cNvPr>
            <p:cNvSpPr txBox="1"/>
            <p:nvPr/>
          </p:nvSpPr>
          <p:spPr>
            <a:xfrm>
              <a:off x="886442" y="1287541"/>
              <a:ext cx="3397525" cy="65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867" b="1" dirty="0">
                  <a:solidFill>
                    <a:schemeClr val="bg1"/>
                  </a:solidFill>
                  <a:cs typeface="Arial" pitchFamily="34" charset="0"/>
                </a:rPr>
                <a:t>Your Text Here</a:t>
              </a:r>
              <a:endParaRPr lang="ko-KR" altLang="en-US" sz="1867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="" xmlns:a16="http://schemas.microsoft.com/office/drawing/2014/main" id="{23CE7765-6DF5-4AB3-94DF-4530C79025DA}"/>
                </a:ext>
              </a:extLst>
            </p:cNvPr>
            <p:cNvSpPr txBox="1"/>
            <p:nvPr/>
          </p:nvSpPr>
          <p:spPr>
            <a:xfrm>
              <a:off x="886442" y="2651684"/>
              <a:ext cx="3397525" cy="52550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You can simply impress your audience and add a unique zing and appeal to your Presentations. I hope and I believe that this Template will your Time, Money and Reputation. You can simply impress your audience and add a unique zing and appeal to your Presentations. You can simply impress your audience and add a unique zing and appeal to your Presentations. You can simply impress your audience and add a unique zing and appeal to your Presentations. I hope and I believe that this Template will your Time, Money and Reputation.</a:t>
              </a:r>
            </a:p>
            <a:p>
              <a:pPr algn="ctr"/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algn="ct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I hope and I believe that this Template will your Time, Money and Reputation. You can simply impress your audience and add a unique zing and appeal to your Presentations. </a:t>
              </a:r>
            </a:p>
            <a:p>
              <a:pPr algn="ctr"/>
              <a:endParaRPr lang="en-US" altLang="ko-KR" sz="1200" dirty="0">
                <a:solidFill>
                  <a:schemeClr val="bg1"/>
                </a:solidFill>
                <a:cs typeface="Arial" pitchFamily="34" charset="0"/>
              </a:endParaRPr>
            </a:p>
            <a:p>
              <a:pPr algn="ct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 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="" xmlns:a16="http://schemas.microsoft.com/office/drawing/2014/main" id="{FA1855B9-9595-426D-BF79-6A051F6DD871}"/>
                </a:ext>
              </a:extLst>
            </p:cNvPr>
            <p:cNvSpPr txBox="1"/>
            <p:nvPr/>
          </p:nvSpPr>
          <p:spPr>
            <a:xfrm>
              <a:off x="886442" y="2048924"/>
              <a:ext cx="3397525" cy="7962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>
                  <a:solidFill>
                    <a:schemeClr val="bg1"/>
                  </a:solidFill>
                  <a:cs typeface="Arial" pitchFamily="34" charset="0"/>
                </a:rPr>
                <a:t>Get a modern PowerPoint  Presentation that is beautifully designed.</a:t>
              </a:r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1BB1259F-758E-41AE-99C6-53200109B62C}"/>
              </a:ext>
            </a:extLst>
          </p:cNvPr>
          <p:cNvSpPr txBox="1">
            <a:spLocks/>
          </p:cNvSpPr>
          <p:nvPr/>
        </p:nvSpPr>
        <p:spPr>
          <a:xfrm>
            <a:off x="796649" y="737294"/>
            <a:ext cx="4057877" cy="1928974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90000"/>
              </a:lnSpc>
            </a:pPr>
            <a:r>
              <a:rPr lang="en-US" altLang="ko-KR" sz="4800" b="1" dirty="0">
                <a:solidFill>
                  <a:schemeClr val="bg1"/>
                </a:solidFill>
                <a:cs typeface="Arial" pitchFamily="34" charset="0"/>
              </a:rPr>
              <a:t>One Column Style</a:t>
            </a:r>
            <a:endParaRPr lang="ko-KR" altLang="en-US" sz="4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9" name="Text Placeholder 2">
            <a:extLst>
              <a:ext uri="{FF2B5EF4-FFF2-40B4-BE49-F238E27FC236}">
                <a16:creationId xmlns="" xmlns:a16="http://schemas.microsoft.com/office/drawing/2014/main" id="{D6E052B9-F772-47F7-85BF-B094E62BCFBB}"/>
              </a:ext>
            </a:extLst>
          </p:cNvPr>
          <p:cNvSpPr txBox="1">
            <a:spLocks/>
          </p:cNvSpPr>
          <p:nvPr/>
        </p:nvSpPr>
        <p:spPr>
          <a:xfrm>
            <a:off x="856718" y="5295412"/>
            <a:ext cx="2833395" cy="615931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1200" dirty="0">
                <a:solidFill>
                  <a:schemeClr val="bg1"/>
                </a:solidFill>
                <a:cs typeface="Arial" pitchFamily="34" charset="0"/>
              </a:rPr>
              <a:t>You can simply impress your audience and add a unique zing and appeal to your Presentations. </a:t>
            </a:r>
            <a:endParaRPr lang="ko-KR" altLang="en-US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0" name="Rounded Rectangle 5">
            <a:extLst>
              <a:ext uri="{FF2B5EF4-FFF2-40B4-BE49-F238E27FC236}">
                <a16:creationId xmlns="" xmlns:a16="http://schemas.microsoft.com/office/drawing/2014/main" id="{1C41FA56-E923-41F2-B649-89328E654391}"/>
              </a:ext>
            </a:extLst>
          </p:cNvPr>
          <p:cNvSpPr/>
          <p:nvPr/>
        </p:nvSpPr>
        <p:spPr>
          <a:xfrm flipH="1">
            <a:off x="930440" y="4789719"/>
            <a:ext cx="410510" cy="338646"/>
          </a:xfrm>
          <a:custGeom>
            <a:avLst/>
            <a:gdLst>
              <a:gd name="connsiteX0" fmla="*/ 1384251 w 3217557"/>
              <a:gd name="connsiteY0" fmla="*/ 661544 h 2702049"/>
              <a:gd name="connsiteX1" fmla="*/ 1574067 w 3217557"/>
              <a:gd name="connsiteY1" fmla="*/ 851360 h 2702049"/>
              <a:gd name="connsiteX2" fmla="*/ 1384251 w 3217557"/>
              <a:gd name="connsiteY2" fmla="*/ 1041176 h 2702049"/>
              <a:gd name="connsiteX3" fmla="*/ 1194435 w 3217557"/>
              <a:gd name="connsiteY3" fmla="*/ 851360 h 2702049"/>
              <a:gd name="connsiteX4" fmla="*/ 1384251 w 3217557"/>
              <a:gd name="connsiteY4" fmla="*/ 661544 h 2702049"/>
              <a:gd name="connsiteX5" fmla="*/ 1993421 w 3217557"/>
              <a:gd name="connsiteY5" fmla="*/ 661544 h 2702049"/>
              <a:gd name="connsiteX6" fmla="*/ 2183237 w 3217557"/>
              <a:gd name="connsiteY6" fmla="*/ 851360 h 2702049"/>
              <a:gd name="connsiteX7" fmla="*/ 1993421 w 3217557"/>
              <a:gd name="connsiteY7" fmla="*/ 1041176 h 2702049"/>
              <a:gd name="connsiteX8" fmla="*/ 1803605 w 3217557"/>
              <a:gd name="connsiteY8" fmla="*/ 851360 h 2702049"/>
              <a:gd name="connsiteX9" fmla="*/ 1993421 w 3217557"/>
              <a:gd name="connsiteY9" fmla="*/ 661544 h 2702049"/>
              <a:gd name="connsiteX10" fmla="*/ 2602591 w 3217557"/>
              <a:gd name="connsiteY10" fmla="*/ 661544 h 2702049"/>
              <a:gd name="connsiteX11" fmla="*/ 2792407 w 3217557"/>
              <a:gd name="connsiteY11" fmla="*/ 851360 h 2702049"/>
              <a:gd name="connsiteX12" fmla="*/ 2602591 w 3217557"/>
              <a:gd name="connsiteY12" fmla="*/ 1041176 h 2702049"/>
              <a:gd name="connsiteX13" fmla="*/ 2412775 w 3217557"/>
              <a:gd name="connsiteY13" fmla="*/ 851360 h 2702049"/>
              <a:gd name="connsiteX14" fmla="*/ 2602591 w 3217557"/>
              <a:gd name="connsiteY14" fmla="*/ 661544 h 2702049"/>
              <a:gd name="connsiteX15" fmla="*/ 677114 w 3217557"/>
              <a:gd name="connsiteY15" fmla="*/ 569491 h 2702049"/>
              <a:gd name="connsiteX16" fmla="*/ 330916 w 3217557"/>
              <a:gd name="connsiteY16" fmla="*/ 569491 h 2702049"/>
              <a:gd name="connsiteX17" fmla="*/ 0 w 3217557"/>
              <a:gd name="connsiteY17" fmla="*/ 900407 h 2702049"/>
              <a:gd name="connsiteX18" fmla="*/ 0 w 3217557"/>
              <a:gd name="connsiteY18" fmla="*/ 1952009 h 2702049"/>
              <a:gd name="connsiteX19" fmla="*/ 330916 w 3217557"/>
              <a:gd name="connsiteY19" fmla="*/ 2282925 h 2702049"/>
              <a:gd name="connsiteX20" fmla="*/ 711670 w 3217557"/>
              <a:gd name="connsiteY20" fmla="*/ 2282925 h 2702049"/>
              <a:gd name="connsiteX21" fmla="*/ 15770 w 3217557"/>
              <a:gd name="connsiteY21" fmla="*/ 2702049 h 2702049"/>
              <a:gd name="connsiteX22" fmla="*/ 1294529 w 3217557"/>
              <a:gd name="connsiteY22" fmla="*/ 2282925 h 2702049"/>
              <a:gd name="connsiteX23" fmla="*/ 2117356 w 3217557"/>
              <a:gd name="connsiteY23" fmla="*/ 2282925 h 2702049"/>
              <a:gd name="connsiteX24" fmla="*/ 2418395 w 3217557"/>
              <a:gd name="connsiteY24" fmla="*/ 2087951 h 2702049"/>
              <a:gd name="connsiteX25" fmla="*/ 1830857 w 3217557"/>
              <a:gd name="connsiteY25" fmla="*/ 1799347 h 2702049"/>
              <a:gd name="connsiteX26" fmla="*/ 1008030 w 3217557"/>
              <a:gd name="connsiteY26" fmla="*/ 1799347 h 2702049"/>
              <a:gd name="connsiteX27" fmla="*/ 677114 w 3217557"/>
              <a:gd name="connsiteY27" fmla="*/ 1468431 h 2702049"/>
              <a:gd name="connsiteX28" fmla="*/ 677114 w 3217557"/>
              <a:gd name="connsiteY28" fmla="*/ 569491 h 2702049"/>
              <a:gd name="connsiteX29" fmla="*/ 2886641 w 3217557"/>
              <a:gd name="connsiteY29" fmla="*/ 0 h 2702049"/>
              <a:gd name="connsiteX30" fmla="*/ 1100201 w 3217557"/>
              <a:gd name="connsiteY30" fmla="*/ 0 h 2702049"/>
              <a:gd name="connsiteX31" fmla="*/ 769285 w 3217557"/>
              <a:gd name="connsiteY31" fmla="*/ 330916 h 2702049"/>
              <a:gd name="connsiteX32" fmla="*/ 769285 w 3217557"/>
              <a:gd name="connsiteY32" fmla="*/ 1382518 h 2702049"/>
              <a:gd name="connsiteX33" fmla="*/ 1100201 w 3217557"/>
              <a:gd name="connsiteY33" fmla="*/ 1713434 h 2702049"/>
              <a:gd name="connsiteX34" fmla="*/ 1923028 w 3217557"/>
              <a:gd name="connsiteY34" fmla="*/ 1713434 h 2702049"/>
              <a:gd name="connsiteX35" fmla="*/ 3078958 w 3217557"/>
              <a:gd name="connsiteY35" fmla="*/ 2077967 h 2702049"/>
              <a:gd name="connsiteX36" fmla="*/ 2505887 w 3217557"/>
              <a:gd name="connsiteY36" fmla="*/ 1713434 h 2702049"/>
              <a:gd name="connsiteX37" fmla="*/ 2886641 w 3217557"/>
              <a:gd name="connsiteY37" fmla="*/ 1713434 h 2702049"/>
              <a:gd name="connsiteX38" fmla="*/ 3217557 w 3217557"/>
              <a:gd name="connsiteY38" fmla="*/ 1382518 h 2702049"/>
              <a:gd name="connsiteX39" fmla="*/ 3217557 w 3217557"/>
              <a:gd name="connsiteY39" fmla="*/ 330916 h 2702049"/>
              <a:gd name="connsiteX40" fmla="*/ 2886641 w 3217557"/>
              <a:gd name="connsiteY40" fmla="*/ 0 h 2702049"/>
              <a:gd name="connsiteX0" fmla="*/ 1384251 w 3217557"/>
              <a:gd name="connsiteY0" fmla="*/ 661544 h 2702049"/>
              <a:gd name="connsiteX1" fmla="*/ 1574067 w 3217557"/>
              <a:gd name="connsiteY1" fmla="*/ 851360 h 2702049"/>
              <a:gd name="connsiteX2" fmla="*/ 1384251 w 3217557"/>
              <a:gd name="connsiteY2" fmla="*/ 1041176 h 2702049"/>
              <a:gd name="connsiteX3" fmla="*/ 1194435 w 3217557"/>
              <a:gd name="connsiteY3" fmla="*/ 851360 h 2702049"/>
              <a:gd name="connsiteX4" fmla="*/ 1384251 w 3217557"/>
              <a:gd name="connsiteY4" fmla="*/ 661544 h 2702049"/>
              <a:gd name="connsiteX5" fmla="*/ 1993421 w 3217557"/>
              <a:gd name="connsiteY5" fmla="*/ 661544 h 2702049"/>
              <a:gd name="connsiteX6" fmla="*/ 2183237 w 3217557"/>
              <a:gd name="connsiteY6" fmla="*/ 851360 h 2702049"/>
              <a:gd name="connsiteX7" fmla="*/ 1993421 w 3217557"/>
              <a:gd name="connsiteY7" fmla="*/ 1041176 h 2702049"/>
              <a:gd name="connsiteX8" fmla="*/ 1803605 w 3217557"/>
              <a:gd name="connsiteY8" fmla="*/ 851360 h 2702049"/>
              <a:gd name="connsiteX9" fmla="*/ 1993421 w 3217557"/>
              <a:gd name="connsiteY9" fmla="*/ 661544 h 2702049"/>
              <a:gd name="connsiteX10" fmla="*/ 2602591 w 3217557"/>
              <a:gd name="connsiteY10" fmla="*/ 661544 h 2702049"/>
              <a:gd name="connsiteX11" fmla="*/ 2792407 w 3217557"/>
              <a:gd name="connsiteY11" fmla="*/ 851360 h 2702049"/>
              <a:gd name="connsiteX12" fmla="*/ 2602591 w 3217557"/>
              <a:gd name="connsiteY12" fmla="*/ 1041176 h 2702049"/>
              <a:gd name="connsiteX13" fmla="*/ 2412775 w 3217557"/>
              <a:gd name="connsiteY13" fmla="*/ 851360 h 2702049"/>
              <a:gd name="connsiteX14" fmla="*/ 2602591 w 3217557"/>
              <a:gd name="connsiteY14" fmla="*/ 661544 h 2702049"/>
              <a:gd name="connsiteX15" fmla="*/ 677114 w 3217557"/>
              <a:gd name="connsiteY15" fmla="*/ 569491 h 2702049"/>
              <a:gd name="connsiteX16" fmla="*/ 330916 w 3217557"/>
              <a:gd name="connsiteY16" fmla="*/ 569491 h 2702049"/>
              <a:gd name="connsiteX17" fmla="*/ 0 w 3217557"/>
              <a:gd name="connsiteY17" fmla="*/ 900407 h 2702049"/>
              <a:gd name="connsiteX18" fmla="*/ 0 w 3217557"/>
              <a:gd name="connsiteY18" fmla="*/ 1952009 h 2702049"/>
              <a:gd name="connsiteX19" fmla="*/ 330916 w 3217557"/>
              <a:gd name="connsiteY19" fmla="*/ 2282925 h 2702049"/>
              <a:gd name="connsiteX20" fmla="*/ 711670 w 3217557"/>
              <a:gd name="connsiteY20" fmla="*/ 2282925 h 2702049"/>
              <a:gd name="connsiteX21" fmla="*/ 15770 w 3217557"/>
              <a:gd name="connsiteY21" fmla="*/ 2702049 h 2702049"/>
              <a:gd name="connsiteX22" fmla="*/ 1294529 w 3217557"/>
              <a:gd name="connsiteY22" fmla="*/ 2282925 h 2702049"/>
              <a:gd name="connsiteX23" fmla="*/ 2117356 w 3217557"/>
              <a:gd name="connsiteY23" fmla="*/ 2282925 h 2702049"/>
              <a:gd name="connsiteX24" fmla="*/ 2418395 w 3217557"/>
              <a:gd name="connsiteY24" fmla="*/ 2087951 h 2702049"/>
              <a:gd name="connsiteX25" fmla="*/ 1830857 w 3217557"/>
              <a:gd name="connsiteY25" fmla="*/ 1799347 h 2702049"/>
              <a:gd name="connsiteX26" fmla="*/ 1008030 w 3217557"/>
              <a:gd name="connsiteY26" fmla="*/ 1799347 h 2702049"/>
              <a:gd name="connsiteX27" fmla="*/ 677114 w 3217557"/>
              <a:gd name="connsiteY27" fmla="*/ 1468431 h 2702049"/>
              <a:gd name="connsiteX28" fmla="*/ 677114 w 3217557"/>
              <a:gd name="connsiteY28" fmla="*/ 569491 h 2702049"/>
              <a:gd name="connsiteX29" fmla="*/ 2886641 w 3217557"/>
              <a:gd name="connsiteY29" fmla="*/ 0 h 2702049"/>
              <a:gd name="connsiteX30" fmla="*/ 1100201 w 3217557"/>
              <a:gd name="connsiteY30" fmla="*/ 0 h 2702049"/>
              <a:gd name="connsiteX31" fmla="*/ 769285 w 3217557"/>
              <a:gd name="connsiteY31" fmla="*/ 330916 h 2702049"/>
              <a:gd name="connsiteX32" fmla="*/ 769285 w 3217557"/>
              <a:gd name="connsiteY32" fmla="*/ 1382518 h 2702049"/>
              <a:gd name="connsiteX33" fmla="*/ 1100201 w 3217557"/>
              <a:gd name="connsiteY33" fmla="*/ 1713434 h 2702049"/>
              <a:gd name="connsiteX34" fmla="*/ 1923028 w 3217557"/>
              <a:gd name="connsiteY34" fmla="*/ 1713434 h 2702049"/>
              <a:gd name="connsiteX35" fmla="*/ 3078958 w 3217557"/>
              <a:gd name="connsiteY35" fmla="*/ 2077967 h 2702049"/>
              <a:gd name="connsiteX36" fmla="*/ 2505887 w 3217557"/>
              <a:gd name="connsiteY36" fmla="*/ 1713434 h 2702049"/>
              <a:gd name="connsiteX37" fmla="*/ 2886641 w 3217557"/>
              <a:gd name="connsiteY37" fmla="*/ 1713434 h 2702049"/>
              <a:gd name="connsiteX38" fmla="*/ 3217557 w 3217557"/>
              <a:gd name="connsiteY38" fmla="*/ 1382518 h 2702049"/>
              <a:gd name="connsiteX39" fmla="*/ 3217557 w 3217557"/>
              <a:gd name="connsiteY39" fmla="*/ 330916 h 2702049"/>
              <a:gd name="connsiteX40" fmla="*/ 2886641 w 3217557"/>
              <a:gd name="connsiteY40" fmla="*/ 0 h 2702049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17557" h="2654282">
                <a:moveTo>
                  <a:pt x="1384251" y="661544"/>
                </a:moveTo>
                <a:cubicBezTo>
                  <a:pt x="1489083" y="661544"/>
                  <a:pt x="1574067" y="746528"/>
                  <a:pt x="1574067" y="851360"/>
                </a:cubicBezTo>
                <a:cubicBezTo>
                  <a:pt x="1574067" y="956192"/>
                  <a:pt x="1489083" y="1041176"/>
                  <a:pt x="1384251" y="1041176"/>
                </a:cubicBezTo>
                <a:cubicBezTo>
                  <a:pt x="1279419" y="1041176"/>
                  <a:pt x="1194435" y="956192"/>
                  <a:pt x="1194435" y="851360"/>
                </a:cubicBezTo>
                <a:cubicBezTo>
                  <a:pt x="1194435" y="746528"/>
                  <a:pt x="1279419" y="661544"/>
                  <a:pt x="1384251" y="661544"/>
                </a:cubicBezTo>
                <a:close/>
                <a:moveTo>
                  <a:pt x="1993421" y="661544"/>
                </a:moveTo>
                <a:cubicBezTo>
                  <a:pt x="2098253" y="661544"/>
                  <a:pt x="2183237" y="746528"/>
                  <a:pt x="2183237" y="851360"/>
                </a:cubicBezTo>
                <a:cubicBezTo>
                  <a:pt x="2183237" y="956192"/>
                  <a:pt x="2098253" y="1041176"/>
                  <a:pt x="1993421" y="1041176"/>
                </a:cubicBezTo>
                <a:cubicBezTo>
                  <a:pt x="1888589" y="1041176"/>
                  <a:pt x="1803605" y="956192"/>
                  <a:pt x="1803605" y="851360"/>
                </a:cubicBezTo>
                <a:cubicBezTo>
                  <a:pt x="1803605" y="746528"/>
                  <a:pt x="1888589" y="661544"/>
                  <a:pt x="1993421" y="661544"/>
                </a:cubicBezTo>
                <a:close/>
                <a:moveTo>
                  <a:pt x="2602591" y="661544"/>
                </a:moveTo>
                <a:cubicBezTo>
                  <a:pt x="2707423" y="661544"/>
                  <a:pt x="2792407" y="746528"/>
                  <a:pt x="2792407" y="851360"/>
                </a:cubicBezTo>
                <a:cubicBezTo>
                  <a:pt x="2792407" y="956192"/>
                  <a:pt x="2707423" y="1041176"/>
                  <a:pt x="2602591" y="1041176"/>
                </a:cubicBezTo>
                <a:cubicBezTo>
                  <a:pt x="2497759" y="1041176"/>
                  <a:pt x="2412775" y="956192"/>
                  <a:pt x="2412775" y="851360"/>
                </a:cubicBezTo>
                <a:cubicBezTo>
                  <a:pt x="2412775" y="746528"/>
                  <a:pt x="2497759" y="661544"/>
                  <a:pt x="2602591" y="661544"/>
                </a:cubicBezTo>
                <a:close/>
                <a:moveTo>
                  <a:pt x="677114" y="569491"/>
                </a:moveTo>
                <a:lnTo>
                  <a:pt x="330916" y="569491"/>
                </a:lnTo>
                <a:cubicBezTo>
                  <a:pt x="148156" y="569491"/>
                  <a:pt x="0" y="717647"/>
                  <a:pt x="0" y="900407"/>
                </a:cubicBezTo>
                <a:lnTo>
                  <a:pt x="0" y="1952009"/>
                </a:lnTo>
                <a:cubicBezTo>
                  <a:pt x="0" y="2134769"/>
                  <a:pt x="148156" y="2282925"/>
                  <a:pt x="330916" y="2282925"/>
                </a:cubicBezTo>
                <a:lnTo>
                  <a:pt x="711670" y="2282925"/>
                </a:lnTo>
                <a:cubicBezTo>
                  <a:pt x="639726" y="2394386"/>
                  <a:pt x="647101" y="2475544"/>
                  <a:pt x="275077" y="2654282"/>
                </a:cubicBezTo>
                <a:cubicBezTo>
                  <a:pt x="900998" y="2583693"/>
                  <a:pt x="998412" y="2552618"/>
                  <a:pt x="1294529" y="2282925"/>
                </a:cubicBezTo>
                <a:lnTo>
                  <a:pt x="2117356" y="2282925"/>
                </a:lnTo>
                <a:cubicBezTo>
                  <a:pt x="2251554" y="2282925"/>
                  <a:pt x="2367095" y="2203043"/>
                  <a:pt x="2418395" y="2087951"/>
                </a:cubicBezTo>
                <a:cubicBezTo>
                  <a:pt x="2205538" y="2022975"/>
                  <a:pt x="2032941" y="1932583"/>
                  <a:pt x="1830857" y="1799347"/>
                </a:cubicBezTo>
                <a:lnTo>
                  <a:pt x="1008030" y="1799347"/>
                </a:lnTo>
                <a:cubicBezTo>
                  <a:pt x="825270" y="1799347"/>
                  <a:pt x="677114" y="1651191"/>
                  <a:pt x="677114" y="1468431"/>
                </a:cubicBezTo>
                <a:lnTo>
                  <a:pt x="677114" y="569491"/>
                </a:lnTo>
                <a:close/>
                <a:moveTo>
                  <a:pt x="2886641" y="0"/>
                </a:moveTo>
                <a:lnTo>
                  <a:pt x="1100201" y="0"/>
                </a:lnTo>
                <a:cubicBezTo>
                  <a:pt x="917441" y="0"/>
                  <a:pt x="769285" y="148156"/>
                  <a:pt x="769285" y="330916"/>
                </a:cubicBezTo>
                <a:lnTo>
                  <a:pt x="769285" y="1382518"/>
                </a:lnTo>
                <a:cubicBezTo>
                  <a:pt x="769285" y="1565278"/>
                  <a:pt x="917441" y="1713434"/>
                  <a:pt x="1100201" y="1713434"/>
                </a:cubicBezTo>
                <a:lnTo>
                  <a:pt x="1923028" y="1713434"/>
                </a:lnTo>
                <a:cubicBezTo>
                  <a:pt x="2301032" y="1962656"/>
                  <a:pt x="2453037" y="2007378"/>
                  <a:pt x="3078958" y="2077967"/>
                </a:cubicBezTo>
                <a:cubicBezTo>
                  <a:pt x="2713759" y="1878758"/>
                  <a:pt x="2673367" y="1899957"/>
                  <a:pt x="2505887" y="1713434"/>
                </a:cubicBezTo>
                <a:lnTo>
                  <a:pt x="2886641" y="1713434"/>
                </a:lnTo>
                <a:cubicBezTo>
                  <a:pt x="3069401" y="1713434"/>
                  <a:pt x="3217557" y="1565278"/>
                  <a:pt x="3217557" y="1382518"/>
                </a:cubicBezTo>
                <a:lnTo>
                  <a:pt x="3217557" y="330916"/>
                </a:lnTo>
                <a:cubicBezTo>
                  <a:pt x="3217557" y="148156"/>
                  <a:pt x="3069401" y="0"/>
                  <a:pt x="288664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/>
          </a:p>
        </p:txBody>
      </p:sp>
      <p:grpSp>
        <p:nvGrpSpPr>
          <p:cNvPr id="109" name="Group 108">
            <a:extLst>
              <a:ext uri="{FF2B5EF4-FFF2-40B4-BE49-F238E27FC236}">
                <a16:creationId xmlns="" xmlns:a16="http://schemas.microsoft.com/office/drawing/2014/main" id="{22C5A503-4ADB-46D4-B617-ABF0322727D6}"/>
              </a:ext>
            </a:extLst>
          </p:cNvPr>
          <p:cNvGrpSpPr/>
          <p:nvPr/>
        </p:nvGrpSpPr>
        <p:grpSpPr>
          <a:xfrm>
            <a:off x="6117678" y="4621776"/>
            <a:ext cx="4845803" cy="1289567"/>
            <a:chOff x="3960971" y="2767117"/>
            <a:chExt cx="4267200" cy="1321489"/>
          </a:xfrm>
        </p:grpSpPr>
        <p:sp>
          <p:nvSpPr>
            <p:cNvPr id="110" name="Freeform: Shape 109">
              <a:extLst>
                <a:ext uri="{FF2B5EF4-FFF2-40B4-BE49-F238E27FC236}">
                  <a16:creationId xmlns="" xmlns:a16="http://schemas.microsoft.com/office/drawing/2014/main" id="{BE3066DD-C0E0-4E2B-A70A-DEE168EA8E26}"/>
                </a:ext>
              </a:extLst>
            </p:cNvPr>
            <p:cNvSpPr/>
            <p:nvPr/>
          </p:nvSpPr>
          <p:spPr>
            <a:xfrm>
              <a:off x="4049553" y="3359522"/>
              <a:ext cx="4086225" cy="657225"/>
            </a:xfrm>
            <a:custGeom>
              <a:avLst/>
              <a:gdLst>
                <a:gd name="connsiteX0" fmla="*/ 3881914 w 4086225"/>
                <a:gd name="connsiteY0" fmla="*/ 86622 h 657225"/>
                <a:gd name="connsiteX1" fmla="*/ 2049304 w 4086225"/>
                <a:gd name="connsiteY1" fmla="*/ 319032 h 657225"/>
                <a:gd name="connsiteX2" fmla="*/ 2049304 w 4086225"/>
                <a:gd name="connsiteY2" fmla="*/ 313317 h 657225"/>
                <a:gd name="connsiteX3" fmla="*/ 210979 w 4086225"/>
                <a:gd name="connsiteY3" fmla="*/ 78050 h 657225"/>
                <a:gd name="connsiteX4" fmla="*/ 7144 w 4086225"/>
                <a:gd name="connsiteY4" fmla="*/ 603830 h 657225"/>
                <a:gd name="connsiteX5" fmla="*/ 1779746 w 4086225"/>
                <a:gd name="connsiteY5" fmla="*/ 375230 h 657225"/>
                <a:gd name="connsiteX6" fmla="*/ 2043589 w 4086225"/>
                <a:gd name="connsiteY6" fmla="*/ 643835 h 657225"/>
                <a:gd name="connsiteX7" fmla="*/ 2043589 w 4086225"/>
                <a:gd name="connsiteY7" fmla="*/ 652407 h 657225"/>
                <a:gd name="connsiteX8" fmla="*/ 2312194 w 4086225"/>
                <a:gd name="connsiteY8" fmla="*/ 383802 h 657225"/>
                <a:gd name="connsiteX9" fmla="*/ 4084796 w 4086225"/>
                <a:gd name="connsiteY9" fmla="*/ 612402 h 657225"/>
                <a:gd name="connsiteX10" fmla="*/ 3881914 w 4086225"/>
                <a:gd name="connsiteY10" fmla="*/ 86622 h 65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086225" h="657225">
                  <a:moveTo>
                    <a:pt x="3881914" y="86622"/>
                  </a:moveTo>
                  <a:cubicBezTo>
                    <a:pt x="3555206" y="-1960"/>
                    <a:pt x="2711291" y="-80065"/>
                    <a:pt x="2049304" y="319032"/>
                  </a:cubicBezTo>
                  <a:lnTo>
                    <a:pt x="2049304" y="313317"/>
                  </a:lnTo>
                  <a:cubicBezTo>
                    <a:pt x="1385411" y="-88638"/>
                    <a:pt x="538639" y="-9580"/>
                    <a:pt x="210979" y="78050"/>
                  </a:cubicBezTo>
                  <a:cubicBezTo>
                    <a:pt x="210979" y="78050"/>
                    <a:pt x="17621" y="294267"/>
                    <a:pt x="7144" y="603830"/>
                  </a:cubicBezTo>
                  <a:lnTo>
                    <a:pt x="1779746" y="375230"/>
                  </a:lnTo>
                  <a:cubicBezTo>
                    <a:pt x="1779746" y="521915"/>
                    <a:pt x="1897856" y="640977"/>
                    <a:pt x="2043589" y="643835"/>
                  </a:cubicBezTo>
                  <a:lnTo>
                    <a:pt x="2043589" y="652407"/>
                  </a:lnTo>
                  <a:cubicBezTo>
                    <a:pt x="2192179" y="652407"/>
                    <a:pt x="2312194" y="532392"/>
                    <a:pt x="2312194" y="383802"/>
                  </a:cubicBezTo>
                  <a:lnTo>
                    <a:pt x="4084796" y="612402"/>
                  </a:lnTo>
                  <a:cubicBezTo>
                    <a:pt x="4076224" y="302840"/>
                    <a:pt x="3881914" y="86622"/>
                    <a:pt x="3881914" y="86622"/>
                  </a:cubicBezTo>
                  <a:close/>
                </a:path>
              </a:pathLst>
            </a:custGeom>
            <a:solidFill>
              <a:srgbClr val="F9F8F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="" xmlns:a16="http://schemas.microsoft.com/office/drawing/2014/main" id="{50790DE5-A95E-4B4B-8A61-221BF5436FEA}"/>
                </a:ext>
              </a:extLst>
            </p:cNvPr>
            <p:cNvSpPr/>
            <p:nvPr/>
          </p:nvSpPr>
          <p:spPr>
            <a:xfrm>
              <a:off x="3960971" y="3698081"/>
              <a:ext cx="4267200" cy="390525"/>
            </a:xfrm>
            <a:custGeom>
              <a:avLst/>
              <a:gdLst>
                <a:gd name="connsiteX0" fmla="*/ 2127409 w 4267200"/>
                <a:gd name="connsiteY0" fmla="*/ 389096 h 390525"/>
                <a:gd name="connsiteX1" fmla="*/ 1806416 w 4267200"/>
                <a:gd name="connsiteY1" fmla="*/ 120491 h 390525"/>
                <a:gd name="connsiteX2" fmla="*/ 51911 w 4267200"/>
                <a:gd name="connsiteY2" fmla="*/ 330041 h 390525"/>
                <a:gd name="connsiteX3" fmla="*/ 7144 w 4267200"/>
                <a:gd name="connsiteY3" fmla="*/ 294799 h 390525"/>
                <a:gd name="connsiteX4" fmla="*/ 7144 w 4267200"/>
                <a:gd name="connsiteY4" fmla="*/ 251936 h 390525"/>
                <a:gd name="connsiteX5" fmla="*/ 51911 w 4267200"/>
                <a:gd name="connsiteY5" fmla="*/ 216694 h 390525"/>
                <a:gd name="connsiteX6" fmla="*/ 1859756 w 4267200"/>
                <a:gd name="connsiteY6" fmla="*/ 7144 h 390525"/>
                <a:gd name="connsiteX7" fmla="*/ 1915954 w 4267200"/>
                <a:gd name="connsiteY7" fmla="*/ 65246 h 390525"/>
                <a:gd name="connsiteX8" fmla="*/ 2127409 w 4267200"/>
                <a:gd name="connsiteY8" fmla="*/ 275749 h 390525"/>
                <a:gd name="connsiteX9" fmla="*/ 2338864 w 4267200"/>
                <a:gd name="connsiteY9" fmla="*/ 65246 h 390525"/>
                <a:gd name="connsiteX10" fmla="*/ 2395061 w 4267200"/>
                <a:gd name="connsiteY10" fmla="*/ 7144 h 390525"/>
                <a:gd name="connsiteX11" fmla="*/ 4231482 w 4267200"/>
                <a:gd name="connsiteY11" fmla="*/ 216694 h 390525"/>
                <a:gd name="connsiteX12" fmla="*/ 4266724 w 4267200"/>
                <a:gd name="connsiteY12" fmla="*/ 251936 h 390525"/>
                <a:gd name="connsiteX13" fmla="*/ 4266724 w 4267200"/>
                <a:gd name="connsiteY13" fmla="*/ 294799 h 390525"/>
                <a:gd name="connsiteX14" fmla="*/ 4231482 w 4267200"/>
                <a:gd name="connsiteY14" fmla="*/ 330041 h 390525"/>
                <a:gd name="connsiteX15" fmla="*/ 2448401 w 4267200"/>
                <a:gd name="connsiteY15" fmla="*/ 120491 h 390525"/>
                <a:gd name="connsiteX16" fmla="*/ 2127409 w 4267200"/>
                <a:gd name="connsiteY16" fmla="*/ 389096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67200" h="390525">
                  <a:moveTo>
                    <a:pt x="2127409" y="389096"/>
                  </a:moveTo>
                  <a:cubicBezTo>
                    <a:pt x="1967389" y="389096"/>
                    <a:pt x="1834039" y="272891"/>
                    <a:pt x="1806416" y="120491"/>
                  </a:cubicBezTo>
                  <a:lnTo>
                    <a:pt x="51911" y="330041"/>
                  </a:lnTo>
                  <a:cubicBezTo>
                    <a:pt x="31909" y="330041"/>
                    <a:pt x="7144" y="313849"/>
                    <a:pt x="7144" y="294799"/>
                  </a:cubicBezTo>
                  <a:lnTo>
                    <a:pt x="7144" y="251936"/>
                  </a:lnTo>
                  <a:cubicBezTo>
                    <a:pt x="7144" y="231934"/>
                    <a:pt x="32861" y="216694"/>
                    <a:pt x="51911" y="216694"/>
                  </a:cubicBezTo>
                  <a:lnTo>
                    <a:pt x="1859756" y="7144"/>
                  </a:lnTo>
                  <a:cubicBezTo>
                    <a:pt x="1891189" y="7144"/>
                    <a:pt x="1915954" y="32861"/>
                    <a:pt x="1915954" y="65246"/>
                  </a:cubicBezTo>
                  <a:cubicBezTo>
                    <a:pt x="1915954" y="181451"/>
                    <a:pt x="2011204" y="275749"/>
                    <a:pt x="2127409" y="275749"/>
                  </a:cubicBezTo>
                  <a:cubicBezTo>
                    <a:pt x="2243614" y="275749"/>
                    <a:pt x="2338864" y="181451"/>
                    <a:pt x="2338864" y="65246"/>
                  </a:cubicBezTo>
                  <a:cubicBezTo>
                    <a:pt x="2338864" y="33814"/>
                    <a:pt x="2363629" y="7144"/>
                    <a:pt x="2395061" y="7144"/>
                  </a:cubicBezTo>
                  <a:lnTo>
                    <a:pt x="4231482" y="216694"/>
                  </a:lnTo>
                  <a:cubicBezTo>
                    <a:pt x="4251484" y="216694"/>
                    <a:pt x="4266724" y="232886"/>
                    <a:pt x="4266724" y="251936"/>
                  </a:cubicBezTo>
                  <a:lnTo>
                    <a:pt x="4266724" y="294799"/>
                  </a:lnTo>
                  <a:cubicBezTo>
                    <a:pt x="4266724" y="314801"/>
                    <a:pt x="4250532" y="330041"/>
                    <a:pt x="4231482" y="330041"/>
                  </a:cubicBezTo>
                  <a:lnTo>
                    <a:pt x="2448401" y="120491"/>
                  </a:lnTo>
                  <a:cubicBezTo>
                    <a:pt x="2420779" y="272891"/>
                    <a:pt x="2287429" y="389096"/>
                    <a:pt x="2127409" y="389096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/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="" xmlns:a16="http://schemas.microsoft.com/office/drawing/2014/main" id="{6C36AAEF-5E21-4C02-B2F2-91FA7FF45AA6}"/>
                </a:ext>
              </a:extLst>
            </p:cNvPr>
            <p:cNvSpPr/>
            <p:nvPr/>
          </p:nvSpPr>
          <p:spPr>
            <a:xfrm>
              <a:off x="6068849" y="2857621"/>
              <a:ext cx="1809750" cy="857250"/>
            </a:xfrm>
            <a:custGeom>
              <a:avLst/>
              <a:gdLst>
                <a:gd name="connsiteX0" fmla="*/ 1806416 w 1809750"/>
                <a:gd name="connsiteY0" fmla="*/ 463748 h 857250"/>
                <a:gd name="connsiteX1" fmla="*/ 423386 w 1809750"/>
                <a:gd name="connsiteY1" fmla="*/ 638056 h 857250"/>
                <a:gd name="connsiteX2" fmla="*/ 437674 w 1809750"/>
                <a:gd name="connsiteY2" fmla="*/ 632341 h 857250"/>
                <a:gd name="connsiteX3" fmla="*/ 1751171 w 1809750"/>
                <a:gd name="connsiteY3" fmla="*/ 395168 h 857250"/>
                <a:gd name="connsiteX4" fmla="*/ 1769269 w 1809750"/>
                <a:gd name="connsiteY4" fmla="*/ 375166 h 857250"/>
                <a:gd name="connsiteX5" fmla="*/ 1749266 w 1809750"/>
                <a:gd name="connsiteY5" fmla="*/ 357068 h 857250"/>
                <a:gd name="connsiteX6" fmla="*/ 421481 w 1809750"/>
                <a:gd name="connsiteY6" fmla="*/ 598051 h 857250"/>
                <a:gd name="connsiteX7" fmla="*/ 343376 w 1809750"/>
                <a:gd name="connsiteY7" fmla="*/ 631388 h 857250"/>
                <a:gd name="connsiteX8" fmla="*/ 1721644 w 1809750"/>
                <a:gd name="connsiteY8" fmla="*/ 305633 h 857250"/>
                <a:gd name="connsiteX9" fmla="*/ 1726406 w 1809750"/>
                <a:gd name="connsiteY9" fmla="*/ 300871 h 857250"/>
                <a:gd name="connsiteX10" fmla="*/ 1721644 w 1809750"/>
                <a:gd name="connsiteY10" fmla="*/ 296108 h 857250"/>
                <a:gd name="connsiteX11" fmla="*/ 381476 w 1809750"/>
                <a:gd name="connsiteY11" fmla="*/ 603766 h 857250"/>
                <a:gd name="connsiteX12" fmla="*/ 454819 w 1809750"/>
                <a:gd name="connsiteY12" fmla="*/ 566618 h 857250"/>
                <a:gd name="connsiteX13" fmla="*/ 1654016 w 1809750"/>
                <a:gd name="connsiteY13" fmla="*/ 252293 h 857250"/>
                <a:gd name="connsiteX14" fmla="*/ 1671161 w 1809750"/>
                <a:gd name="connsiteY14" fmla="*/ 232291 h 857250"/>
                <a:gd name="connsiteX15" fmla="*/ 1650206 w 1809750"/>
                <a:gd name="connsiteY15" fmla="*/ 214193 h 857250"/>
                <a:gd name="connsiteX16" fmla="*/ 435769 w 1809750"/>
                <a:gd name="connsiteY16" fmla="*/ 532328 h 857250"/>
                <a:gd name="connsiteX17" fmla="*/ 104299 w 1809750"/>
                <a:gd name="connsiteY17" fmla="*/ 725686 h 857250"/>
                <a:gd name="connsiteX18" fmla="*/ 1428274 w 1809750"/>
                <a:gd name="connsiteY18" fmla="*/ 17026 h 857250"/>
                <a:gd name="connsiteX19" fmla="*/ 1431131 w 1809750"/>
                <a:gd name="connsiteY19" fmla="*/ 10358 h 857250"/>
                <a:gd name="connsiteX20" fmla="*/ 1424464 w 1809750"/>
                <a:gd name="connsiteY20" fmla="*/ 7501 h 857250"/>
                <a:gd name="connsiteX21" fmla="*/ 57626 w 1809750"/>
                <a:gd name="connsiteY21" fmla="*/ 759023 h 857250"/>
                <a:gd name="connsiteX22" fmla="*/ 9049 w 1809750"/>
                <a:gd name="connsiteY22" fmla="*/ 799028 h 857250"/>
                <a:gd name="connsiteX23" fmla="*/ 21431 w 1809750"/>
                <a:gd name="connsiteY23" fmla="*/ 812363 h 857250"/>
                <a:gd name="connsiteX24" fmla="*/ 7144 w 1809750"/>
                <a:gd name="connsiteY24" fmla="*/ 823793 h 857250"/>
                <a:gd name="connsiteX25" fmla="*/ 31909 w 1809750"/>
                <a:gd name="connsiteY25" fmla="*/ 852368 h 857250"/>
                <a:gd name="connsiteX26" fmla="*/ 327184 w 1809750"/>
                <a:gd name="connsiteY26" fmla="*/ 679013 h 857250"/>
                <a:gd name="connsiteX27" fmla="*/ 330994 w 1809750"/>
                <a:gd name="connsiteY27" fmla="*/ 681871 h 857250"/>
                <a:gd name="connsiteX28" fmla="*/ 332899 w 1809750"/>
                <a:gd name="connsiteY28" fmla="*/ 681871 h 857250"/>
                <a:gd name="connsiteX29" fmla="*/ 1805464 w 1809750"/>
                <a:gd name="connsiteY29" fmla="*/ 472321 h 857250"/>
                <a:gd name="connsiteX30" fmla="*/ 1810226 w 1809750"/>
                <a:gd name="connsiteY30" fmla="*/ 467558 h 857250"/>
                <a:gd name="connsiteX31" fmla="*/ 1806416 w 1809750"/>
                <a:gd name="connsiteY31" fmla="*/ 463748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09750" h="857250">
                  <a:moveTo>
                    <a:pt x="1806416" y="463748"/>
                  </a:moveTo>
                  <a:cubicBezTo>
                    <a:pt x="1798796" y="463748"/>
                    <a:pt x="1060609" y="411361"/>
                    <a:pt x="423386" y="638056"/>
                  </a:cubicBezTo>
                  <a:cubicBezTo>
                    <a:pt x="428149" y="636151"/>
                    <a:pt x="432911" y="634246"/>
                    <a:pt x="437674" y="632341"/>
                  </a:cubicBezTo>
                  <a:cubicBezTo>
                    <a:pt x="691039" y="529471"/>
                    <a:pt x="1122521" y="420886"/>
                    <a:pt x="1751171" y="395168"/>
                  </a:cubicBezTo>
                  <a:cubicBezTo>
                    <a:pt x="1761649" y="395168"/>
                    <a:pt x="1770221" y="385643"/>
                    <a:pt x="1769269" y="375166"/>
                  </a:cubicBezTo>
                  <a:cubicBezTo>
                    <a:pt x="1769269" y="364688"/>
                    <a:pt x="1759744" y="356116"/>
                    <a:pt x="1749266" y="357068"/>
                  </a:cubicBezTo>
                  <a:cubicBezTo>
                    <a:pt x="1114901" y="383738"/>
                    <a:pt x="676751" y="494228"/>
                    <a:pt x="421481" y="598051"/>
                  </a:cubicBezTo>
                  <a:cubicBezTo>
                    <a:pt x="393859" y="609481"/>
                    <a:pt x="368141" y="619958"/>
                    <a:pt x="343376" y="631388"/>
                  </a:cubicBezTo>
                  <a:cubicBezTo>
                    <a:pt x="999649" y="316111"/>
                    <a:pt x="1713071" y="305633"/>
                    <a:pt x="1721644" y="305633"/>
                  </a:cubicBezTo>
                  <a:cubicBezTo>
                    <a:pt x="1724501" y="305633"/>
                    <a:pt x="1726406" y="303728"/>
                    <a:pt x="1726406" y="300871"/>
                  </a:cubicBezTo>
                  <a:cubicBezTo>
                    <a:pt x="1726406" y="298013"/>
                    <a:pt x="1724501" y="296108"/>
                    <a:pt x="1721644" y="296108"/>
                  </a:cubicBezTo>
                  <a:cubicBezTo>
                    <a:pt x="1713071" y="296108"/>
                    <a:pt x="1027271" y="306586"/>
                    <a:pt x="381476" y="603766"/>
                  </a:cubicBezTo>
                  <a:cubicBezTo>
                    <a:pt x="404336" y="591383"/>
                    <a:pt x="429101" y="579001"/>
                    <a:pt x="454819" y="566618"/>
                  </a:cubicBezTo>
                  <a:cubicBezTo>
                    <a:pt x="708184" y="443746"/>
                    <a:pt x="1073944" y="298013"/>
                    <a:pt x="1654016" y="252293"/>
                  </a:cubicBezTo>
                  <a:cubicBezTo>
                    <a:pt x="1664494" y="251341"/>
                    <a:pt x="1672114" y="242768"/>
                    <a:pt x="1671161" y="232291"/>
                  </a:cubicBezTo>
                  <a:cubicBezTo>
                    <a:pt x="1670209" y="221813"/>
                    <a:pt x="1660684" y="214193"/>
                    <a:pt x="1650206" y="214193"/>
                  </a:cubicBezTo>
                  <a:cubicBezTo>
                    <a:pt x="1062514" y="259913"/>
                    <a:pt x="691991" y="407551"/>
                    <a:pt x="435769" y="532328"/>
                  </a:cubicBezTo>
                  <a:cubicBezTo>
                    <a:pt x="284321" y="605671"/>
                    <a:pt x="174784" y="676156"/>
                    <a:pt x="104299" y="725686"/>
                  </a:cubicBezTo>
                  <a:cubicBezTo>
                    <a:pt x="620554" y="206573"/>
                    <a:pt x="1420654" y="19883"/>
                    <a:pt x="1428274" y="17026"/>
                  </a:cubicBezTo>
                  <a:cubicBezTo>
                    <a:pt x="1431131" y="16073"/>
                    <a:pt x="1432084" y="13216"/>
                    <a:pt x="1431131" y="10358"/>
                  </a:cubicBezTo>
                  <a:cubicBezTo>
                    <a:pt x="1430179" y="7501"/>
                    <a:pt x="1427321" y="6548"/>
                    <a:pt x="1424464" y="7501"/>
                  </a:cubicBezTo>
                  <a:cubicBezTo>
                    <a:pt x="1415891" y="11311"/>
                    <a:pt x="573881" y="207526"/>
                    <a:pt x="57626" y="759023"/>
                  </a:cubicBezTo>
                  <a:cubicBezTo>
                    <a:pt x="27146" y="782836"/>
                    <a:pt x="10954" y="797123"/>
                    <a:pt x="9049" y="799028"/>
                  </a:cubicBezTo>
                  <a:lnTo>
                    <a:pt x="21431" y="812363"/>
                  </a:lnTo>
                  <a:cubicBezTo>
                    <a:pt x="12859" y="819031"/>
                    <a:pt x="8096" y="822841"/>
                    <a:pt x="7144" y="823793"/>
                  </a:cubicBezTo>
                  <a:lnTo>
                    <a:pt x="31909" y="852368"/>
                  </a:lnTo>
                  <a:cubicBezTo>
                    <a:pt x="32861" y="851416"/>
                    <a:pt x="126206" y="772358"/>
                    <a:pt x="327184" y="679013"/>
                  </a:cubicBezTo>
                  <a:cubicBezTo>
                    <a:pt x="328136" y="680918"/>
                    <a:pt x="329089" y="681871"/>
                    <a:pt x="330994" y="681871"/>
                  </a:cubicBezTo>
                  <a:cubicBezTo>
                    <a:pt x="331946" y="681871"/>
                    <a:pt x="332899" y="681871"/>
                    <a:pt x="332899" y="681871"/>
                  </a:cubicBezTo>
                  <a:cubicBezTo>
                    <a:pt x="986314" y="414218"/>
                    <a:pt x="1797844" y="472321"/>
                    <a:pt x="1805464" y="472321"/>
                  </a:cubicBezTo>
                  <a:cubicBezTo>
                    <a:pt x="1808321" y="472321"/>
                    <a:pt x="1810226" y="470416"/>
                    <a:pt x="1810226" y="467558"/>
                  </a:cubicBezTo>
                  <a:cubicBezTo>
                    <a:pt x="1811179" y="465653"/>
                    <a:pt x="1808321" y="463748"/>
                    <a:pt x="1806416" y="463748"/>
                  </a:cubicBezTo>
                  <a:close/>
                </a:path>
              </a:pathLst>
            </a:custGeom>
            <a:solidFill>
              <a:srgbClr val="F9F8F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 dirty="0"/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="" xmlns:a16="http://schemas.microsoft.com/office/drawing/2014/main" id="{F4E6982B-6E54-46A4-B2FE-B46AB4875363}"/>
                </a:ext>
              </a:extLst>
            </p:cNvPr>
            <p:cNvSpPr/>
            <p:nvPr/>
          </p:nvSpPr>
          <p:spPr>
            <a:xfrm>
              <a:off x="4297199" y="2767117"/>
              <a:ext cx="1809750" cy="942975"/>
            </a:xfrm>
            <a:custGeom>
              <a:avLst/>
              <a:gdLst>
                <a:gd name="connsiteX0" fmla="*/ 1811179 w 1809750"/>
                <a:gd name="connsiteY0" fmla="*/ 915250 h 942975"/>
                <a:gd name="connsiteX1" fmla="*/ 1796891 w 1809750"/>
                <a:gd name="connsiteY1" fmla="*/ 903820 h 942975"/>
                <a:gd name="connsiteX2" fmla="*/ 1809274 w 1809750"/>
                <a:gd name="connsiteY2" fmla="*/ 890485 h 942975"/>
                <a:gd name="connsiteX3" fmla="*/ 1779746 w 1809750"/>
                <a:gd name="connsiteY3" fmla="*/ 865720 h 942975"/>
                <a:gd name="connsiteX4" fmla="*/ 451009 w 1809750"/>
                <a:gd name="connsiteY4" fmla="*/ 7517 h 942975"/>
                <a:gd name="connsiteX5" fmla="*/ 444341 w 1809750"/>
                <a:gd name="connsiteY5" fmla="*/ 9422 h 942975"/>
                <a:gd name="connsiteX6" fmla="*/ 446246 w 1809750"/>
                <a:gd name="connsiteY6" fmla="*/ 16090 h 942975"/>
                <a:gd name="connsiteX7" fmla="*/ 1745456 w 1809750"/>
                <a:gd name="connsiteY7" fmla="*/ 839050 h 942975"/>
                <a:gd name="connsiteX8" fmla="*/ 1381601 w 1809750"/>
                <a:gd name="connsiteY8" fmla="*/ 621880 h 942975"/>
                <a:gd name="connsiteX9" fmla="*/ 168116 w 1809750"/>
                <a:gd name="connsiteY9" fmla="*/ 304697 h 942975"/>
                <a:gd name="connsiteX10" fmla="*/ 147161 w 1809750"/>
                <a:gd name="connsiteY10" fmla="*/ 322795 h 942975"/>
                <a:gd name="connsiteX11" fmla="*/ 164306 w 1809750"/>
                <a:gd name="connsiteY11" fmla="*/ 342797 h 942975"/>
                <a:gd name="connsiteX12" fmla="*/ 1363504 w 1809750"/>
                <a:gd name="connsiteY12" fmla="*/ 657122 h 942975"/>
                <a:gd name="connsiteX13" fmla="*/ 1436846 w 1809750"/>
                <a:gd name="connsiteY13" fmla="*/ 694270 h 942975"/>
                <a:gd name="connsiteX14" fmla="*/ 97631 w 1809750"/>
                <a:gd name="connsiteY14" fmla="*/ 385660 h 942975"/>
                <a:gd name="connsiteX15" fmla="*/ 92869 w 1809750"/>
                <a:gd name="connsiteY15" fmla="*/ 390422 h 942975"/>
                <a:gd name="connsiteX16" fmla="*/ 97631 w 1809750"/>
                <a:gd name="connsiteY16" fmla="*/ 395185 h 942975"/>
                <a:gd name="connsiteX17" fmla="*/ 1475899 w 1809750"/>
                <a:gd name="connsiteY17" fmla="*/ 720940 h 942975"/>
                <a:gd name="connsiteX18" fmla="*/ 1397794 w 1809750"/>
                <a:gd name="connsiteY18" fmla="*/ 687602 h 942975"/>
                <a:gd name="connsiteX19" fmla="*/ 70009 w 1809750"/>
                <a:gd name="connsiteY19" fmla="*/ 446620 h 942975"/>
                <a:gd name="connsiteX20" fmla="*/ 50006 w 1809750"/>
                <a:gd name="connsiteY20" fmla="*/ 464717 h 942975"/>
                <a:gd name="connsiteX21" fmla="*/ 68104 w 1809750"/>
                <a:gd name="connsiteY21" fmla="*/ 484720 h 942975"/>
                <a:gd name="connsiteX22" fmla="*/ 1381601 w 1809750"/>
                <a:gd name="connsiteY22" fmla="*/ 721892 h 942975"/>
                <a:gd name="connsiteX23" fmla="*/ 1395889 w 1809750"/>
                <a:gd name="connsiteY23" fmla="*/ 727607 h 942975"/>
                <a:gd name="connsiteX24" fmla="*/ 11906 w 1809750"/>
                <a:gd name="connsiteY24" fmla="*/ 554252 h 942975"/>
                <a:gd name="connsiteX25" fmla="*/ 7144 w 1809750"/>
                <a:gd name="connsiteY25" fmla="*/ 559015 h 942975"/>
                <a:gd name="connsiteX26" fmla="*/ 11906 w 1809750"/>
                <a:gd name="connsiteY26" fmla="*/ 563777 h 942975"/>
                <a:gd name="connsiteX27" fmla="*/ 1484471 w 1809750"/>
                <a:gd name="connsiteY27" fmla="*/ 773327 h 942975"/>
                <a:gd name="connsiteX28" fmla="*/ 1486376 w 1809750"/>
                <a:gd name="connsiteY28" fmla="*/ 773327 h 942975"/>
                <a:gd name="connsiteX29" fmla="*/ 1490186 w 1809750"/>
                <a:gd name="connsiteY29" fmla="*/ 770470 h 942975"/>
                <a:gd name="connsiteX30" fmla="*/ 1785461 w 1809750"/>
                <a:gd name="connsiteY30" fmla="*/ 943825 h 942975"/>
                <a:gd name="connsiteX31" fmla="*/ 1811179 w 1809750"/>
                <a:gd name="connsiteY31" fmla="*/ 915250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09750" h="942975">
                  <a:moveTo>
                    <a:pt x="1811179" y="915250"/>
                  </a:moveTo>
                  <a:cubicBezTo>
                    <a:pt x="1810226" y="914297"/>
                    <a:pt x="1805464" y="910487"/>
                    <a:pt x="1796891" y="903820"/>
                  </a:cubicBezTo>
                  <a:lnTo>
                    <a:pt x="1809274" y="890485"/>
                  </a:lnTo>
                  <a:cubicBezTo>
                    <a:pt x="1807369" y="889532"/>
                    <a:pt x="1797844" y="880007"/>
                    <a:pt x="1779746" y="865720"/>
                  </a:cubicBezTo>
                  <a:cubicBezTo>
                    <a:pt x="1303496" y="268502"/>
                    <a:pt x="459581" y="12280"/>
                    <a:pt x="451009" y="7517"/>
                  </a:cubicBezTo>
                  <a:cubicBezTo>
                    <a:pt x="448151" y="6565"/>
                    <a:pt x="446246" y="7517"/>
                    <a:pt x="444341" y="9422"/>
                  </a:cubicBezTo>
                  <a:cubicBezTo>
                    <a:pt x="443389" y="11327"/>
                    <a:pt x="444341" y="14185"/>
                    <a:pt x="446246" y="16090"/>
                  </a:cubicBezTo>
                  <a:cubicBezTo>
                    <a:pt x="453866" y="19900"/>
                    <a:pt x="1267301" y="266597"/>
                    <a:pt x="1745456" y="839050"/>
                  </a:cubicBezTo>
                  <a:cubicBezTo>
                    <a:pt x="1678781" y="789520"/>
                    <a:pt x="1558766" y="707605"/>
                    <a:pt x="1381601" y="621880"/>
                  </a:cubicBezTo>
                  <a:cubicBezTo>
                    <a:pt x="1126331" y="498055"/>
                    <a:pt x="754856" y="350417"/>
                    <a:pt x="168116" y="304697"/>
                  </a:cubicBezTo>
                  <a:cubicBezTo>
                    <a:pt x="157639" y="303745"/>
                    <a:pt x="148114" y="311365"/>
                    <a:pt x="147161" y="322795"/>
                  </a:cubicBezTo>
                  <a:cubicBezTo>
                    <a:pt x="146209" y="333272"/>
                    <a:pt x="153829" y="341845"/>
                    <a:pt x="164306" y="342797"/>
                  </a:cubicBezTo>
                  <a:cubicBezTo>
                    <a:pt x="744379" y="388517"/>
                    <a:pt x="1110139" y="534250"/>
                    <a:pt x="1363504" y="657122"/>
                  </a:cubicBezTo>
                  <a:cubicBezTo>
                    <a:pt x="1389221" y="669505"/>
                    <a:pt x="1413986" y="681887"/>
                    <a:pt x="1436846" y="694270"/>
                  </a:cubicBezTo>
                  <a:cubicBezTo>
                    <a:pt x="791051" y="396137"/>
                    <a:pt x="105251" y="385660"/>
                    <a:pt x="97631" y="385660"/>
                  </a:cubicBezTo>
                  <a:cubicBezTo>
                    <a:pt x="94774" y="385660"/>
                    <a:pt x="92869" y="387565"/>
                    <a:pt x="92869" y="390422"/>
                  </a:cubicBezTo>
                  <a:cubicBezTo>
                    <a:pt x="92869" y="393280"/>
                    <a:pt x="94774" y="395185"/>
                    <a:pt x="97631" y="395185"/>
                  </a:cubicBezTo>
                  <a:cubicBezTo>
                    <a:pt x="106204" y="395185"/>
                    <a:pt x="819626" y="405662"/>
                    <a:pt x="1475899" y="720940"/>
                  </a:cubicBezTo>
                  <a:cubicBezTo>
                    <a:pt x="1451134" y="710462"/>
                    <a:pt x="1425416" y="699032"/>
                    <a:pt x="1397794" y="687602"/>
                  </a:cubicBezTo>
                  <a:cubicBezTo>
                    <a:pt x="1141571" y="582827"/>
                    <a:pt x="704374" y="473290"/>
                    <a:pt x="70009" y="446620"/>
                  </a:cubicBezTo>
                  <a:cubicBezTo>
                    <a:pt x="59531" y="446620"/>
                    <a:pt x="50959" y="454240"/>
                    <a:pt x="50006" y="464717"/>
                  </a:cubicBezTo>
                  <a:cubicBezTo>
                    <a:pt x="50006" y="475195"/>
                    <a:pt x="57626" y="483767"/>
                    <a:pt x="68104" y="484720"/>
                  </a:cubicBezTo>
                  <a:cubicBezTo>
                    <a:pt x="695801" y="511390"/>
                    <a:pt x="1128236" y="619975"/>
                    <a:pt x="1381601" y="721892"/>
                  </a:cubicBezTo>
                  <a:cubicBezTo>
                    <a:pt x="1386364" y="723797"/>
                    <a:pt x="1391126" y="725702"/>
                    <a:pt x="1395889" y="727607"/>
                  </a:cubicBezTo>
                  <a:cubicBezTo>
                    <a:pt x="758666" y="501865"/>
                    <a:pt x="19526" y="554252"/>
                    <a:pt x="11906" y="554252"/>
                  </a:cubicBezTo>
                  <a:cubicBezTo>
                    <a:pt x="9049" y="554252"/>
                    <a:pt x="7144" y="556157"/>
                    <a:pt x="7144" y="559015"/>
                  </a:cubicBezTo>
                  <a:cubicBezTo>
                    <a:pt x="7144" y="561872"/>
                    <a:pt x="9049" y="563777"/>
                    <a:pt x="11906" y="563777"/>
                  </a:cubicBezTo>
                  <a:cubicBezTo>
                    <a:pt x="20479" y="563777"/>
                    <a:pt x="831056" y="505675"/>
                    <a:pt x="1484471" y="773327"/>
                  </a:cubicBezTo>
                  <a:cubicBezTo>
                    <a:pt x="1485424" y="773327"/>
                    <a:pt x="1486376" y="773327"/>
                    <a:pt x="1486376" y="773327"/>
                  </a:cubicBezTo>
                  <a:cubicBezTo>
                    <a:pt x="1488281" y="773327"/>
                    <a:pt x="1489234" y="772375"/>
                    <a:pt x="1490186" y="770470"/>
                  </a:cubicBezTo>
                  <a:cubicBezTo>
                    <a:pt x="1690211" y="863815"/>
                    <a:pt x="1783556" y="942872"/>
                    <a:pt x="1785461" y="943825"/>
                  </a:cubicBezTo>
                  <a:lnTo>
                    <a:pt x="1811179" y="915250"/>
                  </a:lnTo>
                  <a:close/>
                </a:path>
              </a:pathLst>
            </a:custGeom>
            <a:solidFill>
              <a:srgbClr val="F9F8F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/>
            </a:p>
          </p:txBody>
        </p:sp>
      </p:grpSp>
      <p:sp>
        <p:nvSpPr>
          <p:cNvPr id="115" name="Frame 114">
            <a:extLst>
              <a:ext uri="{FF2B5EF4-FFF2-40B4-BE49-F238E27FC236}">
                <a16:creationId xmlns="" xmlns:a16="http://schemas.microsoft.com/office/drawing/2014/main" id="{68314074-F6DB-49A6-9B3B-E2199791E55F}"/>
              </a:ext>
            </a:extLst>
          </p:cNvPr>
          <p:cNvSpPr/>
          <p:nvPr/>
        </p:nvSpPr>
        <p:spPr>
          <a:xfrm>
            <a:off x="5571039" y="647700"/>
            <a:ext cx="5967187" cy="5562600"/>
          </a:xfrm>
          <a:prstGeom prst="frame">
            <a:avLst>
              <a:gd name="adj1" fmla="val 239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95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Rectangle 204">
            <a:extLst>
              <a:ext uri="{FF2B5EF4-FFF2-40B4-BE49-F238E27FC236}">
                <a16:creationId xmlns="" xmlns:a16="http://schemas.microsoft.com/office/drawing/2014/main" id="{3B352E8D-5E13-4ACD-957C-CBD6DEC272C0}"/>
              </a:ext>
            </a:extLst>
          </p:cNvPr>
          <p:cNvSpPr/>
          <p:nvPr/>
        </p:nvSpPr>
        <p:spPr>
          <a:xfrm>
            <a:off x="0" y="0"/>
            <a:ext cx="610790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DF691C40-340A-44BC-A6B3-C3A20A9ED913}"/>
              </a:ext>
            </a:extLst>
          </p:cNvPr>
          <p:cNvSpPr txBox="1"/>
          <p:nvPr/>
        </p:nvSpPr>
        <p:spPr>
          <a:xfrm>
            <a:off x="0" y="4879673"/>
            <a:ext cx="12192000" cy="99520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5867" dirty="0">
                <a:solidFill>
                  <a:schemeClr val="bg1"/>
                </a:solidFill>
                <a:cs typeface="Arial" pitchFamily="34" charset="0"/>
              </a:rPr>
              <a:t>Thank You</a:t>
            </a:r>
            <a:endParaRPr lang="ko-KR" altLang="en-US" sz="5867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FB2F21A8-A2DC-448E-8003-AFE4C77CBA6F}"/>
              </a:ext>
            </a:extLst>
          </p:cNvPr>
          <p:cNvSpPr txBox="1"/>
          <p:nvPr/>
        </p:nvSpPr>
        <p:spPr>
          <a:xfrm>
            <a:off x="0" y="5741691"/>
            <a:ext cx="12191852" cy="37965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867" dirty="0">
                <a:solidFill>
                  <a:schemeClr val="bg1"/>
                </a:solidFill>
                <a:cs typeface="Arial" pitchFamily="34" charset="0"/>
              </a:rPr>
              <a:t>Insert the Sub Title of Your Presentation</a:t>
            </a:r>
            <a:endParaRPr lang="ko-KR" altLang="en-US" sz="1867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="" xmlns:a16="http://schemas.microsoft.com/office/drawing/2014/main" id="{02A6FD69-6004-443E-8850-EF987F66691A}"/>
              </a:ext>
            </a:extLst>
          </p:cNvPr>
          <p:cNvGrpSpPr/>
          <p:nvPr/>
        </p:nvGrpSpPr>
        <p:grpSpPr>
          <a:xfrm rot="21046937">
            <a:off x="6024983" y="838014"/>
            <a:ext cx="2712035" cy="2507877"/>
            <a:chOff x="8479089" y="1262387"/>
            <a:chExt cx="6147593" cy="5684813"/>
          </a:xfrm>
        </p:grpSpPr>
        <p:grpSp>
          <p:nvGrpSpPr>
            <p:cNvPr id="7" name="Group 6">
              <a:extLst>
                <a:ext uri="{FF2B5EF4-FFF2-40B4-BE49-F238E27FC236}">
                  <a16:creationId xmlns="" xmlns:a16="http://schemas.microsoft.com/office/drawing/2014/main" id="{4680488D-F4C7-458A-A8B7-C1ABB828AFC0}"/>
                </a:ext>
              </a:extLst>
            </p:cNvPr>
            <p:cNvGrpSpPr/>
            <p:nvPr/>
          </p:nvGrpSpPr>
          <p:grpSpPr>
            <a:xfrm rot="20275744" flipH="1">
              <a:off x="9114364" y="4275293"/>
              <a:ext cx="965714" cy="1155036"/>
              <a:chOff x="5704433" y="717502"/>
              <a:chExt cx="7365528" cy="8809481"/>
            </a:xfrm>
          </p:grpSpPr>
          <p:sp>
            <p:nvSpPr>
              <p:cNvPr id="96" name="Freeform: Shape 95">
                <a:extLst>
                  <a:ext uri="{FF2B5EF4-FFF2-40B4-BE49-F238E27FC236}">
                    <a16:creationId xmlns="" xmlns:a16="http://schemas.microsoft.com/office/drawing/2014/main" id="{7CBEC376-C192-440B-8194-D924B81A8762}"/>
                  </a:ext>
                </a:extLst>
              </p:cNvPr>
              <p:cNvSpPr/>
              <p:nvPr/>
            </p:nvSpPr>
            <p:spPr>
              <a:xfrm>
                <a:off x="11674968" y="8268753"/>
                <a:ext cx="765879" cy="1258230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6700" h="438150">
                    <a:moveTo>
                      <a:pt x="0" y="0"/>
                    </a:moveTo>
                    <a:lnTo>
                      <a:pt x="19050" y="438150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7" name="Freeform: Shape 96">
                <a:extLst>
                  <a:ext uri="{FF2B5EF4-FFF2-40B4-BE49-F238E27FC236}">
                    <a16:creationId xmlns="" xmlns:a16="http://schemas.microsoft.com/office/drawing/2014/main" id="{D96F61D6-6F30-49E5-8990-D0E2659265BE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8" name="Freeform: Shape 97">
                <a:extLst>
                  <a:ext uri="{FF2B5EF4-FFF2-40B4-BE49-F238E27FC236}">
                    <a16:creationId xmlns="" xmlns:a16="http://schemas.microsoft.com/office/drawing/2014/main" id="{18BBEF53-0532-4F2C-91D7-EE813E349B75}"/>
                  </a:ext>
                </a:extLst>
              </p:cNvPr>
              <p:cNvSpPr/>
              <p:nvPr/>
            </p:nvSpPr>
            <p:spPr>
              <a:xfrm>
                <a:off x="5704433" y="5540923"/>
                <a:ext cx="793232" cy="589649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76225" h="205332">
                    <a:moveTo>
                      <a:pt x="157232" y="0"/>
                    </a:moveTo>
                    <a:lnTo>
                      <a:pt x="0" y="205332"/>
                    </a:lnTo>
                    <a:lnTo>
                      <a:pt x="276225" y="157707"/>
                    </a:lnTo>
                    <a:lnTo>
                      <a:pt x="15723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9" name="Freeform: Shape 98">
                <a:extLst>
                  <a:ext uri="{FF2B5EF4-FFF2-40B4-BE49-F238E27FC236}">
                    <a16:creationId xmlns="" xmlns:a16="http://schemas.microsoft.com/office/drawing/2014/main" id="{CD8B9533-017D-48EE-AF7F-853201865C98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0" name="Freeform: Shape 99">
                <a:extLst>
                  <a:ext uri="{FF2B5EF4-FFF2-40B4-BE49-F238E27FC236}">
                    <a16:creationId xmlns="" xmlns:a16="http://schemas.microsoft.com/office/drawing/2014/main" id="{6313D5B4-9579-47A0-9542-9059CD05E4CB}"/>
                  </a:ext>
                </a:extLst>
              </p:cNvPr>
              <p:cNvSpPr/>
              <p:nvPr/>
            </p:nvSpPr>
            <p:spPr>
              <a:xfrm>
                <a:off x="10143209" y="2425829"/>
                <a:ext cx="2926752" cy="3993512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19175" h="1390650">
                    <a:moveTo>
                      <a:pt x="1019175" y="0"/>
                    </a:moveTo>
                    <a:lnTo>
                      <a:pt x="0" y="295275"/>
                    </a:lnTo>
                    <a:lnTo>
                      <a:pt x="19050" y="1390650"/>
                    </a:lnTo>
                    <a:lnTo>
                      <a:pt x="101917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1" name="Freeform: Shape 100">
                <a:extLst>
                  <a:ext uri="{FF2B5EF4-FFF2-40B4-BE49-F238E27FC236}">
                    <a16:creationId xmlns="" xmlns:a16="http://schemas.microsoft.com/office/drawing/2014/main" id="{2501C042-F033-472E-84C7-596539BF7FC9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2" name="Freeform: Shape 101">
                <a:extLst>
                  <a:ext uri="{FF2B5EF4-FFF2-40B4-BE49-F238E27FC236}">
                    <a16:creationId xmlns="" xmlns:a16="http://schemas.microsoft.com/office/drawing/2014/main" id="{67024BD0-81B3-48E7-A4E4-4C6E9D59887C}"/>
                  </a:ext>
                </a:extLst>
              </p:cNvPr>
              <p:cNvSpPr/>
              <p:nvPr/>
            </p:nvSpPr>
            <p:spPr>
              <a:xfrm>
                <a:off x="7708809" y="717502"/>
                <a:ext cx="2543812" cy="6236443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171700">
                    <a:moveTo>
                      <a:pt x="0" y="914400"/>
                    </a:moveTo>
                    <a:lnTo>
                      <a:pt x="871538" y="0"/>
                    </a:lnTo>
                    <a:cubicBezTo>
                      <a:pt x="876300" y="723900"/>
                      <a:pt x="881063" y="1447800"/>
                      <a:pt x="885825" y="2171700"/>
                    </a:cubicBezTo>
                    <a:lnTo>
                      <a:pt x="0" y="91440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8" name="Group 7">
              <a:extLst>
                <a:ext uri="{FF2B5EF4-FFF2-40B4-BE49-F238E27FC236}">
                  <a16:creationId xmlns="" xmlns:a16="http://schemas.microsoft.com/office/drawing/2014/main" id="{D559077F-D78F-4F72-B835-721D85D66054}"/>
                </a:ext>
              </a:extLst>
            </p:cNvPr>
            <p:cNvGrpSpPr/>
            <p:nvPr/>
          </p:nvGrpSpPr>
          <p:grpSpPr>
            <a:xfrm rot="20275744" flipH="1">
              <a:off x="8479089" y="5341625"/>
              <a:ext cx="1416763" cy="1605575"/>
              <a:chOff x="5365048" y="479821"/>
              <a:chExt cx="8036930" cy="9108010"/>
            </a:xfrm>
          </p:grpSpPr>
          <p:sp>
            <p:nvSpPr>
              <p:cNvPr id="89" name="Freeform: Shape 88">
                <a:extLst>
                  <a:ext uri="{FF2B5EF4-FFF2-40B4-BE49-F238E27FC236}">
                    <a16:creationId xmlns="" xmlns:a16="http://schemas.microsoft.com/office/drawing/2014/main" id="{BFA51BDA-9E5F-49BA-AD4C-BCDF4E7A373E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0" name="Freeform: Shape 89">
                <a:extLst>
                  <a:ext uri="{FF2B5EF4-FFF2-40B4-BE49-F238E27FC236}">
                    <a16:creationId xmlns="" xmlns:a16="http://schemas.microsoft.com/office/drawing/2014/main" id="{24096AA8-9CAE-46CA-86D1-9A824BFCBC18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1" name="Freeform: Shape 90">
                <a:extLst>
                  <a:ext uri="{FF2B5EF4-FFF2-40B4-BE49-F238E27FC236}">
                    <a16:creationId xmlns="" xmlns:a16="http://schemas.microsoft.com/office/drawing/2014/main" id="{1E790CA9-0EFA-400F-83F7-79FDEFBB84F9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2" name="Freeform: Shape 91">
                <a:extLst>
                  <a:ext uri="{FF2B5EF4-FFF2-40B4-BE49-F238E27FC236}">
                    <a16:creationId xmlns="" xmlns:a16="http://schemas.microsoft.com/office/drawing/2014/main" id="{6937A1C0-6051-48CA-B549-E2F3F15BFD65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3" name="Freeform: Shape 92">
                <a:extLst>
                  <a:ext uri="{FF2B5EF4-FFF2-40B4-BE49-F238E27FC236}">
                    <a16:creationId xmlns="" xmlns:a16="http://schemas.microsoft.com/office/drawing/2014/main" id="{50D6C56A-AE6E-4FA7-BF23-EF6390091311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4" name="Freeform: Shape 93">
                <a:extLst>
                  <a:ext uri="{FF2B5EF4-FFF2-40B4-BE49-F238E27FC236}">
                    <a16:creationId xmlns="" xmlns:a16="http://schemas.microsoft.com/office/drawing/2014/main" id="{0472A129-81DD-4AF2-A48D-BCDDA10A283E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5" name="Freeform: Shape 94">
                <a:extLst>
                  <a:ext uri="{FF2B5EF4-FFF2-40B4-BE49-F238E27FC236}">
                    <a16:creationId xmlns="" xmlns:a16="http://schemas.microsoft.com/office/drawing/2014/main" id="{E125F82E-36F6-4F44-96B8-226BADA4B39D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="" xmlns:a16="http://schemas.microsoft.com/office/drawing/2014/main" id="{268031F8-A8E7-4B74-90DC-ADC887AAB31F}"/>
                </a:ext>
              </a:extLst>
            </p:cNvPr>
            <p:cNvGrpSpPr/>
            <p:nvPr/>
          </p:nvGrpSpPr>
          <p:grpSpPr>
            <a:xfrm rot="20275744" flipH="1">
              <a:off x="10278521" y="5974428"/>
              <a:ext cx="496268" cy="512648"/>
              <a:chOff x="5365048" y="1982197"/>
              <a:chExt cx="7362621" cy="7605634"/>
            </a:xfrm>
          </p:grpSpPr>
          <p:sp>
            <p:nvSpPr>
              <p:cNvPr id="82" name="Freeform: Shape 81">
                <a:extLst>
                  <a:ext uri="{FF2B5EF4-FFF2-40B4-BE49-F238E27FC236}">
                    <a16:creationId xmlns="" xmlns:a16="http://schemas.microsoft.com/office/drawing/2014/main" id="{2D248612-2468-41E8-BF92-FA96B66737B2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3" name="Freeform: Shape 82">
                <a:extLst>
                  <a:ext uri="{FF2B5EF4-FFF2-40B4-BE49-F238E27FC236}">
                    <a16:creationId xmlns="" xmlns:a16="http://schemas.microsoft.com/office/drawing/2014/main" id="{C665D374-1CCD-44DC-B722-C9F04CC6C166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4" name="Freeform: Shape 83">
                <a:extLst>
                  <a:ext uri="{FF2B5EF4-FFF2-40B4-BE49-F238E27FC236}">
                    <a16:creationId xmlns="" xmlns:a16="http://schemas.microsoft.com/office/drawing/2014/main" id="{C494CE6F-7CE0-49AA-AD4E-A03A8B464825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5" name="Freeform: Shape 84">
                <a:extLst>
                  <a:ext uri="{FF2B5EF4-FFF2-40B4-BE49-F238E27FC236}">
                    <a16:creationId xmlns="" xmlns:a16="http://schemas.microsoft.com/office/drawing/2014/main" id="{D8E1949E-7875-4E7A-8F92-6306DAA2D616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6" name="Freeform: Shape 85">
                <a:extLst>
                  <a:ext uri="{FF2B5EF4-FFF2-40B4-BE49-F238E27FC236}">
                    <a16:creationId xmlns="" xmlns:a16="http://schemas.microsoft.com/office/drawing/2014/main" id="{8B97B1F9-3F94-47A2-A65F-198ED6D0641D}"/>
                  </a:ext>
                </a:extLst>
              </p:cNvPr>
              <p:cNvSpPr/>
              <p:nvPr/>
            </p:nvSpPr>
            <p:spPr>
              <a:xfrm>
                <a:off x="9871173" y="3444023"/>
                <a:ext cx="1940058" cy="2975318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  <a:gd name="connsiteX0" fmla="*/ 1247497 w 1247497"/>
                  <a:gd name="connsiteY0" fmla="*/ 0 h 1024830"/>
                  <a:gd name="connsiteX1" fmla="*/ 0 w 1247497"/>
                  <a:gd name="connsiteY1" fmla="*/ 277330 h 1024830"/>
                  <a:gd name="connsiteX2" fmla="*/ 113780 w 1247497"/>
                  <a:gd name="connsiteY2" fmla="*/ 1024830 h 1024830"/>
                  <a:gd name="connsiteX3" fmla="*/ 1247497 w 1247497"/>
                  <a:gd name="connsiteY3" fmla="*/ 0 h 1024830"/>
                  <a:gd name="connsiteX0" fmla="*/ 675581 w 675581"/>
                  <a:gd name="connsiteY0" fmla="*/ 0 h 1036087"/>
                  <a:gd name="connsiteX1" fmla="*/ 0 w 675581"/>
                  <a:gd name="connsiteY1" fmla="*/ 288587 h 1036087"/>
                  <a:gd name="connsiteX2" fmla="*/ 113780 w 675581"/>
                  <a:gd name="connsiteY2" fmla="*/ 1036087 h 1036087"/>
                  <a:gd name="connsiteX3" fmla="*/ 675581 w 675581"/>
                  <a:gd name="connsiteY3" fmla="*/ 0 h 10360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5581" h="1036087">
                    <a:moveTo>
                      <a:pt x="675581" y="0"/>
                    </a:moveTo>
                    <a:lnTo>
                      <a:pt x="0" y="288587"/>
                    </a:lnTo>
                    <a:lnTo>
                      <a:pt x="113780" y="1036087"/>
                    </a:lnTo>
                    <a:lnTo>
                      <a:pt x="675581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7" name="Freeform: Shape 86">
                <a:extLst>
                  <a:ext uri="{FF2B5EF4-FFF2-40B4-BE49-F238E27FC236}">
                    <a16:creationId xmlns="" xmlns:a16="http://schemas.microsoft.com/office/drawing/2014/main" id="{6A326406-7037-4AA6-B244-9D084044466C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8" name="Freeform: Shape 87">
                <a:extLst>
                  <a:ext uri="{FF2B5EF4-FFF2-40B4-BE49-F238E27FC236}">
                    <a16:creationId xmlns="" xmlns:a16="http://schemas.microsoft.com/office/drawing/2014/main" id="{7FFD3C0B-7922-4E30-85BF-6456E2BBD1F8}"/>
                  </a:ext>
                </a:extLst>
              </p:cNvPr>
              <p:cNvSpPr/>
              <p:nvPr/>
            </p:nvSpPr>
            <p:spPr>
              <a:xfrm>
                <a:off x="7708809" y="1982197"/>
                <a:ext cx="2543813" cy="4971750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  <a:gd name="connsiteX0" fmla="*/ 0 w 993639"/>
                  <a:gd name="connsiteY0" fmla="*/ 595440 h 1852740"/>
                  <a:gd name="connsiteX1" fmla="*/ 993498 w 993639"/>
                  <a:gd name="connsiteY1" fmla="*/ 0 h 1852740"/>
                  <a:gd name="connsiteX2" fmla="*/ 885825 w 993639"/>
                  <a:gd name="connsiteY2" fmla="*/ 1852740 h 1852740"/>
                  <a:gd name="connsiteX3" fmla="*/ 0 w 993639"/>
                  <a:gd name="connsiteY3" fmla="*/ 595440 h 1852740"/>
                  <a:gd name="connsiteX0" fmla="*/ 0 w 885825"/>
                  <a:gd name="connsiteY0" fmla="*/ 473999 h 1731299"/>
                  <a:gd name="connsiteX1" fmla="*/ 784851 w 885825"/>
                  <a:gd name="connsiteY1" fmla="*/ 0 h 1731299"/>
                  <a:gd name="connsiteX2" fmla="*/ 885825 w 885825"/>
                  <a:gd name="connsiteY2" fmla="*/ 1731299 h 1731299"/>
                  <a:gd name="connsiteX3" fmla="*/ 0 w 885825"/>
                  <a:gd name="connsiteY3" fmla="*/ 473999 h 17312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1731299">
                    <a:moveTo>
                      <a:pt x="0" y="473999"/>
                    </a:moveTo>
                    <a:lnTo>
                      <a:pt x="784851" y="0"/>
                    </a:lnTo>
                    <a:cubicBezTo>
                      <a:pt x="789613" y="723900"/>
                      <a:pt x="881063" y="1007399"/>
                      <a:pt x="885825" y="1731299"/>
                    </a:cubicBezTo>
                    <a:lnTo>
                      <a:pt x="0" y="473999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="" xmlns:a16="http://schemas.microsoft.com/office/drawing/2014/main" id="{AC1388E3-8EE3-4146-9FAD-C9BFC38BCCE9}"/>
                </a:ext>
              </a:extLst>
            </p:cNvPr>
            <p:cNvGrpSpPr/>
            <p:nvPr/>
          </p:nvGrpSpPr>
          <p:grpSpPr>
            <a:xfrm rot="20275744" flipH="1">
              <a:off x="11620616" y="3813253"/>
              <a:ext cx="1199247" cy="1359069"/>
              <a:chOff x="5365051" y="479822"/>
              <a:chExt cx="8036930" cy="9108006"/>
            </a:xfrm>
          </p:grpSpPr>
          <p:sp>
            <p:nvSpPr>
              <p:cNvPr id="75" name="Freeform: Shape 74">
                <a:extLst>
                  <a:ext uri="{FF2B5EF4-FFF2-40B4-BE49-F238E27FC236}">
                    <a16:creationId xmlns="" xmlns:a16="http://schemas.microsoft.com/office/drawing/2014/main" id="{AE540BA9-525B-42DE-8A9C-A357F4A01CDE}"/>
                  </a:ext>
                </a:extLst>
              </p:cNvPr>
              <p:cNvSpPr/>
              <p:nvPr/>
            </p:nvSpPr>
            <p:spPr>
              <a:xfrm>
                <a:off x="11674978" y="8268752"/>
                <a:ext cx="1052698" cy="1319076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6" name="Freeform: Shape 75">
                <a:extLst>
                  <a:ext uri="{FF2B5EF4-FFF2-40B4-BE49-F238E27FC236}">
                    <a16:creationId xmlns="" xmlns:a16="http://schemas.microsoft.com/office/drawing/2014/main" id="{D455889F-53FB-4E73-879B-F2A52C1C306E}"/>
                  </a:ext>
                </a:extLst>
              </p:cNvPr>
              <p:cNvSpPr/>
              <p:nvPr/>
            </p:nvSpPr>
            <p:spPr>
              <a:xfrm>
                <a:off x="9107333" y="6879848"/>
                <a:ext cx="3333521" cy="1613813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7" name="Freeform: Shape 76">
                <a:extLst>
                  <a:ext uri="{FF2B5EF4-FFF2-40B4-BE49-F238E27FC236}">
                    <a16:creationId xmlns="" xmlns:a16="http://schemas.microsoft.com/office/drawing/2014/main" id="{7000256E-7023-443F-8B16-BEA62B00ABB3}"/>
                  </a:ext>
                </a:extLst>
              </p:cNvPr>
              <p:cNvSpPr/>
              <p:nvPr/>
            </p:nvSpPr>
            <p:spPr>
              <a:xfrm>
                <a:off x="5365051" y="5540920"/>
                <a:ext cx="1132614" cy="452887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8" name="Freeform: Shape 77">
                <a:extLst>
                  <a:ext uri="{FF2B5EF4-FFF2-40B4-BE49-F238E27FC236}">
                    <a16:creationId xmlns="" xmlns:a16="http://schemas.microsoft.com/office/drawing/2014/main" id="{E74AC44C-B460-4A8E-AB88-4CB7C7DC5D90}"/>
                  </a:ext>
                </a:extLst>
              </p:cNvPr>
              <p:cNvSpPr/>
              <p:nvPr/>
            </p:nvSpPr>
            <p:spPr>
              <a:xfrm>
                <a:off x="6149703" y="5215816"/>
                <a:ext cx="1586462" cy="2373445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9" name="Freeform: Shape 78">
                <a:extLst>
                  <a:ext uri="{FF2B5EF4-FFF2-40B4-BE49-F238E27FC236}">
                    <a16:creationId xmlns="" xmlns:a16="http://schemas.microsoft.com/office/drawing/2014/main" id="{8C1D4433-3660-45D1-AEA5-08ABAD0D5BF1}"/>
                  </a:ext>
                </a:extLst>
              </p:cNvPr>
              <p:cNvSpPr/>
              <p:nvPr/>
            </p:nvSpPr>
            <p:spPr>
              <a:xfrm>
                <a:off x="9871175" y="2566273"/>
                <a:ext cx="3530806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0" name="Freeform: Shape 79">
                <a:extLst>
                  <a:ext uri="{FF2B5EF4-FFF2-40B4-BE49-F238E27FC236}">
                    <a16:creationId xmlns="" xmlns:a16="http://schemas.microsoft.com/office/drawing/2014/main" id="{4C6DA44E-DD44-4AE2-AD19-0F0F683F6DD0}"/>
                  </a:ext>
                </a:extLst>
              </p:cNvPr>
              <p:cNvSpPr/>
              <p:nvPr/>
            </p:nvSpPr>
            <p:spPr>
              <a:xfrm>
                <a:off x="7585443" y="3324704"/>
                <a:ext cx="2667181" cy="4626400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1" name="Freeform: Shape 80">
                <a:extLst>
                  <a:ext uri="{FF2B5EF4-FFF2-40B4-BE49-F238E27FC236}">
                    <a16:creationId xmlns="" xmlns:a16="http://schemas.microsoft.com/office/drawing/2014/main" id="{B0E57E5B-E396-436E-9CD2-899D1BFC09FD}"/>
                  </a:ext>
                </a:extLst>
              </p:cNvPr>
              <p:cNvSpPr/>
              <p:nvPr/>
            </p:nvSpPr>
            <p:spPr>
              <a:xfrm>
                <a:off x="7708807" y="479822"/>
                <a:ext cx="2543816" cy="6474125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="" xmlns:a16="http://schemas.microsoft.com/office/drawing/2014/main" id="{CBC5FFA5-AB21-4F41-8E5B-44C9C25D624A}"/>
                </a:ext>
              </a:extLst>
            </p:cNvPr>
            <p:cNvGrpSpPr/>
            <p:nvPr/>
          </p:nvGrpSpPr>
          <p:grpSpPr>
            <a:xfrm rot="20073958" flipH="1">
              <a:off x="10116519" y="4915091"/>
              <a:ext cx="1567652" cy="1079675"/>
              <a:chOff x="3667032" y="1708483"/>
              <a:chExt cx="8105829" cy="5582653"/>
            </a:xfrm>
          </p:grpSpPr>
          <p:sp>
            <p:nvSpPr>
              <p:cNvPr id="68" name="Freeform: Shape 67">
                <a:extLst>
                  <a:ext uri="{FF2B5EF4-FFF2-40B4-BE49-F238E27FC236}">
                    <a16:creationId xmlns="" xmlns:a16="http://schemas.microsoft.com/office/drawing/2014/main" id="{95729B65-A9F2-4153-BD37-241D1A423E5C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9" name="Freeform: Shape 68">
                <a:extLst>
                  <a:ext uri="{FF2B5EF4-FFF2-40B4-BE49-F238E27FC236}">
                    <a16:creationId xmlns="" xmlns:a16="http://schemas.microsoft.com/office/drawing/2014/main" id="{1D53C9FD-E2C1-4FF8-913C-DFD3580571DC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0" name="Freeform: Shape 69">
                <a:extLst>
                  <a:ext uri="{FF2B5EF4-FFF2-40B4-BE49-F238E27FC236}">
                    <a16:creationId xmlns="" xmlns:a16="http://schemas.microsoft.com/office/drawing/2014/main" id="{5C4FCA6C-9149-4035-BDE5-FCDC104DF19F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1" name="Freeform: Shape 70">
                <a:extLst>
                  <a:ext uri="{FF2B5EF4-FFF2-40B4-BE49-F238E27FC236}">
                    <a16:creationId xmlns="" xmlns:a16="http://schemas.microsoft.com/office/drawing/2014/main" id="{325E19BA-4335-4A76-9097-AE0652209EBB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2" name="Freeform: Shape 71">
                <a:extLst>
                  <a:ext uri="{FF2B5EF4-FFF2-40B4-BE49-F238E27FC236}">
                    <a16:creationId xmlns="" xmlns:a16="http://schemas.microsoft.com/office/drawing/2014/main" id="{1A883243-FB40-4F67-86E5-D86305DCE2BF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3" name="Freeform: Shape 72">
                <a:extLst>
                  <a:ext uri="{FF2B5EF4-FFF2-40B4-BE49-F238E27FC236}">
                    <a16:creationId xmlns="" xmlns:a16="http://schemas.microsoft.com/office/drawing/2014/main" id="{0009B8F6-6718-4D92-9195-0CEDBEA1327D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4" name="Freeform: Shape 73">
                <a:extLst>
                  <a:ext uri="{FF2B5EF4-FFF2-40B4-BE49-F238E27FC236}">
                    <a16:creationId xmlns="" xmlns:a16="http://schemas.microsoft.com/office/drawing/2014/main" id="{330FE00D-6F54-4BB0-A8CB-C1EFE3ED815E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 dirty="0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="" xmlns:a16="http://schemas.microsoft.com/office/drawing/2014/main" id="{ADFB101A-532C-4A6C-8A66-BF57A6359ADE}"/>
                </a:ext>
              </a:extLst>
            </p:cNvPr>
            <p:cNvGrpSpPr/>
            <p:nvPr/>
          </p:nvGrpSpPr>
          <p:grpSpPr>
            <a:xfrm rot="20073958" flipH="1">
              <a:off x="10286237" y="3877079"/>
              <a:ext cx="981094" cy="675699"/>
              <a:chOff x="3667032" y="1708483"/>
              <a:chExt cx="8105829" cy="5582653"/>
            </a:xfrm>
          </p:grpSpPr>
          <p:sp>
            <p:nvSpPr>
              <p:cNvPr id="61" name="Freeform: Shape 60">
                <a:extLst>
                  <a:ext uri="{FF2B5EF4-FFF2-40B4-BE49-F238E27FC236}">
                    <a16:creationId xmlns="" xmlns:a16="http://schemas.microsoft.com/office/drawing/2014/main" id="{1A25ED3E-0AC7-49DD-9535-2F315C1551AF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2" name="Freeform: Shape 61">
                <a:extLst>
                  <a:ext uri="{FF2B5EF4-FFF2-40B4-BE49-F238E27FC236}">
                    <a16:creationId xmlns="" xmlns:a16="http://schemas.microsoft.com/office/drawing/2014/main" id="{C8AEA80C-8106-40EF-B4AD-B76DAD15E418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3" name="Freeform: Shape 62">
                <a:extLst>
                  <a:ext uri="{FF2B5EF4-FFF2-40B4-BE49-F238E27FC236}">
                    <a16:creationId xmlns="" xmlns:a16="http://schemas.microsoft.com/office/drawing/2014/main" id="{4FBA3D4F-6198-4278-A640-42F2415C2BEE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4" name="Freeform: Shape 63">
                <a:extLst>
                  <a:ext uri="{FF2B5EF4-FFF2-40B4-BE49-F238E27FC236}">
                    <a16:creationId xmlns="" xmlns:a16="http://schemas.microsoft.com/office/drawing/2014/main" id="{FA337E08-59C6-4BBC-AEDD-91BCA9BF9FA7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5" name="Freeform: Shape 64">
                <a:extLst>
                  <a:ext uri="{FF2B5EF4-FFF2-40B4-BE49-F238E27FC236}">
                    <a16:creationId xmlns="" xmlns:a16="http://schemas.microsoft.com/office/drawing/2014/main" id="{D2BD79C6-2A24-4BB1-8F3E-85E785394918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6" name="Freeform: Shape 65">
                <a:extLst>
                  <a:ext uri="{FF2B5EF4-FFF2-40B4-BE49-F238E27FC236}">
                    <a16:creationId xmlns="" xmlns:a16="http://schemas.microsoft.com/office/drawing/2014/main" id="{B4D6628B-74D7-464A-BA13-2AF6E2BC1C18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7" name="Freeform: Shape 66">
                <a:extLst>
                  <a:ext uri="{FF2B5EF4-FFF2-40B4-BE49-F238E27FC236}">
                    <a16:creationId xmlns="" xmlns:a16="http://schemas.microsoft.com/office/drawing/2014/main" id="{35ED13DB-3407-4DC7-9666-861AA8C4F91F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="" xmlns:a16="http://schemas.microsoft.com/office/drawing/2014/main" id="{4B0ABEC1-E4DF-4CDC-9B09-372F35A3B4D8}"/>
                </a:ext>
              </a:extLst>
            </p:cNvPr>
            <p:cNvGrpSpPr/>
            <p:nvPr/>
          </p:nvGrpSpPr>
          <p:grpSpPr>
            <a:xfrm rot="20275744" flipH="1">
              <a:off x="10178216" y="1637990"/>
              <a:ext cx="1416763" cy="1605575"/>
              <a:chOff x="5365048" y="479821"/>
              <a:chExt cx="8036930" cy="9108010"/>
            </a:xfrm>
          </p:grpSpPr>
          <p:sp>
            <p:nvSpPr>
              <p:cNvPr id="54" name="Freeform: Shape 53">
                <a:extLst>
                  <a:ext uri="{FF2B5EF4-FFF2-40B4-BE49-F238E27FC236}">
                    <a16:creationId xmlns="" xmlns:a16="http://schemas.microsoft.com/office/drawing/2014/main" id="{4A07D1AA-4892-46C2-A72C-F33BDC886F5E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5" name="Freeform: Shape 54">
                <a:extLst>
                  <a:ext uri="{FF2B5EF4-FFF2-40B4-BE49-F238E27FC236}">
                    <a16:creationId xmlns="" xmlns:a16="http://schemas.microsoft.com/office/drawing/2014/main" id="{B82FBCD1-0AF1-49E5-9ECB-BC5AC84D4E0B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6" name="Freeform: Shape 55">
                <a:extLst>
                  <a:ext uri="{FF2B5EF4-FFF2-40B4-BE49-F238E27FC236}">
                    <a16:creationId xmlns="" xmlns:a16="http://schemas.microsoft.com/office/drawing/2014/main" id="{25461BBE-5B4E-4546-A712-E35784872D68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7" name="Freeform: Shape 56">
                <a:extLst>
                  <a:ext uri="{FF2B5EF4-FFF2-40B4-BE49-F238E27FC236}">
                    <a16:creationId xmlns="" xmlns:a16="http://schemas.microsoft.com/office/drawing/2014/main" id="{18D74A61-43CD-4E38-A5EA-769BD3FEDF39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8" name="Freeform: Shape 57">
                <a:extLst>
                  <a:ext uri="{FF2B5EF4-FFF2-40B4-BE49-F238E27FC236}">
                    <a16:creationId xmlns="" xmlns:a16="http://schemas.microsoft.com/office/drawing/2014/main" id="{EA7C963D-6434-41DE-B5EC-77D6F266CB8B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9" name="Freeform: Shape 58">
                <a:extLst>
                  <a:ext uri="{FF2B5EF4-FFF2-40B4-BE49-F238E27FC236}">
                    <a16:creationId xmlns="" xmlns:a16="http://schemas.microsoft.com/office/drawing/2014/main" id="{DEFB54BD-2A34-488B-BBEC-E0F26D97850F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0" name="Freeform: Shape 59">
                <a:extLst>
                  <a:ext uri="{FF2B5EF4-FFF2-40B4-BE49-F238E27FC236}">
                    <a16:creationId xmlns="" xmlns:a16="http://schemas.microsoft.com/office/drawing/2014/main" id="{C0D50B2F-0546-41E1-8E55-3F3249F87C63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="" xmlns:a16="http://schemas.microsoft.com/office/drawing/2014/main" id="{1C956869-DE70-4BC4-9D59-605951C9CC67}"/>
                </a:ext>
              </a:extLst>
            </p:cNvPr>
            <p:cNvGrpSpPr/>
            <p:nvPr/>
          </p:nvGrpSpPr>
          <p:grpSpPr>
            <a:xfrm rot="20275744" flipH="1">
              <a:off x="11852978" y="2424207"/>
              <a:ext cx="1074020" cy="1217154"/>
              <a:chOff x="5365048" y="479821"/>
              <a:chExt cx="8036930" cy="9108010"/>
            </a:xfrm>
          </p:grpSpPr>
          <p:sp>
            <p:nvSpPr>
              <p:cNvPr id="47" name="Freeform: Shape 46">
                <a:extLst>
                  <a:ext uri="{FF2B5EF4-FFF2-40B4-BE49-F238E27FC236}">
                    <a16:creationId xmlns="" xmlns:a16="http://schemas.microsoft.com/office/drawing/2014/main" id="{5EF78951-D2B6-47BD-AE82-C5A4F3345506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8" name="Freeform: Shape 47">
                <a:extLst>
                  <a:ext uri="{FF2B5EF4-FFF2-40B4-BE49-F238E27FC236}">
                    <a16:creationId xmlns="" xmlns:a16="http://schemas.microsoft.com/office/drawing/2014/main" id="{DCF68AB6-D845-44CC-B54D-611D83CC7A5D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9" name="Freeform: Shape 48">
                <a:extLst>
                  <a:ext uri="{FF2B5EF4-FFF2-40B4-BE49-F238E27FC236}">
                    <a16:creationId xmlns="" xmlns:a16="http://schemas.microsoft.com/office/drawing/2014/main" id="{B3EF97B3-C607-4E0A-85E9-7307355D494E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="" xmlns:a16="http://schemas.microsoft.com/office/drawing/2014/main" id="{5D0E8E99-B2DD-4E53-94F4-D133AA13326A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="" xmlns:a16="http://schemas.microsoft.com/office/drawing/2014/main" id="{C9A00484-0FDA-4391-80B3-F5C71280F7DD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="" xmlns:a16="http://schemas.microsoft.com/office/drawing/2014/main" id="{EB2BFE9E-6CA4-4FE2-9CDD-A5C73817F3E6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3" name="Freeform: Shape 52">
                <a:extLst>
                  <a:ext uri="{FF2B5EF4-FFF2-40B4-BE49-F238E27FC236}">
                    <a16:creationId xmlns="" xmlns:a16="http://schemas.microsoft.com/office/drawing/2014/main" id="{4951888D-C9F8-45D1-BEBE-D61274F42B0E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="" xmlns:a16="http://schemas.microsoft.com/office/drawing/2014/main" id="{BC80E53A-BDA6-421E-A0B9-F9D6AFA8ACB1}"/>
                </a:ext>
              </a:extLst>
            </p:cNvPr>
            <p:cNvGrpSpPr/>
            <p:nvPr/>
          </p:nvGrpSpPr>
          <p:grpSpPr>
            <a:xfrm rot="21043784" flipH="1">
              <a:off x="12949687" y="4848328"/>
              <a:ext cx="885221" cy="609671"/>
              <a:chOff x="3667032" y="1708483"/>
              <a:chExt cx="8105829" cy="5582653"/>
            </a:xfrm>
          </p:grpSpPr>
          <p:sp>
            <p:nvSpPr>
              <p:cNvPr id="40" name="Freeform: Shape 39">
                <a:extLst>
                  <a:ext uri="{FF2B5EF4-FFF2-40B4-BE49-F238E27FC236}">
                    <a16:creationId xmlns="" xmlns:a16="http://schemas.microsoft.com/office/drawing/2014/main" id="{29039BBA-D40D-4CB7-B4AA-86985E567B9D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1" name="Freeform: Shape 40">
                <a:extLst>
                  <a:ext uri="{FF2B5EF4-FFF2-40B4-BE49-F238E27FC236}">
                    <a16:creationId xmlns="" xmlns:a16="http://schemas.microsoft.com/office/drawing/2014/main" id="{27A01CAC-B4C3-43F2-8B31-50C78933503D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2" name="Freeform: Shape 41">
                <a:extLst>
                  <a:ext uri="{FF2B5EF4-FFF2-40B4-BE49-F238E27FC236}">
                    <a16:creationId xmlns="" xmlns:a16="http://schemas.microsoft.com/office/drawing/2014/main" id="{72824BCF-C908-47D7-AC49-1016651DC2A1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3" name="Freeform: Shape 42">
                <a:extLst>
                  <a:ext uri="{FF2B5EF4-FFF2-40B4-BE49-F238E27FC236}">
                    <a16:creationId xmlns="" xmlns:a16="http://schemas.microsoft.com/office/drawing/2014/main" id="{451F7F81-16E9-44DC-81D9-432F3C3341B5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4" name="Freeform: Shape 43">
                <a:extLst>
                  <a:ext uri="{FF2B5EF4-FFF2-40B4-BE49-F238E27FC236}">
                    <a16:creationId xmlns="" xmlns:a16="http://schemas.microsoft.com/office/drawing/2014/main" id="{4C845730-26CE-48B4-8A1C-230683961DC0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5" name="Freeform: Shape 44">
                <a:extLst>
                  <a:ext uri="{FF2B5EF4-FFF2-40B4-BE49-F238E27FC236}">
                    <a16:creationId xmlns="" xmlns:a16="http://schemas.microsoft.com/office/drawing/2014/main" id="{4223C227-32B1-48C4-AAC1-983A5230481C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6" name="Freeform: Shape 45">
                <a:extLst>
                  <a:ext uri="{FF2B5EF4-FFF2-40B4-BE49-F238E27FC236}">
                    <a16:creationId xmlns="" xmlns:a16="http://schemas.microsoft.com/office/drawing/2014/main" id="{F5CF5501-65C5-4741-9767-96A5AC167606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="" xmlns:a16="http://schemas.microsoft.com/office/drawing/2014/main" id="{4BAAD456-113D-41AE-8A6B-24A8B9D8A2C0}"/>
                </a:ext>
              </a:extLst>
            </p:cNvPr>
            <p:cNvGrpSpPr/>
            <p:nvPr/>
          </p:nvGrpSpPr>
          <p:grpSpPr>
            <a:xfrm rot="21043784" flipH="1">
              <a:off x="9098407" y="3250270"/>
              <a:ext cx="740471" cy="509978"/>
              <a:chOff x="3667032" y="1708483"/>
              <a:chExt cx="8105829" cy="5582653"/>
            </a:xfrm>
          </p:grpSpPr>
          <p:sp>
            <p:nvSpPr>
              <p:cNvPr id="33" name="Freeform: Shape 32">
                <a:extLst>
                  <a:ext uri="{FF2B5EF4-FFF2-40B4-BE49-F238E27FC236}">
                    <a16:creationId xmlns="" xmlns:a16="http://schemas.microsoft.com/office/drawing/2014/main" id="{CA37CF1B-6A06-492F-AB9F-4180E8BE1186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4" name="Freeform: Shape 33">
                <a:extLst>
                  <a:ext uri="{FF2B5EF4-FFF2-40B4-BE49-F238E27FC236}">
                    <a16:creationId xmlns="" xmlns:a16="http://schemas.microsoft.com/office/drawing/2014/main" id="{8D96EC87-32C3-41B3-87D0-ADC9C9366633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5" name="Freeform: Shape 34">
                <a:extLst>
                  <a:ext uri="{FF2B5EF4-FFF2-40B4-BE49-F238E27FC236}">
                    <a16:creationId xmlns="" xmlns:a16="http://schemas.microsoft.com/office/drawing/2014/main" id="{C1906DD1-7E15-45FA-9421-FE86855FBE58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6" name="Freeform: Shape 35">
                <a:extLst>
                  <a:ext uri="{FF2B5EF4-FFF2-40B4-BE49-F238E27FC236}">
                    <a16:creationId xmlns="" xmlns:a16="http://schemas.microsoft.com/office/drawing/2014/main" id="{2AA96BA5-89C9-4AC8-B03E-338614BB400D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7" name="Freeform: Shape 36">
                <a:extLst>
                  <a:ext uri="{FF2B5EF4-FFF2-40B4-BE49-F238E27FC236}">
                    <a16:creationId xmlns="" xmlns:a16="http://schemas.microsoft.com/office/drawing/2014/main" id="{DCF0038E-0734-457A-8448-B1E9B6917CAD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8" name="Freeform: Shape 37">
                <a:extLst>
                  <a:ext uri="{FF2B5EF4-FFF2-40B4-BE49-F238E27FC236}">
                    <a16:creationId xmlns="" xmlns:a16="http://schemas.microsoft.com/office/drawing/2014/main" id="{2606E579-0018-4EB5-AA93-62A7D628D0E8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9" name="Freeform: Shape 38">
                <a:extLst>
                  <a:ext uri="{FF2B5EF4-FFF2-40B4-BE49-F238E27FC236}">
                    <a16:creationId xmlns="" xmlns:a16="http://schemas.microsoft.com/office/drawing/2014/main" id="{A7E5310F-D99B-452D-B914-EF3509EEF9E3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7" name="Group 16">
              <a:extLst>
                <a:ext uri="{FF2B5EF4-FFF2-40B4-BE49-F238E27FC236}">
                  <a16:creationId xmlns="" xmlns:a16="http://schemas.microsoft.com/office/drawing/2014/main" id="{30A2579E-15DA-4F58-946A-670FA68FC341}"/>
                </a:ext>
              </a:extLst>
            </p:cNvPr>
            <p:cNvGrpSpPr/>
            <p:nvPr/>
          </p:nvGrpSpPr>
          <p:grpSpPr>
            <a:xfrm rot="20275744" flipH="1">
              <a:off x="12999428" y="1262387"/>
              <a:ext cx="1627254" cy="1844118"/>
              <a:chOff x="5365048" y="479821"/>
              <a:chExt cx="8036930" cy="9108010"/>
            </a:xfrm>
          </p:grpSpPr>
          <p:sp>
            <p:nvSpPr>
              <p:cNvPr id="26" name="Freeform: Shape 25">
                <a:extLst>
                  <a:ext uri="{FF2B5EF4-FFF2-40B4-BE49-F238E27FC236}">
                    <a16:creationId xmlns="" xmlns:a16="http://schemas.microsoft.com/office/drawing/2014/main" id="{D6AE6580-0F31-401E-BBEA-C1D3225F98FA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="" xmlns:a16="http://schemas.microsoft.com/office/drawing/2014/main" id="{41AE7BFF-2E5B-441B-8605-6F0A0DECCFDD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28" name="Freeform: Shape 27">
                <a:extLst>
                  <a:ext uri="{FF2B5EF4-FFF2-40B4-BE49-F238E27FC236}">
                    <a16:creationId xmlns="" xmlns:a16="http://schemas.microsoft.com/office/drawing/2014/main" id="{A301271A-CCD4-402C-B7E7-A2A1C4A10E17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="" xmlns:a16="http://schemas.microsoft.com/office/drawing/2014/main" id="{13241F4B-5BCF-43C6-8119-F48C4F7C9C65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="" xmlns:a16="http://schemas.microsoft.com/office/drawing/2014/main" id="{49AEF944-1305-4B09-A66B-37BD06A09226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="" xmlns:a16="http://schemas.microsoft.com/office/drawing/2014/main" id="{26BC2747-95CA-4B63-A5B6-9A1514447DED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="" xmlns:a16="http://schemas.microsoft.com/office/drawing/2014/main" id="{61AC05EB-0E92-42B7-A7CB-B626787E7125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="" xmlns:a16="http://schemas.microsoft.com/office/drawing/2014/main" id="{664CCFEC-3126-4488-8245-043DB154C8E5}"/>
                </a:ext>
              </a:extLst>
            </p:cNvPr>
            <p:cNvGrpSpPr/>
            <p:nvPr/>
          </p:nvGrpSpPr>
          <p:grpSpPr>
            <a:xfrm rot="19361629" flipH="1">
              <a:off x="13519304" y="3604291"/>
              <a:ext cx="825203" cy="568334"/>
              <a:chOff x="3667032" y="1708483"/>
              <a:chExt cx="8105829" cy="5582653"/>
            </a:xfrm>
          </p:grpSpPr>
          <p:sp>
            <p:nvSpPr>
              <p:cNvPr id="19" name="Freeform: Shape 18">
                <a:extLst>
                  <a:ext uri="{FF2B5EF4-FFF2-40B4-BE49-F238E27FC236}">
                    <a16:creationId xmlns="" xmlns:a16="http://schemas.microsoft.com/office/drawing/2014/main" id="{6C3DBB1F-F6F8-480E-829B-58B662225AD0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20" name="Freeform: Shape 19">
                <a:extLst>
                  <a:ext uri="{FF2B5EF4-FFF2-40B4-BE49-F238E27FC236}">
                    <a16:creationId xmlns="" xmlns:a16="http://schemas.microsoft.com/office/drawing/2014/main" id="{FC199419-29C2-4E95-9B7F-9DA43F2AE165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="" xmlns:a16="http://schemas.microsoft.com/office/drawing/2014/main" id="{41485636-A858-4F7D-B597-BB741E068B36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="" xmlns:a16="http://schemas.microsoft.com/office/drawing/2014/main" id="{63666CA0-8EC7-4C8A-B422-0E6360155EE4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23" name="Freeform: Shape 22">
                <a:extLst>
                  <a:ext uri="{FF2B5EF4-FFF2-40B4-BE49-F238E27FC236}">
                    <a16:creationId xmlns="" xmlns:a16="http://schemas.microsoft.com/office/drawing/2014/main" id="{739209B4-B036-4AB5-8861-A700E479FABC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="" xmlns:a16="http://schemas.microsoft.com/office/drawing/2014/main" id="{1DA2F69A-D570-4EE4-918B-6D888C25D347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25" name="Freeform: Shape 24">
                <a:extLst>
                  <a:ext uri="{FF2B5EF4-FFF2-40B4-BE49-F238E27FC236}">
                    <a16:creationId xmlns="" xmlns:a16="http://schemas.microsoft.com/office/drawing/2014/main" id="{92821853-B73D-4349-8245-39B6F3BE4503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</p:grpSp>
      <p:grpSp>
        <p:nvGrpSpPr>
          <p:cNvPr id="103" name="Group 102">
            <a:extLst>
              <a:ext uri="{FF2B5EF4-FFF2-40B4-BE49-F238E27FC236}">
                <a16:creationId xmlns="" xmlns:a16="http://schemas.microsoft.com/office/drawing/2014/main" id="{8A3C6061-78E0-4B01-A15E-2D68FA822329}"/>
              </a:ext>
            </a:extLst>
          </p:cNvPr>
          <p:cNvGrpSpPr/>
          <p:nvPr/>
        </p:nvGrpSpPr>
        <p:grpSpPr>
          <a:xfrm>
            <a:off x="3286193" y="3060626"/>
            <a:ext cx="5631920" cy="1498769"/>
            <a:chOff x="3960971" y="2767117"/>
            <a:chExt cx="4267200" cy="1321489"/>
          </a:xfrm>
        </p:grpSpPr>
        <p:sp>
          <p:nvSpPr>
            <p:cNvPr id="104" name="Freeform: Shape 103">
              <a:extLst>
                <a:ext uri="{FF2B5EF4-FFF2-40B4-BE49-F238E27FC236}">
                  <a16:creationId xmlns="" xmlns:a16="http://schemas.microsoft.com/office/drawing/2014/main" id="{77BC4723-8B3C-4124-BA0D-34545987152A}"/>
                </a:ext>
              </a:extLst>
            </p:cNvPr>
            <p:cNvSpPr/>
            <p:nvPr/>
          </p:nvSpPr>
          <p:spPr>
            <a:xfrm>
              <a:off x="4049553" y="3359522"/>
              <a:ext cx="4086225" cy="657225"/>
            </a:xfrm>
            <a:custGeom>
              <a:avLst/>
              <a:gdLst>
                <a:gd name="connsiteX0" fmla="*/ 3881914 w 4086225"/>
                <a:gd name="connsiteY0" fmla="*/ 86622 h 657225"/>
                <a:gd name="connsiteX1" fmla="*/ 2049304 w 4086225"/>
                <a:gd name="connsiteY1" fmla="*/ 319032 h 657225"/>
                <a:gd name="connsiteX2" fmla="*/ 2049304 w 4086225"/>
                <a:gd name="connsiteY2" fmla="*/ 313317 h 657225"/>
                <a:gd name="connsiteX3" fmla="*/ 210979 w 4086225"/>
                <a:gd name="connsiteY3" fmla="*/ 78050 h 657225"/>
                <a:gd name="connsiteX4" fmla="*/ 7144 w 4086225"/>
                <a:gd name="connsiteY4" fmla="*/ 603830 h 657225"/>
                <a:gd name="connsiteX5" fmla="*/ 1779746 w 4086225"/>
                <a:gd name="connsiteY5" fmla="*/ 375230 h 657225"/>
                <a:gd name="connsiteX6" fmla="*/ 2043589 w 4086225"/>
                <a:gd name="connsiteY6" fmla="*/ 643835 h 657225"/>
                <a:gd name="connsiteX7" fmla="*/ 2043589 w 4086225"/>
                <a:gd name="connsiteY7" fmla="*/ 652407 h 657225"/>
                <a:gd name="connsiteX8" fmla="*/ 2312194 w 4086225"/>
                <a:gd name="connsiteY8" fmla="*/ 383802 h 657225"/>
                <a:gd name="connsiteX9" fmla="*/ 4084796 w 4086225"/>
                <a:gd name="connsiteY9" fmla="*/ 612402 h 657225"/>
                <a:gd name="connsiteX10" fmla="*/ 3881914 w 4086225"/>
                <a:gd name="connsiteY10" fmla="*/ 86622 h 65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086225" h="657225">
                  <a:moveTo>
                    <a:pt x="3881914" y="86622"/>
                  </a:moveTo>
                  <a:cubicBezTo>
                    <a:pt x="3555206" y="-1960"/>
                    <a:pt x="2711291" y="-80065"/>
                    <a:pt x="2049304" y="319032"/>
                  </a:cubicBezTo>
                  <a:lnTo>
                    <a:pt x="2049304" y="313317"/>
                  </a:lnTo>
                  <a:cubicBezTo>
                    <a:pt x="1385411" y="-88638"/>
                    <a:pt x="538639" y="-9580"/>
                    <a:pt x="210979" y="78050"/>
                  </a:cubicBezTo>
                  <a:cubicBezTo>
                    <a:pt x="210979" y="78050"/>
                    <a:pt x="17621" y="294267"/>
                    <a:pt x="7144" y="603830"/>
                  </a:cubicBezTo>
                  <a:lnTo>
                    <a:pt x="1779746" y="375230"/>
                  </a:lnTo>
                  <a:cubicBezTo>
                    <a:pt x="1779746" y="521915"/>
                    <a:pt x="1897856" y="640977"/>
                    <a:pt x="2043589" y="643835"/>
                  </a:cubicBezTo>
                  <a:lnTo>
                    <a:pt x="2043589" y="652407"/>
                  </a:lnTo>
                  <a:cubicBezTo>
                    <a:pt x="2192179" y="652407"/>
                    <a:pt x="2312194" y="532392"/>
                    <a:pt x="2312194" y="383802"/>
                  </a:cubicBezTo>
                  <a:lnTo>
                    <a:pt x="4084796" y="612402"/>
                  </a:lnTo>
                  <a:cubicBezTo>
                    <a:pt x="4076224" y="302840"/>
                    <a:pt x="3881914" y="86622"/>
                    <a:pt x="3881914" y="86622"/>
                  </a:cubicBezTo>
                  <a:close/>
                </a:path>
              </a:pathLst>
            </a:custGeom>
            <a:solidFill>
              <a:srgbClr val="F9F8F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="" xmlns:a16="http://schemas.microsoft.com/office/drawing/2014/main" id="{5B3C118E-6047-4870-9502-BB0D98B0FDDD}"/>
                </a:ext>
              </a:extLst>
            </p:cNvPr>
            <p:cNvSpPr/>
            <p:nvPr/>
          </p:nvSpPr>
          <p:spPr>
            <a:xfrm>
              <a:off x="3960971" y="3698081"/>
              <a:ext cx="4267200" cy="390525"/>
            </a:xfrm>
            <a:custGeom>
              <a:avLst/>
              <a:gdLst>
                <a:gd name="connsiteX0" fmla="*/ 2127409 w 4267200"/>
                <a:gd name="connsiteY0" fmla="*/ 389096 h 390525"/>
                <a:gd name="connsiteX1" fmla="*/ 1806416 w 4267200"/>
                <a:gd name="connsiteY1" fmla="*/ 120491 h 390525"/>
                <a:gd name="connsiteX2" fmla="*/ 51911 w 4267200"/>
                <a:gd name="connsiteY2" fmla="*/ 330041 h 390525"/>
                <a:gd name="connsiteX3" fmla="*/ 7144 w 4267200"/>
                <a:gd name="connsiteY3" fmla="*/ 294799 h 390525"/>
                <a:gd name="connsiteX4" fmla="*/ 7144 w 4267200"/>
                <a:gd name="connsiteY4" fmla="*/ 251936 h 390525"/>
                <a:gd name="connsiteX5" fmla="*/ 51911 w 4267200"/>
                <a:gd name="connsiteY5" fmla="*/ 216694 h 390525"/>
                <a:gd name="connsiteX6" fmla="*/ 1859756 w 4267200"/>
                <a:gd name="connsiteY6" fmla="*/ 7144 h 390525"/>
                <a:gd name="connsiteX7" fmla="*/ 1915954 w 4267200"/>
                <a:gd name="connsiteY7" fmla="*/ 65246 h 390525"/>
                <a:gd name="connsiteX8" fmla="*/ 2127409 w 4267200"/>
                <a:gd name="connsiteY8" fmla="*/ 275749 h 390525"/>
                <a:gd name="connsiteX9" fmla="*/ 2338864 w 4267200"/>
                <a:gd name="connsiteY9" fmla="*/ 65246 h 390525"/>
                <a:gd name="connsiteX10" fmla="*/ 2395061 w 4267200"/>
                <a:gd name="connsiteY10" fmla="*/ 7144 h 390525"/>
                <a:gd name="connsiteX11" fmla="*/ 4231482 w 4267200"/>
                <a:gd name="connsiteY11" fmla="*/ 216694 h 390525"/>
                <a:gd name="connsiteX12" fmla="*/ 4266724 w 4267200"/>
                <a:gd name="connsiteY12" fmla="*/ 251936 h 390525"/>
                <a:gd name="connsiteX13" fmla="*/ 4266724 w 4267200"/>
                <a:gd name="connsiteY13" fmla="*/ 294799 h 390525"/>
                <a:gd name="connsiteX14" fmla="*/ 4231482 w 4267200"/>
                <a:gd name="connsiteY14" fmla="*/ 330041 h 390525"/>
                <a:gd name="connsiteX15" fmla="*/ 2448401 w 4267200"/>
                <a:gd name="connsiteY15" fmla="*/ 120491 h 390525"/>
                <a:gd name="connsiteX16" fmla="*/ 2127409 w 4267200"/>
                <a:gd name="connsiteY16" fmla="*/ 389096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67200" h="390525">
                  <a:moveTo>
                    <a:pt x="2127409" y="389096"/>
                  </a:moveTo>
                  <a:cubicBezTo>
                    <a:pt x="1967389" y="389096"/>
                    <a:pt x="1834039" y="272891"/>
                    <a:pt x="1806416" y="120491"/>
                  </a:cubicBezTo>
                  <a:lnTo>
                    <a:pt x="51911" y="330041"/>
                  </a:lnTo>
                  <a:cubicBezTo>
                    <a:pt x="31909" y="330041"/>
                    <a:pt x="7144" y="313849"/>
                    <a:pt x="7144" y="294799"/>
                  </a:cubicBezTo>
                  <a:lnTo>
                    <a:pt x="7144" y="251936"/>
                  </a:lnTo>
                  <a:cubicBezTo>
                    <a:pt x="7144" y="231934"/>
                    <a:pt x="32861" y="216694"/>
                    <a:pt x="51911" y="216694"/>
                  </a:cubicBezTo>
                  <a:lnTo>
                    <a:pt x="1859756" y="7144"/>
                  </a:lnTo>
                  <a:cubicBezTo>
                    <a:pt x="1891189" y="7144"/>
                    <a:pt x="1915954" y="32861"/>
                    <a:pt x="1915954" y="65246"/>
                  </a:cubicBezTo>
                  <a:cubicBezTo>
                    <a:pt x="1915954" y="181451"/>
                    <a:pt x="2011204" y="275749"/>
                    <a:pt x="2127409" y="275749"/>
                  </a:cubicBezTo>
                  <a:cubicBezTo>
                    <a:pt x="2243614" y="275749"/>
                    <a:pt x="2338864" y="181451"/>
                    <a:pt x="2338864" y="65246"/>
                  </a:cubicBezTo>
                  <a:cubicBezTo>
                    <a:pt x="2338864" y="33814"/>
                    <a:pt x="2363629" y="7144"/>
                    <a:pt x="2395061" y="7144"/>
                  </a:cubicBezTo>
                  <a:lnTo>
                    <a:pt x="4231482" y="216694"/>
                  </a:lnTo>
                  <a:cubicBezTo>
                    <a:pt x="4251484" y="216694"/>
                    <a:pt x="4266724" y="232886"/>
                    <a:pt x="4266724" y="251936"/>
                  </a:cubicBezTo>
                  <a:lnTo>
                    <a:pt x="4266724" y="294799"/>
                  </a:lnTo>
                  <a:cubicBezTo>
                    <a:pt x="4266724" y="314801"/>
                    <a:pt x="4250532" y="330041"/>
                    <a:pt x="4231482" y="330041"/>
                  </a:cubicBezTo>
                  <a:lnTo>
                    <a:pt x="2448401" y="120491"/>
                  </a:lnTo>
                  <a:cubicBezTo>
                    <a:pt x="2420779" y="272891"/>
                    <a:pt x="2287429" y="389096"/>
                    <a:pt x="2127409" y="389096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="" xmlns:a16="http://schemas.microsoft.com/office/drawing/2014/main" id="{E840F45B-9168-40A3-945D-2F943D87EDB5}"/>
                </a:ext>
              </a:extLst>
            </p:cNvPr>
            <p:cNvSpPr/>
            <p:nvPr/>
          </p:nvSpPr>
          <p:spPr>
            <a:xfrm>
              <a:off x="6068849" y="2857621"/>
              <a:ext cx="1809750" cy="857250"/>
            </a:xfrm>
            <a:custGeom>
              <a:avLst/>
              <a:gdLst>
                <a:gd name="connsiteX0" fmla="*/ 1806416 w 1809750"/>
                <a:gd name="connsiteY0" fmla="*/ 463748 h 857250"/>
                <a:gd name="connsiteX1" fmla="*/ 423386 w 1809750"/>
                <a:gd name="connsiteY1" fmla="*/ 638056 h 857250"/>
                <a:gd name="connsiteX2" fmla="*/ 437674 w 1809750"/>
                <a:gd name="connsiteY2" fmla="*/ 632341 h 857250"/>
                <a:gd name="connsiteX3" fmla="*/ 1751171 w 1809750"/>
                <a:gd name="connsiteY3" fmla="*/ 395168 h 857250"/>
                <a:gd name="connsiteX4" fmla="*/ 1769269 w 1809750"/>
                <a:gd name="connsiteY4" fmla="*/ 375166 h 857250"/>
                <a:gd name="connsiteX5" fmla="*/ 1749266 w 1809750"/>
                <a:gd name="connsiteY5" fmla="*/ 357068 h 857250"/>
                <a:gd name="connsiteX6" fmla="*/ 421481 w 1809750"/>
                <a:gd name="connsiteY6" fmla="*/ 598051 h 857250"/>
                <a:gd name="connsiteX7" fmla="*/ 343376 w 1809750"/>
                <a:gd name="connsiteY7" fmla="*/ 631388 h 857250"/>
                <a:gd name="connsiteX8" fmla="*/ 1721644 w 1809750"/>
                <a:gd name="connsiteY8" fmla="*/ 305633 h 857250"/>
                <a:gd name="connsiteX9" fmla="*/ 1726406 w 1809750"/>
                <a:gd name="connsiteY9" fmla="*/ 300871 h 857250"/>
                <a:gd name="connsiteX10" fmla="*/ 1721644 w 1809750"/>
                <a:gd name="connsiteY10" fmla="*/ 296108 h 857250"/>
                <a:gd name="connsiteX11" fmla="*/ 381476 w 1809750"/>
                <a:gd name="connsiteY11" fmla="*/ 603766 h 857250"/>
                <a:gd name="connsiteX12" fmla="*/ 454819 w 1809750"/>
                <a:gd name="connsiteY12" fmla="*/ 566618 h 857250"/>
                <a:gd name="connsiteX13" fmla="*/ 1654016 w 1809750"/>
                <a:gd name="connsiteY13" fmla="*/ 252293 h 857250"/>
                <a:gd name="connsiteX14" fmla="*/ 1671161 w 1809750"/>
                <a:gd name="connsiteY14" fmla="*/ 232291 h 857250"/>
                <a:gd name="connsiteX15" fmla="*/ 1650206 w 1809750"/>
                <a:gd name="connsiteY15" fmla="*/ 214193 h 857250"/>
                <a:gd name="connsiteX16" fmla="*/ 435769 w 1809750"/>
                <a:gd name="connsiteY16" fmla="*/ 532328 h 857250"/>
                <a:gd name="connsiteX17" fmla="*/ 104299 w 1809750"/>
                <a:gd name="connsiteY17" fmla="*/ 725686 h 857250"/>
                <a:gd name="connsiteX18" fmla="*/ 1428274 w 1809750"/>
                <a:gd name="connsiteY18" fmla="*/ 17026 h 857250"/>
                <a:gd name="connsiteX19" fmla="*/ 1431131 w 1809750"/>
                <a:gd name="connsiteY19" fmla="*/ 10358 h 857250"/>
                <a:gd name="connsiteX20" fmla="*/ 1424464 w 1809750"/>
                <a:gd name="connsiteY20" fmla="*/ 7501 h 857250"/>
                <a:gd name="connsiteX21" fmla="*/ 57626 w 1809750"/>
                <a:gd name="connsiteY21" fmla="*/ 759023 h 857250"/>
                <a:gd name="connsiteX22" fmla="*/ 9049 w 1809750"/>
                <a:gd name="connsiteY22" fmla="*/ 799028 h 857250"/>
                <a:gd name="connsiteX23" fmla="*/ 21431 w 1809750"/>
                <a:gd name="connsiteY23" fmla="*/ 812363 h 857250"/>
                <a:gd name="connsiteX24" fmla="*/ 7144 w 1809750"/>
                <a:gd name="connsiteY24" fmla="*/ 823793 h 857250"/>
                <a:gd name="connsiteX25" fmla="*/ 31909 w 1809750"/>
                <a:gd name="connsiteY25" fmla="*/ 852368 h 857250"/>
                <a:gd name="connsiteX26" fmla="*/ 327184 w 1809750"/>
                <a:gd name="connsiteY26" fmla="*/ 679013 h 857250"/>
                <a:gd name="connsiteX27" fmla="*/ 330994 w 1809750"/>
                <a:gd name="connsiteY27" fmla="*/ 681871 h 857250"/>
                <a:gd name="connsiteX28" fmla="*/ 332899 w 1809750"/>
                <a:gd name="connsiteY28" fmla="*/ 681871 h 857250"/>
                <a:gd name="connsiteX29" fmla="*/ 1805464 w 1809750"/>
                <a:gd name="connsiteY29" fmla="*/ 472321 h 857250"/>
                <a:gd name="connsiteX30" fmla="*/ 1810226 w 1809750"/>
                <a:gd name="connsiteY30" fmla="*/ 467558 h 857250"/>
                <a:gd name="connsiteX31" fmla="*/ 1806416 w 1809750"/>
                <a:gd name="connsiteY31" fmla="*/ 463748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09750" h="857250">
                  <a:moveTo>
                    <a:pt x="1806416" y="463748"/>
                  </a:moveTo>
                  <a:cubicBezTo>
                    <a:pt x="1798796" y="463748"/>
                    <a:pt x="1060609" y="411361"/>
                    <a:pt x="423386" y="638056"/>
                  </a:cubicBezTo>
                  <a:cubicBezTo>
                    <a:pt x="428149" y="636151"/>
                    <a:pt x="432911" y="634246"/>
                    <a:pt x="437674" y="632341"/>
                  </a:cubicBezTo>
                  <a:cubicBezTo>
                    <a:pt x="691039" y="529471"/>
                    <a:pt x="1122521" y="420886"/>
                    <a:pt x="1751171" y="395168"/>
                  </a:cubicBezTo>
                  <a:cubicBezTo>
                    <a:pt x="1761649" y="395168"/>
                    <a:pt x="1770221" y="385643"/>
                    <a:pt x="1769269" y="375166"/>
                  </a:cubicBezTo>
                  <a:cubicBezTo>
                    <a:pt x="1769269" y="364688"/>
                    <a:pt x="1759744" y="356116"/>
                    <a:pt x="1749266" y="357068"/>
                  </a:cubicBezTo>
                  <a:cubicBezTo>
                    <a:pt x="1114901" y="383738"/>
                    <a:pt x="676751" y="494228"/>
                    <a:pt x="421481" y="598051"/>
                  </a:cubicBezTo>
                  <a:cubicBezTo>
                    <a:pt x="393859" y="609481"/>
                    <a:pt x="368141" y="619958"/>
                    <a:pt x="343376" y="631388"/>
                  </a:cubicBezTo>
                  <a:cubicBezTo>
                    <a:pt x="999649" y="316111"/>
                    <a:pt x="1713071" y="305633"/>
                    <a:pt x="1721644" y="305633"/>
                  </a:cubicBezTo>
                  <a:cubicBezTo>
                    <a:pt x="1724501" y="305633"/>
                    <a:pt x="1726406" y="303728"/>
                    <a:pt x="1726406" y="300871"/>
                  </a:cubicBezTo>
                  <a:cubicBezTo>
                    <a:pt x="1726406" y="298013"/>
                    <a:pt x="1724501" y="296108"/>
                    <a:pt x="1721644" y="296108"/>
                  </a:cubicBezTo>
                  <a:cubicBezTo>
                    <a:pt x="1713071" y="296108"/>
                    <a:pt x="1027271" y="306586"/>
                    <a:pt x="381476" y="603766"/>
                  </a:cubicBezTo>
                  <a:cubicBezTo>
                    <a:pt x="404336" y="591383"/>
                    <a:pt x="429101" y="579001"/>
                    <a:pt x="454819" y="566618"/>
                  </a:cubicBezTo>
                  <a:cubicBezTo>
                    <a:pt x="708184" y="443746"/>
                    <a:pt x="1073944" y="298013"/>
                    <a:pt x="1654016" y="252293"/>
                  </a:cubicBezTo>
                  <a:cubicBezTo>
                    <a:pt x="1664494" y="251341"/>
                    <a:pt x="1672114" y="242768"/>
                    <a:pt x="1671161" y="232291"/>
                  </a:cubicBezTo>
                  <a:cubicBezTo>
                    <a:pt x="1670209" y="221813"/>
                    <a:pt x="1660684" y="214193"/>
                    <a:pt x="1650206" y="214193"/>
                  </a:cubicBezTo>
                  <a:cubicBezTo>
                    <a:pt x="1062514" y="259913"/>
                    <a:pt x="691991" y="407551"/>
                    <a:pt x="435769" y="532328"/>
                  </a:cubicBezTo>
                  <a:cubicBezTo>
                    <a:pt x="284321" y="605671"/>
                    <a:pt x="174784" y="676156"/>
                    <a:pt x="104299" y="725686"/>
                  </a:cubicBezTo>
                  <a:cubicBezTo>
                    <a:pt x="620554" y="206573"/>
                    <a:pt x="1420654" y="19883"/>
                    <a:pt x="1428274" y="17026"/>
                  </a:cubicBezTo>
                  <a:cubicBezTo>
                    <a:pt x="1431131" y="16073"/>
                    <a:pt x="1432084" y="13216"/>
                    <a:pt x="1431131" y="10358"/>
                  </a:cubicBezTo>
                  <a:cubicBezTo>
                    <a:pt x="1430179" y="7501"/>
                    <a:pt x="1427321" y="6548"/>
                    <a:pt x="1424464" y="7501"/>
                  </a:cubicBezTo>
                  <a:cubicBezTo>
                    <a:pt x="1415891" y="11311"/>
                    <a:pt x="573881" y="207526"/>
                    <a:pt x="57626" y="759023"/>
                  </a:cubicBezTo>
                  <a:cubicBezTo>
                    <a:pt x="27146" y="782836"/>
                    <a:pt x="10954" y="797123"/>
                    <a:pt x="9049" y="799028"/>
                  </a:cubicBezTo>
                  <a:lnTo>
                    <a:pt x="21431" y="812363"/>
                  </a:lnTo>
                  <a:cubicBezTo>
                    <a:pt x="12859" y="819031"/>
                    <a:pt x="8096" y="822841"/>
                    <a:pt x="7144" y="823793"/>
                  </a:cubicBezTo>
                  <a:lnTo>
                    <a:pt x="31909" y="852368"/>
                  </a:lnTo>
                  <a:cubicBezTo>
                    <a:pt x="32861" y="851416"/>
                    <a:pt x="126206" y="772358"/>
                    <a:pt x="327184" y="679013"/>
                  </a:cubicBezTo>
                  <a:cubicBezTo>
                    <a:pt x="328136" y="680918"/>
                    <a:pt x="329089" y="681871"/>
                    <a:pt x="330994" y="681871"/>
                  </a:cubicBezTo>
                  <a:cubicBezTo>
                    <a:pt x="331946" y="681871"/>
                    <a:pt x="332899" y="681871"/>
                    <a:pt x="332899" y="681871"/>
                  </a:cubicBezTo>
                  <a:cubicBezTo>
                    <a:pt x="986314" y="414218"/>
                    <a:pt x="1797844" y="472321"/>
                    <a:pt x="1805464" y="472321"/>
                  </a:cubicBezTo>
                  <a:cubicBezTo>
                    <a:pt x="1808321" y="472321"/>
                    <a:pt x="1810226" y="470416"/>
                    <a:pt x="1810226" y="467558"/>
                  </a:cubicBezTo>
                  <a:cubicBezTo>
                    <a:pt x="1811179" y="465653"/>
                    <a:pt x="1808321" y="463748"/>
                    <a:pt x="1806416" y="463748"/>
                  </a:cubicBezTo>
                  <a:close/>
                </a:path>
              </a:pathLst>
            </a:custGeom>
            <a:solidFill>
              <a:srgbClr val="F9F8F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 dirty="0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="" xmlns:a16="http://schemas.microsoft.com/office/drawing/2014/main" id="{7A8D5DF7-E9AD-4F8C-BA87-80F46B940A9A}"/>
                </a:ext>
              </a:extLst>
            </p:cNvPr>
            <p:cNvSpPr/>
            <p:nvPr/>
          </p:nvSpPr>
          <p:spPr>
            <a:xfrm>
              <a:off x="4297199" y="2767117"/>
              <a:ext cx="1809750" cy="942975"/>
            </a:xfrm>
            <a:custGeom>
              <a:avLst/>
              <a:gdLst>
                <a:gd name="connsiteX0" fmla="*/ 1811179 w 1809750"/>
                <a:gd name="connsiteY0" fmla="*/ 915250 h 942975"/>
                <a:gd name="connsiteX1" fmla="*/ 1796891 w 1809750"/>
                <a:gd name="connsiteY1" fmla="*/ 903820 h 942975"/>
                <a:gd name="connsiteX2" fmla="*/ 1809274 w 1809750"/>
                <a:gd name="connsiteY2" fmla="*/ 890485 h 942975"/>
                <a:gd name="connsiteX3" fmla="*/ 1779746 w 1809750"/>
                <a:gd name="connsiteY3" fmla="*/ 865720 h 942975"/>
                <a:gd name="connsiteX4" fmla="*/ 451009 w 1809750"/>
                <a:gd name="connsiteY4" fmla="*/ 7517 h 942975"/>
                <a:gd name="connsiteX5" fmla="*/ 444341 w 1809750"/>
                <a:gd name="connsiteY5" fmla="*/ 9422 h 942975"/>
                <a:gd name="connsiteX6" fmla="*/ 446246 w 1809750"/>
                <a:gd name="connsiteY6" fmla="*/ 16090 h 942975"/>
                <a:gd name="connsiteX7" fmla="*/ 1745456 w 1809750"/>
                <a:gd name="connsiteY7" fmla="*/ 839050 h 942975"/>
                <a:gd name="connsiteX8" fmla="*/ 1381601 w 1809750"/>
                <a:gd name="connsiteY8" fmla="*/ 621880 h 942975"/>
                <a:gd name="connsiteX9" fmla="*/ 168116 w 1809750"/>
                <a:gd name="connsiteY9" fmla="*/ 304697 h 942975"/>
                <a:gd name="connsiteX10" fmla="*/ 147161 w 1809750"/>
                <a:gd name="connsiteY10" fmla="*/ 322795 h 942975"/>
                <a:gd name="connsiteX11" fmla="*/ 164306 w 1809750"/>
                <a:gd name="connsiteY11" fmla="*/ 342797 h 942975"/>
                <a:gd name="connsiteX12" fmla="*/ 1363504 w 1809750"/>
                <a:gd name="connsiteY12" fmla="*/ 657122 h 942975"/>
                <a:gd name="connsiteX13" fmla="*/ 1436846 w 1809750"/>
                <a:gd name="connsiteY13" fmla="*/ 694270 h 942975"/>
                <a:gd name="connsiteX14" fmla="*/ 97631 w 1809750"/>
                <a:gd name="connsiteY14" fmla="*/ 385660 h 942975"/>
                <a:gd name="connsiteX15" fmla="*/ 92869 w 1809750"/>
                <a:gd name="connsiteY15" fmla="*/ 390422 h 942975"/>
                <a:gd name="connsiteX16" fmla="*/ 97631 w 1809750"/>
                <a:gd name="connsiteY16" fmla="*/ 395185 h 942975"/>
                <a:gd name="connsiteX17" fmla="*/ 1475899 w 1809750"/>
                <a:gd name="connsiteY17" fmla="*/ 720940 h 942975"/>
                <a:gd name="connsiteX18" fmla="*/ 1397794 w 1809750"/>
                <a:gd name="connsiteY18" fmla="*/ 687602 h 942975"/>
                <a:gd name="connsiteX19" fmla="*/ 70009 w 1809750"/>
                <a:gd name="connsiteY19" fmla="*/ 446620 h 942975"/>
                <a:gd name="connsiteX20" fmla="*/ 50006 w 1809750"/>
                <a:gd name="connsiteY20" fmla="*/ 464717 h 942975"/>
                <a:gd name="connsiteX21" fmla="*/ 68104 w 1809750"/>
                <a:gd name="connsiteY21" fmla="*/ 484720 h 942975"/>
                <a:gd name="connsiteX22" fmla="*/ 1381601 w 1809750"/>
                <a:gd name="connsiteY22" fmla="*/ 721892 h 942975"/>
                <a:gd name="connsiteX23" fmla="*/ 1395889 w 1809750"/>
                <a:gd name="connsiteY23" fmla="*/ 727607 h 942975"/>
                <a:gd name="connsiteX24" fmla="*/ 11906 w 1809750"/>
                <a:gd name="connsiteY24" fmla="*/ 554252 h 942975"/>
                <a:gd name="connsiteX25" fmla="*/ 7144 w 1809750"/>
                <a:gd name="connsiteY25" fmla="*/ 559015 h 942975"/>
                <a:gd name="connsiteX26" fmla="*/ 11906 w 1809750"/>
                <a:gd name="connsiteY26" fmla="*/ 563777 h 942975"/>
                <a:gd name="connsiteX27" fmla="*/ 1484471 w 1809750"/>
                <a:gd name="connsiteY27" fmla="*/ 773327 h 942975"/>
                <a:gd name="connsiteX28" fmla="*/ 1486376 w 1809750"/>
                <a:gd name="connsiteY28" fmla="*/ 773327 h 942975"/>
                <a:gd name="connsiteX29" fmla="*/ 1490186 w 1809750"/>
                <a:gd name="connsiteY29" fmla="*/ 770470 h 942975"/>
                <a:gd name="connsiteX30" fmla="*/ 1785461 w 1809750"/>
                <a:gd name="connsiteY30" fmla="*/ 943825 h 942975"/>
                <a:gd name="connsiteX31" fmla="*/ 1811179 w 1809750"/>
                <a:gd name="connsiteY31" fmla="*/ 915250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09750" h="942975">
                  <a:moveTo>
                    <a:pt x="1811179" y="915250"/>
                  </a:moveTo>
                  <a:cubicBezTo>
                    <a:pt x="1810226" y="914297"/>
                    <a:pt x="1805464" y="910487"/>
                    <a:pt x="1796891" y="903820"/>
                  </a:cubicBezTo>
                  <a:lnTo>
                    <a:pt x="1809274" y="890485"/>
                  </a:lnTo>
                  <a:cubicBezTo>
                    <a:pt x="1807369" y="889532"/>
                    <a:pt x="1797844" y="880007"/>
                    <a:pt x="1779746" y="865720"/>
                  </a:cubicBezTo>
                  <a:cubicBezTo>
                    <a:pt x="1303496" y="268502"/>
                    <a:pt x="459581" y="12280"/>
                    <a:pt x="451009" y="7517"/>
                  </a:cubicBezTo>
                  <a:cubicBezTo>
                    <a:pt x="448151" y="6565"/>
                    <a:pt x="446246" y="7517"/>
                    <a:pt x="444341" y="9422"/>
                  </a:cubicBezTo>
                  <a:cubicBezTo>
                    <a:pt x="443389" y="11327"/>
                    <a:pt x="444341" y="14185"/>
                    <a:pt x="446246" y="16090"/>
                  </a:cubicBezTo>
                  <a:cubicBezTo>
                    <a:pt x="453866" y="19900"/>
                    <a:pt x="1267301" y="266597"/>
                    <a:pt x="1745456" y="839050"/>
                  </a:cubicBezTo>
                  <a:cubicBezTo>
                    <a:pt x="1678781" y="789520"/>
                    <a:pt x="1558766" y="707605"/>
                    <a:pt x="1381601" y="621880"/>
                  </a:cubicBezTo>
                  <a:cubicBezTo>
                    <a:pt x="1126331" y="498055"/>
                    <a:pt x="754856" y="350417"/>
                    <a:pt x="168116" y="304697"/>
                  </a:cubicBezTo>
                  <a:cubicBezTo>
                    <a:pt x="157639" y="303745"/>
                    <a:pt x="148114" y="311365"/>
                    <a:pt x="147161" y="322795"/>
                  </a:cubicBezTo>
                  <a:cubicBezTo>
                    <a:pt x="146209" y="333272"/>
                    <a:pt x="153829" y="341845"/>
                    <a:pt x="164306" y="342797"/>
                  </a:cubicBezTo>
                  <a:cubicBezTo>
                    <a:pt x="744379" y="388517"/>
                    <a:pt x="1110139" y="534250"/>
                    <a:pt x="1363504" y="657122"/>
                  </a:cubicBezTo>
                  <a:cubicBezTo>
                    <a:pt x="1389221" y="669505"/>
                    <a:pt x="1413986" y="681887"/>
                    <a:pt x="1436846" y="694270"/>
                  </a:cubicBezTo>
                  <a:cubicBezTo>
                    <a:pt x="791051" y="396137"/>
                    <a:pt x="105251" y="385660"/>
                    <a:pt x="97631" y="385660"/>
                  </a:cubicBezTo>
                  <a:cubicBezTo>
                    <a:pt x="94774" y="385660"/>
                    <a:pt x="92869" y="387565"/>
                    <a:pt x="92869" y="390422"/>
                  </a:cubicBezTo>
                  <a:cubicBezTo>
                    <a:pt x="92869" y="393280"/>
                    <a:pt x="94774" y="395185"/>
                    <a:pt x="97631" y="395185"/>
                  </a:cubicBezTo>
                  <a:cubicBezTo>
                    <a:pt x="106204" y="395185"/>
                    <a:pt x="819626" y="405662"/>
                    <a:pt x="1475899" y="720940"/>
                  </a:cubicBezTo>
                  <a:cubicBezTo>
                    <a:pt x="1451134" y="710462"/>
                    <a:pt x="1425416" y="699032"/>
                    <a:pt x="1397794" y="687602"/>
                  </a:cubicBezTo>
                  <a:cubicBezTo>
                    <a:pt x="1141571" y="582827"/>
                    <a:pt x="704374" y="473290"/>
                    <a:pt x="70009" y="446620"/>
                  </a:cubicBezTo>
                  <a:cubicBezTo>
                    <a:pt x="59531" y="446620"/>
                    <a:pt x="50959" y="454240"/>
                    <a:pt x="50006" y="464717"/>
                  </a:cubicBezTo>
                  <a:cubicBezTo>
                    <a:pt x="50006" y="475195"/>
                    <a:pt x="57626" y="483767"/>
                    <a:pt x="68104" y="484720"/>
                  </a:cubicBezTo>
                  <a:cubicBezTo>
                    <a:pt x="695801" y="511390"/>
                    <a:pt x="1128236" y="619975"/>
                    <a:pt x="1381601" y="721892"/>
                  </a:cubicBezTo>
                  <a:cubicBezTo>
                    <a:pt x="1386364" y="723797"/>
                    <a:pt x="1391126" y="725702"/>
                    <a:pt x="1395889" y="727607"/>
                  </a:cubicBezTo>
                  <a:cubicBezTo>
                    <a:pt x="758666" y="501865"/>
                    <a:pt x="19526" y="554252"/>
                    <a:pt x="11906" y="554252"/>
                  </a:cubicBezTo>
                  <a:cubicBezTo>
                    <a:pt x="9049" y="554252"/>
                    <a:pt x="7144" y="556157"/>
                    <a:pt x="7144" y="559015"/>
                  </a:cubicBezTo>
                  <a:cubicBezTo>
                    <a:pt x="7144" y="561872"/>
                    <a:pt x="9049" y="563777"/>
                    <a:pt x="11906" y="563777"/>
                  </a:cubicBezTo>
                  <a:cubicBezTo>
                    <a:pt x="20479" y="563777"/>
                    <a:pt x="831056" y="505675"/>
                    <a:pt x="1484471" y="773327"/>
                  </a:cubicBezTo>
                  <a:cubicBezTo>
                    <a:pt x="1485424" y="773327"/>
                    <a:pt x="1486376" y="773327"/>
                    <a:pt x="1486376" y="773327"/>
                  </a:cubicBezTo>
                  <a:cubicBezTo>
                    <a:pt x="1488281" y="773327"/>
                    <a:pt x="1489234" y="772375"/>
                    <a:pt x="1490186" y="770470"/>
                  </a:cubicBezTo>
                  <a:cubicBezTo>
                    <a:pt x="1690211" y="863815"/>
                    <a:pt x="1783556" y="942872"/>
                    <a:pt x="1785461" y="943825"/>
                  </a:cubicBezTo>
                  <a:lnTo>
                    <a:pt x="1811179" y="915250"/>
                  </a:lnTo>
                  <a:close/>
                </a:path>
              </a:pathLst>
            </a:custGeom>
            <a:solidFill>
              <a:srgbClr val="F9F8F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D9A21D70-814B-48D3-B5F4-333E57241CA9}"/>
              </a:ext>
            </a:extLst>
          </p:cNvPr>
          <p:cNvGrpSpPr/>
          <p:nvPr/>
        </p:nvGrpSpPr>
        <p:grpSpPr>
          <a:xfrm>
            <a:off x="3877842" y="659408"/>
            <a:ext cx="2104784" cy="2892498"/>
            <a:chOff x="5892963" y="1332011"/>
            <a:chExt cx="3157176" cy="4338747"/>
          </a:xfrm>
        </p:grpSpPr>
        <p:grpSp>
          <p:nvGrpSpPr>
            <p:cNvPr id="109" name="Group 108">
              <a:extLst>
                <a:ext uri="{FF2B5EF4-FFF2-40B4-BE49-F238E27FC236}">
                  <a16:creationId xmlns="" xmlns:a16="http://schemas.microsoft.com/office/drawing/2014/main" id="{0D88CC80-D5A6-4052-8C5D-3B1DD1FEEC3D}"/>
                </a:ext>
              </a:extLst>
            </p:cNvPr>
            <p:cNvGrpSpPr/>
            <p:nvPr/>
          </p:nvGrpSpPr>
          <p:grpSpPr>
            <a:xfrm rot="2136013">
              <a:off x="8411096" y="3929385"/>
              <a:ext cx="639043" cy="764323"/>
              <a:chOff x="5704433" y="717502"/>
              <a:chExt cx="7365528" cy="8809481"/>
            </a:xfrm>
          </p:grpSpPr>
          <p:sp>
            <p:nvSpPr>
              <p:cNvPr id="198" name="Freeform: Shape 197">
                <a:extLst>
                  <a:ext uri="{FF2B5EF4-FFF2-40B4-BE49-F238E27FC236}">
                    <a16:creationId xmlns="" xmlns:a16="http://schemas.microsoft.com/office/drawing/2014/main" id="{703DCB4E-F3E9-43B7-B6EF-8F86A41FB245}"/>
                  </a:ext>
                </a:extLst>
              </p:cNvPr>
              <p:cNvSpPr/>
              <p:nvPr/>
            </p:nvSpPr>
            <p:spPr>
              <a:xfrm>
                <a:off x="11674968" y="8268753"/>
                <a:ext cx="765879" cy="1258230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6700" h="438150">
                    <a:moveTo>
                      <a:pt x="0" y="0"/>
                    </a:moveTo>
                    <a:lnTo>
                      <a:pt x="19050" y="438150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99" name="Freeform: Shape 198">
                <a:extLst>
                  <a:ext uri="{FF2B5EF4-FFF2-40B4-BE49-F238E27FC236}">
                    <a16:creationId xmlns="" xmlns:a16="http://schemas.microsoft.com/office/drawing/2014/main" id="{325E0D73-1CD2-43D8-82E2-909BF47D4CC3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200" name="Freeform: Shape 199">
                <a:extLst>
                  <a:ext uri="{FF2B5EF4-FFF2-40B4-BE49-F238E27FC236}">
                    <a16:creationId xmlns="" xmlns:a16="http://schemas.microsoft.com/office/drawing/2014/main" id="{76C77C80-D026-4023-8AD8-F1D38649D6C6}"/>
                  </a:ext>
                </a:extLst>
              </p:cNvPr>
              <p:cNvSpPr/>
              <p:nvPr/>
            </p:nvSpPr>
            <p:spPr>
              <a:xfrm>
                <a:off x="5704433" y="5540923"/>
                <a:ext cx="793232" cy="589649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76225" h="205332">
                    <a:moveTo>
                      <a:pt x="157232" y="0"/>
                    </a:moveTo>
                    <a:lnTo>
                      <a:pt x="0" y="205332"/>
                    </a:lnTo>
                    <a:lnTo>
                      <a:pt x="276225" y="157707"/>
                    </a:lnTo>
                    <a:lnTo>
                      <a:pt x="15723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201" name="Freeform: Shape 200">
                <a:extLst>
                  <a:ext uri="{FF2B5EF4-FFF2-40B4-BE49-F238E27FC236}">
                    <a16:creationId xmlns="" xmlns:a16="http://schemas.microsoft.com/office/drawing/2014/main" id="{BC27A452-60BD-4626-8D9D-B1C151BAF798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202" name="Freeform: Shape 201">
                <a:extLst>
                  <a:ext uri="{FF2B5EF4-FFF2-40B4-BE49-F238E27FC236}">
                    <a16:creationId xmlns="" xmlns:a16="http://schemas.microsoft.com/office/drawing/2014/main" id="{50718587-081C-4A4F-B08B-FE9BD2B55DE2}"/>
                  </a:ext>
                </a:extLst>
              </p:cNvPr>
              <p:cNvSpPr/>
              <p:nvPr/>
            </p:nvSpPr>
            <p:spPr>
              <a:xfrm>
                <a:off x="10143209" y="2425829"/>
                <a:ext cx="2926752" cy="3993512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19175" h="1390650">
                    <a:moveTo>
                      <a:pt x="1019175" y="0"/>
                    </a:moveTo>
                    <a:lnTo>
                      <a:pt x="0" y="295275"/>
                    </a:lnTo>
                    <a:lnTo>
                      <a:pt x="19050" y="1390650"/>
                    </a:lnTo>
                    <a:lnTo>
                      <a:pt x="101917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203" name="Freeform: Shape 202">
                <a:extLst>
                  <a:ext uri="{FF2B5EF4-FFF2-40B4-BE49-F238E27FC236}">
                    <a16:creationId xmlns="" xmlns:a16="http://schemas.microsoft.com/office/drawing/2014/main" id="{2C026964-43E1-4419-9A00-43112E2B442D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204" name="Freeform: Shape 203">
                <a:extLst>
                  <a:ext uri="{FF2B5EF4-FFF2-40B4-BE49-F238E27FC236}">
                    <a16:creationId xmlns="" xmlns:a16="http://schemas.microsoft.com/office/drawing/2014/main" id="{9BA3988E-0E57-4348-8CE5-99E866B08BCF}"/>
                  </a:ext>
                </a:extLst>
              </p:cNvPr>
              <p:cNvSpPr/>
              <p:nvPr/>
            </p:nvSpPr>
            <p:spPr>
              <a:xfrm>
                <a:off x="7708809" y="717502"/>
                <a:ext cx="2543812" cy="6236443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171700">
                    <a:moveTo>
                      <a:pt x="0" y="914400"/>
                    </a:moveTo>
                    <a:lnTo>
                      <a:pt x="871538" y="0"/>
                    </a:lnTo>
                    <a:cubicBezTo>
                      <a:pt x="876300" y="723900"/>
                      <a:pt x="881063" y="1447800"/>
                      <a:pt x="885825" y="2171700"/>
                    </a:cubicBezTo>
                    <a:lnTo>
                      <a:pt x="0" y="91440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11" name="Group 110">
              <a:extLst>
                <a:ext uri="{FF2B5EF4-FFF2-40B4-BE49-F238E27FC236}">
                  <a16:creationId xmlns="" xmlns:a16="http://schemas.microsoft.com/office/drawing/2014/main" id="{8A54B633-5FA7-450E-AB9C-6C467F3D1F28}"/>
                </a:ext>
              </a:extLst>
            </p:cNvPr>
            <p:cNvGrpSpPr/>
            <p:nvPr/>
          </p:nvGrpSpPr>
          <p:grpSpPr>
            <a:xfrm rot="2136013">
              <a:off x="7755136" y="4884570"/>
              <a:ext cx="328396" cy="339235"/>
              <a:chOff x="5365048" y="1982197"/>
              <a:chExt cx="7362621" cy="7605634"/>
            </a:xfrm>
          </p:grpSpPr>
          <p:sp>
            <p:nvSpPr>
              <p:cNvPr id="184" name="Freeform: Shape 183">
                <a:extLst>
                  <a:ext uri="{FF2B5EF4-FFF2-40B4-BE49-F238E27FC236}">
                    <a16:creationId xmlns="" xmlns:a16="http://schemas.microsoft.com/office/drawing/2014/main" id="{8FFE0B65-DD8E-4E2C-8BA7-7E1EB44133A6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85" name="Freeform: Shape 184">
                <a:extLst>
                  <a:ext uri="{FF2B5EF4-FFF2-40B4-BE49-F238E27FC236}">
                    <a16:creationId xmlns="" xmlns:a16="http://schemas.microsoft.com/office/drawing/2014/main" id="{5EEF1A9D-1F23-495D-B7E1-63B35590EE33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86" name="Freeform: Shape 185">
                <a:extLst>
                  <a:ext uri="{FF2B5EF4-FFF2-40B4-BE49-F238E27FC236}">
                    <a16:creationId xmlns="" xmlns:a16="http://schemas.microsoft.com/office/drawing/2014/main" id="{4D92F89C-8E41-4D06-9EAF-816682DF16CB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87" name="Freeform: Shape 186">
                <a:extLst>
                  <a:ext uri="{FF2B5EF4-FFF2-40B4-BE49-F238E27FC236}">
                    <a16:creationId xmlns="" xmlns:a16="http://schemas.microsoft.com/office/drawing/2014/main" id="{DE0461A0-CED9-46B4-854D-08025B6507A5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88" name="Freeform: Shape 187">
                <a:extLst>
                  <a:ext uri="{FF2B5EF4-FFF2-40B4-BE49-F238E27FC236}">
                    <a16:creationId xmlns="" xmlns:a16="http://schemas.microsoft.com/office/drawing/2014/main" id="{EC33FCDF-964A-44AD-B5E0-1572C598AF29}"/>
                  </a:ext>
                </a:extLst>
              </p:cNvPr>
              <p:cNvSpPr/>
              <p:nvPr/>
            </p:nvSpPr>
            <p:spPr>
              <a:xfrm>
                <a:off x="9871173" y="3444023"/>
                <a:ext cx="1940058" cy="2975318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  <a:gd name="connsiteX0" fmla="*/ 1247497 w 1247497"/>
                  <a:gd name="connsiteY0" fmla="*/ 0 h 1024830"/>
                  <a:gd name="connsiteX1" fmla="*/ 0 w 1247497"/>
                  <a:gd name="connsiteY1" fmla="*/ 277330 h 1024830"/>
                  <a:gd name="connsiteX2" fmla="*/ 113780 w 1247497"/>
                  <a:gd name="connsiteY2" fmla="*/ 1024830 h 1024830"/>
                  <a:gd name="connsiteX3" fmla="*/ 1247497 w 1247497"/>
                  <a:gd name="connsiteY3" fmla="*/ 0 h 1024830"/>
                  <a:gd name="connsiteX0" fmla="*/ 675581 w 675581"/>
                  <a:gd name="connsiteY0" fmla="*/ 0 h 1036087"/>
                  <a:gd name="connsiteX1" fmla="*/ 0 w 675581"/>
                  <a:gd name="connsiteY1" fmla="*/ 288587 h 1036087"/>
                  <a:gd name="connsiteX2" fmla="*/ 113780 w 675581"/>
                  <a:gd name="connsiteY2" fmla="*/ 1036087 h 1036087"/>
                  <a:gd name="connsiteX3" fmla="*/ 675581 w 675581"/>
                  <a:gd name="connsiteY3" fmla="*/ 0 h 10360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5581" h="1036087">
                    <a:moveTo>
                      <a:pt x="675581" y="0"/>
                    </a:moveTo>
                    <a:lnTo>
                      <a:pt x="0" y="288587"/>
                    </a:lnTo>
                    <a:lnTo>
                      <a:pt x="113780" y="1036087"/>
                    </a:lnTo>
                    <a:lnTo>
                      <a:pt x="675581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89" name="Freeform: Shape 188">
                <a:extLst>
                  <a:ext uri="{FF2B5EF4-FFF2-40B4-BE49-F238E27FC236}">
                    <a16:creationId xmlns="" xmlns:a16="http://schemas.microsoft.com/office/drawing/2014/main" id="{BD6D2F1D-3C7E-43A4-9FEF-75F80DD102C5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90" name="Freeform: Shape 189">
                <a:extLst>
                  <a:ext uri="{FF2B5EF4-FFF2-40B4-BE49-F238E27FC236}">
                    <a16:creationId xmlns="" xmlns:a16="http://schemas.microsoft.com/office/drawing/2014/main" id="{FF2196E5-AD4F-400D-9A81-CFC464AE8E7C}"/>
                  </a:ext>
                </a:extLst>
              </p:cNvPr>
              <p:cNvSpPr/>
              <p:nvPr/>
            </p:nvSpPr>
            <p:spPr>
              <a:xfrm>
                <a:off x="7708809" y="1982197"/>
                <a:ext cx="2543813" cy="4971750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  <a:gd name="connsiteX0" fmla="*/ 0 w 993639"/>
                  <a:gd name="connsiteY0" fmla="*/ 595440 h 1852740"/>
                  <a:gd name="connsiteX1" fmla="*/ 993498 w 993639"/>
                  <a:gd name="connsiteY1" fmla="*/ 0 h 1852740"/>
                  <a:gd name="connsiteX2" fmla="*/ 885825 w 993639"/>
                  <a:gd name="connsiteY2" fmla="*/ 1852740 h 1852740"/>
                  <a:gd name="connsiteX3" fmla="*/ 0 w 993639"/>
                  <a:gd name="connsiteY3" fmla="*/ 595440 h 1852740"/>
                  <a:gd name="connsiteX0" fmla="*/ 0 w 885825"/>
                  <a:gd name="connsiteY0" fmla="*/ 473999 h 1731299"/>
                  <a:gd name="connsiteX1" fmla="*/ 784851 w 885825"/>
                  <a:gd name="connsiteY1" fmla="*/ 0 h 1731299"/>
                  <a:gd name="connsiteX2" fmla="*/ 885825 w 885825"/>
                  <a:gd name="connsiteY2" fmla="*/ 1731299 h 1731299"/>
                  <a:gd name="connsiteX3" fmla="*/ 0 w 885825"/>
                  <a:gd name="connsiteY3" fmla="*/ 473999 h 17312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1731299">
                    <a:moveTo>
                      <a:pt x="0" y="473999"/>
                    </a:moveTo>
                    <a:lnTo>
                      <a:pt x="784851" y="0"/>
                    </a:lnTo>
                    <a:cubicBezTo>
                      <a:pt x="789613" y="723900"/>
                      <a:pt x="881063" y="1007399"/>
                      <a:pt x="885825" y="1731299"/>
                    </a:cubicBezTo>
                    <a:lnTo>
                      <a:pt x="0" y="473999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12" name="Group 111">
              <a:extLst>
                <a:ext uri="{FF2B5EF4-FFF2-40B4-BE49-F238E27FC236}">
                  <a16:creationId xmlns="" xmlns:a16="http://schemas.microsoft.com/office/drawing/2014/main" id="{0E73A97A-3B81-43E3-BCFC-A846F605D889}"/>
                </a:ext>
              </a:extLst>
            </p:cNvPr>
            <p:cNvGrpSpPr/>
            <p:nvPr/>
          </p:nvGrpSpPr>
          <p:grpSpPr>
            <a:xfrm rot="2136013">
              <a:off x="6701995" y="3224189"/>
              <a:ext cx="793579" cy="899338"/>
              <a:chOff x="5365051" y="479822"/>
              <a:chExt cx="8036930" cy="9108006"/>
            </a:xfrm>
          </p:grpSpPr>
          <p:sp>
            <p:nvSpPr>
              <p:cNvPr id="177" name="Freeform: Shape 176">
                <a:extLst>
                  <a:ext uri="{FF2B5EF4-FFF2-40B4-BE49-F238E27FC236}">
                    <a16:creationId xmlns="" xmlns:a16="http://schemas.microsoft.com/office/drawing/2014/main" id="{C415E702-35BD-4EB1-B922-EDCAD4D35EEF}"/>
                  </a:ext>
                </a:extLst>
              </p:cNvPr>
              <p:cNvSpPr/>
              <p:nvPr/>
            </p:nvSpPr>
            <p:spPr>
              <a:xfrm>
                <a:off x="11674978" y="8268752"/>
                <a:ext cx="1052698" cy="1319076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78" name="Freeform: Shape 177">
                <a:extLst>
                  <a:ext uri="{FF2B5EF4-FFF2-40B4-BE49-F238E27FC236}">
                    <a16:creationId xmlns="" xmlns:a16="http://schemas.microsoft.com/office/drawing/2014/main" id="{9A8A72FC-53DB-4452-98B0-A26E2788C51F}"/>
                  </a:ext>
                </a:extLst>
              </p:cNvPr>
              <p:cNvSpPr/>
              <p:nvPr/>
            </p:nvSpPr>
            <p:spPr>
              <a:xfrm>
                <a:off x="9107333" y="6879848"/>
                <a:ext cx="3333521" cy="1613813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79" name="Freeform: Shape 178">
                <a:extLst>
                  <a:ext uri="{FF2B5EF4-FFF2-40B4-BE49-F238E27FC236}">
                    <a16:creationId xmlns="" xmlns:a16="http://schemas.microsoft.com/office/drawing/2014/main" id="{2047168D-7C6D-4E7A-9173-657116034246}"/>
                  </a:ext>
                </a:extLst>
              </p:cNvPr>
              <p:cNvSpPr/>
              <p:nvPr/>
            </p:nvSpPr>
            <p:spPr>
              <a:xfrm>
                <a:off x="5365051" y="5540920"/>
                <a:ext cx="1132614" cy="452887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80" name="Freeform: Shape 179">
                <a:extLst>
                  <a:ext uri="{FF2B5EF4-FFF2-40B4-BE49-F238E27FC236}">
                    <a16:creationId xmlns="" xmlns:a16="http://schemas.microsoft.com/office/drawing/2014/main" id="{48CB382D-160D-46FA-9516-C511D89ABF73}"/>
                  </a:ext>
                </a:extLst>
              </p:cNvPr>
              <p:cNvSpPr/>
              <p:nvPr/>
            </p:nvSpPr>
            <p:spPr>
              <a:xfrm>
                <a:off x="6149703" y="5215816"/>
                <a:ext cx="1586462" cy="2373445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81" name="Freeform: Shape 180">
                <a:extLst>
                  <a:ext uri="{FF2B5EF4-FFF2-40B4-BE49-F238E27FC236}">
                    <a16:creationId xmlns="" xmlns:a16="http://schemas.microsoft.com/office/drawing/2014/main" id="{0276527C-05D1-4369-9A76-147FBB61F08A}"/>
                  </a:ext>
                </a:extLst>
              </p:cNvPr>
              <p:cNvSpPr/>
              <p:nvPr/>
            </p:nvSpPr>
            <p:spPr>
              <a:xfrm>
                <a:off x="9871175" y="2566273"/>
                <a:ext cx="3530806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82" name="Freeform: Shape 181">
                <a:extLst>
                  <a:ext uri="{FF2B5EF4-FFF2-40B4-BE49-F238E27FC236}">
                    <a16:creationId xmlns="" xmlns:a16="http://schemas.microsoft.com/office/drawing/2014/main" id="{CF0F1E51-74FA-4A14-9C0C-0FC2F66E3310}"/>
                  </a:ext>
                </a:extLst>
              </p:cNvPr>
              <p:cNvSpPr/>
              <p:nvPr/>
            </p:nvSpPr>
            <p:spPr>
              <a:xfrm>
                <a:off x="7585443" y="3324704"/>
                <a:ext cx="2667181" cy="4626400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83" name="Freeform: Shape 182">
                <a:extLst>
                  <a:ext uri="{FF2B5EF4-FFF2-40B4-BE49-F238E27FC236}">
                    <a16:creationId xmlns="" xmlns:a16="http://schemas.microsoft.com/office/drawing/2014/main" id="{70EEAD09-3674-4417-80AF-A0CBCA1FB41A}"/>
                  </a:ext>
                </a:extLst>
              </p:cNvPr>
              <p:cNvSpPr/>
              <p:nvPr/>
            </p:nvSpPr>
            <p:spPr>
              <a:xfrm>
                <a:off x="7708807" y="479822"/>
                <a:ext cx="2543816" cy="6474125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13" name="Group 112">
              <a:extLst>
                <a:ext uri="{FF2B5EF4-FFF2-40B4-BE49-F238E27FC236}">
                  <a16:creationId xmlns="" xmlns:a16="http://schemas.microsoft.com/office/drawing/2014/main" id="{40822F98-1569-4209-9D0B-705FE2A8E558}"/>
                </a:ext>
              </a:extLst>
            </p:cNvPr>
            <p:cNvGrpSpPr/>
            <p:nvPr/>
          </p:nvGrpSpPr>
          <p:grpSpPr>
            <a:xfrm rot="2337799">
              <a:off x="7280335" y="4139970"/>
              <a:ext cx="1037364" cy="714454"/>
              <a:chOff x="3667032" y="1708483"/>
              <a:chExt cx="8105829" cy="5582653"/>
            </a:xfrm>
          </p:grpSpPr>
          <p:sp>
            <p:nvSpPr>
              <p:cNvPr id="170" name="Freeform: Shape 169">
                <a:extLst>
                  <a:ext uri="{FF2B5EF4-FFF2-40B4-BE49-F238E27FC236}">
                    <a16:creationId xmlns="" xmlns:a16="http://schemas.microsoft.com/office/drawing/2014/main" id="{FE7CF864-0290-45FB-954F-B49F22132E5B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71" name="Freeform: Shape 170">
                <a:extLst>
                  <a:ext uri="{FF2B5EF4-FFF2-40B4-BE49-F238E27FC236}">
                    <a16:creationId xmlns="" xmlns:a16="http://schemas.microsoft.com/office/drawing/2014/main" id="{DF3AF2B7-9327-446C-88F3-40CC3CB62D35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72" name="Freeform: Shape 171">
                <a:extLst>
                  <a:ext uri="{FF2B5EF4-FFF2-40B4-BE49-F238E27FC236}">
                    <a16:creationId xmlns="" xmlns:a16="http://schemas.microsoft.com/office/drawing/2014/main" id="{595373FB-0E0D-4573-B615-B14C91E220B6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73" name="Freeform: Shape 172">
                <a:extLst>
                  <a:ext uri="{FF2B5EF4-FFF2-40B4-BE49-F238E27FC236}">
                    <a16:creationId xmlns="" xmlns:a16="http://schemas.microsoft.com/office/drawing/2014/main" id="{C6DAF9B9-8F53-49B8-AFEA-9D834E378026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74" name="Freeform: Shape 173">
                <a:extLst>
                  <a:ext uri="{FF2B5EF4-FFF2-40B4-BE49-F238E27FC236}">
                    <a16:creationId xmlns="" xmlns:a16="http://schemas.microsoft.com/office/drawing/2014/main" id="{378CF611-EC7D-4B5E-8DB5-33839D972947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75" name="Freeform: Shape 174">
                <a:extLst>
                  <a:ext uri="{FF2B5EF4-FFF2-40B4-BE49-F238E27FC236}">
                    <a16:creationId xmlns="" xmlns:a16="http://schemas.microsoft.com/office/drawing/2014/main" id="{1ADBA83E-71F9-41AE-8DE1-9B8B525B5992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76" name="Freeform: Shape 175">
                <a:extLst>
                  <a:ext uri="{FF2B5EF4-FFF2-40B4-BE49-F238E27FC236}">
                    <a16:creationId xmlns="" xmlns:a16="http://schemas.microsoft.com/office/drawing/2014/main" id="{AA5CA6EC-7F98-4B4D-B33C-8C3FAA53F279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 dirty="0"/>
              </a:p>
            </p:txBody>
          </p:sp>
        </p:grpSp>
        <p:grpSp>
          <p:nvGrpSpPr>
            <p:cNvPr id="114" name="Group 113">
              <a:extLst>
                <a:ext uri="{FF2B5EF4-FFF2-40B4-BE49-F238E27FC236}">
                  <a16:creationId xmlns="" xmlns:a16="http://schemas.microsoft.com/office/drawing/2014/main" id="{F2FA341A-60D2-4B02-A1FF-E957F7823702}"/>
                </a:ext>
              </a:extLst>
            </p:cNvPr>
            <p:cNvGrpSpPr/>
            <p:nvPr/>
          </p:nvGrpSpPr>
          <p:grpSpPr>
            <a:xfrm rot="2337799">
              <a:off x="7745862" y="3494984"/>
              <a:ext cx="649220" cy="447131"/>
              <a:chOff x="3667032" y="1708483"/>
              <a:chExt cx="8105829" cy="5582653"/>
            </a:xfrm>
          </p:grpSpPr>
          <p:sp>
            <p:nvSpPr>
              <p:cNvPr id="163" name="Freeform: Shape 162">
                <a:extLst>
                  <a:ext uri="{FF2B5EF4-FFF2-40B4-BE49-F238E27FC236}">
                    <a16:creationId xmlns="" xmlns:a16="http://schemas.microsoft.com/office/drawing/2014/main" id="{D9513D33-A533-4296-A3C1-1E9D0B742CD3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64" name="Freeform: Shape 163">
                <a:extLst>
                  <a:ext uri="{FF2B5EF4-FFF2-40B4-BE49-F238E27FC236}">
                    <a16:creationId xmlns="" xmlns:a16="http://schemas.microsoft.com/office/drawing/2014/main" id="{D787A83A-1095-4335-885E-B84D618F56E3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65" name="Freeform: Shape 164">
                <a:extLst>
                  <a:ext uri="{FF2B5EF4-FFF2-40B4-BE49-F238E27FC236}">
                    <a16:creationId xmlns="" xmlns:a16="http://schemas.microsoft.com/office/drawing/2014/main" id="{1A9301FB-9C5E-449C-887F-C3D25704FB2E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66" name="Freeform: Shape 165">
                <a:extLst>
                  <a:ext uri="{FF2B5EF4-FFF2-40B4-BE49-F238E27FC236}">
                    <a16:creationId xmlns="" xmlns:a16="http://schemas.microsoft.com/office/drawing/2014/main" id="{C1DBC04E-0347-4DB7-803B-7B535C898863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67" name="Freeform: Shape 166">
                <a:extLst>
                  <a:ext uri="{FF2B5EF4-FFF2-40B4-BE49-F238E27FC236}">
                    <a16:creationId xmlns="" xmlns:a16="http://schemas.microsoft.com/office/drawing/2014/main" id="{B6BE048F-4463-4F04-8629-0AD7D4528129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68" name="Freeform: Shape 167">
                <a:extLst>
                  <a:ext uri="{FF2B5EF4-FFF2-40B4-BE49-F238E27FC236}">
                    <a16:creationId xmlns="" xmlns:a16="http://schemas.microsoft.com/office/drawing/2014/main" id="{1EB7D75D-D27C-4319-888A-45A57BDCA164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69" name="Freeform: Shape 168">
                <a:extLst>
                  <a:ext uri="{FF2B5EF4-FFF2-40B4-BE49-F238E27FC236}">
                    <a16:creationId xmlns="" xmlns:a16="http://schemas.microsoft.com/office/drawing/2014/main" id="{0D14D434-3F6F-47DE-AE61-B135EF346478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15" name="Group 114">
              <a:extLst>
                <a:ext uri="{FF2B5EF4-FFF2-40B4-BE49-F238E27FC236}">
                  <a16:creationId xmlns="" xmlns:a16="http://schemas.microsoft.com/office/drawing/2014/main" id="{5EBCB548-441D-4161-AE5D-12BDE4908C51}"/>
                </a:ext>
              </a:extLst>
            </p:cNvPr>
            <p:cNvGrpSpPr/>
            <p:nvPr/>
          </p:nvGrpSpPr>
          <p:grpSpPr>
            <a:xfrm rot="2136013">
              <a:off x="7805715" y="2028888"/>
              <a:ext cx="937516" cy="1062458"/>
              <a:chOff x="5365048" y="479821"/>
              <a:chExt cx="8036930" cy="9108010"/>
            </a:xfrm>
          </p:grpSpPr>
          <p:sp>
            <p:nvSpPr>
              <p:cNvPr id="156" name="Freeform: Shape 155">
                <a:extLst>
                  <a:ext uri="{FF2B5EF4-FFF2-40B4-BE49-F238E27FC236}">
                    <a16:creationId xmlns="" xmlns:a16="http://schemas.microsoft.com/office/drawing/2014/main" id="{C5160FEC-6D02-44E9-8981-94AB96A34F84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57" name="Freeform: Shape 156">
                <a:extLst>
                  <a:ext uri="{FF2B5EF4-FFF2-40B4-BE49-F238E27FC236}">
                    <a16:creationId xmlns="" xmlns:a16="http://schemas.microsoft.com/office/drawing/2014/main" id="{FDD75A70-5A27-402C-9AE0-48DC449564FB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58" name="Freeform: Shape 157">
                <a:extLst>
                  <a:ext uri="{FF2B5EF4-FFF2-40B4-BE49-F238E27FC236}">
                    <a16:creationId xmlns="" xmlns:a16="http://schemas.microsoft.com/office/drawing/2014/main" id="{0DADA5C2-D98A-4BCC-8AD7-780D5D17078D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59" name="Freeform: Shape 158">
                <a:extLst>
                  <a:ext uri="{FF2B5EF4-FFF2-40B4-BE49-F238E27FC236}">
                    <a16:creationId xmlns="" xmlns:a16="http://schemas.microsoft.com/office/drawing/2014/main" id="{7A4C0018-33A9-43B7-A6BB-0952E043641C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60" name="Freeform: Shape 159">
                <a:extLst>
                  <a:ext uri="{FF2B5EF4-FFF2-40B4-BE49-F238E27FC236}">
                    <a16:creationId xmlns="" xmlns:a16="http://schemas.microsoft.com/office/drawing/2014/main" id="{010C3AA6-FD19-4263-86E1-ACC9FA8C93B2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61" name="Freeform: Shape 160">
                <a:extLst>
                  <a:ext uri="{FF2B5EF4-FFF2-40B4-BE49-F238E27FC236}">
                    <a16:creationId xmlns="" xmlns:a16="http://schemas.microsoft.com/office/drawing/2014/main" id="{D794BBA1-C8D6-4A59-892F-02A301C66C96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62" name="Freeform: Shape 161">
                <a:extLst>
                  <a:ext uri="{FF2B5EF4-FFF2-40B4-BE49-F238E27FC236}">
                    <a16:creationId xmlns="" xmlns:a16="http://schemas.microsoft.com/office/drawing/2014/main" id="{67C8B29A-62E9-4119-9CC6-0632B3D96105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16" name="Group 115">
              <a:extLst>
                <a:ext uri="{FF2B5EF4-FFF2-40B4-BE49-F238E27FC236}">
                  <a16:creationId xmlns="" xmlns:a16="http://schemas.microsoft.com/office/drawing/2014/main" id="{475D20B1-1097-45B7-8D34-5A27A0746B09}"/>
                </a:ext>
              </a:extLst>
            </p:cNvPr>
            <p:cNvGrpSpPr/>
            <p:nvPr/>
          </p:nvGrpSpPr>
          <p:grpSpPr>
            <a:xfrm rot="2136013">
              <a:off x="6860236" y="2305546"/>
              <a:ext cx="710712" cy="805428"/>
              <a:chOff x="5365048" y="479821"/>
              <a:chExt cx="8036930" cy="9108010"/>
            </a:xfrm>
          </p:grpSpPr>
          <p:sp>
            <p:nvSpPr>
              <p:cNvPr id="149" name="Freeform: Shape 148">
                <a:extLst>
                  <a:ext uri="{FF2B5EF4-FFF2-40B4-BE49-F238E27FC236}">
                    <a16:creationId xmlns="" xmlns:a16="http://schemas.microsoft.com/office/drawing/2014/main" id="{0B1543E2-AF70-4532-91BC-C4073027C80A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50" name="Freeform: Shape 149">
                <a:extLst>
                  <a:ext uri="{FF2B5EF4-FFF2-40B4-BE49-F238E27FC236}">
                    <a16:creationId xmlns="" xmlns:a16="http://schemas.microsoft.com/office/drawing/2014/main" id="{241C7111-C207-4D39-84B0-6007665543C4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51" name="Freeform: Shape 150">
                <a:extLst>
                  <a:ext uri="{FF2B5EF4-FFF2-40B4-BE49-F238E27FC236}">
                    <a16:creationId xmlns="" xmlns:a16="http://schemas.microsoft.com/office/drawing/2014/main" id="{76D89AFF-1DBE-4F8F-AF48-856DA3C5F35D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52" name="Freeform: Shape 151">
                <a:extLst>
                  <a:ext uri="{FF2B5EF4-FFF2-40B4-BE49-F238E27FC236}">
                    <a16:creationId xmlns="" xmlns:a16="http://schemas.microsoft.com/office/drawing/2014/main" id="{1B094BF1-4D09-488C-B457-33C3418BA341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53" name="Freeform: Shape 152">
                <a:extLst>
                  <a:ext uri="{FF2B5EF4-FFF2-40B4-BE49-F238E27FC236}">
                    <a16:creationId xmlns="" xmlns:a16="http://schemas.microsoft.com/office/drawing/2014/main" id="{B078C927-1C2D-417E-9BBE-C09BDE7CF8DA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54" name="Freeform: Shape 153">
                <a:extLst>
                  <a:ext uri="{FF2B5EF4-FFF2-40B4-BE49-F238E27FC236}">
                    <a16:creationId xmlns="" xmlns:a16="http://schemas.microsoft.com/office/drawing/2014/main" id="{5D02436E-A732-468B-AD4A-390872939F01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55" name="Freeform: Shape 154">
                <a:extLst>
                  <a:ext uri="{FF2B5EF4-FFF2-40B4-BE49-F238E27FC236}">
                    <a16:creationId xmlns="" xmlns:a16="http://schemas.microsoft.com/office/drawing/2014/main" id="{18CEB32C-B281-4CDA-B7A0-734976DE0F06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17" name="Group 116">
              <a:extLst>
                <a:ext uri="{FF2B5EF4-FFF2-40B4-BE49-F238E27FC236}">
                  <a16:creationId xmlns="" xmlns:a16="http://schemas.microsoft.com/office/drawing/2014/main" id="{9FEBF4F6-85D3-4D4C-AC83-2E04531CD2B3}"/>
                </a:ext>
              </a:extLst>
            </p:cNvPr>
            <p:cNvGrpSpPr/>
            <p:nvPr/>
          </p:nvGrpSpPr>
          <p:grpSpPr>
            <a:xfrm rot="1367973">
              <a:off x="5949600" y="3715561"/>
              <a:ext cx="585778" cy="403438"/>
              <a:chOff x="3667032" y="1708483"/>
              <a:chExt cx="8105829" cy="5582653"/>
            </a:xfrm>
          </p:grpSpPr>
          <p:sp>
            <p:nvSpPr>
              <p:cNvPr id="142" name="Freeform: Shape 141">
                <a:extLst>
                  <a:ext uri="{FF2B5EF4-FFF2-40B4-BE49-F238E27FC236}">
                    <a16:creationId xmlns="" xmlns:a16="http://schemas.microsoft.com/office/drawing/2014/main" id="{4ECFF65F-1D8A-45B1-9AC5-95899B9DFD77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43" name="Freeform: Shape 142">
                <a:extLst>
                  <a:ext uri="{FF2B5EF4-FFF2-40B4-BE49-F238E27FC236}">
                    <a16:creationId xmlns="" xmlns:a16="http://schemas.microsoft.com/office/drawing/2014/main" id="{B2C7DCDC-E28E-40B1-9AC9-CA8615D723E7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44" name="Freeform: Shape 143">
                <a:extLst>
                  <a:ext uri="{FF2B5EF4-FFF2-40B4-BE49-F238E27FC236}">
                    <a16:creationId xmlns="" xmlns:a16="http://schemas.microsoft.com/office/drawing/2014/main" id="{0A2C26BE-88F7-455D-B1C1-5A962CC86481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45" name="Freeform: Shape 144">
                <a:extLst>
                  <a:ext uri="{FF2B5EF4-FFF2-40B4-BE49-F238E27FC236}">
                    <a16:creationId xmlns="" xmlns:a16="http://schemas.microsoft.com/office/drawing/2014/main" id="{74E1EF34-C4C2-4AC8-A005-E933CFF40AE9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46" name="Freeform: Shape 145">
                <a:extLst>
                  <a:ext uri="{FF2B5EF4-FFF2-40B4-BE49-F238E27FC236}">
                    <a16:creationId xmlns="" xmlns:a16="http://schemas.microsoft.com/office/drawing/2014/main" id="{CE2B7950-DDC0-437E-94AB-7950446DB5EB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47" name="Freeform: Shape 146">
                <a:extLst>
                  <a:ext uri="{FF2B5EF4-FFF2-40B4-BE49-F238E27FC236}">
                    <a16:creationId xmlns="" xmlns:a16="http://schemas.microsoft.com/office/drawing/2014/main" id="{7B832230-9058-4B0A-A65A-E408DF54BA98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48" name="Freeform: Shape 147">
                <a:extLst>
                  <a:ext uri="{FF2B5EF4-FFF2-40B4-BE49-F238E27FC236}">
                    <a16:creationId xmlns="" xmlns:a16="http://schemas.microsoft.com/office/drawing/2014/main" id="{6A660A3F-AB56-4C2D-BC8C-69F002E4DFC3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18" name="Group 117">
              <a:extLst>
                <a:ext uri="{FF2B5EF4-FFF2-40B4-BE49-F238E27FC236}">
                  <a16:creationId xmlns="" xmlns:a16="http://schemas.microsoft.com/office/drawing/2014/main" id="{CFF1C338-7506-4E99-BEB7-B76A3DCD0F6A}"/>
                </a:ext>
              </a:extLst>
            </p:cNvPr>
            <p:cNvGrpSpPr/>
            <p:nvPr/>
          </p:nvGrpSpPr>
          <p:grpSpPr>
            <a:xfrm rot="1367973">
              <a:off x="8547152" y="5333290"/>
              <a:ext cx="489993" cy="337468"/>
              <a:chOff x="3667032" y="1708483"/>
              <a:chExt cx="8105829" cy="5582653"/>
            </a:xfrm>
          </p:grpSpPr>
          <p:sp>
            <p:nvSpPr>
              <p:cNvPr id="135" name="Freeform: Shape 134">
                <a:extLst>
                  <a:ext uri="{FF2B5EF4-FFF2-40B4-BE49-F238E27FC236}">
                    <a16:creationId xmlns="" xmlns:a16="http://schemas.microsoft.com/office/drawing/2014/main" id="{E0EEA463-49B5-48C0-B41A-AB6B791CC2C1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36" name="Freeform: Shape 135">
                <a:extLst>
                  <a:ext uri="{FF2B5EF4-FFF2-40B4-BE49-F238E27FC236}">
                    <a16:creationId xmlns="" xmlns:a16="http://schemas.microsoft.com/office/drawing/2014/main" id="{49592146-CFD3-4BC9-96D3-EC2113C55F33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37" name="Freeform: Shape 136">
                <a:extLst>
                  <a:ext uri="{FF2B5EF4-FFF2-40B4-BE49-F238E27FC236}">
                    <a16:creationId xmlns="" xmlns:a16="http://schemas.microsoft.com/office/drawing/2014/main" id="{CA622B31-2BF5-4939-B5A7-78F8C77DA1F4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38" name="Freeform: Shape 137">
                <a:extLst>
                  <a:ext uri="{FF2B5EF4-FFF2-40B4-BE49-F238E27FC236}">
                    <a16:creationId xmlns="" xmlns:a16="http://schemas.microsoft.com/office/drawing/2014/main" id="{CD0B8B0E-3D4A-4902-9A07-A9E2B1C8A1A3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39" name="Freeform: Shape 138">
                <a:extLst>
                  <a:ext uri="{FF2B5EF4-FFF2-40B4-BE49-F238E27FC236}">
                    <a16:creationId xmlns="" xmlns:a16="http://schemas.microsoft.com/office/drawing/2014/main" id="{48C21853-E555-4F9A-A225-31F2AFFF4424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40" name="Freeform: Shape 139">
                <a:extLst>
                  <a:ext uri="{FF2B5EF4-FFF2-40B4-BE49-F238E27FC236}">
                    <a16:creationId xmlns="" xmlns:a16="http://schemas.microsoft.com/office/drawing/2014/main" id="{845565B3-79FF-4CDB-BE42-3BCFFE0724EA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41" name="Freeform: Shape 140">
                <a:extLst>
                  <a:ext uri="{FF2B5EF4-FFF2-40B4-BE49-F238E27FC236}">
                    <a16:creationId xmlns="" xmlns:a16="http://schemas.microsoft.com/office/drawing/2014/main" id="{F9CD17BE-A92A-4318-830B-5A2766E03B7E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19" name="Group 118">
              <a:extLst>
                <a:ext uri="{FF2B5EF4-FFF2-40B4-BE49-F238E27FC236}">
                  <a16:creationId xmlns="" xmlns:a16="http://schemas.microsoft.com/office/drawing/2014/main" id="{82BE1511-D21D-4901-AEB6-650496B436CE}"/>
                </a:ext>
              </a:extLst>
            </p:cNvPr>
            <p:cNvGrpSpPr/>
            <p:nvPr/>
          </p:nvGrpSpPr>
          <p:grpSpPr>
            <a:xfrm rot="2136013">
              <a:off x="5892963" y="1332011"/>
              <a:ext cx="1076804" cy="1220310"/>
              <a:chOff x="5365048" y="479821"/>
              <a:chExt cx="8036930" cy="9108010"/>
            </a:xfrm>
          </p:grpSpPr>
          <p:sp>
            <p:nvSpPr>
              <p:cNvPr id="128" name="Freeform: Shape 127">
                <a:extLst>
                  <a:ext uri="{FF2B5EF4-FFF2-40B4-BE49-F238E27FC236}">
                    <a16:creationId xmlns="" xmlns:a16="http://schemas.microsoft.com/office/drawing/2014/main" id="{FEEF53E4-D619-4F87-BEFB-5E75221DDB22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29" name="Freeform: Shape 128">
                <a:extLst>
                  <a:ext uri="{FF2B5EF4-FFF2-40B4-BE49-F238E27FC236}">
                    <a16:creationId xmlns="" xmlns:a16="http://schemas.microsoft.com/office/drawing/2014/main" id="{02E21953-8F5F-41F0-9451-E8721E37392F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30" name="Freeform: Shape 129">
                <a:extLst>
                  <a:ext uri="{FF2B5EF4-FFF2-40B4-BE49-F238E27FC236}">
                    <a16:creationId xmlns="" xmlns:a16="http://schemas.microsoft.com/office/drawing/2014/main" id="{C12DBDD2-7890-45F3-9F89-9618FD3AEF48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31" name="Freeform: Shape 130">
                <a:extLst>
                  <a:ext uri="{FF2B5EF4-FFF2-40B4-BE49-F238E27FC236}">
                    <a16:creationId xmlns="" xmlns:a16="http://schemas.microsoft.com/office/drawing/2014/main" id="{1D982E81-DCD1-477F-A06E-05F08395430B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32" name="Freeform: Shape 131">
                <a:extLst>
                  <a:ext uri="{FF2B5EF4-FFF2-40B4-BE49-F238E27FC236}">
                    <a16:creationId xmlns="" xmlns:a16="http://schemas.microsoft.com/office/drawing/2014/main" id="{241E5C80-30B4-49E3-9FB7-CA609F8B58A3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33" name="Freeform: Shape 132">
                <a:extLst>
                  <a:ext uri="{FF2B5EF4-FFF2-40B4-BE49-F238E27FC236}">
                    <a16:creationId xmlns="" xmlns:a16="http://schemas.microsoft.com/office/drawing/2014/main" id="{284A6508-0586-4452-A9FB-188CEA0B4533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34" name="Freeform: Shape 133">
                <a:extLst>
                  <a:ext uri="{FF2B5EF4-FFF2-40B4-BE49-F238E27FC236}">
                    <a16:creationId xmlns="" xmlns:a16="http://schemas.microsoft.com/office/drawing/2014/main" id="{D5E6C3D1-57A5-4C07-BF2C-C5C6C2C4F5D1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120" name="Group 119">
              <a:extLst>
                <a:ext uri="{FF2B5EF4-FFF2-40B4-BE49-F238E27FC236}">
                  <a16:creationId xmlns="" xmlns:a16="http://schemas.microsoft.com/office/drawing/2014/main" id="{E804ACE0-C45F-475D-A050-BAD374A55873}"/>
                </a:ext>
              </a:extLst>
            </p:cNvPr>
            <p:cNvGrpSpPr/>
            <p:nvPr/>
          </p:nvGrpSpPr>
          <p:grpSpPr>
            <a:xfrm rot="3050128">
              <a:off x="5818076" y="2832032"/>
              <a:ext cx="546062" cy="376084"/>
              <a:chOff x="3667032" y="1708483"/>
              <a:chExt cx="8105829" cy="5582653"/>
            </a:xfrm>
          </p:grpSpPr>
          <p:sp>
            <p:nvSpPr>
              <p:cNvPr id="121" name="Freeform: Shape 120">
                <a:extLst>
                  <a:ext uri="{FF2B5EF4-FFF2-40B4-BE49-F238E27FC236}">
                    <a16:creationId xmlns="" xmlns:a16="http://schemas.microsoft.com/office/drawing/2014/main" id="{BAD64449-524B-4FAE-BA48-277165F59F03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22" name="Freeform: Shape 121">
                <a:extLst>
                  <a:ext uri="{FF2B5EF4-FFF2-40B4-BE49-F238E27FC236}">
                    <a16:creationId xmlns="" xmlns:a16="http://schemas.microsoft.com/office/drawing/2014/main" id="{39791A1E-B811-40A3-B834-24F8968E0F63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23" name="Freeform: Shape 122">
                <a:extLst>
                  <a:ext uri="{FF2B5EF4-FFF2-40B4-BE49-F238E27FC236}">
                    <a16:creationId xmlns="" xmlns:a16="http://schemas.microsoft.com/office/drawing/2014/main" id="{70A208DB-752E-4A31-AA18-22566636D23F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24" name="Freeform: Shape 123">
                <a:extLst>
                  <a:ext uri="{FF2B5EF4-FFF2-40B4-BE49-F238E27FC236}">
                    <a16:creationId xmlns="" xmlns:a16="http://schemas.microsoft.com/office/drawing/2014/main" id="{05DD9197-0938-4D3F-9316-963F8AD6BA30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25" name="Freeform: Shape 124">
                <a:extLst>
                  <a:ext uri="{FF2B5EF4-FFF2-40B4-BE49-F238E27FC236}">
                    <a16:creationId xmlns="" xmlns:a16="http://schemas.microsoft.com/office/drawing/2014/main" id="{6E1EED2E-A5BA-4ADE-B930-E2C9D88311A6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26" name="Freeform: Shape 125">
                <a:extLst>
                  <a:ext uri="{FF2B5EF4-FFF2-40B4-BE49-F238E27FC236}">
                    <a16:creationId xmlns="" xmlns:a16="http://schemas.microsoft.com/office/drawing/2014/main" id="{5477E00E-3726-4DCF-846C-FB066ABCA4B8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27" name="Freeform: Shape 126">
                <a:extLst>
                  <a:ext uri="{FF2B5EF4-FFF2-40B4-BE49-F238E27FC236}">
                    <a16:creationId xmlns="" xmlns:a16="http://schemas.microsoft.com/office/drawing/2014/main" id="{ACBE80BD-D4AC-4EF2-B003-E9DDEEC36F25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82224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Shapes IMAGES</a:t>
            </a:r>
          </a:p>
        </p:txBody>
      </p:sp>
      <p:grpSp>
        <p:nvGrpSpPr>
          <p:cNvPr id="3" name="그룹 5">
            <a:extLst>
              <a:ext uri="{FF2B5EF4-FFF2-40B4-BE49-F238E27FC236}">
                <a16:creationId xmlns="" xmlns:a16="http://schemas.microsoft.com/office/drawing/2014/main" id="{06CA3A25-7FA4-4409-8746-75D83A1A0AEF}"/>
              </a:ext>
            </a:extLst>
          </p:cNvPr>
          <p:cNvGrpSpPr/>
          <p:nvPr/>
        </p:nvGrpSpPr>
        <p:grpSpPr>
          <a:xfrm>
            <a:off x="2370932" y="5495135"/>
            <a:ext cx="1420106" cy="839859"/>
            <a:chOff x="3428700" y="3933599"/>
            <a:chExt cx="1489892" cy="881131"/>
          </a:xfrm>
        </p:grpSpPr>
        <p:sp>
          <p:nvSpPr>
            <p:cNvPr id="4" name="Round Same Side Corner Rectangle 51">
              <a:extLst>
                <a:ext uri="{FF2B5EF4-FFF2-40B4-BE49-F238E27FC236}">
                  <a16:creationId xmlns="" xmlns:a16="http://schemas.microsoft.com/office/drawing/2014/main" id="{961D60BE-3230-466C-B1D2-EAF5270220DC}"/>
                </a:ext>
              </a:extLst>
            </p:cNvPr>
            <p:cNvSpPr/>
            <p:nvPr/>
          </p:nvSpPr>
          <p:spPr>
            <a:xfrm rot="5400000" flipH="1">
              <a:off x="4056583" y="3629219"/>
              <a:ext cx="234126" cy="1489892"/>
            </a:xfrm>
            <a:custGeom>
              <a:avLst/>
              <a:gdLst/>
              <a:ahLst/>
              <a:cxnLst/>
              <a:rect l="l" t="t" r="r" b="b"/>
              <a:pathLst>
                <a:path w="468002" h="2500353">
                  <a:moveTo>
                    <a:pt x="0" y="2500353"/>
                  </a:moveTo>
                  <a:lnTo>
                    <a:pt x="0" y="234001"/>
                  </a:lnTo>
                  <a:cubicBezTo>
                    <a:pt x="0" y="104766"/>
                    <a:pt x="104766" y="0"/>
                    <a:pt x="234001" y="0"/>
                  </a:cubicBezTo>
                  <a:cubicBezTo>
                    <a:pt x="363236" y="0"/>
                    <a:pt x="468002" y="104766"/>
                    <a:pt x="468002" y="234001"/>
                  </a:cubicBezTo>
                  <a:cubicBezTo>
                    <a:pt x="468002" y="989452"/>
                    <a:pt x="468001" y="1744902"/>
                    <a:pt x="468001" y="2500353"/>
                  </a:cubicBezTo>
                  <a:lnTo>
                    <a:pt x="467594" y="2500353"/>
                  </a:lnTo>
                  <a:cubicBezTo>
                    <a:pt x="429063" y="2409421"/>
                    <a:pt x="338980" y="2345641"/>
                    <a:pt x="234000" y="2345641"/>
                  </a:cubicBezTo>
                  <a:cubicBezTo>
                    <a:pt x="129020" y="2345641"/>
                    <a:pt x="38938" y="2409421"/>
                    <a:pt x="406" y="2500353"/>
                  </a:cubicBezTo>
                  <a:close/>
                </a:path>
              </a:pathLst>
            </a:custGeom>
            <a:solidFill>
              <a:schemeClr val="bg1"/>
            </a:solidFill>
            <a:ln w="571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200" dirty="0"/>
                <a:t>D</a:t>
              </a:r>
              <a:endParaRPr lang="ko-KR" altLang="en-US" sz="1200" dirty="0"/>
            </a:p>
          </p:txBody>
        </p:sp>
        <p:sp>
          <p:nvSpPr>
            <p:cNvPr id="5" name="Round Same Side Corner Rectangle 51">
              <a:extLst>
                <a:ext uri="{FF2B5EF4-FFF2-40B4-BE49-F238E27FC236}">
                  <a16:creationId xmlns="" xmlns:a16="http://schemas.microsoft.com/office/drawing/2014/main" id="{9B3EF1B2-D24F-4EDC-9B26-6055DC464EF0}"/>
                </a:ext>
              </a:extLst>
            </p:cNvPr>
            <p:cNvSpPr/>
            <p:nvPr/>
          </p:nvSpPr>
          <p:spPr>
            <a:xfrm rot="16200000" flipH="1">
              <a:off x="4063113" y="4000802"/>
              <a:ext cx="221067" cy="1406790"/>
            </a:xfrm>
            <a:custGeom>
              <a:avLst/>
              <a:gdLst/>
              <a:ahLst/>
              <a:cxnLst/>
              <a:rect l="l" t="t" r="r" b="b"/>
              <a:pathLst>
                <a:path w="468002" h="2500353">
                  <a:moveTo>
                    <a:pt x="0" y="2500353"/>
                  </a:moveTo>
                  <a:lnTo>
                    <a:pt x="0" y="234001"/>
                  </a:lnTo>
                  <a:cubicBezTo>
                    <a:pt x="0" y="104766"/>
                    <a:pt x="104766" y="0"/>
                    <a:pt x="234001" y="0"/>
                  </a:cubicBezTo>
                  <a:cubicBezTo>
                    <a:pt x="363236" y="0"/>
                    <a:pt x="468002" y="104766"/>
                    <a:pt x="468002" y="234001"/>
                  </a:cubicBezTo>
                  <a:cubicBezTo>
                    <a:pt x="468002" y="989452"/>
                    <a:pt x="468001" y="1744902"/>
                    <a:pt x="468001" y="2500353"/>
                  </a:cubicBezTo>
                  <a:lnTo>
                    <a:pt x="467594" y="2500353"/>
                  </a:lnTo>
                  <a:cubicBezTo>
                    <a:pt x="429063" y="2409421"/>
                    <a:pt x="338980" y="2345641"/>
                    <a:pt x="234000" y="2345641"/>
                  </a:cubicBezTo>
                  <a:cubicBezTo>
                    <a:pt x="129020" y="2345641"/>
                    <a:pt x="38938" y="2409421"/>
                    <a:pt x="406" y="2500353"/>
                  </a:cubicBezTo>
                  <a:close/>
                </a:path>
              </a:pathLst>
            </a:custGeom>
            <a:solidFill>
              <a:schemeClr val="bg1"/>
            </a:solidFill>
            <a:ln w="571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200" dirty="0"/>
                <a:t>D</a:t>
              </a:r>
              <a:endParaRPr lang="ko-KR" altLang="en-US" sz="1200" dirty="0"/>
            </a:p>
          </p:txBody>
        </p:sp>
        <p:sp>
          <p:nvSpPr>
            <p:cNvPr id="6" name="Round Same Side Corner Rectangle 51">
              <a:extLst>
                <a:ext uri="{FF2B5EF4-FFF2-40B4-BE49-F238E27FC236}">
                  <a16:creationId xmlns="" xmlns:a16="http://schemas.microsoft.com/office/drawing/2014/main" id="{7CB5E6BE-19B4-41E9-A19F-9EEFEB1FC2BA}"/>
                </a:ext>
              </a:extLst>
            </p:cNvPr>
            <p:cNvSpPr/>
            <p:nvPr/>
          </p:nvSpPr>
          <p:spPr>
            <a:xfrm rot="16200000" flipH="1">
              <a:off x="4063113" y="3340738"/>
              <a:ext cx="221067" cy="1406790"/>
            </a:xfrm>
            <a:custGeom>
              <a:avLst/>
              <a:gdLst/>
              <a:ahLst/>
              <a:cxnLst/>
              <a:rect l="l" t="t" r="r" b="b"/>
              <a:pathLst>
                <a:path w="468002" h="2500353">
                  <a:moveTo>
                    <a:pt x="0" y="2500353"/>
                  </a:moveTo>
                  <a:lnTo>
                    <a:pt x="0" y="234001"/>
                  </a:lnTo>
                  <a:cubicBezTo>
                    <a:pt x="0" y="104766"/>
                    <a:pt x="104766" y="0"/>
                    <a:pt x="234001" y="0"/>
                  </a:cubicBezTo>
                  <a:cubicBezTo>
                    <a:pt x="363236" y="0"/>
                    <a:pt x="468002" y="104766"/>
                    <a:pt x="468002" y="234001"/>
                  </a:cubicBezTo>
                  <a:cubicBezTo>
                    <a:pt x="468002" y="989452"/>
                    <a:pt x="468001" y="1744902"/>
                    <a:pt x="468001" y="2500353"/>
                  </a:cubicBezTo>
                  <a:lnTo>
                    <a:pt x="467594" y="2500353"/>
                  </a:lnTo>
                  <a:cubicBezTo>
                    <a:pt x="429063" y="2409421"/>
                    <a:pt x="338980" y="2345641"/>
                    <a:pt x="234000" y="2345641"/>
                  </a:cubicBezTo>
                  <a:cubicBezTo>
                    <a:pt x="129020" y="2345641"/>
                    <a:pt x="38938" y="2409421"/>
                    <a:pt x="406" y="2500353"/>
                  </a:cubicBezTo>
                  <a:close/>
                </a:path>
              </a:pathLst>
            </a:custGeom>
            <a:solidFill>
              <a:schemeClr val="bg1"/>
            </a:solidFill>
            <a:ln w="571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200" dirty="0"/>
                <a:t>D</a:t>
              </a:r>
              <a:endParaRPr lang="ko-KR" altLang="en-US" sz="1200" dirty="0"/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52B466C5-2042-40CC-9710-756502E970F2}"/>
              </a:ext>
            </a:extLst>
          </p:cNvPr>
          <p:cNvGrpSpPr/>
          <p:nvPr/>
        </p:nvGrpSpPr>
        <p:grpSpPr>
          <a:xfrm>
            <a:off x="628082" y="4599313"/>
            <a:ext cx="1302937" cy="1791643"/>
            <a:chOff x="1610121" y="3918427"/>
            <a:chExt cx="1366965" cy="1879687"/>
          </a:xfrm>
        </p:grpSpPr>
        <p:sp>
          <p:nvSpPr>
            <p:cNvPr id="8" name="Rectangle 39">
              <a:extLst>
                <a:ext uri="{FF2B5EF4-FFF2-40B4-BE49-F238E27FC236}">
                  <a16:creationId xmlns="" xmlns:a16="http://schemas.microsoft.com/office/drawing/2014/main" id="{B074C4F5-138C-42F4-B2F8-1EEC322C1474}"/>
                </a:ext>
              </a:extLst>
            </p:cNvPr>
            <p:cNvSpPr/>
            <p:nvPr/>
          </p:nvSpPr>
          <p:spPr>
            <a:xfrm rot="5400000" flipV="1">
              <a:off x="2028967" y="4849995"/>
              <a:ext cx="1687478" cy="208760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4942528" y="261481"/>
                  </a:moveTo>
                  <a:lnTo>
                    <a:pt x="4942528" y="389369"/>
                  </a:lnTo>
                  <a:lnTo>
                    <a:pt x="5081536" y="389369"/>
                  </a:lnTo>
                  <a:lnTo>
                    <a:pt x="5081536" y="261481"/>
                  </a:lnTo>
                  <a:close/>
                  <a:moveTo>
                    <a:pt x="4692028" y="261481"/>
                  </a:moveTo>
                  <a:lnTo>
                    <a:pt x="4692028" y="389369"/>
                  </a:lnTo>
                  <a:lnTo>
                    <a:pt x="4831036" y="389369"/>
                  </a:lnTo>
                  <a:lnTo>
                    <a:pt x="4831036" y="261481"/>
                  </a:lnTo>
                  <a:close/>
                  <a:moveTo>
                    <a:pt x="4441519" y="261481"/>
                  </a:moveTo>
                  <a:lnTo>
                    <a:pt x="4441519" y="389369"/>
                  </a:lnTo>
                  <a:lnTo>
                    <a:pt x="4580527" y="389369"/>
                  </a:lnTo>
                  <a:lnTo>
                    <a:pt x="4580527" y="261481"/>
                  </a:lnTo>
                  <a:close/>
                  <a:moveTo>
                    <a:pt x="4191008" y="261481"/>
                  </a:moveTo>
                  <a:lnTo>
                    <a:pt x="4191008" y="389369"/>
                  </a:lnTo>
                  <a:lnTo>
                    <a:pt x="4330016" y="389369"/>
                  </a:lnTo>
                  <a:lnTo>
                    <a:pt x="4330016" y="261481"/>
                  </a:lnTo>
                  <a:close/>
                  <a:moveTo>
                    <a:pt x="0" y="0"/>
                  </a:moveTo>
                  <a:lnTo>
                    <a:pt x="570675" y="0"/>
                  </a:lnTo>
                  <a:lnTo>
                    <a:pt x="570675" y="658575"/>
                  </a:lnTo>
                  <a:lnTo>
                    <a:pt x="654080" y="658575"/>
                  </a:lnTo>
                  <a:lnTo>
                    <a:pt x="654080" y="0"/>
                  </a:lnTo>
                  <a:lnTo>
                    <a:pt x="784765" y="0"/>
                  </a:lnTo>
                  <a:lnTo>
                    <a:pt x="784765" y="658575"/>
                  </a:lnTo>
                  <a:lnTo>
                    <a:pt x="868170" y="658575"/>
                  </a:lnTo>
                  <a:lnTo>
                    <a:pt x="868170" y="0"/>
                  </a:lnTo>
                  <a:lnTo>
                    <a:pt x="998854" y="0"/>
                  </a:lnTo>
                  <a:lnTo>
                    <a:pt x="998854" y="658575"/>
                  </a:lnTo>
                  <a:lnTo>
                    <a:pt x="1082259" y="658575"/>
                  </a:lnTo>
                  <a:lnTo>
                    <a:pt x="1082259" y="0"/>
                  </a:lnTo>
                  <a:lnTo>
                    <a:pt x="5393520" y="0"/>
                  </a:lnTo>
                  <a:lnTo>
                    <a:pt x="5393520" y="667240"/>
                  </a:lnTo>
                  <a:lnTo>
                    <a:pt x="0" y="667240"/>
                  </a:lnTo>
                  <a:close/>
                </a:path>
              </a:pathLst>
            </a:custGeom>
            <a:solidFill>
              <a:schemeClr val="accent1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9" name="Rectangle 112">
              <a:extLst>
                <a:ext uri="{FF2B5EF4-FFF2-40B4-BE49-F238E27FC236}">
                  <a16:creationId xmlns="" xmlns:a16="http://schemas.microsoft.com/office/drawing/2014/main" id="{097C3673-CE5C-422B-AB0A-ED7EA8FF37DB}"/>
                </a:ext>
              </a:extLst>
            </p:cNvPr>
            <p:cNvSpPr/>
            <p:nvPr/>
          </p:nvSpPr>
          <p:spPr>
            <a:xfrm rot="5400000" flipH="1">
              <a:off x="1636317" y="4742001"/>
              <a:ext cx="1879687" cy="232539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615033" y="0"/>
                  </a:moveTo>
                  <a:lnTo>
                    <a:pt x="0" y="0"/>
                  </a:lnTo>
                  <a:lnTo>
                    <a:pt x="0" y="667240"/>
                  </a:lnTo>
                  <a:lnTo>
                    <a:pt x="615033" y="667240"/>
                  </a:lnTo>
                  <a:close/>
                  <a:moveTo>
                    <a:pt x="829123" y="0"/>
                  </a:moveTo>
                  <a:lnTo>
                    <a:pt x="698438" y="0"/>
                  </a:lnTo>
                  <a:lnTo>
                    <a:pt x="698438" y="667240"/>
                  </a:lnTo>
                  <a:lnTo>
                    <a:pt x="829123" y="667240"/>
                  </a:lnTo>
                  <a:close/>
                  <a:moveTo>
                    <a:pt x="4597121" y="0"/>
                  </a:moveTo>
                  <a:lnTo>
                    <a:pt x="912528" y="0"/>
                  </a:lnTo>
                  <a:lnTo>
                    <a:pt x="912528" y="667240"/>
                  </a:lnTo>
                  <a:lnTo>
                    <a:pt x="4597121" y="667240"/>
                  </a:lnTo>
                  <a:close/>
                  <a:moveTo>
                    <a:pt x="4811211" y="0"/>
                  </a:moveTo>
                  <a:lnTo>
                    <a:pt x="4680526" y="0"/>
                  </a:lnTo>
                  <a:lnTo>
                    <a:pt x="4680526" y="667240"/>
                  </a:lnTo>
                  <a:lnTo>
                    <a:pt x="4811211" y="667240"/>
                  </a:lnTo>
                  <a:close/>
                  <a:moveTo>
                    <a:pt x="5393520" y="0"/>
                  </a:moveTo>
                  <a:lnTo>
                    <a:pt x="4894616" y="0"/>
                  </a:lnTo>
                  <a:lnTo>
                    <a:pt x="4894616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2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0" name="Rectangle 98">
              <a:extLst>
                <a:ext uri="{FF2B5EF4-FFF2-40B4-BE49-F238E27FC236}">
                  <a16:creationId xmlns="" xmlns:a16="http://schemas.microsoft.com/office/drawing/2014/main" id="{C9AE86A8-C5A3-44C3-9C7A-03CA0814CD4A}"/>
                </a:ext>
              </a:extLst>
            </p:cNvPr>
            <p:cNvSpPr/>
            <p:nvPr/>
          </p:nvSpPr>
          <p:spPr>
            <a:xfrm rot="5400000" flipH="1">
              <a:off x="1381192" y="4795310"/>
              <a:ext cx="1784806" cy="220801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4577339" y="222921"/>
                  </a:moveTo>
                  <a:lnTo>
                    <a:pt x="4577339" y="451264"/>
                  </a:lnTo>
                  <a:lnTo>
                    <a:pt x="4329141" y="451264"/>
                  </a:lnTo>
                  <a:lnTo>
                    <a:pt x="4329141" y="222921"/>
                  </a:lnTo>
                  <a:close/>
                  <a:moveTo>
                    <a:pt x="5021455" y="222921"/>
                  </a:moveTo>
                  <a:lnTo>
                    <a:pt x="5021455" y="451264"/>
                  </a:lnTo>
                  <a:lnTo>
                    <a:pt x="4773257" y="451264"/>
                  </a:lnTo>
                  <a:lnTo>
                    <a:pt x="4773257" y="222921"/>
                  </a:lnTo>
                  <a:close/>
                  <a:moveTo>
                    <a:pt x="5393520" y="0"/>
                  </a:moveTo>
                  <a:lnTo>
                    <a:pt x="538365" y="0"/>
                  </a:lnTo>
                  <a:lnTo>
                    <a:pt x="538365" y="667239"/>
                  </a:lnTo>
                  <a:lnTo>
                    <a:pt x="300065" y="667239"/>
                  </a:lnTo>
                  <a:lnTo>
                    <a:pt x="300065" y="0"/>
                  </a:lnTo>
                  <a:lnTo>
                    <a:pt x="0" y="0"/>
                  </a:lnTo>
                  <a:lnTo>
                    <a:pt x="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4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1" name="Rectangle 97">
              <a:extLst>
                <a:ext uri="{FF2B5EF4-FFF2-40B4-BE49-F238E27FC236}">
                  <a16:creationId xmlns="" xmlns:a16="http://schemas.microsoft.com/office/drawing/2014/main" id="{605E2790-11FF-423A-9755-997C94E4726D}"/>
                </a:ext>
              </a:extLst>
            </p:cNvPr>
            <p:cNvSpPr/>
            <p:nvPr/>
          </p:nvSpPr>
          <p:spPr>
            <a:xfrm rot="5400000" flipH="1">
              <a:off x="1239249" y="4950065"/>
              <a:ext cx="1509371" cy="186726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3749325" y="214783"/>
                  </a:moveTo>
                  <a:lnTo>
                    <a:pt x="3749325" y="452458"/>
                  </a:lnTo>
                  <a:lnTo>
                    <a:pt x="3604159" y="452458"/>
                  </a:lnTo>
                  <a:lnTo>
                    <a:pt x="3604159" y="214783"/>
                  </a:lnTo>
                  <a:close/>
                  <a:moveTo>
                    <a:pt x="4010934" y="214783"/>
                  </a:moveTo>
                  <a:lnTo>
                    <a:pt x="4010934" y="452458"/>
                  </a:lnTo>
                  <a:lnTo>
                    <a:pt x="3865768" y="452458"/>
                  </a:lnTo>
                  <a:lnTo>
                    <a:pt x="3865768" y="214783"/>
                  </a:lnTo>
                  <a:close/>
                  <a:moveTo>
                    <a:pt x="4272544" y="214783"/>
                  </a:moveTo>
                  <a:lnTo>
                    <a:pt x="4272544" y="452458"/>
                  </a:lnTo>
                  <a:lnTo>
                    <a:pt x="4127378" y="452458"/>
                  </a:lnTo>
                  <a:lnTo>
                    <a:pt x="4127378" y="214783"/>
                  </a:lnTo>
                  <a:close/>
                  <a:moveTo>
                    <a:pt x="4534153" y="214783"/>
                  </a:moveTo>
                  <a:lnTo>
                    <a:pt x="4534153" y="452458"/>
                  </a:lnTo>
                  <a:lnTo>
                    <a:pt x="4388987" y="452458"/>
                  </a:lnTo>
                  <a:lnTo>
                    <a:pt x="4388987" y="214783"/>
                  </a:lnTo>
                  <a:close/>
                  <a:moveTo>
                    <a:pt x="4795763" y="214783"/>
                  </a:moveTo>
                  <a:lnTo>
                    <a:pt x="4795763" y="452458"/>
                  </a:lnTo>
                  <a:lnTo>
                    <a:pt x="4650597" y="452458"/>
                  </a:lnTo>
                  <a:lnTo>
                    <a:pt x="4650597" y="214783"/>
                  </a:lnTo>
                  <a:close/>
                  <a:moveTo>
                    <a:pt x="5057372" y="214783"/>
                  </a:moveTo>
                  <a:lnTo>
                    <a:pt x="5057372" y="452458"/>
                  </a:lnTo>
                  <a:lnTo>
                    <a:pt x="4912206" y="452458"/>
                  </a:lnTo>
                  <a:lnTo>
                    <a:pt x="4912206" y="214783"/>
                  </a:lnTo>
                  <a:close/>
                  <a:moveTo>
                    <a:pt x="5393520" y="0"/>
                  </a:moveTo>
                  <a:lnTo>
                    <a:pt x="0" y="0"/>
                  </a:lnTo>
                  <a:lnTo>
                    <a:pt x="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1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sp>
          <p:nvSpPr>
            <p:cNvPr id="12" name="Rectangle 26">
              <a:extLst>
                <a:ext uri="{FF2B5EF4-FFF2-40B4-BE49-F238E27FC236}">
                  <a16:creationId xmlns="" xmlns:a16="http://schemas.microsoft.com/office/drawing/2014/main" id="{238E466E-1E37-4355-80F8-AE4594D500C7}"/>
                </a:ext>
              </a:extLst>
            </p:cNvPr>
            <p:cNvSpPr/>
            <p:nvPr/>
          </p:nvSpPr>
          <p:spPr>
            <a:xfrm rot="16200000" flipH="1" flipV="1">
              <a:off x="850239" y="4818315"/>
              <a:ext cx="1734320" cy="214555"/>
            </a:xfrm>
            <a:custGeom>
              <a:avLst/>
              <a:gdLst/>
              <a:ahLst/>
              <a:cxnLst/>
              <a:rect l="l" t="t" r="r" b="b"/>
              <a:pathLst>
                <a:path w="5393520" h="667240">
                  <a:moveTo>
                    <a:pt x="4933815" y="0"/>
                  </a:moveTo>
                  <a:lnTo>
                    <a:pt x="834953" y="0"/>
                  </a:lnTo>
                  <a:lnTo>
                    <a:pt x="834953" y="658575"/>
                  </a:lnTo>
                  <a:lnTo>
                    <a:pt x="751548" y="658575"/>
                  </a:lnTo>
                  <a:lnTo>
                    <a:pt x="751548" y="0"/>
                  </a:lnTo>
                  <a:lnTo>
                    <a:pt x="620863" y="0"/>
                  </a:lnTo>
                  <a:lnTo>
                    <a:pt x="620863" y="658575"/>
                  </a:lnTo>
                  <a:lnTo>
                    <a:pt x="537458" y="658575"/>
                  </a:lnTo>
                  <a:lnTo>
                    <a:pt x="537458" y="0"/>
                  </a:lnTo>
                  <a:lnTo>
                    <a:pt x="406774" y="0"/>
                  </a:lnTo>
                  <a:lnTo>
                    <a:pt x="406774" y="658575"/>
                  </a:lnTo>
                  <a:lnTo>
                    <a:pt x="323369" y="658575"/>
                  </a:lnTo>
                  <a:lnTo>
                    <a:pt x="323369" y="0"/>
                  </a:lnTo>
                  <a:lnTo>
                    <a:pt x="192684" y="0"/>
                  </a:lnTo>
                  <a:lnTo>
                    <a:pt x="192684" y="658575"/>
                  </a:lnTo>
                  <a:lnTo>
                    <a:pt x="109279" y="658575"/>
                  </a:lnTo>
                  <a:lnTo>
                    <a:pt x="109279" y="0"/>
                  </a:lnTo>
                  <a:lnTo>
                    <a:pt x="0" y="0"/>
                  </a:lnTo>
                  <a:lnTo>
                    <a:pt x="0" y="667240"/>
                  </a:lnTo>
                  <a:lnTo>
                    <a:pt x="4933815" y="667240"/>
                  </a:lnTo>
                  <a:close/>
                  <a:moveTo>
                    <a:pt x="5147905" y="0"/>
                  </a:moveTo>
                  <a:lnTo>
                    <a:pt x="5017220" y="0"/>
                  </a:lnTo>
                  <a:lnTo>
                    <a:pt x="5017220" y="667240"/>
                  </a:lnTo>
                  <a:lnTo>
                    <a:pt x="5147905" y="667240"/>
                  </a:lnTo>
                  <a:close/>
                  <a:moveTo>
                    <a:pt x="5393520" y="0"/>
                  </a:moveTo>
                  <a:lnTo>
                    <a:pt x="5231310" y="0"/>
                  </a:lnTo>
                  <a:lnTo>
                    <a:pt x="5231310" y="667240"/>
                  </a:lnTo>
                  <a:lnTo>
                    <a:pt x="5393520" y="667240"/>
                  </a:lnTo>
                  <a:close/>
                </a:path>
              </a:pathLst>
            </a:custGeom>
            <a:solidFill>
              <a:schemeClr val="accent3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</p:grpSp>
      <p:sp>
        <p:nvSpPr>
          <p:cNvPr id="13" name="Freeform 19">
            <a:extLst>
              <a:ext uri="{FF2B5EF4-FFF2-40B4-BE49-F238E27FC236}">
                <a16:creationId xmlns="" xmlns:a16="http://schemas.microsoft.com/office/drawing/2014/main" id="{2EEC3C3F-29CB-44E7-A99C-97012D0709F2}"/>
              </a:ext>
            </a:extLst>
          </p:cNvPr>
          <p:cNvSpPr>
            <a:spLocks noChangeAspect="1"/>
          </p:cNvSpPr>
          <p:nvPr/>
        </p:nvSpPr>
        <p:spPr>
          <a:xfrm flipH="1">
            <a:off x="489786" y="730185"/>
            <a:ext cx="1008262" cy="543235"/>
          </a:xfrm>
          <a:custGeom>
            <a:avLst/>
            <a:gdLst/>
            <a:ahLst/>
            <a:cxnLst/>
            <a:rect l="l" t="t" r="r" b="b"/>
            <a:pathLst>
              <a:path w="1872168" h="1008693">
                <a:moveTo>
                  <a:pt x="699542" y="162"/>
                </a:moveTo>
                <a:cubicBezTo>
                  <a:pt x="683169" y="534"/>
                  <a:pt x="666273" y="1556"/>
                  <a:pt x="648845" y="3291"/>
                </a:cubicBezTo>
                <a:cubicBezTo>
                  <a:pt x="357120" y="49686"/>
                  <a:pt x="273885" y="284789"/>
                  <a:pt x="274981" y="413694"/>
                </a:cubicBezTo>
                <a:cubicBezTo>
                  <a:pt x="4451" y="471904"/>
                  <a:pt x="-11347" y="662854"/>
                  <a:pt x="4101" y="753457"/>
                </a:cubicBezTo>
                <a:cubicBezTo>
                  <a:pt x="42383" y="946818"/>
                  <a:pt x="296257" y="1004273"/>
                  <a:pt x="384912" y="1005378"/>
                </a:cubicBezTo>
                <a:lnTo>
                  <a:pt x="1507196" y="1008693"/>
                </a:lnTo>
                <a:cubicBezTo>
                  <a:pt x="1646895" y="1000406"/>
                  <a:pt x="1746295" y="947371"/>
                  <a:pt x="1825546" y="854557"/>
                </a:cubicBezTo>
                <a:cubicBezTo>
                  <a:pt x="1897410" y="760086"/>
                  <a:pt x="1873973" y="626012"/>
                  <a:pt x="1836613" y="558208"/>
                </a:cubicBezTo>
                <a:cubicBezTo>
                  <a:pt x="1808089" y="509360"/>
                  <a:pt x="1675919" y="402617"/>
                  <a:pt x="1507617" y="430504"/>
                </a:cubicBezTo>
                <a:cubicBezTo>
                  <a:pt x="1525469" y="335682"/>
                  <a:pt x="1477961" y="244522"/>
                  <a:pt x="1398003" y="206286"/>
                </a:cubicBezTo>
                <a:cubicBezTo>
                  <a:pt x="1299806" y="153261"/>
                  <a:pt x="1182195" y="177294"/>
                  <a:pt x="1108176" y="215068"/>
                </a:cubicBezTo>
                <a:cubicBezTo>
                  <a:pt x="1072916" y="135306"/>
                  <a:pt x="945134" y="-5422"/>
                  <a:pt x="699542" y="162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14" name="Freeform 11">
            <a:extLst>
              <a:ext uri="{FF2B5EF4-FFF2-40B4-BE49-F238E27FC236}">
                <a16:creationId xmlns="" xmlns:a16="http://schemas.microsoft.com/office/drawing/2014/main" id="{9353580D-2635-4CA9-90DE-EAA919FC7D65}"/>
              </a:ext>
            </a:extLst>
          </p:cNvPr>
          <p:cNvSpPr/>
          <p:nvPr/>
        </p:nvSpPr>
        <p:spPr>
          <a:xfrm>
            <a:off x="1659696" y="783452"/>
            <a:ext cx="815636" cy="489969"/>
          </a:xfrm>
          <a:custGeom>
            <a:avLst/>
            <a:gdLst>
              <a:gd name="connsiteX0" fmla="*/ 590550 w 2305050"/>
              <a:gd name="connsiteY0" fmla="*/ 1571625 h 1571625"/>
              <a:gd name="connsiteX1" fmla="*/ 1952625 w 2305050"/>
              <a:gd name="connsiteY1" fmla="*/ 1504950 h 1571625"/>
              <a:gd name="connsiteX2" fmla="*/ 2305050 w 2305050"/>
              <a:gd name="connsiteY2" fmla="*/ 876300 h 1571625"/>
              <a:gd name="connsiteX3" fmla="*/ 1762125 w 2305050"/>
              <a:gd name="connsiteY3" fmla="*/ 885825 h 1571625"/>
              <a:gd name="connsiteX4" fmla="*/ 2047875 w 2305050"/>
              <a:gd name="connsiteY4" fmla="*/ 409575 h 1571625"/>
              <a:gd name="connsiteX5" fmla="*/ 1581150 w 2305050"/>
              <a:gd name="connsiteY5" fmla="*/ 390525 h 1571625"/>
              <a:gd name="connsiteX6" fmla="*/ 1495425 w 2305050"/>
              <a:gd name="connsiteY6" fmla="*/ 1019175 h 1571625"/>
              <a:gd name="connsiteX7" fmla="*/ 1190625 w 2305050"/>
              <a:gd name="connsiteY7" fmla="*/ 0 h 1571625"/>
              <a:gd name="connsiteX8" fmla="*/ 542925 w 2305050"/>
              <a:gd name="connsiteY8" fmla="*/ 352425 h 1571625"/>
              <a:gd name="connsiteX9" fmla="*/ 1028700 w 2305050"/>
              <a:gd name="connsiteY9" fmla="*/ 923925 h 1571625"/>
              <a:gd name="connsiteX10" fmla="*/ 0 w 2305050"/>
              <a:gd name="connsiteY10" fmla="*/ 695325 h 1571625"/>
              <a:gd name="connsiteX11" fmla="*/ 590550 w 2305050"/>
              <a:gd name="connsiteY11" fmla="*/ 1571625 h 1571625"/>
              <a:gd name="connsiteX0" fmla="*/ 590550 w 2305050"/>
              <a:gd name="connsiteY0" fmla="*/ 1571625 h 1571625"/>
              <a:gd name="connsiteX1" fmla="*/ 1952625 w 2305050"/>
              <a:gd name="connsiteY1" fmla="*/ 1504950 h 1571625"/>
              <a:gd name="connsiteX2" fmla="*/ 2305050 w 2305050"/>
              <a:gd name="connsiteY2" fmla="*/ 876300 h 1571625"/>
              <a:gd name="connsiteX3" fmla="*/ 1762125 w 2305050"/>
              <a:gd name="connsiteY3" fmla="*/ 885825 h 1571625"/>
              <a:gd name="connsiteX4" fmla="*/ 2047875 w 2305050"/>
              <a:gd name="connsiteY4" fmla="*/ 409575 h 1571625"/>
              <a:gd name="connsiteX5" fmla="*/ 1581150 w 2305050"/>
              <a:gd name="connsiteY5" fmla="*/ 390525 h 1571625"/>
              <a:gd name="connsiteX6" fmla="*/ 1495425 w 2305050"/>
              <a:gd name="connsiteY6" fmla="*/ 1019175 h 1571625"/>
              <a:gd name="connsiteX7" fmla="*/ 1190625 w 2305050"/>
              <a:gd name="connsiteY7" fmla="*/ 0 h 1571625"/>
              <a:gd name="connsiteX8" fmla="*/ 542925 w 2305050"/>
              <a:gd name="connsiteY8" fmla="*/ 378853 h 1571625"/>
              <a:gd name="connsiteX9" fmla="*/ 1028700 w 2305050"/>
              <a:gd name="connsiteY9" fmla="*/ 923925 h 1571625"/>
              <a:gd name="connsiteX10" fmla="*/ 0 w 2305050"/>
              <a:gd name="connsiteY10" fmla="*/ 695325 h 1571625"/>
              <a:gd name="connsiteX11" fmla="*/ 590550 w 2305050"/>
              <a:gd name="connsiteY11" fmla="*/ 1571625 h 1571625"/>
              <a:gd name="connsiteX0" fmla="*/ 590550 w 2305050"/>
              <a:gd name="connsiteY0" fmla="*/ 1571625 h 1571625"/>
              <a:gd name="connsiteX1" fmla="*/ 1952625 w 2305050"/>
              <a:gd name="connsiteY1" fmla="*/ 1504950 h 1571625"/>
              <a:gd name="connsiteX2" fmla="*/ 2305050 w 2305050"/>
              <a:gd name="connsiteY2" fmla="*/ 876300 h 1571625"/>
              <a:gd name="connsiteX3" fmla="*/ 1762125 w 2305050"/>
              <a:gd name="connsiteY3" fmla="*/ 885825 h 1571625"/>
              <a:gd name="connsiteX4" fmla="*/ 2047875 w 2305050"/>
              <a:gd name="connsiteY4" fmla="*/ 409575 h 1571625"/>
              <a:gd name="connsiteX5" fmla="*/ 1581150 w 2305050"/>
              <a:gd name="connsiteY5" fmla="*/ 390525 h 1571625"/>
              <a:gd name="connsiteX6" fmla="*/ 1495425 w 2305050"/>
              <a:gd name="connsiteY6" fmla="*/ 1019175 h 1571625"/>
              <a:gd name="connsiteX7" fmla="*/ 1190625 w 2305050"/>
              <a:gd name="connsiteY7" fmla="*/ 0 h 1571625"/>
              <a:gd name="connsiteX8" fmla="*/ 542925 w 2305050"/>
              <a:gd name="connsiteY8" fmla="*/ 378853 h 1571625"/>
              <a:gd name="connsiteX9" fmla="*/ 1028700 w 2305050"/>
              <a:gd name="connsiteY9" fmla="*/ 923925 h 1571625"/>
              <a:gd name="connsiteX10" fmla="*/ 0 w 2305050"/>
              <a:gd name="connsiteY10" fmla="*/ 695325 h 1571625"/>
              <a:gd name="connsiteX11" fmla="*/ 590550 w 2305050"/>
              <a:gd name="connsiteY11" fmla="*/ 1571625 h 1571625"/>
              <a:gd name="connsiteX0" fmla="*/ 590550 w 2305050"/>
              <a:gd name="connsiteY0" fmla="*/ 1539911 h 1539911"/>
              <a:gd name="connsiteX1" fmla="*/ 1952625 w 2305050"/>
              <a:gd name="connsiteY1" fmla="*/ 1473236 h 1539911"/>
              <a:gd name="connsiteX2" fmla="*/ 2305050 w 2305050"/>
              <a:gd name="connsiteY2" fmla="*/ 844586 h 1539911"/>
              <a:gd name="connsiteX3" fmla="*/ 1762125 w 2305050"/>
              <a:gd name="connsiteY3" fmla="*/ 854111 h 1539911"/>
              <a:gd name="connsiteX4" fmla="*/ 2047875 w 2305050"/>
              <a:gd name="connsiteY4" fmla="*/ 377861 h 1539911"/>
              <a:gd name="connsiteX5" fmla="*/ 1581150 w 2305050"/>
              <a:gd name="connsiteY5" fmla="*/ 358811 h 1539911"/>
              <a:gd name="connsiteX6" fmla="*/ 1495425 w 2305050"/>
              <a:gd name="connsiteY6" fmla="*/ 987461 h 1539911"/>
              <a:gd name="connsiteX7" fmla="*/ 1195910 w 2305050"/>
              <a:gd name="connsiteY7" fmla="*/ 0 h 1539911"/>
              <a:gd name="connsiteX8" fmla="*/ 542925 w 2305050"/>
              <a:gd name="connsiteY8" fmla="*/ 347139 h 1539911"/>
              <a:gd name="connsiteX9" fmla="*/ 1028700 w 2305050"/>
              <a:gd name="connsiteY9" fmla="*/ 892211 h 1539911"/>
              <a:gd name="connsiteX10" fmla="*/ 0 w 2305050"/>
              <a:gd name="connsiteY10" fmla="*/ 663611 h 1539911"/>
              <a:gd name="connsiteX11" fmla="*/ 590550 w 2305050"/>
              <a:gd name="connsiteY11" fmla="*/ 1539911 h 1539911"/>
              <a:gd name="connsiteX0" fmla="*/ 590550 w 2305050"/>
              <a:gd name="connsiteY0" fmla="*/ 1565699 h 1565699"/>
              <a:gd name="connsiteX1" fmla="*/ 1952625 w 2305050"/>
              <a:gd name="connsiteY1" fmla="*/ 1499024 h 1565699"/>
              <a:gd name="connsiteX2" fmla="*/ 2305050 w 2305050"/>
              <a:gd name="connsiteY2" fmla="*/ 870374 h 1565699"/>
              <a:gd name="connsiteX3" fmla="*/ 1762125 w 2305050"/>
              <a:gd name="connsiteY3" fmla="*/ 879899 h 1565699"/>
              <a:gd name="connsiteX4" fmla="*/ 2047875 w 2305050"/>
              <a:gd name="connsiteY4" fmla="*/ 403649 h 1565699"/>
              <a:gd name="connsiteX5" fmla="*/ 1581150 w 2305050"/>
              <a:gd name="connsiteY5" fmla="*/ 384599 h 1565699"/>
              <a:gd name="connsiteX6" fmla="*/ 1495425 w 2305050"/>
              <a:gd name="connsiteY6" fmla="*/ 1013249 h 1565699"/>
              <a:gd name="connsiteX7" fmla="*/ 1195910 w 2305050"/>
              <a:gd name="connsiteY7" fmla="*/ 25788 h 1565699"/>
              <a:gd name="connsiteX8" fmla="*/ 542925 w 2305050"/>
              <a:gd name="connsiteY8" fmla="*/ 372927 h 1565699"/>
              <a:gd name="connsiteX9" fmla="*/ 1028700 w 2305050"/>
              <a:gd name="connsiteY9" fmla="*/ 917999 h 1565699"/>
              <a:gd name="connsiteX10" fmla="*/ 0 w 2305050"/>
              <a:gd name="connsiteY10" fmla="*/ 689399 h 1565699"/>
              <a:gd name="connsiteX11" fmla="*/ 590550 w 2305050"/>
              <a:gd name="connsiteY11" fmla="*/ 1565699 h 1565699"/>
              <a:gd name="connsiteX0" fmla="*/ 590550 w 2305050"/>
              <a:gd name="connsiteY0" fmla="*/ 1565699 h 1565699"/>
              <a:gd name="connsiteX1" fmla="*/ 1952625 w 2305050"/>
              <a:gd name="connsiteY1" fmla="*/ 1499024 h 1565699"/>
              <a:gd name="connsiteX2" fmla="*/ 2305050 w 2305050"/>
              <a:gd name="connsiteY2" fmla="*/ 870374 h 1565699"/>
              <a:gd name="connsiteX3" fmla="*/ 1762125 w 2305050"/>
              <a:gd name="connsiteY3" fmla="*/ 879899 h 1565699"/>
              <a:gd name="connsiteX4" fmla="*/ 2047875 w 2305050"/>
              <a:gd name="connsiteY4" fmla="*/ 403649 h 1565699"/>
              <a:gd name="connsiteX5" fmla="*/ 1581150 w 2305050"/>
              <a:gd name="connsiteY5" fmla="*/ 384599 h 1565699"/>
              <a:gd name="connsiteX6" fmla="*/ 1495425 w 2305050"/>
              <a:gd name="connsiteY6" fmla="*/ 1013249 h 1565699"/>
              <a:gd name="connsiteX7" fmla="*/ 1195910 w 2305050"/>
              <a:gd name="connsiteY7" fmla="*/ 25788 h 1565699"/>
              <a:gd name="connsiteX8" fmla="*/ 521783 w 2305050"/>
              <a:gd name="connsiteY8" fmla="*/ 372927 h 1565699"/>
              <a:gd name="connsiteX9" fmla="*/ 1028700 w 2305050"/>
              <a:gd name="connsiteY9" fmla="*/ 917999 h 1565699"/>
              <a:gd name="connsiteX10" fmla="*/ 0 w 2305050"/>
              <a:gd name="connsiteY10" fmla="*/ 689399 h 1565699"/>
              <a:gd name="connsiteX11" fmla="*/ 590550 w 2305050"/>
              <a:gd name="connsiteY11" fmla="*/ 1565699 h 1565699"/>
              <a:gd name="connsiteX0" fmla="*/ 590550 w 2305050"/>
              <a:gd name="connsiteY0" fmla="*/ 1556076 h 1556076"/>
              <a:gd name="connsiteX1" fmla="*/ 1952625 w 2305050"/>
              <a:gd name="connsiteY1" fmla="*/ 1489401 h 1556076"/>
              <a:gd name="connsiteX2" fmla="*/ 2305050 w 2305050"/>
              <a:gd name="connsiteY2" fmla="*/ 860751 h 1556076"/>
              <a:gd name="connsiteX3" fmla="*/ 1762125 w 2305050"/>
              <a:gd name="connsiteY3" fmla="*/ 870276 h 1556076"/>
              <a:gd name="connsiteX4" fmla="*/ 2047875 w 2305050"/>
              <a:gd name="connsiteY4" fmla="*/ 394026 h 1556076"/>
              <a:gd name="connsiteX5" fmla="*/ 1581150 w 2305050"/>
              <a:gd name="connsiteY5" fmla="*/ 374976 h 1556076"/>
              <a:gd name="connsiteX6" fmla="*/ 1495425 w 2305050"/>
              <a:gd name="connsiteY6" fmla="*/ 1003626 h 1556076"/>
              <a:gd name="connsiteX7" fmla="*/ 1195910 w 2305050"/>
              <a:gd name="connsiteY7" fmla="*/ 16165 h 1556076"/>
              <a:gd name="connsiteX8" fmla="*/ 521783 w 2305050"/>
              <a:gd name="connsiteY8" fmla="*/ 363304 h 1556076"/>
              <a:gd name="connsiteX9" fmla="*/ 1028700 w 2305050"/>
              <a:gd name="connsiteY9" fmla="*/ 908376 h 1556076"/>
              <a:gd name="connsiteX10" fmla="*/ 0 w 2305050"/>
              <a:gd name="connsiteY10" fmla="*/ 679776 h 1556076"/>
              <a:gd name="connsiteX11" fmla="*/ 590550 w 2305050"/>
              <a:gd name="connsiteY11" fmla="*/ 1556076 h 1556076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81150 w 2305050"/>
              <a:gd name="connsiteY5" fmla="*/ 376239 h 1557339"/>
              <a:gd name="connsiteX6" fmla="*/ 1495425 w 2305050"/>
              <a:gd name="connsiteY6" fmla="*/ 1004889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81150 w 2305050"/>
              <a:gd name="connsiteY5" fmla="*/ 376239 h 1557339"/>
              <a:gd name="connsiteX6" fmla="*/ 1542995 w 2305050"/>
              <a:gd name="connsiteY6" fmla="*/ 904463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81150 w 2305050"/>
              <a:gd name="connsiteY5" fmla="*/ 376239 h 1557339"/>
              <a:gd name="connsiteX6" fmla="*/ 1542995 w 2305050"/>
              <a:gd name="connsiteY6" fmla="*/ 904463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81150 w 2305050"/>
              <a:gd name="connsiteY5" fmla="*/ 376239 h 1557339"/>
              <a:gd name="connsiteX6" fmla="*/ 1542995 w 2305050"/>
              <a:gd name="connsiteY6" fmla="*/ 904463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42995 w 2305050"/>
              <a:gd name="connsiteY6" fmla="*/ 904463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42995 w 2305050"/>
              <a:gd name="connsiteY6" fmla="*/ 904463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762125 w 2305050"/>
              <a:gd name="connsiteY3" fmla="*/ 871539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047875 w 2305050"/>
              <a:gd name="connsiteY4" fmla="*/ 395289 h 1557339"/>
              <a:gd name="connsiteX5" fmla="*/ 1597007 w 2305050"/>
              <a:gd name="connsiteY5" fmla="*/ 370953 h 1557339"/>
              <a:gd name="connsiteX6" fmla="*/ 1537710 w 2305050"/>
              <a:gd name="connsiteY6" fmla="*/ 878035 h 1557339"/>
              <a:gd name="connsiteX7" fmla="*/ 1195910 w 2305050"/>
              <a:gd name="connsiteY7" fmla="*/ 17428 h 1557339"/>
              <a:gd name="connsiteX8" fmla="*/ 521783 w 2305050"/>
              <a:gd name="connsiteY8" fmla="*/ 364567 h 1557339"/>
              <a:gd name="connsiteX9" fmla="*/ 1028700 w 2305050"/>
              <a:gd name="connsiteY9" fmla="*/ 909639 h 1557339"/>
              <a:gd name="connsiteX10" fmla="*/ 0 w 2305050"/>
              <a:gd name="connsiteY10" fmla="*/ 681039 h 1557339"/>
              <a:gd name="connsiteX11" fmla="*/ 590550 w 2305050"/>
              <a:gd name="connsiteY11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144446 w 2305050"/>
              <a:gd name="connsiteY4" fmla="*/ 775628 h 1557339"/>
              <a:gd name="connsiteX5" fmla="*/ 2047875 w 2305050"/>
              <a:gd name="connsiteY5" fmla="*/ 395289 h 1557339"/>
              <a:gd name="connsiteX6" fmla="*/ 1597007 w 2305050"/>
              <a:gd name="connsiteY6" fmla="*/ 370953 h 1557339"/>
              <a:gd name="connsiteX7" fmla="*/ 1537710 w 2305050"/>
              <a:gd name="connsiteY7" fmla="*/ 878035 h 1557339"/>
              <a:gd name="connsiteX8" fmla="*/ 1195910 w 2305050"/>
              <a:gd name="connsiteY8" fmla="*/ 17428 h 1557339"/>
              <a:gd name="connsiteX9" fmla="*/ 521783 w 2305050"/>
              <a:gd name="connsiteY9" fmla="*/ 364567 h 1557339"/>
              <a:gd name="connsiteX10" fmla="*/ 1028700 w 2305050"/>
              <a:gd name="connsiteY10" fmla="*/ 909639 h 1557339"/>
              <a:gd name="connsiteX11" fmla="*/ 0 w 2305050"/>
              <a:gd name="connsiteY11" fmla="*/ 681039 h 1557339"/>
              <a:gd name="connsiteX12" fmla="*/ 590550 w 2305050"/>
              <a:gd name="connsiteY12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144446 w 2305050"/>
              <a:gd name="connsiteY4" fmla="*/ 775628 h 1557339"/>
              <a:gd name="connsiteX5" fmla="*/ 2047875 w 2305050"/>
              <a:gd name="connsiteY5" fmla="*/ 395289 h 1557339"/>
              <a:gd name="connsiteX6" fmla="*/ 1597007 w 2305050"/>
              <a:gd name="connsiteY6" fmla="*/ 370953 h 1557339"/>
              <a:gd name="connsiteX7" fmla="*/ 1537710 w 2305050"/>
              <a:gd name="connsiteY7" fmla="*/ 878035 h 1557339"/>
              <a:gd name="connsiteX8" fmla="*/ 1195910 w 2305050"/>
              <a:gd name="connsiteY8" fmla="*/ 17428 h 1557339"/>
              <a:gd name="connsiteX9" fmla="*/ 521783 w 2305050"/>
              <a:gd name="connsiteY9" fmla="*/ 364567 h 1557339"/>
              <a:gd name="connsiteX10" fmla="*/ 1028700 w 2305050"/>
              <a:gd name="connsiteY10" fmla="*/ 909639 h 1557339"/>
              <a:gd name="connsiteX11" fmla="*/ 0 w 2305050"/>
              <a:gd name="connsiteY11" fmla="*/ 681039 h 1557339"/>
              <a:gd name="connsiteX12" fmla="*/ 590550 w 2305050"/>
              <a:gd name="connsiteY12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144446 w 2305050"/>
              <a:gd name="connsiteY4" fmla="*/ 775628 h 1557339"/>
              <a:gd name="connsiteX5" fmla="*/ 2047875 w 2305050"/>
              <a:gd name="connsiteY5" fmla="*/ 395289 h 1557339"/>
              <a:gd name="connsiteX6" fmla="*/ 1597007 w 2305050"/>
              <a:gd name="connsiteY6" fmla="*/ 370953 h 1557339"/>
              <a:gd name="connsiteX7" fmla="*/ 1537710 w 2305050"/>
              <a:gd name="connsiteY7" fmla="*/ 878035 h 1557339"/>
              <a:gd name="connsiteX8" fmla="*/ 1195910 w 2305050"/>
              <a:gd name="connsiteY8" fmla="*/ 17428 h 1557339"/>
              <a:gd name="connsiteX9" fmla="*/ 521783 w 2305050"/>
              <a:gd name="connsiteY9" fmla="*/ 364567 h 1557339"/>
              <a:gd name="connsiteX10" fmla="*/ 1028700 w 2305050"/>
              <a:gd name="connsiteY10" fmla="*/ 909639 h 1557339"/>
              <a:gd name="connsiteX11" fmla="*/ 0 w 2305050"/>
              <a:gd name="connsiteY11" fmla="*/ 681039 h 1557339"/>
              <a:gd name="connsiteX12" fmla="*/ 590550 w 2305050"/>
              <a:gd name="connsiteY12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144446 w 2305050"/>
              <a:gd name="connsiteY4" fmla="*/ 775628 h 1557339"/>
              <a:gd name="connsiteX5" fmla="*/ 2047875 w 2305050"/>
              <a:gd name="connsiteY5" fmla="*/ 395289 h 1557339"/>
              <a:gd name="connsiteX6" fmla="*/ 1597007 w 2305050"/>
              <a:gd name="connsiteY6" fmla="*/ 370953 h 1557339"/>
              <a:gd name="connsiteX7" fmla="*/ 1537710 w 2305050"/>
              <a:gd name="connsiteY7" fmla="*/ 878035 h 1557339"/>
              <a:gd name="connsiteX8" fmla="*/ 1195910 w 2305050"/>
              <a:gd name="connsiteY8" fmla="*/ 17428 h 1557339"/>
              <a:gd name="connsiteX9" fmla="*/ 521783 w 2305050"/>
              <a:gd name="connsiteY9" fmla="*/ 364567 h 1557339"/>
              <a:gd name="connsiteX10" fmla="*/ 1028700 w 2305050"/>
              <a:gd name="connsiteY10" fmla="*/ 909639 h 1557339"/>
              <a:gd name="connsiteX11" fmla="*/ 0 w 2305050"/>
              <a:gd name="connsiteY11" fmla="*/ 681039 h 1557339"/>
              <a:gd name="connsiteX12" fmla="*/ 590550 w 2305050"/>
              <a:gd name="connsiteY12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144446 w 2305050"/>
              <a:gd name="connsiteY4" fmla="*/ 775628 h 1557339"/>
              <a:gd name="connsiteX5" fmla="*/ 2047875 w 2305050"/>
              <a:gd name="connsiteY5" fmla="*/ 395289 h 1557339"/>
              <a:gd name="connsiteX6" fmla="*/ 1597007 w 2305050"/>
              <a:gd name="connsiteY6" fmla="*/ 370953 h 1557339"/>
              <a:gd name="connsiteX7" fmla="*/ 1537710 w 2305050"/>
              <a:gd name="connsiteY7" fmla="*/ 878035 h 1557339"/>
              <a:gd name="connsiteX8" fmla="*/ 1195910 w 2305050"/>
              <a:gd name="connsiteY8" fmla="*/ 17428 h 1557339"/>
              <a:gd name="connsiteX9" fmla="*/ 521783 w 2305050"/>
              <a:gd name="connsiteY9" fmla="*/ 364567 h 1557339"/>
              <a:gd name="connsiteX10" fmla="*/ 1028700 w 2305050"/>
              <a:gd name="connsiteY10" fmla="*/ 909639 h 1557339"/>
              <a:gd name="connsiteX11" fmla="*/ 0 w 2305050"/>
              <a:gd name="connsiteY11" fmla="*/ 681039 h 1557339"/>
              <a:gd name="connsiteX12" fmla="*/ 590550 w 2305050"/>
              <a:gd name="connsiteY12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144446 w 2305050"/>
              <a:gd name="connsiteY4" fmla="*/ 775628 h 1557339"/>
              <a:gd name="connsiteX5" fmla="*/ 2047875 w 2305050"/>
              <a:gd name="connsiteY5" fmla="*/ 395289 h 1557339"/>
              <a:gd name="connsiteX6" fmla="*/ 1597007 w 2305050"/>
              <a:gd name="connsiteY6" fmla="*/ 370953 h 1557339"/>
              <a:gd name="connsiteX7" fmla="*/ 1537710 w 2305050"/>
              <a:gd name="connsiteY7" fmla="*/ 878035 h 1557339"/>
              <a:gd name="connsiteX8" fmla="*/ 1195910 w 2305050"/>
              <a:gd name="connsiteY8" fmla="*/ 17428 h 1557339"/>
              <a:gd name="connsiteX9" fmla="*/ 521783 w 2305050"/>
              <a:gd name="connsiteY9" fmla="*/ 364567 h 1557339"/>
              <a:gd name="connsiteX10" fmla="*/ 1028700 w 2305050"/>
              <a:gd name="connsiteY10" fmla="*/ 909639 h 1557339"/>
              <a:gd name="connsiteX11" fmla="*/ 0 w 2305050"/>
              <a:gd name="connsiteY11" fmla="*/ 681039 h 1557339"/>
              <a:gd name="connsiteX12" fmla="*/ 590550 w 2305050"/>
              <a:gd name="connsiteY12" fmla="*/ 1557339 h 1557339"/>
              <a:gd name="connsiteX0" fmla="*/ 590550 w 2305050"/>
              <a:gd name="connsiteY0" fmla="*/ 1557339 h 1557339"/>
              <a:gd name="connsiteX1" fmla="*/ 1952625 w 2305050"/>
              <a:gd name="connsiteY1" fmla="*/ 1490664 h 1557339"/>
              <a:gd name="connsiteX2" fmla="*/ 2305050 w 2305050"/>
              <a:gd name="connsiteY2" fmla="*/ 862014 h 1557339"/>
              <a:gd name="connsiteX3" fmla="*/ 1846694 w 2305050"/>
              <a:gd name="connsiteY3" fmla="*/ 818683 h 1557339"/>
              <a:gd name="connsiteX4" fmla="*/ 2144446 w 2305050"/>
              <a:gd name="connsiteY4" fmla="*/ 775628 h 1557339"/>
              <a:gd name="connsiteX5" fmla="*/ 2047875 w 2305050"/>
              <a:gd name="connsiteY5" fmla="*/ 395289 h 1557339"/>
              <a:gd name="connsiteX6" fmla="*/ 1597007 w 2305050"/>
              <a:gd name="connsiteY6" fmla="*/ 370953 h 1557339"/>
              <a:gd name="connsiteX7" fmla="*/ 1537710 w 2305050"/>
              <a:gd name="connsiteY7" fmla="*/ 878035 h 1557339"/>
              <a:gd name="connsiteX8" fmla="*/ 1195910 w 2305050"/>
              <a:gd name="connsiteY8" fmla="*/ 17428 h 1557339"/>
              <a:gd name="connsiteX9" fmla="*/ 521783 w 2305050"/>
              <a:gd name="connsiteY9" fmla="*/ 364567 h 1557339"/>
              <a:gd name="connsiteX10" fmla="*/ 1028700 w 2305050"/>
              <a:gd name="connsiteY10" fmla="*/ 909639 h 1557339"/>
              <a:gd name="connsiteX11" fmla="*/ 0 w 2305050"/>
              <a:gd name="connsiteY11" fmla="*/ 681039 h 1557339"/>
              <a:gd name="connsiteX12" fmla="*/ 590550 w 2305050"/>
              <a:gd name="connsiteY12" fmla="*/ 1557339 h 1557339"/>
              <a:gd name="connsiteX0" fmla="*/ 590550 w 2388539"/>
              <a:gd name="connsiteY0" fmla="*/ 1557339 h 1557339"/>
              <a:gd name="connsiteX1" fmla="*/ 1952625 w 2388539"/>
              <a:gd name="connsiteY1" fmla="*/ 1490664 h 1557339"/>
              <a:gd name="connsiteX2" fmla="*/ 2388539 w 2388539"/>
              <a:gd name="connsiteY2" fmla="*/ 1017065 h 1557339"/>
              <a:gd name="connsiteX3" fmla="*/ 1846694 w 2388539"/>
              <a:gd name="connsiteY3" fmla="*/ 818683 h 1557339"/>
              <a:gd name="connsiteX4" fmla="*/ 2144446 w 2388539"/>
              <a:gd name="connsiteY4" fmla="*/ 775628 h 1557339"/>
              <a:gd name="connsiteX5" fmla="*/ 2047875 w 2388539"/>
              <a:gd name="connsiteY5" fmla="*/ 395289 h 1557339"/>
              <a:gd name="connsiteX6" fmla="*/ 1597007 w 2388539"/>
              <a:gd name="connsiteY6" fmla="*/ 370953 h 1557339"/>
              <a:gd name="connsiteX7" fmla="*/ 1537710 w 2388539"/>
              <a:gd name="connsiteY7" fmla="*/ 878035 h 1557339"/>
              <a:gd name="connsiteX8" fmla="*/ 1195910 w 2388539"/>
              <a:gd name="connsiteY8" fmla="*/ 17428 h 1557339"/>
              <a:gd name="connsiteX9" fmla="*/ 521783 w 2388539"/>
              <a:gd name="connsiteY9" fmla="*/ 364567 h 1557339"/>
              <a:gd name="connsiteX10" fmla="*/ 1028700 w 2388539"/>
              <a:gd name="connsiteY10" fmla="*/ 909639 h 1557339"/>
              <a:gd name="connsiteX11" fmla="*/ 0 w 2388539"/>
              <a:gd name="connsiteY11" fmla="*/ 681039 h 1557339"/>
              <a:gd name="connsiteX12" fmla="*/ 590550 w 2388539"/>
              <a:gd name="connsiteY12" fmla="*/ 1557339 h 1557339"/>
              <a:gd name="connsiteX0" fmla="*/ 590550 w 2388539"/>
              <a:gd name="connsiteY0" fmla="*/ 1557339 h 1557339"/>
              <a:gd name="connsiteX1" fmla="*/ 1952625 w 2388539"/>
              <a:gd name="connsiteY1" fmla="*/ 1490664 h 1557339"/>
              <a:gd name="connsiteX2" fmla="*/ 2388539 w 2388539"/>
              <a:gd name="connsiteY2" fmla="*/ 1017065 h 1557339"/>
              <a:gd name="connsiteX3" fmla="*/ 1846694 w 2388539"/>
              <a:gd name="connsiteY3" fmla="*/ 818683 h 1557339"/>
              <a:gd name="connsiteX4" fmla="*/ 2144446 w 2388539"/>
              <a:gd name="connsiteY4" fmla="*/ 775628 h 1557339"/>
              <a:gd name="connsiteX5" fmla="*/ 2047875 w 2388539"/>
              <a:gd name="connsiteY5" fmla="*/ 395289 h 1557339"/>
              <a:gd name="connsiteX6" fmla="*/ 1597007 w 2388539"/>
              <a:gd name="connsiteY6" fmla="*/ 370953 h 1557339"/>
              <a:gd name="connsiteX7" fmla="*/ 1537710 w 2388539"/>
              <a:gd name="connsiteY7" fmla="*/ 878035 h 1557339"/>
              <a:gd name="connsiteX8" fmla="*/ 1195910 w 2388539"/>
              <a:gd name="connsiteY8" fmla="*/ 17428 h 1557339"/>
              <a:gd name="connsiteX9" fmla="*/ 521783 w 2388539"/>
              <a:gd name="connsiteY9" fmla="*/ 364567 h 1557339"/>
              <a:gd name="connsiteX10" fmla="*/ 1028700 w 2388539"/>
              <a:gd name="connsiteY10" fmla="*/ 909639 h 1557339"/>
              <a:gd name="connsiteX11" fmla="*/ 0 w 2388539"/>
              <a:gd name="connsiteY11" fmla="*/ 681039 h 1557339"/>
              <a:gd name="connsiteX12" fmla="*/ 590550 w 2388539"/>
              <a:gd name="connsiteY12" fmla="*/ 1557339 h 1557339"/>
              <a:gd name="connsiteX0" fmla="*/ 590550 w 2384564"/>
              <a:gd name="connsiteY0" fmla="*/ 1557339 h 1557339"/>
              <a:gd name="connsiteX1" fmla="*/ 1952625 w 2384564"/>
              <a:gd name="connsiteY1" fmla="*/ 1490664 h 1557339"/>
              <a:gd name="connsiteX2" fmla="*/ 2384564 w 2384564"/>
              <a:gd name="connsiteY2" fmla="*/ 1040919 h 1557339"/>
              <a:gd name="connsiteX3" fmla="*/ 1846694 w 2384564"/>
              <a:gd name="connsiteY3" fmla="*/ 818683 h 1557339"/>
              <a:gd name="connsiteX4" fmla="*/ 2144446 w 2384564"/>
              <a:gd name="connsiteY4" fmla="*/ 775628 h 1557339"/>
              <a:gd name="connsiteX5" fmla="*/ 2047875 w 2384564"/>
              <a:gd name="connsiteY5" fmla="*/ 395289 h 1557339"/>
              <a:gd name="connsiteX6" fmla="*/ 1597007 w 2384564"/>
              <a:gd name="connsiteY6" fmla="*/ 370953 h 1557339"/>
              <a:gd name="connsiteX7" fmla="*/ 1537710 w 2384564"/>
              <a:gd name="connsiteY7" fmla="*/ 878035 h 1557339"/>
              <a:gd name="connsiteX8" fmla="*/ 1195910 w 2384564"/>
              <a:gd name="connsiteY8" fmla="*/ 17428 h 1557339"/>
              <a:gd name="connsiteX9" fmla="*/ 521783 w 2384564"/>
              <a:gd name="connsiteY9" fmla="*/ 364567 h 1557339"/>
              <a:gd name="connsiteX10" fmla="*/ 1028700 w 2384564"/>
              <a:gd name="connsiteY10" fmla="*/ 909639 h 1557339"/>
              <a:gd name="connsiteX11" fmla="*/ 0 w 2384564"/>
              <a:gd name="connsiteY11" fmla="*/ 681039 h 1557339"/>
              <a:gd name="connsiteX12" fmla="*/ 590550 w 2384564"/>
              <a:gd name="connsiteY12" fmla="*/ 1557339 h 1557339"/>
              <a:gd name="connsiteX0" fmla="*/ 590550 w 2384564"/>
              <a:gd name="connsiteY0" fmla="*/ 1557339 h 1557339"/>
              <a:gd name="connsiteX1" fmla="*/ 1952625 w 2384564"/>
              <a:gd name="connsiteY1" fmla="*/ 1490664 h 1557339"/>
              <a:gd name="connsiteX2" fmla="*/ 2384564 w 2384564"/>
              <a:gd name="connsiteY2" fmla="*/ 1040919 h 1557339"/>
              <a:gd name="connsiteX3" fmla="*/ 1846694 w 2384564"/>
              <a:gd name="connsiteY3" fmla="*/ 818683 h 1557339"/>
              <a:gd name="connsiteX4" fmla="*/ 2144446 w 2384564"/>
              <a:gd name="connsiteY4" fmla="*/ 775628 h 1557339"/>
              <a:gd name="connsiteX5" fmla="*/ 2047875 w 2384564"/>
              <a:gd name="connsiteY5" fmla="*/ 395289 h 1557339"/>
              <a:gd name="connsiteX6" fmla="*/ 1597007 w 2384564"/>
              <a:gd name="connsiteY6" fmla="*/ 370953 h 1557339"/>
              <a:gd name="connsiteX7" fmla="*/ 1537710 w 2384564"/>
              <a:gd name="connsiteY7" fmla="*/ 878035 h 1557339"/>
              <a:gd name="connsiteX8" fmla="*/ 1195910 w 2384564"/>
              <a:gd name="connsiteY8" fmla="*/ 17428 h 1557339"/>
              <a:gd name="connsiteX9" fmla="*/ 521783 w 2384564"/>
              <a:gd name="connsiteY9" fmla="*/ 364567 h 1557339"/>
              <a:gd name="connsiteX10" fmla="*/ 1028700 w 2384564"/>
              <a:gd name="connsiteY10" fmla="*/ 909639 h 1557339"/>
              <a:gd name="connsiteX11" fmla="*/ 0 w 2384564"/>
              <a:gd name="connsiteY11" fmla="*/ 681039 h 1557339"/>
              <a:gd name="connsiteX12" fmla="*/ 590550 w 2384564"/>
              <a:gd name="connsiteY12" fmla="*/ 1557339 h 1557339"/>
              <a:gd name="connsiteX0" fmla="*/ 590550 w 2384564"/>
              <a:gd name="connsiteY0" fmla="*/ 1557339 h 1557339"/>
              <a:gd name="connsiteX1" fmla="*/ 1952625 w 2384564"/>
              <a:gd name="connsiteY1" fmla="*/ 1490664 h 1557339"/>
              <a:gd name="connsiteX2" fmla="*/ 2384564 w 2384564"/>
              <a:gd name="connsiteY2" fmla="*/ 1040919 h 1557339"/>
              <a:gd name="connsiteX3" fmla="*/ 1846694 w 2384564"/>
              <a:gd name="connsiteY3" fmla="*/ 818683 h 1557339"/>
              <a:gd name="connsiteX4" fmla="*/ 2144446 w 2384564"/>
              <a:gd name="connsiteY4" fmla="*/ 775628 h 1557339"/>
              <a:gd name="connsiteX5" fmla="*/ 2047875 w 2384564"/>
              <a:gd name="connsiteY5" fmla="*/ 395289 h 1557339"/>
              <a:gd name="connsiteX6" fmla="*/ 1597007 w 2384564"/>
              <a:gd name="connsiteY6" fmla="*/ 370953 h 1557339"/>
              <a:gd name="connsiteX7" fmla="*/ 1537710 w 2384564"/>
              <a:gd name="connsiteY7" fmla="*/ 878035 h 1557339"/>
              <a:gd name="connsiteX8" fmla="*/ 1195910 w 2384564"/>
              <a:gd name="connsiteY8" fmla="*/ 17428 h 1557339"/>
              <a:gd name="connsiteX9" fmla="*/ 521783 w 2384564"/>
              <a:gd name="connsiteY9" fmla="*/ 364567 h 1557339"/>
              <a:gd name="connsiteX10" fmla="*/ 1028700 w 2384564"/>
              <a:gd name="connsiteY10" fmla="*/ 909639 h 1557339"/>
              <a:gd name="connsiteX11" fmla="*/ 0 w 2384564"/>
              <a:gd name="connsiteY11" fmla="*/ 681039 h 1557339"/>
              <a:gd name="connsiteX12" fmla="*/ 590550 w 2384564"/>
              <a:gd name="connsiteY12" fmla="*/ 1557339 h 1557339"/>
              <a:gd name="connsiteX0" fmla="*/ 590550 w 2389712"/>
              <a:gd name="connsiteY0" fmla="*/ 1557339 h 1557339"/>
              <a:gd name="connsiteX1" fmla="*/ 1952625 w 2389712"/>
              <a:gd name="connsiteY1" fmla="*/ 1490664 h 1557339"/>
              <a:gd name="connsiteX2" fmla="*/ 2384564 w 2389712"/>
              <a:gd name="connsiteY2" fmla="*/ 1040919 h 1557339"/>
              <a:gd name="connsiteX3" fmla="*/ 1846694 w 2389712"/>
              <a:gd name="connsiteY3" fmla="*/ 818683 h 1557339"/>
              <a:gd name="connsiteX4" fmla="*/ 2144446 w 2389712"/>
              <a:gd name="connsiteY4" fmla="*/ 775628 h 1557339"/>
              <a:gd name="connsiteX5" fmla="*/ 2047875 w 2389712"/>
              <a:gd name="connsiteY5" fmla="*/ 395289 h 1557339"/>
              <a:gd name="connsiteX6" fmla="*/ 1597007 w 2389712"/>
              <a:gd name="connsiteY6" fmla="*/ 370953 h 1557339"/>
              <a:gd name="connsiteX7" fmla="*/ 1537710 w 2389712"/>
              <a:gd name="connsiteY7" fmla="*/ 878035 h 1557339"/>
              <a:gd name="connsiteX8" fmla="*/ 1195910 w 2389712"/>
              <a:gd name="connsiteY8" fmla="*/ 17428 h 1557339"/>
              <a:gd name="connsiteX9" fmla="*/ 521783 w 2389712"/>
              <a:gd name="connsiteY9" fmla="*/ 364567 h 1557339"/>
              <a:gd name="connsiteX10" fmla="*/ 1028700 w 2389712"/>
              <a:gd name="connsiteY10" fmla="*/ 909639 h 1557339"/>
              <a:gd name="connsiteX11" fmla="*/ 0 w 2389712"/>
              <a:gd name="connsiteY11" fmla="*/ 681039 h 1557339"/>
              <a:gd name="connsiteX12" fmla="*/ 590550 w 2389712"/>
              <a:gd name="connsiteY12" fmla="*/ 1557339 h 1557339"/>
              <a:gd name="connsiteX0" fmla="*/ 590550 w 2389712"/>
              <a:gd name="connsiteY0" fmla="*/ 1557339 h 1557339"/>
              <a:gd name="connsiteX1" fmla="*/ 1952625 w 2389712"/>
              <a:gd name="connsiteY1" fmla="*/ 1490664 h 1557339"/>
              <a:gd name="connsiteX2" fmla="*/ 2384564 w 2389712"/>
              <a:gd name="connsiteY2" fmla="*/ 1040919 h 1557339"/>
              <a:gd name="connsiteX3" fmla="*/ 1846694 w 2389712"/>
              <a:gd name="connsiteY3" fmla="*/ 818683 h 1557339"/>
              <a:gd name="connsiteX4" fmla="*/ 2144446 w 2389712"/>
              <a:gd name="connsiteY4" fmla="*/ 775628 h 1557339"/>
              <a:gd name="connsiteX5" fmla="*/ 2047875 w 2389712"/>
              <a:gd name="connsiteY5" fmla="*/ 395289 h 1557339"/>
              <a:gd name="connsiteX6" fmla="*/ 1597007 w 2389712"/>
              <a:gd name="connsiteY6" fmla="*/ 370953 h 1557339"/>
              <a:gd name="connsiteX7" fmla="*/ 1537710 w 2389712"/>
              <a:gd name="connsiteY7" fmla="*/ 878035 h 1557339"/>
              <a:gd name="connsiteX8" fmla="*/ 1195910 w 2389712"/>
              <a:gd name="connsiteY8" fmla="*/ 17428 h 1557339"/>
              <a:gd name="connsiteX9" fmla="*/ 521783 w 2389712"/>
              <a:gd name="connsiteY9" fmla="*/ 364567 h 1557339"/>
              <a:gd name="connsiteX10" fmla="*/ 1028700 w 2389712"/>
              <a:gd name="connsiteY10" fmla="*/ 909639 h 1557339"/>
              <a:gd name="connsiteX11" fmla="*/ 0 w 2389712"/>
              <a:gd name="connsiteY11" fmla="*/ 681039 h 1557339"/>
              <a:gd name="connsiteX12" fmla="*/ 590550 w 2389712"/>
              <a:gd name="connsiteY12" fmla="*/ 1557339 h 1557339"/>
              <a:gd name="connsiteX0" fmla="*/ 590550 w 2389712"/>
              <a:gd name="connsiteY0" fmla="*/ 1557339 h 1557339"/>
              <a:gd name="connsiteX1" fmla="*/ 1952625 w 2389712"/>
              <a:gd name="connsiteY1" fmla="*/ 1490664 h 1557339"/>
              <a:gd name="connsiteX2" fmla="*/ 2384564 w 2389712"/>
              <a:gd name="connsiteY2" fmla="*/ 1040919 h 1557339"/>
              <a:gd name="connsiteX3" fmla="*/ 1846694 w 2389712"/>
              <a:gd name="connsiteY3" fmla="*/ 818683 h 1557339"/>
              <a:gd name="connsiteX4" fmla="*/ 2144446 w 2389712"/>
              <a:gd name="connsiteY4" fmla="*/ 775628 h 1557339"/>
              <a:gd name="connsiteX5" fmla="*/ 2047875 w 2389712"/>
              <a:gd name="connsiteY5" fmla="*/ 395289 h 1557339"/>
              <a:gd name="connsiteX6" fmla="*/ 1597007 w 2389712"/>
              <a:gd name="connsiteY6" fmla="*/ 370953 h 1557339"/>
              <a:gd name="connsiteX7" fmla="*/ 1537710 w 2389712"/>
              <a:gd name="connsiteY7" fmla="*/ 878035 h 1557339"/>
              <a:gd name="connsiteX8" fmla="*/ 1195910 w 2389712"/>
              <a:gd name="connsiteY8" fmla="*/ 17428 h 1557339"/>
              <a:gd name="connsiteX9" fmla="*/ 521783 w 2389712"/>
              <a:gd name="connsiteY9" fmla="*/ 364567 h 1557339"/>
              <a:gd name="connsiteX10" fmla="*/ 1028700 w 2389712"/>
              <a:gd name="connsiteY10" fmla="*/ 909639 h 1557339"/>
              <a:gd name="connsiteX11" fmla="*/ 0 w 2389712"/>
              <a:gd name="connsiteY11" fmla="*/ 681039 h 1557339"/>
              <a:gd name="connsiteX12" fmla="*/ 590550 w 2389712"/>
              <a:gd name="connsiteY12" fmla="*/ 1557339 h 1557339"/>
              <a:gd name="connsiteX0" fmla="*/ 590550 w 2389712"/>
              <a:gd name="connsiteY0" fmla="*/ 1557339 h 1557339"/>
              <a:gd name="connsiteX1" fmla="*/ 1952625 w 2389712"/>
              <a:gd name="connsiteY1" fmla="*/ 1490664 h 1557339"/>
              <a:gd name="connsiteX2" fmla="*/ 2384564 w 2389712"/>
              <a:gd name="connsiteY2" fmla="*/ 1040919 h 1557339"/>
              <a:gd name="connsiteX3" fmla="*/ 1846694 w 2389712"/>
              <a:gd name="connsiteY3" fmla="*/ 818683 h 1557339"/>
              <a:gd name="connsiteX4" fmla="*/ 2144446 w 2389712"/>
              <a:gd name="connsiteY4" fmla="*/ 775628 h 1557339"/>
              <a:gd name="connsiteX5" fmla="*/ 2047875 w 2389712"/>
              <a:gd name="connsiteY5" fmla="*/ 395289 h 1557339"/>
              <a:gd name="connsiteX6" fmla="*/ 1597007 w 2389712"/>
              <a:gd name="connsiteY6" fmla="*/ 370953 h 1557339"/>
              <a:gd name="connsiteX7" fmla="*/ 1537710 w 2389712"/>
              <a:gd name="connsiteY7" fmla="*/ 878035 h 1557339"/>
              <a:gd name="connsiteX8" fmla="*/ 1195910 w 2389712"/>
              <a:gd name="connsiteY8" fmla="*/ 17428 h 1557339"/>
              <a:gd name="connsiteX9" fmla="*/ 521783 w 2389712"/>
              <a:gd name="connsiteY9" fmla="*/ 364567 h 1557339"/>
              <a:gd name="connsiteX10" fmla="*/ 1028700 w 2389712"/>
              <a:gd name="connsiteY10" fmla="*/ 909639 h 1557339"/>
              <a:gd name="connsiteX11" fmla="*/ 0 w 2389712"/>
              <a:gd name="connsiteY11" fmla="*/ 681039 h 1557339"/>
              <a:gd name="connsiteX12" fmla="*/ 590550 w 2389712"/>
              <a:gd name="connsiteY12" fmla="*/ 1557339 h 1557339"/>
              <a:gd name="connsiteX0" fmla="*/ 590550 w 2389822"/>
              <a:gd name="connsiteY0" fmla="*/ 1557339 h 1557339"/>
              <a:gd name="connsiteX1" fmla="*/ 1960576 w 2389822"/>
              <a:gd name="connsiteY1" fmla="*/ 1510542 h 1557339"/>
              <a:gd name="connsiteX2" fmla="*/ 2384564 w 2389822"/>
              <a:gd name="connsiteY2" fmla="*/ 1040919 h 1557339"/>
              <a:gd name="connsiteX3" fmla="*/ 1846694 w 2389822"/>
              <a:gd name="connsiteY3" fmla="*/ 818683 h 1557339"/>
              <a:gd name="connsiteX4" fmla="*/ 2144446 w 2389822"/>
              <a:gd name="connsiteY4" fmla="*/ 775628 h 1557339"/>
              <a:gd name="connsiteX5" fmla="*/ 2047875 w 2389822"/>
              <a:gd name="connsiteY5" fmla="*/ 395289 h 1557339"/>
              <a:gd name="connsiteX6" fmla="*/ 1597007 w 2389822"/>
              <a:gd name="connsiteY6" fmla="*/ 370953 h 1557339"/>
              <a:gd name="connsiteX7" fmla="*/ 1537710 w 2389822"/>
              <a:gd name="connsiteY7" fmla="*/ 878035 h 1557339"/>
              <a:gd name="connsiteX8" fmla="*/ 1195910 w 2389822"/>
              <a:gd name="connsiteY8" fmla="*/ 17428 h 1557339"/>
              <a:gd name="connsiteX9" fmla="*/ 521783 w 2389822"/>
              <a:gd name="connsiteY9" fmla="*/ 364567 h 1557339"/>
              <a:gd name="connsiteX10" fmla="*/ 1028700 w 2389822"/>
              <a:gd name="connsiteY10" fmla="*/ 909639 h 1557339"/>
              <a:gd name="connsiteX11" fmla="*/ 0 w 2389822"/>
              <a:gd name="connsiteY11" fmla="*/ 681039 h 1557339"/>
              <a:gd name="connsiteX12" fmla="*/ 590550 w 2389822"/>
              <a:gd name="connsiteY12" fmla="*/ 1557339 h 1557339"/>
              <a:gd name="connsiteX0" fmla="*/ 590550 w 2396855"/>
              <a:gd name="connsiteY0" fmla="*/ 1557339 h 1557339"/>
              <a:gd name="connsiteX1" fmla="*/ 1960576 w 2396855"/>
              <a:gd name="connsiteY1" fmla="*/ 1510542 h 1557339"/>
              <a:gd name="connsiteX2" fmla="*/ 2384564 w 2396855"/>
              <a:gd name="connsiteY2" fmla="*/ 1040919 h 1557339"/>
              <a:gd name="connsiteX3" fmla="*/ 1846694 w 2396855"/>
              <a:gd name="connsiteY3" fmla="*/ 818683 h 1557339"/>
              <a:gd name="connsiteX4" fmla="*/ 2144446 w 2396855"/>
              <a:gd name="connsiteY4" fmla="*/ 775628 h 1557339"/>
              <a:gd name="connsiteX5" fmla="*/ 2047875 w 2396855"/>
              <a:gd name="connsiteY5" fmla="*/ 395289 h 1557339"/>
              <a:gd name="connsiteX6" fmla="*/ 1597007 w 2396855"/>
              <a:gd name="connsiteY6" fmla="*/ 370953 h 1557339"/>
              <a:gd name="connsiteX7" fmla="*/ 1537710 w 2396855"/>
              <a:gd name="connsiteY7" fmla="*/ 878035 h 1557339"/>
              <a:gd name="connsiteX8" fmla="*/ 1195910 w 2396855"/>
              <a:gd name="connsiteY8" fmla="*/ 17428 h 1557339"/>
              <a:gd name="connsiteX9" fmla="*/ 521783 w 2396855"/>
              <a:gd name="connsiteY9" fmla="*/ 364567 h 1557339"/>
              <a:gd name="connsiteX10" fmla="*/ 1028700 w 2396855"/>
              <a:gd name="connsiteY10" fmla="*/ 909639 h 1557339"/>
              <a:gd name="connsiteX11" fmla="*/ 0 w 2396855"/>
              <a:gd name="connsiteY11" fmla="*/ 681039 h 1557339"/>
              <a:gd name="connsiteX12" fmla="*/ 590550 w 2396855"/>
              <a:gd name="connsiteY12" fmla="*/ 1557339 h 1557339"/>
              <a:gd name="connsiteX0" fmla="*/ 590550 w 2396855"/>
              <a:gd name="connsiteY0" fmla="*/ 1513607 h 1513607"/>
              <a:gd name="connsiteX1" fmla="*/ 1960576 w 2396855"/>
              <a:gd name="connsiteY1" fmla="*/ 1510542 h 1513607"/>
              <a:gd name="connsiteX2" fmla="*/ 2384564 w 2396855"/>
              <a:gd name="connsiteY2" fmla="*/ 1040919 h 1513607"/>
              <a:gd name="connsiteX3" fmla="*/ 1846694 w 2396855"/>
              <a:gd name="connsiteY3" fmla="*/ 818683 h 1513607"/>
              <a:gd name="connsiteX4" fmla="*/ 2144446 w 2396855"/>
              <a:gd name="connsiteY4" fmla="*/ 775628 h 1513607"/>
              <a:gd name="connsiteX5" fmla="*/ 2047875 w 2396855"/>
              <a:gd name="connsiteY5" fmla="*/ 395289 h 1513607"/>
              <a:gd name="connsiteX6" fmla="*/ 1597007 w 2396855"/>
              <a:gd name="connsiteY6" fmla="*/ 370953 h 1513607"/>
              <a:gd name="connsiteX7" fmla="*/ 1537710 w 2396855"/>
              <a:gd name="connsiteY7" fmla="*/ 878035 h 1513607"/>
              <a:gd name="connsiteX8" fmla="*/ 1195910 w 2396855"/>
              <a:gd name="connsiteY8" fmla="*/ 17428 h 1513607"/>
              <a:gd name="connsiteX9" fmla="*/ 521783 w 2396855"/>
              <a:gd name="connsiteY9" fmla="*/ 364567 h 1513607"/>
              <a:gd name="connsiteX10" fmla="*/ 1028700 w 2396855"/>
              <a:gd name="connsiteY10" fmla="*/ 909639 h 1513607"/>
              <a:gd name="connsiteX11" fmla="*/ 0 w 2396855"/>
              <a:gd name="connsiteY11" fmla="*/ 681039 h 1513607"/>
              <a:gd name="connsiteX12" fmla="*/ 590550 w 2396855"/>
              <a:gd name="connsiteY12" fmla="*/ 1513607 h 1513607"/>
              <a:gd name="connsiteX0" fmla="*/ 602477 w 2396855"/>
              <a:gd name="connsiteY0" fmla="*/ 1517583 h 1517583"/>
              <a:gd name="connsiteX1" fmla="*/ 1960576 w 2396855"/>
              <a:gd name="connsiteY1" fmla="*/ 1510542 h 1517583"/>
              <a:gd name="connsiteX2" fmla="*/ 2384564 w 2396855"/>
              <a:gd name="connsiteY2" fmla="*/ 1040919 h 1517583"/>
              <a:gd name="connsiteX3" fmla="*/ 1846694 w 2396855"/>
              <a:gd name="connsiteY3" fmla="*/ 818683 h 1517583"/>
              <a:gd name="connsiteX4" fmla="*/ 2144446 w 2396855"/>
              <a:gd name="connsiteY4" fmla="*/ 775628 h 1517583"/>
              <a:gd name="connsiteX5" fmla="*/ 2047875 w 2396855"/>
              <a:gd name="connsiteY5" fmla="*/ 395289 h 1517583"/>
              <a:gd name="connsiteX6" fmla="*/ 1597007 w 2396855"/>
              <a:gd name="connsiteY6" fmla="*/ 370953 h 1517583"/>
              <a:gd name="connsiteX7" fmla="*/ 1537710 w 2396855"/>
              <a:gd name="connsiteY7" fmla="*/ 878035 h 1517583"/>
              <a:gd name="connsiteX8" fmla="*/ 1195910 w 2396855"/>
              <a:gd name="connsiteY8" fmla="*/ 17428 h 1517583"/>
              <a:gd name="connsiteX9" fmla="*/ 521783 w 2396855"/>
              <a:gd name="connsiteY9" fmla="*/ 364567 h 1517583"/>
              <a:gd name="connsiteX10" fmla="*/ 1028700 w 2396855"/>
              <a:gd name="connsiteY10" fmla="*/ 909639 h 1517583"/>
              <a:gd name="connsiteX11" fmla="*/ 0 w 2396855"/>
              <a:gd name="connsiteY11" fmla="*/ 681039 h 1517583"/>
              <a:gd name="connsiteX12" fmla="*/ 602477 w 2396855"/>
              <a:gd name="connsiteY12" fmla="*/ 1517583 h 1517583"/>
              <a:gd name="connsiteX0" fmla="*/ 602477 w 2396855"/>
              <a:gd name="connsiteY0" fmla="*/ 1517583 h 1517583"/>
              <a:gd name="connsiteX1" fmla="*/ 1960576 w 2396855"/>
              <a:gd name="connsiteY1" fmla="*/ 1510542 h 1517583"/>
              <a:gd name="connsiteX2" fmla="*/ 2384564 w 2396855"/>
              <a:gd name="connsiteY2" fmla="*/ 1040919 h 1517583"/>
              <a:gd name="connsiteX3" fmla="*/ 1846694 w 2396855"/>
              <a:gd name="connsiteY3" fmla="*/ 818683 h 1517583"/>
              <a:gd name="connsiteX4" fmla="*/ 2144446 w 2396855"/>
              <a:gd name="connsiteY4" fmla="*/ 775628 h 1517583"/>
              <a:gd name="connsiteX5" fmla="*/ 2047875 w 2396855"/>
              <a:gd name="connsiteY5" fmla="*/ 395289 h 1517583"/>
              <a:gd name="connsiteX6" fmla="*/ 1597007 w 2396855"/>
              <a:gd name="connsiteY6" fmla="*/ 370953 h 1517583"/>
              <a:gd name="connsiteX7" fmla="*/ 1537710 w 2396855"/>
              <a:gd name="connsiteY7" fmla="*/ 878035 h 1517583"/>
              <a:gd name="connsiteX8" fmla="*/ 1195910 w 2396855"/>
              <a:gd name="connsiteY8" fmla="*/ 17428 h 1517583"/>
              <a:gd name="connsiteX9" fmla="*/ 521783 w 2396855"/>
              <a:gd name="connsiteY9" fmla="*/ 364567 h 1517583"/>
              <a:gd name="connsiteX10" fmla="*/ 1028700 w 2396855"/>
              <a:gd name="connsiteY10" fmla="*/ 909639 h 1517583"/>
              <a:gd name="connsiteX11" fmla="*/ 0 w 2396855"/>
              <a:gd name="connsiteY11" fmla="*/ 681039 h 1517583"/>
              <a:gd name="connsiteX12" fmla="*/ 602477 w 2396855"/>
              <a:gd name="connsiteY12" fmla="*/ 1517583 h 1517583"/>
              <a:gd name="connsiteX0" fmla="*/ 622355 w 2416733"/>
              <a:gd name="connsiteY0" fmla="*/ 1517583 h 1517583"/>
              <a:gd name="connsiteX1" fmla="*/ 1980454 w 2416733"/>
              <a:gd name="connsiteY1" fmla="*/ 1510542 h 1517583"/>
              <a:gd name="connsiteX2" fmla="*/ 2404442 w 2416733"/>
              <a:gd name="connsiteY2" fmla="*/ 1040919 h 1517583"/>
              <a:gd name="connsiteX3" fmla="*/ 1866572 w 2416733"/>
              <a:gd name="connsiteY3" fmla="*/ 818683 h 1517583"/>
              <a:gd name="connsiteX4" fmla="*/ 2164324 w 2416733"/>
              <a:gd name="connsiteY4" fmla="*/ 775628 h 1517583"/>
              <a:gd name="connsiteX5" fmla="*/ 2067753 w 2416733"/>
              <a:gd name="connsiteY5" fmla="*/ 395289 h 1517583"/>
              <a:gd name="connsiteX6" fmla="*/ 1616885 w 2416733"/>
              <a:gd name="connsiteY6" fmla="*/ 370953 h 1517583"/>
              <a:gd name="connsiteX7" fmla="*/ 1557588 w 2416733"/>
              <a:gd name="connsiteY7" fmla="*/ 878035 h 1517583"/>
              <a:gd name="connsiteX8" fmla="*/ 1215788 w 2416733"/>
              <a:gd name="connsiteY8" fmla="*/ 17428 h 1517583"/>
              <a:gd name="connsiteX9" fmla="*/ 541661 w 2416733"/>
              <a:gd name="connsiteY9" fmla="*/ 364567 h 1517583"/>
              <a:gd name="connsiteX10" fmla="*/ 1048578 w 2416733"/>
              <a:gd name="connsiteY10" fmla="*/ 909639 h 1517583"/>
              <a:gd name="connsiteX11" fmla="*/ 0 w 2416733"/>
              <a:gd name="connsiteY11" fmla="*/ 681039 h 1517583"/>
              <a:gd name="connsiteX12" fmla="*/ 622355 w 2416733"/>
              <a:gd name="connsiteY12" fmla="*/ 1517583 h 1517583"/>
              <a:gd name="connsiteX0" fmla="*/ 695331 w 2489709"/>
              <a:gd name="connsiteY0" fmla="*/ 1517583 h 1517583"/>
              <a:gd name="connsiteX1" fmla="*/ 2053430 w 2489709"/>
              <a:gd name="connsiteY1" fmla="*/ 1510542 h 1517583"/>
              <a:gd name="connsiteX2" fmla="*/ 2477418 w 2489709"/>
              <a:gd name="connsiteY2" fmla="*/ 1040919 h 1517583"/>
              <a:gd name="connsiteX3" fmla="*/ 1939548 w 2489709"/>
              <a:gd name="connsiteY3" fmla="*/ 818683 h 1517583"/>
              <a:gd name="connsiteX4" fmla="*/ 2237300 w 2489709"/>
              <a:gd name="connsiteY4" fmla="*/ 775628 h 1517583"/>
              <a:gd name="connsiteX5" fmla="*/ 2140729 w 2489709"/>
              <a:gd name="connsiteY5" fmla="*/ 395289 h 1517583"/>
              <a:gd name="connsiteX6" fmla="*/ 1689861 w 2489709"/>
              <a:gd name="connsiteY6" fmla="*/ 370953 h 1517583"/>
              <a:gd name="connsiteX7" fmla="*/ 1630564 w 2489709"/>
              <a:gd name="connsiteY7" fmla="*/ 878035 h 1517583"/>
              <a:gd name="connsiteX8" fmla="*/ 1288764 w 2489709"/>
              <a:gd name="connsiteY8" fmla="*/ 17428 h 1517583"/>
              <a:gd name="connsiteX9" fmla="*/ 614637 w 2489709"/>
              <a:gd name="connsiteY9" fmla="*/ 364567 h 1517583"/>
              <a:gd name="connsiteX10" fmla="*/ 1121554 w 2489709"/>
              <a:gd name="connsiteY10" fmla="*/ 909639 h 1517583"/>
              <a:gd name="connsiteX11" fmla="*/ 72976 w 2489709"/>
              <a:gd name="connsiteY11" fmla="*/ 681039 h 1517583"/>
              <a:gd name="connsiteX12" fmla="*/ 695331 w 2489709"/>
              <a:gd name="connsiteY12" fmla="*/ 1517583 h 1517583"/>
              <a:gd name="connsiteX0" fmla="*/ 690276 w 2484654"/>
              <a:gd name="connsiteY0" fmla="*/ 1517583 h 1517676"/>
              <a:gd name="connsiteX1" fmla="*/ 2048375 w 2484654"/>
              <a:gd name="connsiteY1" fmla="*/ 1510542 h 1517676"/>
              <a:gd name="connsiteX2" fmla="*/ 2472363 w 2484654"/>
              <a:gd name="connsiteY2" fmla="*/ 1040919 h 1517676"/>
              <a:gd name="connsiteX3" fmla="*/ 1934493 w 2484654"/>
              <a:gd name="connsiteY3" fmla="*/ 818683 h 1517676"/>
              <a:gd name="connsiteX4" fmla="*/ 2232245 w 2484654"/>
              <a:gd name="connsiteY4" fmla="*/ 775628 h 1517676"/>
              <a:gd name="connsiteX5" fmla="*/ 2135674 w 2484654"/>
              <a:gd name="connsiteY5" fmla="*/ 395289 h 1517676"/>
              <a:gd name="connsiteX6" fmla="*/ 1684806 w 2484654"/>
              <a:gd name="connsiteY6" fmla="*/ 370953 h 1517676"/>
              <a:gd name="connsiteX7" fmla="*/ 1625509 w 2484654"/>
              <a:gd name="connsiteY7" fmla="*/ 878035 h 1517676"/>
              <a:gd name="connsiteX8" fmla="*/ 1283709 w 2484654"/>
              <a:gd name="connsiteY8" fmla="*/ 17428 h 1517676"/>
              <a:gd name="connsiteX9" fmla="*/ 609582 w 2484654"/>
              <a:gd name="connsiteY9" fmla="*/ 364567 h 1517676"/>
              <a:gd name="connsiteX10" fmla="*/ 1116499 w 2484654"/>
              <a:gd name="connsiteY10" fmla="*/ 909639 h 1517676"/>
              <a:gd name="connsiteX11" fmla="*/ 67921 w 2484654"/>
              <a:gd name="connsiteY11" fmla="*/ 681039 h 1517676"/>
              <a:gd name="connsiteX12" fmla="*/ 690276 w 2484654"/>
              <a:gd name="connsiteY12" fmla="*/ 1517583 h 1517676"/>
              <a:gd name="connsiteX0" fmla="*/ 711626 w 2506004"/>
              <a:gd name="connsiteY0" fmla="*/ 1517583 h 1517690"/>
              <a:gd name="connsiteX1" fmla="*/ 2069725 w 2506004"/>
              <a:gd name="connsiteY1" fmla="*/ 1510542 h 1517690"/>
              <a:gd name="connsiteX2" fmla="*/ 2493713 w 2506004"/>
              <a:gd name="connsiteY2" fmla="*/ 1040919 h 1517690"/>
              <a:gd name="connsiteX3" fmla="*/ 1955843 w 2506004"/>
              <a:gd name="connsiteY3" fmla="*/ 818683 h 1517690"/>
              <a:gd name="connsiteX4" fmla="*/ 2253595 w 2506004"/>
              <a:gd name="connsiteY4" fmla="*/ 775628 h 1517690"/>
              <a:gd name="connsiteX5" fmla="*/ 2157024 w 2506004"/>
              <a:gd name="connsiteY5" fmla="*/ 395289 h 1517690"/>
              <a:gd name="connsiteX6" fmla="*/ 1706156 w 2506004"/>
              <a:gd name="connsiteY6" fmla="*/ 370953 h 1517690"/>
              <a:gd name="connsiteX7" fmla="*/ 1646859 w 2506004"/>
              <a:gd name="connsiteY7" fmla="*/ 878035 h 1517690"/>
              <a:gd name="connsiteX8" fmla="*/ 1305059 w 2506004"/>
              <a:gd name="connsiteY8" fmla="*/ 17428 h 1517690"/>
              <a:gd name="connsiteX9" fmla="*/ 630932 w 2506004"/>
              <a:gd name="connsiteY9" fmla="*/ 364567 h 1517690"/>
              <a:gd name="connsiteX10" fmla="*/ 1137849 w 2506004"/>
              <a:gd name="connsiteY10" fmla="*/ 909639 h 1517690"/>
              <a:gd name="connsiteX11" fmla="*/ 65417 w 2506004"/>
              <a:gd name="connsiteY11" fmla="*/ 740674 h 1517690"/>
              <a:gd name="connsiteX12" fmla="*/ 711626 w 2506004"/>
              <a:gd name="connsiteY12" fmla="*/ 1517583 h 1517690"/>
              <a:gd name="connsiteX0" fmla="*/ 677110 w 2471488"/>
              <a:gd name="connsiteY0" fmla="*/ 1517583 h 1517661"/>
              <a:gd name="connsiteX1" fmla="*/ 2035209 w 2471488"/>
              <a:gd name="connsiteY1" fmla="*/ 1510542 h 1517661"/>
              <a:gd name="connsiteX2" fmla="*/ 2459197 w 2471488"/>
              <a:gd name="connsiteY2" fmla="*/ 1040919 h 1517661"/>
              <a:gd name="connsiteX3" fmla="*/ 1921327 w 2471488"/>
              <a:gd name="connsiteY3" fmla="*/ 818683 h 1517661"/>
              <a:gd name="connsiteX4" fmla="*/ 2219079 w 2471488"/>
              <a:gd name="connsiteY4" fmla="*/ 775628 h 1517661"/>
              <a:gd name="connsiteX5" fmla="*/ 2122508 w 2471488"/>
              <a:gd name="connsiteY5" fmla="*/ 395289 h 1517661"/>
              <a:gd name="connsiteX6" fmla="*/ 1671640 w 2471488"/>
              <a:gd name="connsiteY6" fmla="*/ 370953 h 1517661"/>
              <a:gd name="connsiteX7" fmla="*/ 1612343 w 2471488"/>
              <a:gd name="connsiteY7" fmla="*/ 878035 h 1517661"/>
              <a:gd name="connsiteX8" fmla="*/ 1270543 w 2471488"/>
              <a:gd name="connsiteY8" fmla="*/ 17428 h 1517661"/>
              <a:gd name="connsiteX9" fmla="*/ 596416 w 2471488"/>
              <a:gd name="connsiteY9" fmla="*/ 364567 h 1517661"/>
              <a:gd name="connsiteX10" fmla="*/ 1103333 w 2471488"/>
              <a:gd name="connsiteY10" fmla="*/ 909639 h 1517661"/>
              <a:gd name="connsiteX11" fmla="*/ 30901 w 2471488"/>
              <a:gd name="connsiteY11" fmla="*/ 740674 h 1517661"/>
              <a:gd name="connsiteX12" fmla="*/ 677110 w 2471488"/>
              <a:gd name="connsiteY12" fmla="*/ 1517583 h 1517661"/>
              <a:gd name="connsiteX0" fmla="*/ 693833 w 2488211"/>
              <a:gd name="connsiteY0" fmla="*/ 1517583 h 1517698"/>
              <a:gd name="connsiteX1" fmla="*/ 2051932 w 2488211"/>
              <a:gd name="connsiteY1" fmla="*/ 1510542 h 1517698"/>
              <a:gd name="connsiteX2" fmla="*/ 2475920 w 2488211"/>
              <a:gd name="connsiteY2" fmla="*/ 1040919 h 1517698"/>
              <a:gd name="connsiteX3" fmla="*/ 1938050 w 2488211"/>
              <a:gd name="connsiteY3" fmla="*/ 818683 h 1517698"/>
              <a:gd name="connsiteX4" fmla="*/ 2235802 w 2488211"/>
              <a:gd name="connsiteY4" fmla="*/ 775628 h 1517698"/>
              <a:gd name="connsiteX5" fmla="*/ 2139231 w 2488211"/>
              <a:gd name="connsiteY5" fmla="*/ 395289 h 1517698"/>
              <a:gd name="connsiteX6" fmla="*/ 1688363 w 2488211"/>
              <a:gd name="connsiteY6" fmla="*/ 370953 h 1517698"/>
              <a:gd name="connsiteX7" fmla="*/ 1629066 w 2488211"/>
              <a:gd name="connsiteY7" fmla="*/ 878035 h 1517698"/>
              <a:gd name="connsiteX8" fmla="*/ 1287266 w 2488211"/>
              <a:gd name="connsiteY8" fmla="*/ 17428 h 1517698"/>
              <a:gd name="connsiteX9" fmla="*/ 613139 w 2488211"/>
              <a:gd name="connsiteY9" fmla="*/ 364567 h 1517698"/>
              <a:gd name="connsiteX10" fmla="*/ 1120056 w 2488211"/>
              <a:gd name="connsiteY10" fmla="*/ 909639 h 1517698"/>
              <a:gd name="connsiteX11" fmla="*/ 47624 w 2488211"/>
              <a:gd name="connsiteY11" fmla="*/ 740674 h 1517698"/>
              <a:gd name="connsiteX12" fmla="*/ 693833 w 2488211"/>
              <a:gd name="connsiteY12" fmla="*/ 1517583 h 1517698"/>
              <a:gd name="connsiteX0" fmla="*/ 715719 w 2510097"/>
              <a:gd name="connsiteY0" fmla="*/ 1517583 h 1517698"/>
              <a:gd name="connsiteX1" fmla="*/ 2073818 w 2510097"/>
              <a:gd name="connsiteY1" fmla="*/ 1510542 h 1517698"/>
              <a:gd name="connsiteX2" fmla="*/ 2497806 w 2510097"/>
              <a:gd name="connsiteY2" fmla="*/ 1040919 h 1517698"/>
              <a:gd name="connsiteX3" fmla="*/ 1959936 w 2510097"/>
              <a:gd name="connsiteY3" fmla="*/ 818683 h 1517698"/>
              <a:gd name="connsiteX4" fmla="*/ 2257688 w 2510097"/>
              <a:gd name="connsiteY4" fmla="*/ 775628 h 1517698"/>
              <a:gd name="connsiteX5" fmla="*/ 2161117 w 2510097"/>
              <a:gd name="connsiteY5" fmla="*/ 395289 h 1517698"/>
              <a:gd name="connsiteX6" fmla="*/ 1710249 w 2510097"/>
              <a:gd name="connsiteY6" fmla="*/ 370953 h 1517698"/>
              <a:gd name="connsiteX7" fmla="*/ 1650952 w 2510097"/>
              <a:gd name="connsiteY7" fmla="*/ 878035 h 1517698"/>
              <a:gd name="connsiteX8" fmla="*/ 1309152 w 2510097"/>
              <a:gd name="connsiteY8" fmla="*/ 17428 h 1517698"/>
              <a:gd name="connsiteX9" fmla="*/ 635025 w 2510097"/>
              <a:gd name="connsiteY9" fmla="*/ 364567 h 1517698"/>
              <a:gd name="connsiteX10" fmla="*/ 1141942 w 2510097"/>
              <a:gd name="connsiteY10" fmla="*/ 909639 h 1517698"/>
              <a:gd name="connsiteX11" fmla="*/ 45656 w 2510097"/>
              <a:gd name="connsiteY11" fmla="*/ 740674 h 1517698"/>
              <a:gd name="connsiteX12" fmla="*/ 715719 w 2510097"/>
              <a:gd name="connsiteY12" fmla="*/ 1517583 h 1517698"/>
              <a:gd name="connsiteX0" fmla="*/ 693150 w 2487528"/>
              <a:gd name="connsiteY0" fmla="*/ 1517583 h 1517683"/>
              <a:gd name="connsiteX1" fmla="*/ 2051249 w 2487528"/>
              <a:gd name="connsiteY1" fmla="*/ 1510542 h 1517683"/>
              <a:gd name="connsiteX2" fmla="*/ 2475237 w 2487528"/>
              <a:gd name="connsiteY2" fmla="*/ 1040919 h 1517683"/>
              <a:gd name="connsiteX3" fmla="*/ 1937367 w 2487528"/>
              <a:gd name="connsiteY3" fmla="*/ 818683 h 1517683"/>
              <a:gd name="connsiteX4" fmla="*/ 2235119 w 2487528"/>
              <a:gd name="connsiteY4" fmla="*/ 775628 h 1517683"/>
              <a:gd name="connsiteX5" fmla="*/ 2138548 w 2487528"/>
              <a:gd name="connsiteY5" fmla="*/ 395289 h 1517683"/>
              <a:gd name="connsiteX6" fmla="*/ 1687680 w 2487528"/>
              <a:gd name="connsiteY6" fmla="*/ 370953 h 1517683"/>
              <a:gd name="connsiteX7" fmla="*/ 1628383 w 2487528"/>
              <a:gd name="connsiteY7" fmla="*/ 878035 h 1517683"/>
              <a:gd name="connsiteX8" fmla="*/ 1286583 w 2487528"/>
              <a:gd name="connsiteY8" fmla="*/ 17428 h 1517683"/>
              <a:gd name="connsiteX9" fmla="*/ 612456 w 2487528"/>
              <a:gd name="connsiteY9" fmla="*/ 364567 h 1517683"/>
              <a:gd name="connsiteX10" fmla="*/ 1119373 w 2487528"/>
              <a:gd name="connsiteY10" fmla="*/ 909639 h 1517683"/>
              <a:gd name="connsiteX11" fmla="*/ 23087 w 2487528"/>
              <a:gd name="connsiteY11" fmla="*/ 740674 h 1517683"/>
              <a:gd name="connsiteX12" fmla="*/ 693150 w 2487528"/>
              <a:gd name="connsiteY12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3171 w 2491326"/>
              <a:gd name="connsiteY10" fmla="*/ 909639 h 1517683"/>
              <a:gd name="connsiteX11" fmla="*/ 26885 w 2491326"/>
              <a:gd name="connsiteY11" fmla="*/ 740674 h 1517683"/>
              <a:gd name="connsiteX12" fmla="*/ 696948 w 2491326"/>
              <a:gd name="connsiteY12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3171 w 2491326"/>
              <a:gd name="connsiteY10" fmla="*/ 909639 h 1517683"/>
              <a:gd name="connsiteX11" fmla="*/ 26885 w 2491326"/>
              <a:gd name="connsiteY11" fmla="*/ 740674 h 1517683"/>
              <a:gd name="connsiteX12" fmla="*/ 696948 w 2491326"/>
              <a:gd name="connsiteY12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3171 w 2491326"/>
              <a:gd name="connsiteY10" fmla="*/ 909639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3171 w 2491326"/>
              <a:gd name="connsiteY10" fmla="*/ 909639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3171 w 2491326"/>
              <a:gd name="connsiteY10" fmla="*/ 909639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3171 w 2491326"/>
              <a:gd name="connsiteY10" fmla="*/ 909639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3171 w 2491326"/>
              <a:gd name="connsiteY10" fmla="*/ 909639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3171 w 2491326"/>
              <a:gd name="connsiteY10" fmla="*/ 909639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07268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07268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07268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07268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07268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07268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1941165 w 2491326"/>
              <a:gd name="connsiteY3" fmla="*/ 81868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019940 w 2491326"/>
              <a:gd name="connsiteY3" fmla="*/ 794445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147193 w 2491326"/>
              <a:gd name="connsiteY3" fmla="*/ 994413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129014 w 2491326"/>
              <a:gd name="connsiteY3" fmla="*/ 842922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092656 w 2491326"/>
              <a:gd name="connsiteY3" fmla="*/ 800504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32181 w 2491326"/>
              <a:gd name="connsiteY7" fmla="*/ 87803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092656 w 2491326"/>
              <a:gd name="connsiteY3" fmla="*/ 800504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691478 w 2491326"/>
              <a:gd name="connsiteY6" fmla="*/ 370953 h 1517683"/>
              <a:gd name="connsiteX7" fmla="*/ 1674599 w 2491326"/>
              <a:gd name="connsiteY7" fmla="*/ 787140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092656 w 2491326"/>
              <a:gd name="connsiteY3" fmla="*/ 800504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721776 w 2491326"/>
              <a:gd name="connsiteY6" fmla="*/ 358834 h 1517683"/>
              <a:gd name="connsiteX7" fmla="*/ 1674599 w 2491326"/>
              <a:gd name="connsiteY7" fmla="*/ 787140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092656 w 2491326"/>
              <a:gd name="connsiteY3" fmla="*/ 800504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721776 w 2491326"/>
              <a:gd name="connsiteY6" fmla="*/ 358834 h 1517683"/>
              <a:gd name="connsiteX7" fmla="*/ 1656420 w 2491326"/>
              <a:gd name="connsiteY7" fmla="*/ 659888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092656 w 2491326"/>
              <a:gd name="connsiteY3" fmla="*/ 800504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721776 w 2491326"/>
              <a:gd name="connsiteY6" fmla="*/ 358834 h 1517683"/>
              <a:gd name="connsiteX7" fmla="*/ 1692778 w 2491326"/>
              <a:gd name="connsiteY7" fmla="*/ 708365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092656 w 2491326"/>
              <a:gd name="connsiteY3" fmla="*/ 800504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721776 w 2491326"/>
              <a:gd name="connsiteY6" fmla="*/ 358834 h 1517683"/>
              <a:gd name="connsiteX7" fmla="*/ 1674599 w 2491326"/>
              <a:gd name="connsiteY7" fmla="*/ 726544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135074 w 2491326"/>
              <a:gd name="connsiteY3" fmla="*/ 800504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721776 w 2491326"/>
              <a:gd name="connsiteY6" fmla="*/ 358834 h 1517683"/>
              <a:gd name="connsiteX7" fmla="*/ 1674599 w 2491326"/>
              <a:gd name="connsiteY7" fmla="*/ 726544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262326 w 2491326"/>
              <a:gd name="connsiteY3" fmla="*/ 721729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721776 w 2491326"/>
              <a:gd name="connsiteY6" fmla="*/ 358834 h 1517683"/>
              <a:gd name="connsiteX7" fmla="*/ 1674599 w 2491326"/>
              <a:gd name="connsiteY7" fmla="*/ 726544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262326 w 2491326"/>
              <a:gd name="connsiteY3" fmla="*/ 721729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721776 w 2491326"/>
              <a:gd name="connsiteY6" fmla="*/ 358834 h 1517683"/>
              <a:gd name="connsiteX7" fmla="*/ 1674599 w 2491326"/>
              <a:gd name="connsiteY7" fmla="*/ 726544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262326 w 2491326"/>
              <a:gd name="connsiteY3" fmla="*/ 721729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721776 w 2491326"/>
              <a:gd name="connsiteY6" fmla="*/ 358834 h 1517683"/>
              <a:gd name="connsiteX7" fmla="*/ 1674599 w 2491326"/>
              <a:gd name="connsiteY7" fmla="*/ 726544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262326 w 2491326"/>
              <a:gd name="connsiteY3" fmla="*/ 721729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721776 w 2491326"/>
              <a:gd name="connsiteY6" fmla="*/ 358834 h 1517683"/>
              <a:gd name="connsiteX7" fmla="*/ 1674599 w 2491326"/>
              <a:gd name="connsiteY7" fmla="*/ 726544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91326"/>
              <a:gd name="connsiteY0" fmla="*/ 1517583 h 1517683"/>
              <a:gd name="connsiteX1" fmla="*/ 2055047 w 2491326"/>
              <a:gd name="connsiteY1" fmla="*/ 1510542 h 1517683"/>
              <a:gd name="connsiteX2" fmla="*/ 2479035 w 2491326"/>
              <a:gd name="connsiteY2" fmla="*/ 1040919 h 1517683"/>
              <a:gd name="connsiteX3" fmla="*/ 2262326 w 2491326"/>
              <a:gd name="connsiteY3" fmla="*/ 721729 h 1517683"/>
              <a:gd name="connsiteX4" fmla="*/ 2238917 w 2491326"/>
              <a:gd name="connsiteY4" fmla="*/ 775628 h 1517683"/>
              <a:gd name="connsiteX5" fmla="*/ 2142346 w 2491326"/>
              <a:gd name="connsiteY5" fmla="*/ 395289 h 1517683"/>
              <a:gd name="connsiteX6" fmla="*/ 1721776 w 2491326"/>
              <a:gd name="connsiteY6" fmla="*/ 358834 h 1517683"/>
              <a:gd name="connsiteX7" fmla="*/ 1674599 w 2491326"/>
              <a:gd name="connsiteY7" fmla="*/ 726544 h 1517683"/>
              <a:gd name="connsiteX8" fmla="*/ 1290381 w 2491326"/>
              <a:gd name="connsiteY8" fmla="*/ 17428 h 1517683"/>
              <a:gd name="connsiteX9" fmla="*/ 616254 w 2491326"/>
              <a:gd name="connsiteY9" fmla="*/ 364567 h 1517683"/>
              <a:gd name="connsiteX10" fmla="*/ 1127147 w 2491326"/>
              <a:gd name="connsiteY10" fmla="*/ 794345 h 1517683"/>
              <a:gd name="connsiteX11" fmla="*/ 609565 w 2491326"/>
              <a:gd name="connsiteY11" fmla="*/ 367791 h 1517683"/>
              <a:gd name="connsiteX12" fmla="*/ 26885 w 2491326"/>
              <a:gd name="connsiteY12" fmla="*/ 740674 h 1517683"/>
              <a:gd name="connsiteX13" fmla="*/ 696948 w 2491326"/>
              <a:gd name="connsiteY13" fmla="*/ 1517583 h 1517683"/>
              <a:gd name="connsiteX0" fmla="*/ 696948 w 2485561"/>
              <a:gd name="connsiteY0" fmla="*/ 1517583 h 1517683"/>
              <a:gd name="connsiteX1" fmla="*/ 2055047 w 2485561"/>
              <a:gd name="connsiteY1" fmla="*/ 1510542 h 1517683"/>
              <a:gd name="connsiteX2" fmla="*/ 2479035 w 2485561"/>
              <a:gd name="connsiteY2" fmla="*/ 1040919 h 1517683"/>
              <a:gd name="connsiteX3" fmla="*/ 2262326 w 2485561"/>
              <a:gd name="connsiteY3" fmla="*/ 721729 h 1517683"/>
              <a:gd name="connsiteX4" fmla="*/ 2238917 w 2485561"/>
              <a:gd name="connsiteY4" fmla="*/ 775628 h 1517683"/>
              <a:gd name="connsiteX5" fmla="*/ 2142346 w 2485561"/>
              <a:gd name="connsiteY5" fmla="*/ 395289 h 1517683"/>
              <a:gd name="connsiteX6" fmla="*/ 1721776 w 2485561"/>
              <a:gd name="connsiteY6" fmla="*/ 358834 h 1517683"/>
              <a:gd name="connsiteX7" fmla="*/ 1674599 w 2485561"/>
              <a:gd name="connsiteY7" fmla="*/ 726544 h 1517683"/>
              <a:gd name="connsiteX8" fmla="*/ 1290381 w 2485561"/>
              <a:gd name="connsiteY8" fmla="*/ 17428 h 1517683"/>
              <a:gd name="connsiteX9" fmla="*/ 616254 w 2485561"/>
              <a:gd name="connsiteY9" fmla="*/ 364567 h 1517683"/>
              <a:gd name="connsiteX10" fmla="*/ 1127147 w 2485561"/>
              <a:gd name="connsiteY10" fmla="*/ 794345 h 1517683"/>
              <a:gd name="connsiteX11" fmla="*/ 609565 w 2485561"/>
              <a:gd name="connsiteY11" fmla="*/ 367791 h 1517683"/>
              <a:gd name="connsiteX12" fmla="*/ 26885 w 2485561"/>
              <a:gd name="connsiteY12" fmla="*/ 740674 h 1517683"/>
              <a:gd name="connsiteX13" fmla="*/ 696948 w 2485561"/>
              <a:gd name="connsiteY13" fmla="*/ 1517583 h 1517683"/>
              <a:gd name="connsiteX0" fmla="*/ 696948 w 2485561"/>
              <a:gd name="connsiteY0" fmla="*/ 1517583 h 1517683"/>
              <a:gd name="connsiteX1" fmla="*/ 2055047 w 2485561"/>
              <a:gd name="connsiteY1" fmla="*/ 1510542 h 1517683"/>
              <a:gd name="connsiteX2" fmla="*/ 2479035 w 2485561"/>
              <a:gd name="connsiteY2" fmla="*/ 1040919 h 1517683"/>
              <a:gd name="connsiteX3" fmla="*/ 2262326 w 2485561"/>
              <a:gd name="connsiteY3" fmla="*/ 721729 h 1517683"/>
              <a:gd name="connsiteX4" fmla="*/ 2238917 w 2485561"/>
              <a:gd name="connsiteY4" fmla="*/ 775628 h 1517683"/>
              <a:gd name="connsiteX5" fmla="*/ 2142346 w 2485561"/>
              <a:gd name="connsiteY5" fmla="*/ 395289 h 1517683"/>
              <a:gd name="connsiteX6" fmla="*/ 1721776 w 2485561"/>
              <a:gd name="connsiteY6" fmla="*/ 358834 h 1517683"/>
              <a:gd name="connsiteX7" fmla="*/ 1674599 w 2485561"/>
              <a:gd name="connsiteY7" fmla="*/ 726544 h 1517683"/>
              <a:gd name="connsiteX8" fmla="*/ 1290381 w 2485561"/>
              <a:gd name="connsiteY8" fmla="*/ 17428 h 1517683"/>
              <a:gd name="connsiteX9" fmla="*/ 616254 w 2485561"/>
              <a:gd name="connsiteY9" fmla="*/ 364567 h 1517683"/>
              <a:gd name="connsiteX10" fmla="*/ 1127147 w 2485561"/>
              <a:gd name="connsiteY10" fmla="*/ 794345 h 1517683"/>
              <a:gd name="connsiteX11" fmla="*/ 609565 w 2485561"/>
              <a:gd name="connsiteY11" fmla="*/ 367791 h 1517683"/>
              <a:gd name="connsiteX12" fmla="*/ 26885 w 2485561"/>
              <a:gd name="connsiteY12" fmla="*/ 740674 h 1517683"/>
              <a:gd name="connsiteX13" fmla="*/ 696948 w 2485561"/>
              <a:gd name="connsiteY13" fmla="*/ 1517583 h 1517683"/>
              <a:gd name="connsiteX0" fmla="*/ 696948 w 2485561"/>
              <a:gd name="connsiteY0" fmla="*/ 1517583 h 1517683"/>
              <a:gd name="connsiteX1" fmla="*/ 2055047 w 2485561"/>
              <a:gd name="connsiteY1" fmla="*/ 1510542 h 1517683"/>
              <a:gd name="connsiteX2" fmla="*/ 2479035 w 2485561"/>
              <a:gd name="connsiteY2" fmla="*/ 1040919 h 1517683"/>
              <a:gd name="connsiteX3" fmla="*/ 2262326 w 2485561"/>
              <a:gd name="connsiteY3" fmla="*/ 721729 h 1517683"/>
              <a:gd name="connsiteX4" fmla="*/ 2238917 w 2485561"/>
              <a:gd name="connsiteY4" fmla="*/ 775628 h 1517683"/>
              <a:gd name="connsiteX5" fmla="*/ 2142346 w 2485561"/>
              <a:gd name="connsiteY5" fmla="*/ 395289 h 1517683"/>
              <a:gd name="connsiteX6" fmla="*/ 1721776 w 2485561"/>
              <a:gd name="connsiteY6" fmla="*/ 358834 h 1517683"/>
              <a:gd name="connsiteX7" fmla="*/ 1674599 w 2485561"/>
              <a:gd name="connsiteY7" fmla="*/ 726544 h 1517683"/>
              <a:gd name="connsiteX8" fmla="*/ 1290381 w 2485561"/>
              <a:gd name="connsiteY8" fmla="*/ 17428 h 1517683"/>
              <a:gd name="connsiteX9" fmla="*/ 616254 w 2485561"/>
              <a:gd name="connsiteY9" fmla="*/ 364567 h 1517683"/>
              <a:gd name="connsiteX10" fmla="*/ 1127147 w 2485561"/>
              <a:gd name="connsiteY10" fmla="*/ 794345 h 1517683"/>
              <a:gd name="connsiteX11" fmla="*/ 609565 w 2485561"/>
              <a:gd name="connsiteY11" fmla="*/ 367791 h 1517683"/>
              <a:gd name="connsiteX12" fmla="*/ 26885 w 2485561"/>
              <a:gd name="connsiteY12" fmla="*/ 740674 h 1517683"/>
              <a:gd name="connsiteX13" fmla="*/ 696948 w 2485561"/>
              <a:gd name="connsiteY13" fmla="*/ 1517583 h 1517683"/>
              <a:gd name="connsiteX0" fmla="*/ 696948 w 2485561"/>
              <a:gd name="connsiteY0" fmla="*/ 1517583 h 1517683"/>
              <a:gd name="connsiteX1" fmla="*/ 2055047 w 2485561"/>
              <a:gd name="connsiteY1" fmla="*/ 1510542 h 1517683"/>
              <a:gd name="connsiteX2" fmla="*/ 2479035 w 2485561"/>
              <a:gd name="connsiteY2" fmla="*/ 1040919 h 1517683"/>
              <a:gd name="connsiteX3" fmla="*/ 2262326 w 2485561"/>
              <a:gd name="connsiteY3" fmla="*/ 721729 h 1517683"/>
              <a:gd name="connsiteX4" fmla="*/ 2238917 w 2485561"/>
              <a:gd name="connsiteY4" fmla="*/ 775628 h 1517683"/>
              <a:gd name="connsiteX5" fmla="*/ 2142346 w 2485561"/>
              <a:gd name="connsiteY5" fmla="*/ 395289 h 1517683"/>
              <a:gd name="connsiteX6" fmla="*/ 1721776 w 2485561"/>
              <a:gd name="connsiteY6" fmla="*/ 358834 h 1517683"/>
              <a:gd name="connsiteX7" fmla="*/ 1674599 w 2485561"/>
              <a:gd name="connsiteY7" fmla="*/ 726544 h 1517683"/>
              <a:gd name="connsiteX8" fmla="*/ 1290381 w 2485561"/>
              <a:gd name="connsiteY8" fmla="*/ 17428 h 1517683"/>
              <a:gd name="connsiteX9" fmla="*/ 616254 w 2485561"/>
              <a:gd name="connsiteY9" fmla="*/ 364567 h 1517683"/>
              <a:gd name="connsiteX10" fmla="*/ 1127147 w 2485561"/>
              <a:gd name="connsiteY10" fmla="*/ 794345 h 1517683"/>
              <a:gd name="connsiteX11" fmla="*/ 609565 w 2485561"/>
              <a:gd name="connsiteY11" fmla="*/ 367791 h 1517683"/>
              <a:gd name="connsiteX12" fmla="*/ 26885 w 2485561"/>
              <a:gd name="connsiteY12" fmla="*/ 740674 h 1517683"/>
              <a:gd name="connsiteX13" fmla="*/ 696948 w 2485561"/>
              <a:gd name="connsiteY13" fmla="*/ 1517583 h 1517683"/>
              <a:gd name="connsiteX0" fmla="*/ 696948 w 2485561"/>
              <a:gd name="connsiteY0" fmla="*/ 1517583 h 1517683"/>
              <a:gd name="connsiteX1" fmla="*/ 2055047 w 2485561"/>
              <a:gd name="connsiteY1" fmla="*/ 1510542 h 1517683"/>
              <a:gd name="connsiteX2" fmla="*/ 2479035 w 2485561"/>
              <a:gd name="connsiteY2" fmla="*/ 1040919 h 1517683"/>
              <a:gd name="connsiteX3" fmla="*/ 2262326 w 2485561"/>
              <a:gd name="connsiteY3" fmla="*/ 691431 h 1517683"/>
              <a:gd name="connsiteX4" fmla="*/ 2238917 w 2485561"/>
              <a:gd name="connsiteY4" fmla="*/ 775628 h 1517683"/>
              <a:gd name="connsiteX5" fmla="*/ 2142346 w 2485561"/>
              <a:gd name="connsiteY5" fmla="*/ 395289 h 1517683"/>
              <a:gd name="connsiteX6" fmla="*/ 1721776 w 2485561"/>
              <a:gd name="connsiteY6" fmla="*/ 358834 h 1517683"/>
              <a:gd name="connsiteX7" fmla="*/ 1674599 w 2485561"/>
              <a:gd name="connsiteY7" fmla="*/ 726544 h 1517683"/>
              <a:gd name="connsiteX8" fmla="*/ 1290381 w 2485561"/>
              <a:gd name="connsiteY8" fmla="*/ 17428 h 1517683"/>
              <a:gd name="connsiteX9" fmla="*/ 616254 w 2485561"/>
              <a:gd name="connsiteY9" fmla="*/ 364567 h 1517683"/>
              <a:gd name="connsiteX10" fmla="*/ 1127147 w 2485561"/>
              <a:gd name="connsiteY10" fmla="*/ 794345 h 1517683"/>
              <a:gd name="connsiteX11" fmla="*/ 609565 w 2485561"/>
              <a:gd name="connsiteY11" fmla="*/ 367791 h 1517683"/>
              <a:gd name="connsiteX12" fmla="*/ 26885 w 2485561"/>
              <a:gd name="connsiteY12" fmla="*/ 740674 h 1517683"/>
              <a:gd name="connsiteX13" fmla="*/ 696948 w 2485561"/>
              <a:gd name="connsiteY13" fmla="*/ 1517583 h 1517683"/>
              <a:gd name="connsiteX0" fmla="*/ 696948 w 2485561"/>
              <a:gd name="connsiteY0" fmla="*/ 1517583 h 1517683"/>
              <a:gd name="connsiteX1" fmla="*/ 2055047 w 2485561"/>
              <a:gd name="connsiteY1" fmla="*/ 1510542 h 1517683"/>
              <a:gd name="connsiteX2" fmla="*/ 2479035 w 2485561"/>
              <a:gd name="connsiteY2" fmla="*/ 1040919 h 1517683"/>
              <a:gd name="connsiteX3" fmla="*/ 2262326 w 2485561"/>
              <a:gd name="connsiteY3" fmla="*/ 691431 h 1517683"/>
              <a:gd name="connsiteX4" fmla="*/ 2220738 w 2485561"/>
              <a:gd name="connsiteY4" fmla="*/ 781688 h 1517683"/>
              <a:gd name="connsiteX5" fmla="*/ 2142346 w 2485561"/>
              <a:gd name="connsiteY5" fmla="*/ 395289 h 1517683"/>
              <a:gd name="connsiteX6" fmla="*/ 1721776 w 2485561"/>
              <a:gd name="connsiteY6" fmla="*/ 358834 h 1517683"/>
              <a:gd name="connsiteX7" fmla="*/ 1674599 w 2485561"/>
              <a:gd name="connsiteY7" fmla="*/ 726544 h 1517683"/>
              <a:gd name="connsiteX8" fmla="*/ 1290381 w 2485561"/>
              <a:gd name="connsiteY8" fmla="*/ 17428 h 1517683"/>
              <a:gd name="connsiteX9" fmla="*/ 616254 w 2485561"/>
              <a:gd name="connsiteY9" fmla="*/ 364567 h 1517683"/>
              <a:gd name="connsiteX10" fmla="*/ 1127147 w 2485561"/>
              <a:gd name="connsiteY10" fmla="*/ 794345 h 1517683"/>
              <a:gd name="connsiteX11" fmla="*/ 609565 w 2485561"/>
              <a:gd name="connsiteY11" fmla="*/ 367791 h 1517683"/>
              <a:gd name="connsiteX12" fmla="*/ 26885 w 2485561"/>
              <a:gd name="connsiteY12" fmla="*/ 740674 h 1517683"/>
              <a:gd name="connsiteX13" fmla="*/ 696948 w 2485561"/>
              <a:gd name="connsiteY13" fmla="*/ 1517583 h 1517683"/>
              <a:gd name="connsiteX0" fmla="*/ 696948 w 2485561"/>
              <a:gd name="connsiteY0" fmla="*/ 1517583 h 1517683"/>
              <a:gd name="connsiteX1" fmla="*/ 2055047 w 2485561"/>
              <a:gd name="connsiteY1" fmla="*/ 1510542 h 1517683"/>
              <a:gd name="connsiteX2" fmla="*/ 2479035 w 2485561"/>
              <a:gd name="connsiteY2" fmla="*/ 1040919 h 1517683"/>
              <a:gd name="connsiteX3" fmla="*/ 2262326 w 2485561"/>
              <a:gd name="connsiteY3" fmla="*/ 691431 h 1517683"/>
              <a:gd name="connsiteX4" fmla="*/ 2220738 w 2485561"/>
              <a:gd name="connsiteY4" fmla="*/ 781688 h 1517683"/>
              <a:gd name="connsiteX5" fmla="*/ 2142346 w 2485561"/>
              <a:gd name="connsiteY5" fmla="*/ 395289 h 1517683"/>
              <a:gd name="connsiteX6" fmla="*/ 1721776 w 2485561"/>
              <a:gd name="connsiteY6" fmla="*/ 358834 h 1517683"/>
              <a:gd name="connsiteX7" fmla="*/ 1674599 w 2485561"/>
              <a:gd name="connsiteY7" fmla="*/ 726544 h 1517683"/>
              <a:gd name="connsiteX8" fmla="*/ 1290381 w 2485561"/>
              <a:gd name="connsiteY8" fmla="*/ 17428 h 1517683"/>
              <a:gd name="connsiteX9" fmla="*/ 616254 w 2485561"/>
              <a:gd name="connsiteY9" fmla="*/ 364567 h 1517683"/>
              <a:gd name="connsiteX10" fmla="*/ 1127147 w 2485561"/>
              <a:gd name="connsiteY10" fmla="*/ 794345 h 1517683"/>
              <a:gd name="connsiteX11" fmla="*/ 609565 w 2485561"/>
              <a:gd name="connsiteY11" fmla="*/ 367791 h 1517683"/>
              <a:gd name="connsiteX12" fmla="*/ 26885 w 2485561"/>
              <a:gd name="connsiteY12" fmla="*/ 740674 h 1517683"/>
              <a:gd name="connsiteX13" fmla="*/ 696948 w 2485561"/>
              <a:gd name="connsiteY13" fmla="*/ 1517583 h 1517683"/>
              <a:gd name="connsiteX0" fmla="*/ 696948 w 2485561"/>
              <a:gd name="connsiteY0" fmla="*/ 1517583 h 1517683"/>
              <a:gd name="connsiteX1" fmla="*/ 2055047 w 2485561"/>
              <a:gd name="connsiteY1" fmla="*/ 1510542 h 1517683"/>
              <a:gd name="connsiteX2" fmla="*/ 2479035 w 2485561"/>
              <a:gd name="connsiteY2" fmla="*/ 1040919 h 1517683"/>
              <a:gd name="connsiteX3" fmla="*/ 2262326 w 2485561"/>
              <a:gd name="connsiteY3" fmla="*/ 691431 h 1517683"/>
              <a:gd name="connsiteX4" fmla="*/ 2220738 w 2485561"/>
              <a:gd name="connsiteY4" fmla="*/ 781688 h 1517683"/>
              <a:gd name="connsiteX5" fmla="*/ 2142346 w 2485561"/>
              <a:gd name="connsiteY5" fmla="*/ 395289 h 1517683"/>
              <a:gd name="connsiteX6" fmla="*/ 1721776 w 2485561"/>
              <a:gd name="connsiteY6" fmla="*/ 358834 h 1517683"/>
              <a:gd name="connsiteX7" fmla="*/ 1674599 w 2485561"/>
              <a:gd name="connsiteY7" fmla="*/ 726544 h 1517683"/>
              <a:gd name="connsiteX8" fmla="*/ 1290381 w 2485561"/>
              <a:gd name="connsiteY8" fmla="*/ 17428 h 1517683"/>
              <a:gd name="connsiteX9" fmla="*/ 616254 w 2485561"/>
              <a:gd name="connsiteY9" fmla="*/ 364567 h 1517683"/>
              <a:gd name="connsiteX10" fmla="*/ 1127147 w 2485561"/>
              <a:gd name="connsiteY10" fmla="*/ 794345 h 1517683"/>
              <a:gd name="connsiteX11" fmla="*/ 609565 w 2485561"/>
              <a:gd name="connsiteY11" fmla="*/ 367791 h 1517683"/>
              <a:gd name="connsiteX12" fmla="*/ 26885 w 2485561"/>
              <a:gd name="connsiteY12" fmla="*/ 740674 h 1517683"/>
              <a:gd name="connsiteX13" fmla="*/ 696948 w 2485561"/>
              <a:gd name="connsiteY13" fmla="*/ 1517583 h 1517683"/>
              <a:gd name="connsiteX0" fmla="*/ 696948 w 2485561"/>
              <a:gd name="connsiteY0" fmla="*/ 1517583 h 1517683"/>
              <a:gd name="connsiteX1" fmla="*/ 2055047 w 2485561"/>
              <a:gd name="connsiteY1" fmla="*/ 1510542 h 1517683"/>
              <a:gd name="connsiteX2" fmla="*/ 2479035 w 2485561"/>
              <a:gd name="connsiteY2" fmla="*/ 1040919 h 1517683"/>
              <a:gd name="connsiteX3" fmla="*/ 2262326 w 2485561"/>
              <a:gd name="connsiteY3" fmla="*/ 691431 h 1517683"/>
              <a:gd name="connsiteX4" fmla="*/ 2190440 w 2485561"/>
              <a:gd name="connsiteY4" fmla="*/ 799867 h 1517683"/>
              <a:gd name="connsiteX5" fmla="*/ 2142346 w 2485561"/>
              <a:gd name="connsiteY5" fmla="*/ 395289 h 1517683"/>
              <a:gd name="connsiteX6" fmla="*/ 1721776 w 2485561"/>
              <a:gd name="connsiteY6" fmla="*/ 358834 h 1517683"/>
              <a:gd name="connsiteX7" fmla="*/ 1674599 w 2485561"/>
              <a:gd name="connsiteY7" fmla="*/ 726544 h 1517683"/>
              <a:gd name="connsiteX8" fmla="*/ 1290381 w 2485561"/>
              <a:gd name="connsiteY8" fmla="*/ 17428 h 1517683"/>
              <a:gd name="connsiteX9" fmla="*/ 616254 w 2485561"/>
              <a:gd name="connsiteY9" fmla="*/ 364567 h 1517683"/>
              <a:gd name="connsiteX10" fmla="*/ 1127147 w 2485561"/>
              <a:gd name="connsiteY10" fmla="*/ 794345 h 1517683"/>
              <a:gd name="connsiteX11" fmla="*/ 609565 w 2485561"/>
              <a:gd name="connsiteY11" fmla="*/ 367791 h 1517683"/>
              <a:gd name="connsiteX12" fmla="*/ 26885 w 2485561"/>
              <a:gd name="connsiteY12" fmla="*/ 740674 h 1517683"/>
              <a:gd name="connsiteX13" fmla="*/ 696948 w 2485561"/>
              <a:gd name="connsiteY13" fmla="*/ 1517583 h 1517683"/>
              <a:gd name="connsiteX0" fmla="*/ 696948 w 2485561"/>
              <a:gd name="connsiteY0" fmla="*/ 1517583 h 1517683"/>
              <a:gd name="connsiteX1" fmla="*/ 2055047 w 2485561"/>
              <a:gd name="connsiteY1" fmla="*/ 1510542 h 1517683"/>
              <a:gd name="connsiteX2" fmla="*/ 2479035 w 2485561"/>
              <a:gd name="connsiteY2" fmla="*/ 1040919 h 1517683"/>
              <a:gd name="connsiteX3" fmla="*/ 2341101 w 2485561"/>
              <a:gd name="connsiteY3" fmla="*/ 697491 h 1517683"/>
              <a:gd name="connsiteX4" fmla="*/ 2190440 w 2485561"/>
              <a:gd name="connsiteY4" fmla="*/ 799867 h 1517683"/>
              <a:gd name="connsiteX5" fmla="*/ 2142346 w 2485561"/>
              <a:gd name="connsiteY5" fmla="*/ 395289 h 1517683"/>
              <a:gd name="connsiteX6" fmla="*/ 1721776 w 2485561"/>
              <a:gd name="connsiteY6" fmla="*/ 358834 h 1517683"/>
              <a:gd name="connsiteX7" fmla="*/ 1674599 w 2485561"/>
              <a:gd name="connsiteY7" fmla="*/ 726544 h 1517683"/>
              <a:gd name="connsiteX8" fmla="*/ 1290381 w 2485561"/>
              <a:gd name="connsiteY8" fmla="*/ 17428 h 1517683"/>
              <a:gd name="connsiteX9" fmla="*/ 616254 w 2485561"/>
              <a:gd name="connsiteY9" fmla="*/ 364567 h 1517683"/>
              <a:gd name="connsiteX10" fmla="*/ 1127147 w 2485561"/>
              <a:gd name="connsiteY10" fmla="*/ 794345 h 1517683"/>
              <a:gd name="connsiteX11" fmla="*/ 609565 w 2485561"/>
              <a:gd name="connsiteY11" fmla="*/ 367791 h 1517683"/>
              <a:gd name="connsiteX12" fmla="*/ 26885 w 2485561"/>
              <a:gd name="connsiteY12" fmla="*/ 740674 h 1517683"/>
              <a:gd name="connsiteX13" fmla="*/ 696948 w 2485561"/>
              <a:gd name="connsiteY13" fmla="*/ 1517583 h 1517683"/>
              <a:gd name="connsiteX0" fmla="*/ 696948 w 2485561"/>
              <a:gd name="connsiteY0" fmla="*/ 1517583 h 1517683"/>
              <a:gd name="connsiteX1" fmla="*/ 2055047 w 2485561"/>
              <a:gd name="connsiteY1" fmla="*/ 1510542 h 1517683"/>
              <a:gd name="connsiteX2" fmla="*/ 2479035 w 2485561"/>
              <a:gd name="connsiteY2" fmla="*/ 1040919 h 1517683"/>
              <a:gd name="connsiteX3" fmla="*/ 2341101 w 2485561"/>
              <a:gd name="connsiteY3" fmla="*/ 697491 h 1517683"/>
              <a:gd name="connsiteX4" fmla="*/ 2190440 w 2485561"/>
              <a:gd name="connsiteY4" fmla="*/ 799867 h 1517683"/>
              <a:gd name="connsiteX5" fmla="*/ 2142346 w 2485561"/>
              <a:gd name="connsiteY5" fmla="*/ 395289 h 1517683"/>
              <a:gd name="connsiteX6" fmla="*/ 1721776 w 2485561"/>
              <a:gd name="connsiteY6" fmla="*/ 358834 h 1517683"/>
              <a:gd name="connsiteX7" fmla="*/ 1674599 w 2485561"/>
              <a:gd name="connsiteY7" fmla="*/ 726544 h 1517683"/>
              <a:gd name="connsiteX8" fmla="*/ 1290381 w 2485561"/>
              <a:gd name="connsiteY8" fmla="*/ 17428 h 1517683"/>
              <a:gd name="connsiteX9" fmla="*/ 616254 w 2485561"/>
              <a:gd name="connsiteY9" fmla="*/ 364567 h 1517683"/>
              <a:gd name="connsiteX10" fmla="*/ 1127147 w 2485561"/>
              <a:gd name="connsiteY10" fmla="*/ 794345 h 1517683"/>
              <a:gd name="connsiteX11" fmla="*/ 609565 w 2485561"/>
              <a:gd name="connsiteY11" fmla="*/ 367791 h 1517683"/>
              <a:gd name="connsiteX12" fmla="*/ 26885 w 2485561"/>
              <a:gd name="connsiteY12" fmla="*/ 740674 h 1517683"/>
              <a:gd name="connsiteX13" fmla="*/ 696948 w 2485561"/>
              <a:gd name="connsiteY13" fmla="*/ 1517583 h 1517683"/>
              <a:gd name="connsiteX0" fmla="*/ 696948 w 2485561"/>
              <a:gd name="connsiteY0" fmla="*/ 1517583 h 1517683"/>
              <a:gd name="connsiteX1" fmla="*/ 2055047 w 2485561"/>
              <a:gd name="connsiteY1" fmla="*/ 1510542 h 1517683"/>
              <a:gd name="connsiteX2" fmla="*/ 2479035 w 2485561"/>
              <a:gd name="connsiteY2" fmla="*/ 1040919 h 1517683"/>
              <a:gd name="connsiteX3" fmla="*/ 2341101 w 2485561"/>
              <a:gd name="connsiteY3" fmla="*/ 697491 h 1517683"/>
              <a:gd name="connsiteX4" fmla="*/ 2190440 w 2485561"/>
              <a:gd name="connsiteY4" fmla="*/ 799867 h 1517683"/>
              <a:gd name="connsiteX5" fmla="*/ 2142346 w 2485561"/>
              <a:gd name="connsiteY5" fmla="*/ 395289 h 1517683"/>
              <a:gd name="connsiteX6" fmla="*/ 1721776 w 2485561"/>
              <a:gd name="connsiteY6" fmla="*/ 358834 h 1517683"/>
              <a:gd name="connsiteX7" fmla="*/ 1674599 w 2485561"/>
              <a:gd name="connsiteY7" fmla="*/ 726544 h 1517683"/>
              <a:gd name="connsiteX8" fmla="*/ 1290381 w 2485561"/>
              <a:gd name="connsiteY8" fmla="*/ 17428 h 1517683"/>
              <a:gd name="connsiteX9" fmla="*/ 616254 w 2485561"/>
              <a:gd name="connsiteY9" fmla="*/ 364567 h 1517683"/>
              <a:gd name="connsiteX10" fmla="*/ 1127147 w 2485561"/>
              <a:gd name="connsiteY10" fmla="*/ 794345 h 1517683"/>
              <a:gd name="connsiteX11" fmla="*/ 609565 w 2485561"/>
              <a:gd name="connsiteY11" fmla="*/ 367791 h 1517683"/>
              <a:gd name="connsiteX12" fmla="*/ 26885 w 2485561"/>
              <a:gd name="connsiteY12" fmla="*/ 740674 h 1517683"/>
              <a:gd name="connsiteX13" fmla="*/ 696948 w 2485561"/>
              <a:gd name="connsiteY13" fmla="*/ 1517583 h 1517683"/>
              <a:gd name="connsiteX0" fmla="*/ 696948 w 2526440"/>
              <a:gd name="connsiteY0" fmla="*/ 1517583 h 1517683"/>
              <a:gd name="connsiteX1" fmla="*/ 2055047 w 2526440"/>
              <a:gd name="connsiteY1" fmla="*/ 1510542 h 1517683"/>
              <a:gd name="connsiteX2" fmla="*/ 2521453 w 2526440"/>
              <a:gd name="connsiteY2" fmla="*/ 1028800 h 1517683"/>
              <a:gd name="connsiteX3" fmla="*/ 2341101 w 2526440"/>
              <a:gd name="connsiteY3" fmla="*/ 697491 h 1517683"/>
              <a:gd name="connsiteX4" fmla="*/ 2190440 w 2526440"/>
              <a:gd name="connsiteY4" fmla="*/ 799867 h 1517683"/>
              <a:gd name="connsiteX5" fmla="*/ 2142346 w 2526440"/>
              <a:gd name="connsiteY5" fmla="*/ 395289 h 1517683"/>
              <a:gd name="connsiteX6" fmla="*/ 1721776 w 2526440"/>
              <a:gd name="connsiteY6" fmla="*/ 358834 h 1517683"/>
              <a:gd name="connsiteX7" fmla="*/ 1674599 w 2526440"/>
              <a:gd name="connsiteY7" fmla="*/ 726544 h 1517683"/>
              <a:gd name="connsiteX8" fmla="*/ 1290381 w 2526440"/>
              <a:gd name="connsiteY8" fmla="*/ 17428 h 1517683"/>
              <a:gd name="connsiteX9" fmla="*/ 616254 w 2526440"/>
              <a:gd name="connsiteY9" fmla="*/ 364567 h 1517683"/>
              <a:gd name="connsiteX10" fmla="*/ 1127147 w 2526440"/>
              <a:gd name="connsiteY10" fmla="*/ 794345 h 1517683"/>
              <a:gd name="connsiteX11" fmla="*/ 609565 w 2526440"/>
              <a:gd name="connsiteY11" fmla="*/ 367791 h 1517683"/>
              <a:gd name="connsiteX12" fmla="*/ 26885 w 2526440"/>
              <a:gd name="connsiteY12" fmla="*/ 740674 h 1517683"/>
              <a:gd name="connsiteX13" fmla="*/ 696948 w 2526440"/>
              <a:gd name="connsiteY13" fmla="*/ 1517583 h 1517683"/>
              <a:gd name="connsiteX0" fmla="*/ 696948 w 2526440"/>
              <a:gd name="connsiteY0" fmla="*/ 1517583 h 1517683"/>
              <a:gd name="connsiteX1" fmla="*/ 2055047 w 2526440"/>
              <a:gd name="connsiteY1" fmla="*/ 1510542 h 1517683"/>
              <a:gd name="connsiteX2" fmla="*/ 2521453 w 2526440"/>
              <a:gd name="connsiteY2" fmla="*/ 1028800 h 1517683"/>
              <a:gd name="connsiteX3" fmla="*/ 2347161 w 2526440"/>
              <a:gd name="connsiteY3" fmla="*/ 770207 h 1517683"/>
              <a:gd name="connsiteX4" fmla="*/ 2190440 w 2526440"/>
              <a:gd name="connsiteY4" fmla="*/ 799867 h 1517683"/>
              <a:gd name="connsiteX5" fmla="*/ 2142346 w 2526440"/>
              <a:gd name="connsiteY5" fmla="*/ 395289 h 1517683"/>
              <a:gd name="connsiteX6" fmla="*/ 1721776 w 2526440"/>
              <a:gd name="connsiteY6" fmla="*/ 358834 h 1517683"/>
              <a:gd name="connsiteX7" fmla="*/ 1674599 w 2526440"/>
              <a:gd name="connsiteY7" fmla="*/ 726544 h 1517683"/>
              <a:gd name="connsiteX8" fmla="*/ 1290381 w 2526440"/>
              <a:gd name="connsiteY8" fmla="*/ 17428 h 1517683"/>
              <a:gd name="connsiteX9" fmla="*/ 616254 w 2526440"/>
              <a:gd name="connsiteY9" fmla="*/ 364567 h 1517683"/>
              <a:gd name="connsiteX10" fmla="*/ 1127147 w 2526440"/>
              <a:gd name="connsiteY10" fmla="*/ 794345 h 1517683"/>
              <a:gd name="connsiteX11" fmla="*/ 609565 w 2526440"/>
              <a:gd name="connsiteY11" fmla="*/ 367791 h 1517683"/>
              <a:gd name="connsiteX12" fmla="*/ 26885 w 2526440"/>
              <a:gd name="connsiteY12" fmla="*/ 740674 h 1517683"/>
              <a:gd name="connsiteX13" fmla="*/ 696948 w 2526440"/>
              <a:gd name="connsiteY13" fmla="*/ 1517583 h 1517683"/>
              <a:gd name="connsiteX0" fmla="*/ 696948 w 2526440"/>
              <a:gd name="connsiteY0" fmla="*/ 1517583 h 1517683"/>
              <a:gd name="connsiteX1" fmla="*/ 2055047 w 2526440"/>
              <a:gd name="connsiteY1" fmla="*/ 1510542 h 1517683"/>
              <a:gd name="connsiteX2" fmla="*/ 2521453 w 2526440"/>
              <a:gd name="connsiteY2" fmla="*/ 1028800 h 1517683"/>
              <a:gd name="connsiteX3" fmla="*/ 2347161 w 2526440"/>
              <a:gd name="connsiteY3" fmla="*/ 770207 h 1517683"/>
              <a:gd name="connsiteX4" fmla="*/ 2190440 w 2526440"/>
              <a:gd name="connsiteY4" fmla="*/ 799867 h 1517683"/>
              <a:gd name="connsiteX5" fmla="*/ 2142346 w 2526440"/>
              <a:gd name="connsiteY5" fmla="*/ 395289 h 1517683"/>
              <a:gd name="connsiteX6" fmla="*/ 1721776 w 2526440"/>
              <a:gd name="connsiteY6" fmla="*/ 358834 h 1517683"/>
              <a:gd name="connsiteX7" fmla="*/ 1674599 w 2526440"/>
              <a:gd name="connsiteY7" fmla="*/ 726544 h 1517683"/>
              <a:gd name="connsiteX8" fmla="*/ 1290381 w 2526440"/>
              <a:gd name="connsiteY8" fmla="*/ 17428 h 1517683"/>
              <a:gd name="connsiteX9" fmla="*/ 616254 w 2526440"/>
              <a:gd name="connsiteY9" fmla="*/ 364567 h 1517683"/>
              <a:gd name="connsiteX10" fmla="*/ 1127147 w 2526440"/>
              <a:gd name="connsiteY10" fmla="*/ 794345 h 1517683"/>
              <a:gd name="connsiteX11" fmla="*/ 609565 w 2526440"/>
              <a:gd name="connsiteY11" fmla="*/ 367791 h 1517683"/>
              <a:gd name="connsiteX12" fmla="*/ 26885 w 2526440"/>
              <a:gd name="connsiteY12" fmla="*/ 740674 h 1517683"/>
              <a:gd name="connsiteX13" fmla="*/ 696948 w 2526440"/>
              <a:gd name="connsiteY13" fmla="*/ 1517583 h 1517683"/>
              <a:gd name="connsiteX0" fmla="*/ 696948 w 2526440"/>
              <a:gd name="connsiteY0" fmla="*/ 1517583 h 1517683"/>
              <a:gd name="connsiteX1" fmla="*/ 2055047 w 2526440"/>
              <a:gd name="connsiteY1" fmla="*/ 1510542 h 1517683"/>
              <a:gd name="connsiteX2" fmla="*/ 2521453 w 2526440"/>
              <a:gd name="connsiteY2" fmla="*/ 1028800 h 1517683"/>
              <a:gd name="connsiteX3" fmla="*/ 2347161 w 2526440"/>
              <a:gd name="connsiteY3" fmla="*/ 770207 h 1517683"/>
              <a:gd name="connsiteX4" fmla="*/ 2190440 w 2526440"/>
              <a:gd name="connsiteY4" fmla="*/ 799867 h 1517683"/>
              <a:gd name="connsiteX5" fmla="*/ 2142346 w 2526440"/>
              <a:gd name="connsiteY5" fmla="*/ 395289 h 1517683"/>
              <a:gd name="connsiteX6" fmla="*/ 1721776 w 2526440"/>
              <a:gd name="connsiteY6" fmla="*/ 358834 h 1517683"/>
              <a:gd name="connsiteX7" fmla="*/ 1674599 w 2526440"/>
              <a:gd name="connsiteY7" fmla="*/ 726544 h 1517683"/>
              <a:gd name="connsiteX8" fmla="*/ 1290381 w 2526440"/>
              <a:gd name="connsiteY8" fmla="*/ 17428 h 1517683"/>
              <a:gd name="connsiteX9" fmla="*/ 616254 w 2526440"/>
              <a:gd name="connsiteY9" fmla="*/ 364567 h 1517683"/>
              <a:gd name="connsiteX10" fmla="*/ 1127147 w 2526440"/>
              <a:gd name="connsiteY10" fmla="*/ 794345 h 1517683"/>
              <a:gd name="connsiteX11" fmla="*/ 609565 w 2526440"/>
              <a:gd name="connsiteY11" fmla="*/ 367791 h 1517683"/>
              <a:gd name="connsiteX12" fmla="*/ 26885 w 2526440"/>
              <a:gd name="connsiteY12" fmla="*/ 740674 h 1517683"/>
              <a:gd name="connsiteX13" fmla="*/ 696948 w 2526440"/>
              <a:gd name="connsiteY13" fmla="*/ 1517583 h 1517683"/>
              <a:gd name="connsiteX0" fmla="*/ 696948 w 2526440"/>
              <a:gd name="connsiteY0" fmla="*/ 1517583 h 1517683"/>
              <a:gd name="connsiteX1" fmla="*/ 2055047 w 2526440"/>
              <a:gd name="connsiteY1" fmla="*/ 1510542 h 1517683"/>
              <a:gd name="connsiteX2" fmla="*/ 2521453 w 2526440"/>
              <a:gd name="connsiteY2" fmla="*/ 1028800 h 1517683"/>
              <a:gd name="connsiteX3" fmla="*/ 2347161 w 2526440"/>
              <a:gd name="connsiteY3" fmla="*/ 770207 h 1517683"/>
              <a:gd name="connsiteX4" fmla="*/ 2190440 w 2526440"/>
              <a:gd name="connsiteY4" fmla="*/ 799867 h 1517683"/>
              <a:gd name="connsiteX5" fmla="*/ 2142346 w 2526440"/>
              <a:gd name="connsiteY5" fmla="*/ 395289 h 1517683"/>
              <a:gd name="connsiteX6" fmla="*/ 1721776 w 2526440"/>
              <a:gd name="connsiteY6" fmla="*/ 358834 h 1517683"/>
              <a:gd name="connsiteX7" fmla="*/ 1674599 w 2526440"/>
              <a:gd name="connsiteY7" fmla="*/ 726544 h 1517683"/>
              <a:gd name="connsiteX8" fmla="*/ 1290381 w 2526440"/>
              <a:gd name="connsiteY8" fmla="*/ 17428 h 1517683"/>
              <a:gd name="connsiteX9" fmla="*/ 616254 w 2526440"/>
              <a:gd name="connsiteY9" fmla="*/ 364567 h 1517683"/>
              <a:gd name="connsiteX10" fmla="*/ 1127147 w 2526440"/>
              <a:gd name="connsiteY10" fmla="*/ 794345 h 1517683"/>
              <a:gd name="connsiteX11" fmla="*/ 609565 w 2526440"/>
              <a:gd name="connsiteY11" fmla="*/ 367791 h 1517683"/>
              <a:gd name="connsiteX12" fmla="*/ 26885 w 2526440"/>
              <a:gd name="connsiteY12" fmla="*/ 740674 h 1517683"/>
              <a:gd name="connsiteX13" fmla="*/ 696948 w 2526440"/>
              <a:gd name="connsiteY13" fmla="*/ 1517583 h 1517683"/>
              <a:gd name="connsiteX0" fmla="*/ 696948 w 2526440"/>
              <a:gd name="connsiteY0" fmla="*/ 1517583 h 1517683"/>
              <a:gd name="connsiteX1" fmla="*/ 2055047 w 2526440"/>
              <a:gd name="connsiteY1" fmla="*/ 1510542 h 1517683"/>
              <a:gd name="connsiteX2" fmla="*/ 2521453 w 2526440"/>
              <a:gd name="connsiteY2" fmla="*/ 1028800 h 1517683"/>
              <a:gd name="connsiteX3" fmla="*/ 2347161 w 2526440"/>
              <a:gd name="connsiteY3" fmla="*/ 770207 h 1517683"/>
              <a:gd name="connsiteX4" fmla="*/ 2190440 w 2526440"/>
              <a:gd name="connsiteY4" fmla="*/ 799867 h 1517683"/>
              <a:gd name="connsiteX5" fmla="*/ 2142346 w 2526440"/>
              <a:gd name="connsiteY5" fmla="*/ 395289 h 1517683"/>
              <a:gd name="connsiteX6" fmla="*/ 1721776 w 2526440"/>
              <a:gd name="connsiteY6" fmla="*/ 358834 h 1517683"/>
              <a:gd name="connsiteX7" fmla="*/ 1674599 w 2526440"/>
              <a:gd name="connsiteY7" fmla="*/ 726544 h 1517683"/>
              <a:gd name="connsiteX8" fmla="*/ 1290381 w 2526440"/>
              <a:gd name="connsiteY8" fmla="*/ 17428 h 1517683"/>
              <a:gd name="connsiteX9" fmla="*/ 616254 w 2526440"/>
              <a:gd name="connsiteY9" fmla="*/ 364567 h 1517683"/>
              <a:gd name="connsiteX10" fmla="*/ 1127147 w 2526440"/>
              <a:gd name="connsiteY10" fmla="*/ 794345 h 1517683"/>
              <a:gd name="connsiteX11" fmla="*/ 609565 w 2526440"/>
              <a:gd name="connsiteY11" fmla="*/ 367791 h 1517683"/>
              <a:gd name="connsiteX12" fmla="*/ 26885 w 2526440"/>
              <a:gd name="connsiteY12" fmla="*/ 740674 h 1517683"/>
              <a:gd name="connsiteX13" fmla="*/ 696948 w 2526440"/>
              <a:gd name="connsiteY13" fmla="*/ 1517583 h 1517683"/>
              <a:gd name="connsiteX0" fmla="*/ 696948 w 2526440"/>
              <a:gd name="connsiteY0" fmla="*/ 1517583 h 1517683"/>
              <a:gd name="connsiteX1" fmla="*/ 2055047 w 2526440"/>
              <a:gd name="connsiteY1" fmla="*/ 1510542 h 1517683"/>
              <a:gd name="connsiteX2" fmla="*/ 2521453 w 2526440"/>
              <a:gd name="connsiteY2" fmla="*/ 1028800 h 1517683"/>
              <a:gd name="connsiteX3" fmla="*/ 2347161 w 2526440"/>
              <a:gd name="connsiteY3" fmla="*/ 770207 h 1517683"/>
              <a:gd name="connsiteX4" fmla="*/ 2190440 w 2526440"/>
              <a:gd name="connsiteY4" fmla="*/ 799867 h 1517683"/>
              <a:gd name="connsiteX5" fmla="*/ 2142346 w 2526440"/>
              <a:gd name="connsiteY5" fmla="*/ 395289 h 1517683"/>
              <a:gd name="connsiteX6" fmla="*/ 1721776 w 2526440"/>
              <a:gd name="connsiteY6" fmla="*/ 358834 h 1517683"/>
              <a:gd name="connsiteX7" fmla="*/ 1674599 w 2526440"/>
              <a:gd name="connsiteY7" fmla="*/ 726544 h 1517683"/>
              <a:gd name="connsiteX8" fmla="*/ 1290381 w 2526440"/>
              <a:gd name="connsiteY8" fmla="*/ 17428 h 1517683"/>
              <a:gd name="connsiteX9" fmla="*/ 616254 w 2526440"/>
              <a:gd name="connsiteY9" fmla="*/ 364567 h 1517683"/>
              <a:gd name="connsiteX10" fmla="*/ 1127147 w 2526440"/>
              <a:gd name="connsiteY10" fmla="*/ 794345 h 1517683"/>
              <a:gd name="connsiteX11" fmla="*/ 609565 w 2526440"/>
              <a:gd name="connsiteY11" fmla="*/ 367791 h 1517683"/>
              <a:gd name="connsiteX12" fmla="*/ 26885 w 2526440"/>
              <a:gd name="connsiteY12" fmla="*/ 740674 h 1517683"/>
              <a:gd name="connsiteX13" fmla="*/ 696948 w 2526440"/>
              <a:gd name="connsiteY13" fmla="*/ 1517583 h 1517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526440" h="1517683">
                <a:moveTo>
                  <a:pt x="696948" y="1517583"/>
                </a:moveTo>
                <a:lnTo>
                  <a:pt x="2055047" y="1510542"/>
                </a:lnTo>
                <a:cubicBezTo>
                  <a:pt x="2429615" y="1503751"/>
                  <a:pt x="2554101" y="1207859"/>
                  <a:pt x="2521453" y="1028800"/>
                </a:cubicBezTo>
                <a:cubicBezTo>
                  <a:pt x="2506695" y="843051"/>
                  <a:pt x="2449201" y="801959"/>
                  <a:pt x="2347161" y="770207"/>
                </a:cubicBezTo>
                <a:cubicBezTo>
                  <a:pt x="2197270" y="723566"/>
                  <a:pt x="2124856" y="935464"/>
                  <a:pt x="2190440" y="799867"/>
                </a:cubicBezTo>
                <a:cubicBezTo>
                  <a:pt x="2234542" y="734587"/>
                  <a:pt x="2245581" y="472540"/>
                  <a:pt x="2142346" y="395289"/>
                </a:cubicBezTo>
                <a:cubicBezTo>
                  <a:pt x="2044729" y="314397"/>
                  <a:pt x="1898493" y="240092"/>
                  <a:pt x="1721776" y="358834"/>
                </a:cubicBezTo>
                <a:cubicBezTo>
                  <a:pt x="1756627" y="497910"/>
                  <a:pt x="1771885" y="555755"/>
                  <a:pt x="1674599" y="726544"/>
                </a:cubicBezTo>
                <a:cubicBezTo>
                  <a:pt x="1824943" y="476673"/>
                  <a:pt x="1779588" y="188015"/>
                  <a:pt x="1290381" y="17428"/>
                </a:cubicBezTo>
                <a:cubicBezTo>
                  <a:pt x="1048053" y="-57138"/>
                  <a:pt x="678873" y="116715"/>
                  <a:pt x="616254" y="364567"/>
                </a:cubicBezTo>
                <a:cubicBezTo>
                  <a:pt x="801129" y="403135"/>
                  <a:pt x="1029735" y="461579"/>
                  <a:pt x="1127147" y="794345"/>
                </a:cubicBezTo>
                <a:cubicBezTo>
                  <a:pt x="1070372" y="588809"/>
                  <a:pt x="907572" y="395952"/>
                  <a:pt x="609565" y="367791"/>
                </a:cubicBezTo>
                <a:cubicBezTo>
                  <a:pt x="363240" y="347581"/>
                  <a:pt x="99786" y="553680"/>
                  <a:pt x="26885" y="740674"/>
                </a:cubicBezTo>
                <a:cubicBezTo>
                  <a:pt x="-86365" y="1122891"/>
                  <a:pt x="162167" y="1524982"/>
                  <a:pt x="696948" y="1517583"/>
                </a:cubicBezTo>
                <a:close/>
              </a:path>
            </a:pathLst>
          </a:custGeom>
          <a:noFill/>
          <a:ln w="50800"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0" tIns="30480" rIns="60960" bIns="304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 dirty="0"/>
          </a:p>
        </p:txBody>
      </p:sp>
      <p:grpSp>
        <p:nvGrpSpPr>
          <p:cNvPr id="19" name="Group 18">
            <a:extLst>
              <a:ext uri="{FF2B5EF4-FFF2-40B4-BE49-F238E27FC236}">
                <a16:creationId xmlns="" xmlns:a16="http://schemas.microsoft.com/office/drawing/2014/main" id="{1E9A55AF-EC06-4B73-A912-BBF05D59CBC7}"/>
              </a:ext>
            </a:extLst>
          </p:cNvPr>
          <p:cNvGrpSpPr/>
          <p:nvPr/>
        </p:nvGrpSpPr>
        <p:grpSpPr>
          <a:xfrm>
            <a:off x="4215538" y="3343801"/>
            <a:ext cx="3760924" cy="4302666"/>
            <a:chOff x="9160627" y="2419425"/>
            <a:chExt cx="8461758" cy="9680631"/>
          </a:xfrm>
        </p:grpSpPr>
        <p:sp>
          <p:nvSpPr>
            <p:cNvPr id="15" name="Freeform 13">
              <a:extLst>
                <a:ext uri="{FF2B5EF4-FFF2-40B4-BE49-F238E27FC236}">
                  <a16:creationId xmlns="" xmlns:a16="http://schemas.microsoft.com/office/drawing/2014/main" id="{08C25716-4655-4B56-B91F-0022C19B185E}"/>
                </a:ext>
              </a:extLst>
            </p:cNvPr>
            <p:cNvSpPr>
              <a:spLocks/>
            </p:cNvSpPr>
            <p:nvPr/>
          </p:nvSpPr>
          <p:spPr bwMode="auto">
            <a:xfrm rot="8950285" flipV="1">
              <a:off x="9739524" y="5545205"/>
              <a:ext cx="4372492" cy="6554851"/>
            </a:xfrm>
            <a:custGeom>
              <a:avLst/>
              <a:gdLst>
                <a:gd name="T0" fmla="*/ 388 w 2127"/>
                <a:gd name="T1" fmla="*/ 1550 h 3157"/>
                <a:gd name="T2" fmla="*/ 312 w 2127"/>
                <a:gd name="T3" fmla="*/ 1481 h 3157"/>
                <a:gd name="T4" fmla="*/ 259 w 2127"/>
                <a:gd name="T5" fmla="*/ 1260 h 3157"/>
                <a:gd name="T6" fmla="*/ 380 w 2127"/>
                <a:gd name="T7" fmla="*/ 1152 h 3157"/>
                <a:gd name="T8" fmla="*/ 318 w 2127"/>
                <a:gd name="T9" fmla="*/ 915 h 3157"/>
                <a:gd name="T10" fmla="*/ 345 w 2127"/>
                <a:gd name="T11" fmla="*/ 802 h 3157"/>
                <a:gd name="T12" fmla="*/ 349 w 2127"/>
                <a:gd name="T13" fmla="*/ 635 h 3157"/>
                <a:gd name="T14" fmla="*/ 421 w 2127"/>
                <a:gd name="T15" fmla="*/ 485 h 3157"/>
                <a:gd name="T16" fmla="*/ 561 w 2127"/>
                <a:gd name="T17" fmla="*/ 367 h 3157"/>
                <a:gd name="T18" fmla="*/ 569 w 2127"/>
                <a:gd name="T19" fmla="*/ 271 h 3157"/>
                <a:gd name="T20" fmla="*/ 561 w 2127"/>
                <a:gd name="T21" fmla="*/ 181 h 3157"/>
                <a:gd name="T22" fmla="*/ 625 w 2127"/>
                <a:gd name="T23" fmla="*/ 148 h 3157"/>
                <a:gd name="T24" fmla="*/ 769 w 2127"/>
                <a:gd name="T25" fmla="*/ 90 h 3157"/>
                <a:gd name="T26" fmla="*/ 909 w 2127"/>
                <a:gd name="T27" fmla="*/ 57 h 3157"/>
                <a:gd name="T28" fmla="*/ 1114 w 2127"/>
                <a:gd name="T29" fmla="*/ 148 h 3157"/>
                <a:gd name="T30" fmla="*/ 1236 w 2127"/>
                <a:gd name="T31" fmla="*/ 300 h 3157"/>
                <a:gd name="T32" fmla="*/ 1447 w 2127"/>
                <a:gd name="T33" fmla="*/ 373 h 3157"/>
                <a:gd name="T34" fmla="*/ 1554 w 2127"/>
                <a:gd name="T35" fmla="*/ 475 h 3157"/>
                <a:gd name="T36" fmla="*/ 1775 w 2127"/>
                <a:gd name="T37" fmla="*/ 691 h 3157"/>
                <a:gd name="T38" fmla="*/ 1677 w 2127"/>
                <a:gd name="T39" fmla="*/ 814 h 3157"/>
                <a:gd name="T40" fmla="*/ 1939 w 2127"/>
                <a:gd name="T41" fmla="*/ 1097 h 3157"/>
                <a:gd name="T42" fmla="*/ 1890 w 2127"/>
                <a:gd name="T43" fmla="*/ 1273 h 3157"/>
                <a:gd name="T44" fmla="*/ 2095 w 2127"/>
                <a:gd name="T45" fmla="*/ 1310 h 3157"/>
                <a:gd name="T46" fmla="*/ 1794 w 2127"/>
                <a:gd name="T47" fmla="*/ 1274 h 3157"/>
                <a:gd name="T48" fmla="*/ 1811 w 2127"/>
                <a:gd name="T49" fmla="*/ 1429 h 3157"/>
                <a:gd name="T50" fmla="*/ 1930 w 2127"/>
                <a:gd name="T51" fmla="*/ 1478 h 3157"/>
                <a:gd name="T52" fmla="*/ 1627 w 2127"/>
                <a:gd name="T53" fmla="*/ 1415 h 3157"/>
                <a:gd name="T54" fmla="*/ 1667 w 2127"/>
                <a:gd name="T55" fmla="*/ 1497 h 3157"/>
                <a:gd name="T56" fmla="*/ 1629 w 2127"/>
                <a:gd name="T57" fmla="*/ 1664 h 3157"/>
                <a:gd name="T58" fmla="*/ 1496 w 2127"/>
                <a:gd name="T59" fmla="*/ 1500 h 3157"/>
                <a:gd name="T60" fmla="*/ 1532 w 2127"/>
                <a:gd name="T61" fmla="*/ 1589 h 3157"/>
                <a:gd name="T62" fmla="*/ 1509 w 2127"/>
                <a:gd name="T63" fmla="*/ 1647 h 3157"/>
                <a:gd name="T64" fmla="*/ 1579 w 2127"/>
                <a:gd name="T65" fmla="*/ 1799 h 3157"/>
                <a:gd name="T66" fmla="*/ 1631 w 2127"/>
                <a:gd name="T67" fmla="*/ 2080 h 3157"/>
                <a:gd name="T68" fmla="*/ 1652 w 2127"/>
                <a:gd name="T69" fmla="*/ 2242 h 3157"/>
                <a:gd name="T70" fmla="*/ 1572 w 2127"/>
                <a:gd name="T71" fmla="*/ 2303 h 3157"/>
                <a:gd name="T72" fmla="*/ 1567 w 2127"/>
                <a:gd name="T73" fmla="*/ 2433 h 3157"/>
                <a:gd name="T74" fmla="*/ 1498 w 2127"/>
                <a:gd name="T75" fmla="*/ 2455 h 3157"/>
                <a:gd name="T76" fmla="*/ 1384 w 2127"/>
                <a:gd name="T77" fmla="*/ 2483 h 3157"/>
                <a:gd name="T78" fmla="*/ 1251 w 2127"/>
                <a:gd name="T79" fmla="*/ 2679 h 3157"/>
                <a:gd name="T80" fmla="*/ 998 w 2127"/>
                <a:gd name="T81" fmla="*/ 2538 h 3157"/>
                <a:gd name="T82" fmla="*/ 790 w 2127"/>
                <a:gd name="T83" fmla="*/ 2468 h 3157"/>
                <a:gd name="T84" fmla="*/ 649 w 2127"/>
                <a:gd name="T85" fmla="*/ 2321 h 3157"/>
                <a:gd name="T86" fmla="*/ 513 w 2127"/>
                <a:gd name="T87" fmla="*/ 2337 h 3157"/>
                <a:gd name="T88" fmla="*/ 574 w 2127"/>
                <a:gd name="T89" fmla="*/ 2476 h 3157"/>
                <a:gd name="T90" fmla="*/ 545 w 2127"/>
                <a:gd name="T91" fmla="*/ 2580 h 3157"/>
                <a:gd name="T92" fmla="*/ 349 w 2127"/>
                <a:gd name="T93" fmla="*/ 2754 h 3157"/>
                <a:gd name="T94" fmla="*/ 407 w 2127"/>
                <a:gd name="T95" fmla="*/ 2783 h 3157"/>
                <a:gd name="T96" fmla="*/ 456 w 2127"/>
                <a:gd name="T97" fmla="*/ 2817 h 3157"/>
                <a:gd name="T98" fmla="*/ 449 w 2127"/>
                <a:gd name="T99" fmla="*/ 2968 h 3157"/>
                <a:gd name="T100" fmla="*/ 392 w 2127"/>
                <a:gd name="T101" fmla="*/ 3084 h 3157"/>
                <a:gd name="T102" fmla="*/ 349 w 2127"/>
                <a:gd name="T103" fmla="*/ 3149 h 3157"/>
                <a:gd name="T104" fmla="*/ 164 w 2127"/>
                <a:gd name="T105" fmla="*/ 3145 h 3157"/>
                <a:gd name="T106" fmla="*/ 18 w 2127"/>
                <a:gd name="T107" fmla="*/ 2940 h 3157"/>
                <a:gd name="T108" fmla="*/ 139 w 2127"/>
                <a:gd name="T109" fmla="*/ 2743 h 3157"/>
                <a:gd name="T110" fmla="*/ 100 w 2127"/>
                <a:gd name="T111" fmla="*/ 2541 h 3157"/>
                <a:gd name="T112" fmla="*/ 211 w 2127"/>
                <a:gd name="T113" fmla="*/ 2293 h 3157"/>
                <a:gd name="T114" fmla="*/ 341 w 2127"/>
                <a:gd name="T115" fmla="*/ 2266 h 3157"/>
                <a:gd name="T116" fmla="*/ 417 w 2127"/>
                <a:gd name="T117" fmla="*/ 2296 h 3157"/>
                <a:gd name="T118" fmla="*/ 508 w 2127"/>
                <a:gd name="T119" fmla="*/ 2062 h 3157"/>
                <a:gd name="T120" fmla="*/ 488 w 2127"/>
                <a:gd name="T121" fmla="*/ 1904 h 3157"/>
                <a:gd name="T122" fmla="*/ 496 w 2127"/>
                <a:gd name="T123" fmla="*/ 1782 h 3157"/>
                <a:gd name="T124" fmla="*/ 514 w 2127"/>
                <a:gd name="T125" fmla="*/ 1618 h 3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127" h="3157">
                  <a:moveTo>
                    <a:pt x="440" y="1547"/>
                  </a:moveTo>
                  <a:cubicBezTo>
                    <a:pt x="431" y="1553"/>
                    <a:pt x="430" y="1563"/>
                    <a:pt x="426" y="1570"/>
                  </a:cubicBezTo>
                  <a:cubicBezTo>
                    <a:pt x="422" y="1577"/>
                    <a:pt x="419" y="1587"/>
                    <a:pt x="408" y="1586"/>
                  </a:cubicBezTo>
                  <a:cubicBezTo>
                    <a:pt x="395" y="1585"/>
                    <a:pt x="382" y="1582"/>
                    <a:pt x="376" y="1569"/>
                  </a:cubicBezTo>
                  <a:cubicBezTo>
                    <a:pt x="370" y="1558"/>
                    <a:pt x="372" y="1549"/>
                    <a:pt x="388" y="1550"/>
                  </a:cubicBezTo>
                  <a:cubicBezTo>
                    <a:pt x="399" y="1551"/>
                    <a:pt x="401" y="1544"/>
                    <a:pt x="401" y="1535"/>
                  </a:cubicBezTo>
                  <a:cubicBezTo>
                    <a:pt x="403" y="1510"/>
                    <a:pt x="380" y="1494"/>
                    <a:pt x="357" y="1505"/>
                  </a:cubicBezTo>
                  <a:cubicBezTo>
                    <a:pt x="349" y="1508"/>
                    <a:pt x="342" y="1512"/>
                    <a:pt x="333" y="1515"/>
                  </a:cubicBezTo>
                  <a:cubicBezTo>
                    <a:pt x="323" y="1517"/>
                    <a:pt x="315" y="1514"/>
                    <a:pt x="309" y="1505"/>
                  </a:cubicBezTo>
                  <a:cubicBezTo>
                    <a:pt x="302" y="1496"/>
                    <a:pt x="307" y="1489"/>
                    <a:pt x="312" y="1481"/>
                  </a:cubicBezTo>
                  <a:cubicBezTo>
                    <a:pt x="321" y="1467"/>
                    <a:pt x="336" y="1464"/>
                    <a:pt x="351" y="1459"/>
                  </a:cubicBezTo>
                  <a:cubicBezTo>
                    <a:pt x="387" y="1447"/>
                    <a:pt x="387" y="1447"/>
                    <a:pt x="375" y="1411"/>
                  </a:cubicBezTo>
                  <a:cubicBezTo>
                    <a:pt x="364" y="1376"/>
                    <a:pt x="354" y="1342"/>
                    <a:pt x="353" y="1306"/>
                  </a:cubicBezTo>
                  <a:cubicBezTo>
                    <a:pt x="353" y="1294"/>
                    <a:pt x="346" y="1293"/>
                    <a:pt x="338" y="1291"/>
                  </a:cubicBezTo>
                  <a:cubicBezTo>
                    <a:pt x="312" y="1284"/>
                    <a:pt x="286" y="1275"/>
                    <a:pt x="259" y="1260"/>
                  </a:cubicBezTo>
                  <a:cubicBezTo>
                    <a:pt x="282" y="1252"/>
                    <a:pt x="302" y="1256"/>
                    <a:pt x="323" y="1257"/>
                  </a:cubicBezTo>
                  <a:cubicBezTo>
                    <a:pt x="367" y="1259"/>
                    <a:pt x="387" y="1243"/>
                    <a:pt x="392" y="1204"/>
                  </a:cubicBezTo>
                  <a:cubicBezTo>
                    <a:pt x="395" y="1186"/>
                    <a:pt x="389" y="1176"/>
                    <a:pt x="371" y="1172"/>
                  </a:cubicBezTo>
                  <a:cubicBezTo>
                    <a:pt x="363" y="1170"/>
                    <a:pt x="355" y="1170"/>
                    <a:pt x="348" y="1164"/>
                  </a:cubicBezTo>
                  <a:cubicBezTo>
                    <a:pt x="356" y="1152"/>
                    <a:pt x="369" y="1152"/>
                    <a:pt x="380" y="1152"/>
                  </a:cubicBezTo>
                  <a:cubicBezTo>
                    <a:pt x="392" y="1152"/>
                    <a:pt x="395" y="1147"/>
                    <a:pt x="396" y="1137"/>
                  </a:cubicBezTo>
                  <a:cubicBezTo>
                    <a:pt x="398" y="1109"/>
                    <a:pt x="388" y="1086"/>
                    <a:pt x="374" y="1063"/>
                  </a:cubicBezTo>
                  <a:cubicBezTo>
                    <a:pt x="366" y="1050"/>
                    <a:pt x="357" y="1036"/>
                    <a:pt x="349" y="1023"/>
                  </a:cubicBezTo>
                  <a:cubicBezTo>
                    <a:pt x="337" y="1002"/>
                    <a:pt x="333" y="980"/>
                    <a:pt x="340" y="957"/>
                  </a:cubicBezTo>
                  <a:cubicBezTo>
                    <a:pt x="346" y="934"/>
                    <a:pt x="340" y="923"/>
                    <a:pt x="318" y="915"/>
                  </a:cubicBezTo>
                  <a:cubicBezTo>
                    <a:pt x="315" y="914"/>
                    <a:pt x="312" y="914"/>
                    <a:pt x="307" y="913"/>
                  </a:cubicBezTo>
                  <a:cubicBezTo>
                    <a:pt x="316" y="897"/>
                    <a:pt x="331" y="894"/>
                    <a:pt x="344" y="889"/>
                  </a:cubicBezTo>
                  <a:cubicBezTo>
                    <a:pt x="360" y="883"/>
                    <a:pt x="372" y="874"/>
                    <a:pt x="377" y="857"/>
                  </a:cubicBezTo>
                  <a:cubicBezTo>
                    <a:pt x="382" y="845"/>
                    <a:pt x="380" y="836"/>
                    <a:pt x="367" y="831"/>
                  </a:cubicBezTo>
                  <a:cubicBezTo>
                    <a:pt x="353" y="826"/>
                    <a:pt x="344" y="819"/>
                    <a:pt x="345" y="802"/>
                  </a:cubicBezTo>
                  <a:cubicBezTo>
                    <a:pt x="345" y="786"/>
                    <a:pt x="357" y="784"/>
                    <a:pt x="369" y="781"/>
                  </a:cubicBezTo>
                  <a:cubicBezTo>
                    <a:pt x="373" y="780"/>
                    <a:pt x="380" y="780"/>
                    <a:pt x="379" y="773"/>
                  </a:cubicBezTo>
                  <a:cubicBezTo>
                    <a:pt x="379" y="765"/>
                    <a:pt x="375" y="756"/>
                    <a:pt x="367" y="754"/>
                  </a:cubicBezTo>
                  <a:cubicBezTo>
                    <a:pt x="345" y="748"/>
                    <a:pt x="347" y="734"/>
                    <a:pt x="352" y="716"/>
                  </a:cubicBezTo>
                  <a:cubicBezTo>
                    <a:pt x="358" y="689"/>
                    <a:pt x="357" y="662"/>
                    <a:pt x="349" y="635"/>
                  </a:cubicBezTo>
                  <a:cubicBezTo>
                    <a:pt x="347" y="627"/>
                    <a:pt x="346" y="620"/>
                    <a:pt x="351" y="613"/>
                  </a:cubicBezTo>
                  <a:cubicBezTo>
                    <a:pt x="364" y="593"/>
                    <a:pt x="371" y="574"/>
                    <a:pt x="356" y="551"/>
                  </a:cubicBezTo>
                  <a:cubicBezTo>
                    <a:pt x="351" y="542"/>
                    <a:pt x="361" y="537"/>
                    <a:pt x="367" y="538"/>
                  </a:cubicBezTo>
                  <a:cubicBezTo>
                    <a:pt x="400" y="545"/>
                    <a:pt x="411" y="528"/>
                    <a:pt x="413" y="499"/>
                  </a:cubicBezTo>
                  <a:cubicBezTo>
                    <a:pt x="414" y="494"/>
                    <a:pt x="418" y="490"/>
                    <a:pt x="421" y="485"/>
                  </a:cubicBezTo>
                  <a:cubicBezTo>
                    <a:pt x="437" y="458"/>
                    <a:pt x="439" y="456"/>
                    <a:pt x="470" y="463"/>
                  </a:cubicBezTo>
                  <a:cubicBezTo>
                    <a:pt x="487" y="467"/>
                    <a:pt x="498" y="465"/>
                    <a:pt x="506" y="447"/>
                  </a:cubicBezTo>
                  <a:cubicBezTo>
                    <a:pt x="512" y="434"/>
                    <a:pt x="523" y="422"/>
                    <a:pt x="539" y="420"/>
                  </a:cubicBezTo>
                  <a:cubicBezTo>
                    <a:pt x="554" y="418"/>
                    <a:pt x="555" y="408"/>
                    <a:pt x="555" y="397"/>
                  </a:cubicBezTo>
                  <a:cubicBezTo>
                    <a:pt x="555" y="386"/>
                    <a:pt x="554" y="376"/>
                    <a:pt x="561" y="367"/>
                  </a:cubicBezTo>
                  <a:cubicBezTo>
                    <a:pt x="566" y="360"/>
                    <a:pt x="561" y="355"/>
                    <a:pt x="556" y="352"/>
                  </a:cubicBezTo>
                  <a:cubicBezTo>
                    <a:pt x="548" y="349"/>
                    <a:pt x="541" y="347"/>
                    <a:pt x="533" y="346"/>
                  </a:cubicBezTo>
                  <a:cubicBezTo>
                    <a:pt x="507" y="339"/>
                    <a:pt x="506" y="337"/>
                    <a:pt x="517" y="314"/>
                  </a:cubicBezTo>
                  <a:cubicBezTo>
                    <a:pt x="522" y="302"/>
                    <a:pt x="530" y="292"/>
                    <a:pt x="536" y="281"/>
                  </a:cubicBezTo>
                  <a:cubicBezTo>
                    <a:pt x="544" y="268"/>
                    <a:pt x="552" y="255"/>
                    <a:pt x="569" y="271"/>
                  </a:cubicBezTo>
                  <a:cubicBezTo>
                    <a:pt x="575" y="276"/>
                    <a:pt x="583" y="273"/>
                    <a:pt x="585" y="264"/>
                  </a:cubicBezTo>
                  <a:cubicBezTo>
                    <a:pt x="588" y="253"/>
                    <a:pt x="592" y="241"/>
                    <a:pt x="578" y="232"/>
                  </a:cubicBezTo>
                  <a:cubicBezTo>
                    <a:pt x="577" y="232"/>
                    <a:pt x="576" y="232"/>
                    <a:pt x="574" y="231"/>
                  </a:cubicBezTo>
                  <a:cubicBezTo>
                    <a:pt x="566" y="228"/>
                    <a:pt x="552" y="235"/>
                    <a:pt x="550" y="220"/>
                  </a:cubicBezTo>
                  <a:cubicBezTo>
                    <a:pt x="548" y="206"/>
                    <a:pt x="552" y="193"/>
                    <a:pt x="561" y="181"/>
                  </a:cubicBezTo>
                  <a:cubicBezTo>
                    <a:pt x="569" y="172"/>
                    <a:pt x="580" y="166"/>
                    <a:pt x="591" y="162"/>
                  </a:cubicBezTo>
                  <a:cubicBezTo>
                    <a:pt x="600" y="159"/>
                    <a:pt x="607" y="159"/>
                    <a:pt x="608" y="171"/>
                  </a:cubicBezTo>
                  <a:cubicBezTo>
                    <a:pt x="609" y="175"/>
                    <a:pt x="611" y="179"/>
                    <a:pt x="615" y="179"/>
                  </a:cubicBezTo>
                  <a:cubicBezTo>
                    <a:pt x="622" y="179"/>
                    <a:pt x="623" y="174"/>
                    <a:pt x="623" y="170"/>
                  </a:cubicBezTo>
                  <a:cubicBezTo>
                    <a:pt x="624" y="162"/>
                    <a:pt x="624" y="155"/>
                    <a:pt x="625" y="148"/>
                  </a:cubicBezTo>
                  <a:cubicBezTo>
                    <a:pt x="628" y="124"/>
                    <a:pt x="644" y="115"/>
                    <a:pt x="666" y="124"/>
                  </a:cubicBezTo>
                  <a:cubicBezTo>
                    <a:pt x="669" y="125"/>
                    <a:pt x="671" y="126"/>
                    <a:pt x="673" y="127"/>
                  </a:cubicBezTo>
                  <a:cubicBezTo>
                    <a:pt x="705" y="144"/>
                    <a:pt x="710" y="143"/>
                    <a:pt x="725" y="109"/>
                  </a:cubicBezTo>
                  <a:cubicBezTo>
                    <a:pt x="731" y="96"/>
                    <a:pt x="738" y="89"/>
                    <a:pt x="753" y="91"/>
                  </a:cubicBezTo>
                  <a:cubicBezTo>
                    <a:pt x="759" y="92"/>
                    <a:pt x="764" y="91"/>
                    <a:pt x="769" y="90"/>
                  </a:cubicBezTo>
                  <a:cubicBezTo>
                    <a:pt x="799" y="89"/>
                    <a:pt x="822" y="78"/>
                    <a:pt x="829" y="45"/>
                  </a:cubicBezTo>
                  <a:cubicBezTo>
                    <a:pt x="832" y="33"/>
                    <a:pt x="837" y="21"/>
                    <a:pt x="845" y="11"/>
                  </a:cubicBezTo>
                  <a:cubicBezTo>
                    <a:pt x="850" y="4"/>
                    <a:pt x="858" y="0"/>
                    <a:pt x="866" y="3"/>
                  </a:cubicBezTo>
                  <a:cubicBezTo>
                    <a:pt x="876" y="6"/>
                    <a:pt x="872" y="15"/>
                    <a:pt x="871" y="22"/>
                  </a:cubicBezTo>
                  <a:cubicBezTo>
                    <a:pt x="867" y="66"/>
                    <a:pt x="867" y="66"/>
                    <a:pt x="909" y="57"/>
                  </a:cubicBezTo>
                  <a:cubicBezTo>
                    <a:pt x="924" y="54"/>
                    <a:pt x="938" y="53"/>
                    <a:pt x="953" y="56"/>
                  </a:cubicBezTo>
                  <a:cubicBezTo>
                    <a:pt x="968" y="60"/>
                    <a:pt x="980" y="63"/>
                    <a:pt x="986" y="82"/>
                  </a:cubicBezTo>
                  <a:cubicBezTo>
                    <a:pt x="996" y="109"/>
                    <a:pt x="1034" y="117"/>
                    <a:pt x="1066" y="102"/>
                  </a:cubicBezTo>
                  <a:cubicBezTo>
                    <a:pt x="1071" y="100"/>
                    <a:pt x="1075" y="97"/>
                    <a:pt x="1081" y="94"/>
                  </a:cubicBezTo>
                  <a:cubicBezTo>
                    <a:pt x="1085" y="117"/>
                    <a:pt x="1091" y="138"/>
                    <a:pt x="1114" y="148"/>
                  </a:cubicBezTo>
                  <a:cubicBezTo>
                    <a:pt x="1135" y="157"/>
                    <a:pt x="1155" y="152"/>
                    <a:pt x="1176" y="148"/>
                  </a:cubicBezTo>
                  <a:cubicBezTo>
                    <a:pt x="1178" y="154"/>
                    <a:pt x="1174" y="156"/>
                    <a:pt x="1172" y="159"/>
                  </a:cubicBezTo>
                  <a:cubicBezTo>
                    <a:pt x="1152" y="181"/>
                    <a:pt x="1160" y="206"/>
                    <a:pt x="1189" y="215"/>
                  </a:cubicBezTo>
                  <a:cubicBezTo>
                    <a:pt x="1219" y="224"/>
                    <a:pt x="1219" y="224"/>
                    <a:pt x="1209" y="254"/>
                  </a:cubicBezTo>
                  <a:cubicBezTo>
                    <a:pt x="1202" y="275"/>
                    <a:pt x="1214" y="297"/>
                    <a:pt x="1236" y="300"/>
                  </a:cubicBezTo>
                  <a:cubicBezTo>
                    <a:pt x="1247" y="302"/>
                    <a:pt x="1248" y="292"/>
                    <a:pt x="1250" y="285"/>
                  </a:cubicBezTo>
                  <a:cubicBezTo>
                    <a:pt x="1253" y="273"/>
                    <a:pt x="1255" y="259"/>
                    <a:pt x="1270" y="255"/>
                  </a:cubicBezTo>
                  <a:cubicBezTo>
                    <a:pt x="1280" y="253"/>
                    <a:pt x="1287" y="252"/>
                    <a:pt x="1283" y="267"/>
                  </a:cubicBezTo>
                  <a:cubicBezTo>
                    <a:pt x="1274" y="305"/>
                    <a:pt x="1284" y="318"/>
                    <a:pt x="1322" y="321"/>
                  </a:cubicBezTo>
                  <a:cubicBezTo>
                    <a:pt x="1370" y="325"/>
                    <a:pt x="1411" y="342"/>
                    <a:pt x="1447" y="373"/>
                  </a:cubicBezTo>
                  <a:cubicBezTo>
                    <a:pt x="1465" y="389"/>
                    <a:pt x="1484" y="402"/>
                    <a:pt x="1507" y="410"/>
                  </a:cubicBezTo>
                  <a:cubicBezTo>
                    <a:pt x="1519" y="414"/>
                    <a:pt x="1530" y="414"/>
                    <a:pt x="1540" y="405"/>
                  </a:cubicBezTo>
                  <a:cubicBezTo>
                    <a:pt x="1549" y="397"/>
                    <a:pt x="1560" y="392"/>
                    <a:pt x="1570" y="402"/>
                  </a:cubicBezTo>
                  <a:cubicBezTo>
                    <a:pt x="1580" y="413"/>
                    <a:pt x="1569" y="421"/>
                    <a:pt x="1563" y="427"/>
                  </a:cubicBezTo>
                  <a:cubicBezTo>
                    <a:pt x="1548" y="442"/>
                    <a:pt x="1547" y="456"/>
                    <a:pt x="1554" y="475"/>
                  </a:cubicBezTo>
                  <a:cubicBezTo>
                    <a:pt x="1581" y="551"/>
                    <a:pt x="1584" y="629"/>
                    <a:pt x="1581" y="708"/>
                  </a:cubicBezTo>
                  <a:cubicBezTo>
                    <a:pt x="1580" y="748"/>
                    <a:pt x="1580" y="748"/>
                    <a:pt x="1616" y="763"/>
                  </a:cubicBezTo>
                  <a:cubicBezTo>
                    <a:pt x="1649" y="776"/>
                    <a:pt x="1649" y="776"/>
                    <a:pt x="1675" y="750"/>
                  </a:cubicBezTo>
                  <a:cubicBezTo>
                    <a:pt x="1693" y="732"/>
                    <a:pt x="1711" y="713"/>
                    <a:pt x="1734" y="700"/>
                  </a:cubicBezTo>
                  <a:cubicBezTo>
                    <a:pt x="1746" y="694"/>
                    <a:pt x="1759" y="688"/>
                    <a:pt x="1775" y="691"/>
                  </a:cubicBezTo>
                  <a:cubicBezTo>
                    <a:pt x="1772" y="703"/>
                    <a:pt x="1764" y="711"/>
                    <a:pt x="1758" y="720"/>
                  </a:cubicBezTo>
                  <a:cubicBezTo>
                    <a:pt x="1746" y="738"/>
                    <a:pt x="1738" y="757"/>
                    <a:pt x="1738" y="778"/>
                  </a:cubicBezTo>
                  <a:cubicBezTo>
                    <a:pt x="1737" y="790"/>
                    <a:pt x="1733" y="792"/>
                    <a:pt x="1722" y="791"/>
                  </a:cubicBezTo>
                  <a:cubicBezTo>
                    <a:pt x="1711" y="790"/>
                    <a:pt x="1699" y="790"/>
                    <a:pt x="1689" y="796"/>
                  </a:cubicBezTo>
                  <a:cubicBezTo>
                    <a:pt x="1683" y="801"/>
                    <a:pt x="1678" y="807"/>
                    <a:pt x="1677" y="814"/>
                  </a:cubicBezTo>
                  <a:cubicBezTo>
                    <a:pt x="1677" y="823"/>
                    <a:pt x="1686" y="823"/>
                    <a:pt x="1692" y="825"/>
                  </a:cubicBezTo>
                  <a:cubicBezTo>
                    <a:pt x="1732" y="839"/>
                    <a:pt x="1772" y="852"/>
                    <a:pt x="1813" y="867"/>
                  </a:cubicBezTo>
                  <a:cubicBezTo>
                    <a:pt x="1837" y="875"/>
                    <a:pt x="1861" y="886"/>
                    <a:pt x="1882" y="902"/>
                  </a:cubicBezTo>
                  <a:cubicBezTo>
                    <a:pt x="1923" y="931"/>
                    <a:pt x="1936" y="968"/>
                    <a:pt x="1924" y="1017"/>
                  </a:cubicBezTo>
                  <a:cubicBezTo>
                    <a:pt x="1912" y="1061"/>
                    <a:pt x="1912" y="1061"/>
                    <a:pt x="1939" y="1097"/>
                  </a:cubicBezTo>
                  <a:cubicBezTo>
                    <a:pt x="1923" y="1108"/>
                    <a:pt x="1913" y="1125"/>
                    <a:pt x="1904" y="1141"/>
                  </a:cubicBezTo>
                  <a:cubicBezTo>
                    <a:pt x="1895" y="1157"/>
                    <a:pt x="1884" y="1170"/>
                    <a:pt x="1865" y="1174"/>
                  </a:cubicBezTo>
                  <a:cubicBezTo>
                    <a:pt x="1851" y="1177"/>
                    <a:pt x="1837" y="1180"/>
                    <a:pt x="1834" y="1197"/>
                  </a:cubicBezTo>
                  <a:cubicBezTo>
                    <a:pt x="1830" y="1217"/>
                    <a:pt x="1831" y="1236"/>
                    <a:pt x="1849" y="1250"/>
                  </a:cubicBezTo>
                  <a:cubicBezTo>
                    <a:pt x="1861" y="1260"/>
                    <a:pt x="1876" y="1267"/>
                    <a:pt x="1890" y="1273"/>
                  </a:cubicBezTo>
                  <a:cubicBezTo>
                    <a:pt x="1914" y="1284"/>
                    <a:pt x="1939" y="1294"/>
                    <a:pt x="1961" y="1309"/>
                  </a:cubicBezTo>
                  <a:cubicBezTo>
                    <a:pt x="1974" y="1318"/>
                    <a:pt x="1981" y="1314"/>
                    <a:pt x="1983" y="1298"/>
                  </a:cubicBezTo>
                  <a:cubicBezTo>
                    <a:pt x="1984" y="1274"/>
                    <a:pt x="1997" y="1257"/>
                    <a:pt x="2020" y="1250"/>
                  </a:cubicBezTo>
                  <a:cubicBezTo>
                    <a:pt x="2045" y="1242"/>
                    <a:pt x="2073" y="1249"/>
                    <a:pt x="2088" y="1267"/>
                  </a:cubicBezTo>
                  <a:cubicBezTo>
                    <a:pt x="2099" y="1280"/>
                    <a:pt x="2101" y="1295"/>
                    <a:pt x="2095" y="1310"/>
                  </a:cubicBezTo>
                  <a:cubicBezTo>
                    <a:pt x="2088" y="1329"/>
                    <a:pt x="2096" y="1338"/>
                    <a:pt x="2112" y="1343"/>
                  </a:cubicBezTo>
                  <a:cubicBezTo>
                    <a:pt x="2122" y="1346"/>
                    <a:pt x="2127" y="1351"/>
                    <a:pt x="2125" y="1362"/>
                  </a:cubicBezTo>
                  <a:cubicBezTo>
                    <a:pt x="2123" y="1374"/>
                    <a:pt x="2114" y="1368"/>
                    <a:pt x="2108" y="1368"/>
                  </a:cubicBezTo>
                  <a:cubicBezTo>
                    <a:pt x="2002" y="1361"/>
                    <a:pt x="1903" y="1334"/>
                    <a:pt x="1815" y="1274"/>
                  </a:cubicBezTo>
                  <a:cubicBezTo>
                    <a:pt x="1807" y="1268"/>
                    <a:pt x="1800" y="1268"/>
                    <a:pt x="1794" y="1274"/>
                  </a:cubicBezTo>
                  <a:cubicBezTo>
                    <a:pt x="1782" y="1284"/>
                    <a:pt x="1770" y="1294"/>
                    <a:pt x="1759" y="1304"/>
                  </a:cubicBezTo>
                  <a:cubicBezTo>
                    <a:pt x="1743" y="1319"/>
                    <a:pt x="1727" y="1334"/>
                    <a:pt x="1704" y="1340"/>
                  </a:cubicBezTo>
                  <a:cubicBezTo>
                    <a:pt x="1693" y="1342"/>
                    <a:pt x="1693" y="1350"/>
                    <a:pt x="1698" y="1358"/>
                  </a:cubicBezTo>
                  <a:cubicBezTo>
                    <a:pt x="1705" y="1368"/>
                    <a:pt x="1712" y="1378"/>
                    <a:pt x="1726" y="1381"/>
                  </a:cubicBezTo>
                  <a:cubicBezTo>
                    <a:pt x="1758" y="1390"/>
                    <a:pt x="1785" y="1409"/>
                    <a:pt x="1811" y="1429"/>
                  </a:cubicBezTo>
                  <a:cubicBezTo>
                    <a:pt x="1831" y="1445"/>
                    <a:pt x="1851" y="1460"/>
                    <a:pt x="1874" y="1471"/>
                  </a:cubicBezTo>
                  <a:cubicBezTo>
                    <a:pt x="1890" y="1480"/>
                    <a:pt x="1899" y="1477"/>
                    <a:pt x="1904" y="1460"/>
                  </a:cubicBezTo>
                  <a:cubicBezTo>
                    <a:pt x="1906" y="1451"/>
                    <a:pt x="1908" y="1441"/>
                    <a:pt x="1922" y="1445"/>
                  </a:cubicBezTo>
                  <a:cubicBezTo>
                    <a:pt x="1935" y="1449"/>
                    <a:pt x="1940" y="1458"/>
                    <a:pt x="1941" y="1470"/>
                  </a:cubicBezTo>
                  <a:cubicBezTo>
                    <a:pt x="1941" y="1478"/>
                    <a:pt x="1935" y="1478"/>
                    <a:pt x="1930" y="1478"/>
                  </a:cubicBezTo>
                  <a:cubicBezTo>
                    <a:pt x="1914" y="1479"/>
                    <a:pt x="1900" y="1483"/>
                    <a:pt x="1887" y="1493"/>
                  </a:cubicBezTo>
                  <a:cubicBezTo>
                    <a:pt x="1881" y="1498"/>
                    <a:pt x="1877" y="1496"/>
                    <a:pt x="1871" y="1493"/>
                  </a:cubicBezTo>
                  <a:cubicBezTo>
                    <a:pt x="1813" y="1464"/>
                    <a:pt x="1751" y="1440"/>
                    <a:pt x="1708" y="1388"/>
                  </a:cubicBezTo>
                  <a:cubicBezTo>
                    <a:pt x="1695" y="1373"/>
                    <a:pt x="1664" y="1380"/>
                    <a:pt x="1656" y="1400"/>
                  </a:cubicBezTo>
                  <a:cubicBezTo>
                    <a:pt x="1649" y="1415"/>
                    <a:pt x="1641" y="1417"/>
                    <a:pt x="1627" y="1415"/>
                  </a:cubicBezTo>
                  <a:cubicBezTo>
                    <a:pt x="1620" y="1414"/>
                    <a:pt x="1612" y="1415"/>
                    <a:pt x="1605" y="1417"/>
                  </a:cubicBezTo>
                  <a:cubicBezTo>
                    <a:pt x="1593" y="1420"/>
                    <a:pt x="1590" y="1430"/>
                    <a:pt x="1588" y="1441"/>
                  </a:cubicBezTo>
                  <a:cubicBezTo>
                    <a:pt x="1586" y="1452"/>
                    <a:pt x="1593" y="1457"/>
                    <a:pt x="1601" y="1461"/>
                  </a:cubicBezTo>
                  <a:cubicBezTo>
                    <a:pt x="1611" y="1466"/>
                    <a:pt x="1623" y="1470"/>
                    <a:pt x="1634" y="1475"/>
                  </a:cubicBezTo>
                  <a:cubicBezTo>
                    <a:pt x="1646" y="1480"/>
                    <a:pt x="1658" y="1486"/>
                    <a:pt x="1667" y="1497"/>
                  </a:cubicBezTo>
                  <a:cubicBezTo>
                    <a:pt x="1682" y="1516"/>
                    <a:pt x="1679" y="1534"/>
                    <a:pt x="1656" y="1541"/>
                  </a:cubicBezTo>
                  <a:cubicBezTo>
                    <a:pt x="1613" y="1554"/>
                    <a:pt x="1610" y="1570"/>
                    <a:pt x="1633" y="1611"/>
                  </a:cubicBezTo>
                  <a:cubicBezTo>
                    <a:pt x="1642" y="1628"/>
                    <a:pt x="1653" y="1643"/>
                    <a:pt x="1646" y="1664"/>
                  </a:cubicBezTo>
                  <a:cubicBezTo>
                    <a:pt x="1644" y="1668"/>
                    <a:pt x="1644" y="1674"/>
                    <a:pt x="1638" y="1673"/>
                  </a:cubicBezTo>
                  <a:cubicBezTo>
                    <a:pt x="1632" y="1673"/>
                    <a:pt x="1630" y="1668"/>
                    <a:pt x="1629" y="1664"/>
                  </a:cubicBezTo>
                  <a:cubicBezTo>
                    <a:pt x="1627" y="1646"/>
                    <a:pt x="1616" y="1640"/>
                    <a:pt x="1599" y="1639"/>
                  </a:cubicBezTo>
                  <a:cubicBezTo>
                    <a:pt x="1575" y="1637"/>
                    <a:pt x="1560" y="1623"/>
                    <a:pt x="1552" y="1600"/>
                  </a:cubicBezTo>
                  <a:cubicBezTo>
                    <a:pt x="1546" y="1580"/>
                    <a:pt x="1540" y="1560"/>
                    <a:pt x="1533" y="1540"/>
                  </a:cubicBezTo>
                  <a:cubicBezTo>
                    <a:pt x="1529" y="1526"/>
                    <a:pt x="1521" y="1514"/>
                    <a:pt x="1510" y="1506"/>
                  </a:cubicBezTo>
                  <a:cubicBezTo>
                    <a:pt x="1506" y="1503"/>
                    <a:pt x="1502" y="1498"/>
                    <a:pt x="1496" y="1500"/>
                  </a:cubicBezTo>
                  <a:cubicBezTo>
                    <a:pt x="1489" y="1504"/>
                    <a:pt x="1486" y="1510"/>
                    <a:pt x="1487" y="1517"/>
                  </a:cubicBezTo>
                  <a:cubicBezTo>
                    <a:pt x="1488" y="1530"/>
                    <a:pt x="1490" y="1543"/>
                    <a:pt x="1492" y="1556"/>
                  </a:cubicBezTo>
                  <a:cubicBezTo>
                    <a:pt x="1493" y="1561"/>
                    <a:pt x="1498" y="1562"/>
                    <a:pt x="1502" y="1563"/>
                  </a:cubicBezTo>
                  <a:cubicBezTo>
                    <a:pt x="1506" y="1564"/>
                    <a:pt x="1511" y="1564"/>
                    <a:pt x="1515" y="1566"/>
                  </a:cubicBezTo>
                  <a:cubicBezTo>
                    <a:pt x="1527" y="1569"/>
                    <a:pt x="1536" y="1576"/>
                    <a:pt x="1532" y="1589"/>
                  </a:cubicBezTo>
                  <a:cubicBezTo>
                    <a:pt x="1528" y="1600"/>
                    <a:pt x="1516" y="1595"/>
                    <a:pt x="1507" y="1594"/>
                  </a:cubicBezTo>
                  <a:cubicBezTo>
                    <a:pt x="1504" y="1593"/>
                    <a:pt x="1500" y="1592"/>
                    <a:pt x="1498" y="1590"/>
                  </a:cubicBezTo>
                  <a:cubicBezTo>
                    <a:pt x="1480" y="1574"/>
                    <a:pt x="1478" y="1587"/>
                    <a:pt x="1474" y="1602"/>
                  </a:cubicBezTo>
                  <a:cubicBezTo>
                    <a:pt x="1468" y="1624"/>
                    <a:pt x="1468" y="1623"/>
                    <a:pt x="1492" y="1625"/>
                  </a:cubicBezTo>
                  <a:cubicBezTo>
                    <a:pt x="1506" y="1625"/>
                    <a:pt x="1515" y="1630"/>
                    <a:pt x="1509" y="1647"/>
                  </a:cubicBezTo>
                  <a:cubicBezTo>
                    <a:pt x="1505" y="1659"/>
                    <a:pt x="1502" y="1671"/>
                    <a:pt x="1500" y="1684"/>
                  </a:cubicBezTo>
                  <a:cubicBezTo>
                    <a:pt x="1497" y="1705"/>
                    <a:pt x="1504" y="1712"/>
                    <a:pt x="1525" y="1709"/>
                  </a:cubicBezTo>
                  <a:cubicBezTo>
                    <a:pt x="1529" y="1709"/>
                    <a:pt x="1532" y="1709"/>
                    <a:pt x="1535" y="1708"/>
                  </a:cubicBezTo>
                  <a:cubicBezTo>
                    <a:pt x="1553" y="1704"/>
                    <a:pt x="1560" y="1707"/>
                    <a:pt x="1558" y="1728"/>
                  </a:cubicBezTo>
                  <a:cubicBezTo>
                    <a:pt x="1554" y="1754"/>
                    <a:pt x="1565" y="1777"/>
                    <a:pt x="1579" y="1799"/>
                  </a:cubicBezTo>
                  <a:cubicBezTo>
                    <a:pt x="1596" y="1825"/>
                    <a:pt x="1618" y="1849"/>
                    <a:pt x="1631" y="1877"/>
                  </a:cubicBezTo>
                  <a:cubicBezTo>
                    <a:pt x="1639" y="1894"/>
                    <a:pt x="1643" y="1910"/>
                    <a:pt x="1634" y="1929"/>
                  </a:cubicBezTo>
                  <a:cubicBezTo>
                    <a:pt x="1623" y="1951"/>
                    <a:pt x="1628" y="1975"/>
                    <a:pt x="1637" y="1998"/>
                  </a:cubicBezTo>
                  <a:cubicBezTo>
                    <a:pt x="1640" y="2005"/>
                    <a:pt x="1643" y="2011"/>
                    <a:pt x="1645" y="2017"/>
                  </a:cubicBezTo>
                  <a:cubicBezTo>
                    <a:pt x="1662" y="2054"/>
                    <a:pt x="1662" y="2054"/>
                    <a:pt x="1631" y="2080"/>
                  </a:cubicBezTo>
                  <a:cubicBezTo>
                    <a:pt x="1625" y="2085"/>
                    <a:pt x="1621" y="2090"/>
                    <a:pt x="1623" y="2100"/>
                  </a:cubicBezTo>
                  <a:cubicBezTo>
                    <a:pt x="1625" y="2111"/>
                    <a:pt x="1624" y="2123"/>
                    <a:pt x="1622" y="2134"/>
                  </a:cubicBezTo>
                  <a:cubicBezTo>
                    <a:pt x="1618" y="2151"/>
                    <a:pt x="1627" y="2158"/>
                    <a:pt x="1641" y="2163"/>
                  </a:cubicBezTo>
                  <a:cubicBezTo>
                    <a:pt x="1686" y="2179"/>
                    <a:pt x="1686" y="2179"/>
                    <a:pt x="1659" y="2218"/>
                  </a:cubicBezTo>
                  <a:cubicBezTo>
                    <a:pt x="1654" y="2225"/>
                    <a:pt x="1652" y="2233"/>
                    <a:pt x="1652" y="2242"/>
                  </a:cubicBezTo>
                  <a:cubicBezTo>
                    <a:pt x="1652" y="2249"/>
                    <a:pt x="1659" y="2258"/>
                    <a:pt x="1647" y="2261"/>
                  </a:cubicBezTo>
                  <a:cubicBezTo>
                    <a:pt x="1637" y="2264"/>
                    <a:pt x="1627" y="2263"/>
                    <a:pt x="1621" y="2253"/>
                  </a:cubicBezTo>
                  <a:cubicBezTo>
                    <a:pt x="1615" y="2245"/>
                    <a:pt x="1611" y="2236"/>
                    <a:pt x="1606" y="2226"/>
                  </a:cubicBezTo>
                  <a:cubicBezTo>
                    <a:pt x="1582" y="2235"/>
                    <a:pt x="1571" y="2256"/>
                    <a:pt x="1562" y="2277"/>
                  </a:cubicBezTo>
                  <a:cubicBezTo>
                    <a:pt x="1557" y="2287"/>
                    <a:pt x="1566" y="2296"/>
                    <a:pt x="1572" y="2303"/>
                  </a:cubicBezTo>
                  <a:cubicBezTo>
                    <a:pt x="1581" y="2312"/>
                    <a:pt x="1590" y="2320"/>
                    <a:pt x="1598" y="2328"/>
                  </a:cubicBezTo>
                  <a:cubicBezTo>
                    <a:pt x="1607" y="2337"/>
                    <a:pt x="1613" y="2347"/>
                    <a:pt x="1614" y="2360"/>
                  </a:cubicBezTo>
                  <a:cubicBezTo>
                    <a:pt x="1615" y="2377"/>
                    <a:pt x="1610" y="2381"/>
                    <a:pt x="1593" y="2377"/>
                  </a:cubicBezTo>
                  <a:cubicBezTo>
                    <a:pt x="1572" y="2371"/>
                    <a:pt x="1567" y="2377"/>
                    <a:pt x="1570" y="2398"/>
                  </a:cubicBezTo>
                  <a:cubicBezTo>
                    <a:pt x="1571" y="2410"/>
                    <a:pt x="1581" y="2425"/>
                    <a:pt x="1567" y="2433"/>
                  </a:cubicBezTo>
                  <a:cubicBezTo>
                    <a:pt x="1554" y="2440"/>
                    <a:pt x="1542" y="2427"/>
                    <a:pt x="1532" y="2419"/>
                  </a:cubicBezTo>
                  <a:cubicBezTo>
                    <a:pt x="1528" y="2415"/>
                    <a:pt x="1524" y="2412"/>
                    <a:pt x="1519" y="2409"/>
                  </a:cubicBezTo>
                  <a:cubicBezTo>
                    <a:pt x="1513" y="2405"/>
                    <a:pt x="1505" y="2404"/>
                    <a:pt x="1499" y="2410"/>
                  </a:cubicBezTo>
                  <a:cubicBezTo>
                    <a:pt x="1493" y="2415"/>
                    <a:pt x="1495" y="2422"/>
                    <a:pt x="1499" y="2428"/>
                  </a:cubicBezTo>
                  <a:cubicBezTo>
                    <a:pt x="1504" y="2437"/>
                    <a:pt x="1508" y="2446"/>
                    <a:pt x="1498" y="2455"/>
                  </a:cubicBezTo>
                  <a:cubicBezTo>
                    <a:pt x="1488" y="2463"/>
                    <a:pt x="1478" y="2458"/>
                    <a:pt x="1469" y="2452"/>
                  </a:cubicBezTo>
                  <a:cubicBezTo>
                    <a:pt x="1468" y="2451"/>
                    <a:pt x="1466" y="2449"/>
                    <a:pt x="1464" y="2448"/>
                  </a:cubicBezTo>
                  <a:cubicBezTo>
                    <a:pt x="1439" y="2430"/>
                    <a:pt x="1433" y="2432"/>
                    <a:pt x="1421" y="2461"/>
                  </a:cubicBezTo>
                  <a:cubicBezTo>
                    <a:pt x="1416" y="2475"/>
                    <a:pt x="1411" y="2486"/>
                    <a:pt x="1394" y="2484"/>
                  </a:cubicBezTo>
                  <a:cubicBezTo>
                    <a:pt x="1390" y="2484"/>
                    <a:pt x="1387" y="2484"/>
                    <a:pt x="1384" y="2483"/>
                  </a:cubicBezTo>
                  <a:cubicBezTo>
                    <a:pt x="1367" y="2477"/>
                    <a:pt x="1352" y="2485"/>
                    <a:pt x="1354" y="2502"/>
                  </a:cubicBezTo>
                  <a:cubicBezTo>
                    <a:pt x="1356" y="2519"/>
                    <a:pt x="1347" y="2525"/>
                    <a:pt x="1335" y="2526"/>
                  </a:cubicBezTo>
                  <a:cubicBezTo>
                    <a:pt x="1296" y="2528"/>
                    <a:pt x="1288" y="2552"/>
                    <a:pt x="1287" y="2586"/>
                  </a:cubicBezTo>
                  <a:cubicBezTo>
                    <a:pt x="1286" y="2610"/>
                    <a:pt x="1280" y="2634"/>
                    <a:pt x="1273" y="2658"/>
                  </a:cubicBezTo>
                  <a:cubicBezTo>
                    <a:pt x="1269" y="2669"/>
                    <a:pt x="1263" y="2676"/>
                    <a:pt x="1251" y="2679"/>
                  </a:cubicBezTo>
                  <a:cubicBezTo>
                    <a:pt x="1210" y="2691"/>
                    <a:pt x="1169" y="2694"/>
                    <a:pt x="1131" y="2668"/>
                  </a:cubicBezTo>
                  <a:cubicBezTo>
                    <a:pt x="1117" y="2658"/>
                    <a:pt x="1108" y="2647"/>
                    <a:pt x="1110" y="2628"/>
                  </a:cubicBezTo>
                  <a:cubicBezTo>
                    <a:pt x="1114" y="2600"/>
                    <a:pt x="1100" y="2575"/>
                    <a:pt x="1086" y="2551"/>
                  </a:cubicBezTo>
                  <a:cubicBezTo>
                    <a:pt x="1083" y="2544"/>
                    <a:pt x="1077" y="2543"/>
                    <a:pt x="1070" y="2542"/>
                  </a:cubicBezTo>
                  <a:cubicBezTo>
                    <a:pt x="1046" y="2539"/>
                    <a:pt x="1022" y="2537"/>
                    <a:pt x="998" y="2538"/>
                  </a:cubicBezTo>
                  <a:cubicBezTo>
                    <a:pt x="983" y="2538"/>
                    <a:pt x="973" y="2533"/>
                    <a:pt x="964" y="2522"/>
                  </a:cubicBezTo>
                  <a:cubicBezTo>
                    <a:pt x="955" y="2512"/>
                    <a:pt x="947" y="2501"/>
                    <a:pt x="934" y="2495"/>
                  </a:cubicBezTo>
                  <a:cubicBezTo>
                    <a:pt x="920" y="2489"/>
                    <a:pt x="908" y="2487"/>
                    <a:pt x="893" y="2497"/>
                  </a:cubicBezTo>
                  <a:cubicBezTo>
                    <a:pt x="875" y="2510"/>
                    <a:pt x="859" y="2504"/>
                    <a:pt x="852" y="2482"/>
                  </a:cubicBezTo>
                  <a:cubicBezTo>
                    <a:pt x="839" y="2444"/>
                    <a:pt x="821" y="2440"/>
                    <a:pt x="790" y="2468"/>
                  </a:cubicBezTo>
                  <a:cubicBezTo>
                    <a:pt x="773" y="2482"/>
                    <a:pt x="762" y="2501"/>
                    <a:pt x="747" y="2517"/>
                  </a:cubicBezTo>
                  <a:cubicBezTo>
                    <a:pt x="735" y="2529"/>
                    <a:pt x="723" y="2540"/>
                    <a:pt x="700" y="2543"/>
                  </a:cubicBezTo>
                  <a:cubicBezTo>
                    <a:pt x="719" y="2512"/>
                    <a:pt x="734" y="2485"/>
                    <a:pt x="752" y="2457"/>
                  </a:cubicBezTo>
                  <a:cubicBezTo>
                    <a:pt x="770" y="2428"/>
                    <a:pt x="746" y="2370"/>
                    <a:pt x="711" y="2373"/>
                  </a:cubicBezTo>
                  <a:cubicBezTo>
                    <a:pt x="670" y="2376"/>
                    <a:pt x="657" y="2354"/>
                    <a:pt x="649" y="2321"/>
                  </a:cubicBezTo>
                  <a:cubicBezTo>
                    <a:pt x="647" y="2316"/>
                    <a:pt x="646" y="2311"/>
                    <a:pt x="644" y="2306"/>
                  </a:cubicBezTo>
                  <a:cubicBezTo>
                    <a:pt x="638" y="2284"/>
                    <a:pt x="636" y="2283"/>
                    <a:pt x="616" y="2294"/>
                  </a:cubicBezTo>
                  <a:cubicBezTo>
                    <a:pt x="599" y="2304"/>
                    <a:pt x="586" y="2318"/>
                    <a:pt x="574" y="2334"/>
                  </a:cubicBezTo>
                  <a:cubicBezTo>
                    <a:pt x="567" y="2344"/>
                    <a:pt x="561" y="2348"/>
                    <a:pt x="548" y="2343"/>
                  </a:cubicBezTo>
                  <a:cubicBezTo>
                    <a:pt x="537" y="2339"/>
                    <a:pt x="525" y="2338"/>
                    <a:pt x="513" y="2337"/>
                  </a:cubicBezTo>
                  <a:cubicBezTo>
                    <a:pt x="505" y="2336"/>
                    <a:pt x="498" y="2340"/>
                    <a:pt x="496" y="2348"/>
                  </a:cubicBezTo>
                  <a:cubicBezTo>
                    <a:pt x="494" y="2357"/>
                    <a:pt x="497" y="2363"/>
                    <a:pt x="505" y="2367"/>
                  </a:cubicBezTo>
                  <a:cubicBezTo>
                    <a:pt x="511" y="2370"/>
                    <a:pt x="517" y="2372"/>
                    <a:pt x="523" y="2375"/>
                  </a:cubicBezTo>
                  <a:cubicBezTo>
                    <a:pt x="533" y="2380"/>
                    <a:pt x="537" y="2387"/>
                    <a:pt x="535" y="2399"/>
                  </a:cubicBezTo>
                  <a:cubicBezTo>
                    <a:pt x="529" y="2435"/>
                    <a:pt x="542" y="2460"/>
                    <a:pt x="574" y="2476"/>
                  </a:cubicBezTo>
                  <a:cubicBezTo>
                    <a:pt x="579" y="2479"/>
                    <a:pt x="590" y="2478"/>
                    <a:pt x="588" y="2487"/>
                  </a:cubicBezTo>
                  <a:cubicBezTo>
                    <a:pt x="587" y="2496"/>
                    <a:pt x="578" y="2498"/>
                    <a:pt x="569" y="2499"/>
                  </a:cubicBezTo>
                  <a:cubicBezTo>
                    <a:pt x="568" y="2499"/>
                    <a:pt x="567" y="2499"/>
                    <a:pt x="566" y="2499"/>
                  </a:cubicBezTo>
                  <a:cubicBezTo>
                    <a:pt x="542" y="2503"/>
                    <a:pt x="535" y="2514"/>
                    <a:pt x="547" y="2533"/>
                  </a:cubicBezTo>
                  <a:cubicBezTo>
                    <a:pt x="558" y="2551"/>
                    <a:pt x="555" y="2565"/>
                    <a:pt x="545" y="2580"/>
                  </a:cubicBezTo>
                  <a:cubicBezTo>
                    <a:pt x="532" y="2600"/>
                    <a:pt x="522" y="2621"/>
                    <a:pt x="528" y="2646"/>
                  </a:cubicBezTo>
                  <a:cubicBezTo>
                    <a:pt x="531" y="2657"/>
                    <a:pt x="520" y="2662"/>
                    <a:pt x="513" y="2664"/>
                  </a:cubicBezTo>
                  <a:cubicBezTo>
                    <a:pt x="487" y="2673"/>
                    <a:pt x="475" y="2690"/>
                    <a:pt x="472" y="2716"/>
                  </a:cubicBezTo>
                  <a:cubicBezTo>
                    <a:pt x="470" y="2732"/>
                    <a:pt x="464" y="2735"/>
                    <a:pt x="448" y="2725"/>
                  </a:cubicBezTo>
                  <a:cubicBezTo>
                    <a:pt x="414" y="2704"/>
                    <a:pt x="364" y="2719"/>
                    <a:pt x="349" y="2754"/>
                  </a:cubicBezTo>
                  <a:cubicBezTo>
                    <a:pt x="346" y="2761"/>
                    <a:pt x="342" y="2770"/>
                    <a:pt x="349" y="2776"/>
                  </a:cubicBezTo>
                  <a:cubicBezTo>
                    <a:pt x="356" y="2782"/>
                    <a:pt x="366" y="2785"/>
                    <a:pt x="375" y="2779"/>
                  </a:cubicBezTo>
                  <a:cubicBezTo>
                    <a:pt x="381" y="2776"/>
                    <a:pt x="387" y="2771"/>
                    <a:pt x="393" y="2767"/>
                  </a:cubicBezTo>
                  <a:cubicBezTo>
                    <a:pt x="399" y="2762"/>
                    <a:pt x="405" y="2759"/>
                    <a:pt x="410" y="2765"/>
                  </a:cubicBezTo>
                  <a:cubicBezTo>
                    <a:pt x="416" y="2772"/>
                    <a:pt x="412" y="2778"/>
                    <a:pt x="407" y="2783"/>
                  </a:cubicBezTo>
                  <a:cubicBezTo>
                    <a:pt x="403" y="2788"/>
                    <a:pt x="397" y="2792"/>
                    <a:pt x="393" y="2796"/>
                  </a:cubicBezTo>
                  <a:cubicBezTo>
                    <a:pt x="384" y="2805"/>
                    <a:pt x="379" y="2817"/>
                    <a:pt x="388" y="2827"/>
                  </a:cubicBezTo>
                  <a:cubicBezTo>
                    <a:pt x="396" y="2835"/>
                    <a:pt x="407" y="2827"/>
                    <a:pt x="415" y="2821"/>
                  </a:cubicBezTo>
                  <a:cubicBezTo>
                    <a:pt x="422" y="2816"/>
                    <a:pt x="427" y="2807"/>
                    <a:pt x="436" y="2804"/>
                  </a:cubicBezTo>
                  <a:cubicBezTo>
                    <a:pt x="449" y="2799"/>
                    <a:pt x="457" y="2801"/>
                    <a:pt x="456" y="2817"/>
                  </a:cubicBezTo>
                  <a:cubicBezTo>
                    <a:pt x="455" y="2839"/>
                    <a:pt x="446" y="2857"/>
                    <a:pt x="434" y="2874"/>
                  </a:cubicBezTo>
                  <a:cubicBezTo>
                    <a:pt x="419" y="2896"/>
                    <a:pt x="418" y="2908"/>
                    <a:pt x="434" y="2929"/>
                  </a:cubicBezTo>
                  <a:cubicBezTo>
                    <a:pt x="439" y="2937"/>
                    <a:pt x="447" y="2944"/>
                    <a:pt x="454" y="2951"/>
                  </a:cubicBezTo>
                  <a:cubicBezTo>
                    <a:pt x="457" y="2954"/>
                    <a:pt x="462" y="2957"/>
                    <a:pt x="460" y="2962"/>
                  </a:cubicBezTo>
                  <a:cubicBezTo>
                    <a:pt x="458" y="2968"/>
                    <a:pt x="453" y="2969"/>
                    <a:pt x="449" y="2968"/>
                  </a:cubicBezTo>
                  <a:cubicBezTo>
                    <a:pt x="431" y="2964"/>
                    <a:pt x="427" y="2972"/>
                    <a:pt x="428" y="2988"/>
                  </a:cubicBezTo>
                  <a:cubicBezTo>
                    <a:pt x="429" y="3008"/>
                    <a:pt x="416" y="3022"/>
                    <a:pt x="402" y="3033"/>
                  </a:cubicBezTo>
                  <a:cubicBezTo>
                    <a:pt x="391" y="3042"/>
                    <a:pt x="390" y="3049"/>
                    <a:pt x="401" y="3057"/>
                  </a:cubicBezTo>
                  <a:cubicBezTo>
                    <a:pt x="407" y="3061"/>
                    <a:pt x="411" y="3065"/>
                    <a:pt x="409" y="3073"/>
                  </a:cubicBezTo>
                  <a:cubicBezTo>
                    <a:pt x="407" y="3084"/>
                    <a:pt x="399" y="3082"/>
                    <a:pt x="392" y="3084"/>
                  </a:cubicBezTo>
                  <a:cubicBezTo>
                    <a:pt x="388" y="3085"/>
                    <a:pt x="383" y="3085"/>
                    <a:pt x="378" y="3086"/>
                  </a:cubicBezTo>
                  <a:cubicBezTo>
                    <a:pt x="351" y="3089"/>
                    <a:pt x="345" y="3104"/>
                    <a:pt x="361" y="3127"/>
                  </a:cubicBezTo>
                  <a:cubicBezTo>
                    <a:pt x="363" y="3130"/>
                    <a:pt x="365" y="3132"/>
                    <a:pt x="366" y="3135"/>
                  </a:cubicBezTo>
                  <a:cubicBezTo>
                    <a:pt x="369" y="3141"/>
                    <a:pt x="371" y="3149"/>
                    <a:pt x="365" y="3153"/>
                  </a:cubicBezTo>
                  <a:cubicBezTo>
                    <a:pt x="360" y="3157"/>
                    <a:pt x="353" y="3153"/>
                    <a:pt x="349" y="3149"/>
                  </a:cubicBezTo>
                  <a:cubicBezTo>
                    <a:pt x="345" y="3145"/>
                    <a:pt x="342" y="3141"/>
                    <a:pt x="339" y="3136"/>
                  </a:cubicBezTo>
                  <a:cubicBezTo>
                    <a:pt x="333" y="3129"/>
                    <a:pt x="327" y="3127"/>
                    <a:pt x="319" y="3133"/>
                  </a:cubicBezTo>
                  <a:cubicBezTo>
                    <a:pt x="300" y="3146"/>
                    <a:pt x="279" y="3148"/>
                    <a:pt x="258" y="3149"/>
                  </a:cubicBezTo>
                  <a:cubicBezTo>
                    <a:pt x="233" y="3151"/>
                    <a:pt x="207" y="3148"/>
                    <a:pt x="182" y="3154"/>
                  </a:cubicBezTo>
                  <a:cubicBezTo>
                    <a:pt x="173" y="3156"/>
                    <a:pt x="168" y="3150"/>
                    <a:pt x="164" y="3145"/>
                  </a:cubicBezTo>
                  <a:cubicBezTo>
                    <a:pt x="150" y="3129"/>
                    <a:pt x="137" y="3113"/>
                    <a:pt x="112" y="3121"/>
                  </a:cubicBezTo>
                  <a:cubicBezTo>
                    <a:pt x="107" y="3122"/>
                    <a:pt x="104" y="3118"/>
                    <a:pt x="102" y="3114"/>
                  </a:cubicBezTo>
                  <a:cubicBezTo>
                    <a:pt x="91" y="3094"/>
                    <a:pt x="73" y="3078"/>
                    <a:pt x="58" y="3061"/>
                  </a:cubicBezTo>
                  <a:cubicBezTo>
                    <a:pt x="35" y="3035"/>
                    <a:pt x="22" y="3006"/>
                    <a:pt x="31" y="2971"/>
                  </a:cubicBezTo>
                  <a:cubicBezTo>
                    <a:pt x="34" y="2957"/>
                    <a:pt x="26" y="2948"/>
                    <a:pt x="18" y="2940"/>
                  </a:cubicBezTo>
                  <a:cubicBezTo>
                    <a:pt x="0" y="2921"/>
                    <a:pt x="1" y="2911"/>
                    <a:pt x="21" y="2896"/>
                  </a:cubicBezTo>
                  <a:cubicBezTo>
                    <a:pt x="43" y="2881"/>
                    <a:pt x="43" y="2881"/>
                    <a:pt x="25" y="2859"/>
                  </a:cubicBezTo>
                  <a:cubicBezTo>
                    <a:pt x="21" y="2854"/>
                    <a:pt x="18" y="2850"/>
                    <a:pt x="24" y="2844"/>
                  </a:cubicBezTo>
                  <a:cubicBezTo>
                    <a:pt x="44" y="2821"/>
                    <a:pt x="62" y="2798"/>
                    <a:pt x="83" y="2776"/>
                  </a:cubicBezTo>
                  <a:cubicBezTo>
                    <a:pt x="98" y="2759"/>
                    <a:pt x="117" y="2748"/>
                    <a:pt x="139" y="2743"/>
                  </a:cubicBezTo>
                  <a:cubicBezTo>
                    <a:pt x="153" y="2739"/>
                    <a:pt x="180" y="2703"/>
                    <a:pt x="181" y="2688"/>
                  </a:cubicBezTo>
                  <a:cubicBezTo>
                    <a:pt x="181" y="2683"/>
                    <a:pt x="181" y="2679"/>
                    <a:pt x="175" y="2677"/>
                  </a:cubicBezTo>
                  <a:cubicBezTo>
                    <a:pt x="144" y="2663"/>
                    <a:pt x="129" y="2636"/>
                    <a:pt x="116" y="2607"/>
                  </a:cubicBezTo>
                  <a:cubicBezTo>
                    <a:pt x="113" y="2601"/>
                    <a:pt x="111" y="2596"/>
                    <a:pt x="108" y="2591"/>
                  </a:cubicBezTo>
                  <a:cubicBezTo>
                    <a:pt x="98" y="2575"/>
                    <a:pt x="93" y="2561"/>
                    <a:pt x="100" y="2541"/>
                  </a:cubicBezTo>
                  <a:cubicBezTo>
                    <a:pt x="107" y="2521"/>
                    <a:pt x="96" y="2501"/>
                    <a:pt x="86" y="2483"/>
                  </a:cubicBezTo>
                  <a:cubicBezTo>
                    <a:pt x="82" y="2474"/>
                    <a:pt x="80" y="2468"/>
                    <a:pt x="87" y="2459"/>
                  </a:cubicBezTo>
                  <a:cubicBezTo>
                    <a:pt x="115" y="2421"/>
                    <a:pt x="136" y="2379"/>
                    <a:pt x="140" y="2330"/>
                  </a:cubicBezTo>
                  <a:cubicBezTo>
                    <a:pt x="141" y="2323"/>
                    <a:pt x="143" y="2320"/>
                    <a:pt x="150" y="2322"/>
                  </a:cubicBezTo>
                  <a:cubicBezTo>
                    <a:pt x="178" y="2328"/>
                    <a:pt x="196" y="2313"/>
                    <a:pt x="211" y="2293"/>
                  </a:cubicBezTo>
                  <a:cubicBezTo>
                    <a:pt x="218" y="2284"/>
                    <a:pt x="224" y="2279"/>
                    <a:pt x="237" y="2285"/>
                  </a:cubicBezTo>
                  <a:cubicBezTo>
                    <a:pt x="253" y="2294"/>
                    <a:pt x="268" y="2286"/>
                    <a:pt x="281" y="2275"/>
                  </a:cubicBezTo>
                  <a:cubicBezTo>
                    <a:pt x="292" y="2266"/>
                    <a:pt x="303" y="2255"/>
                    <a:pt x="314" y="2246"/>
                  </a:cubicBezTo>
                  <a:cubicBezTo>
                    <a:pt x="325" y="2238"/>
                    <a:pt x="335" y="2237"/>
                    <a:pt x="338" y="2254"/>
                  </a:cubicBezTo>
                  <a:cubicBezTo>
                    <a:pt x="338" y="2258"/>
                    <a:pt x="339" y="2262"/>
                    <a:pt x="341" y="2266"/>
                  </a:cubicBezTo>
                  <a:cubicBezTo>
                    <a:pt x="343" y="2271"/>
                    <a:pt x="343" y="2279"/>
                    <a:pt x="350" y="2280"/>
                  </a:cubicBezTo>
                  <a:cubicBezTo>
                    <a:pt x="356" y="2280"/>
                    <a:pt x="360" y="2275"/>
                    <a:pt x="363" y="2271"/>
                  </a:cubicBezTo>
                  <a:cubicBezTo>
                    <a:pt x="378" y="2254"/>
                    <a:pt x="384" y="2255"/>
                    <a:pt x="393" y="2276"/>
                  </a:cubicBezTo>
                  <a:cubicBezTo>
                    <a:pt x="395" y="2281"/>
                    <a:pt x="396" y="2285"/>
                    <a:pt x="399" y="2289"/>
                  </a:cubicBezTo>
                  <a:cubicBezTo>
                    <a:pt x="403" y="2295"/>
                    <a:pt x="407" y="2300"/>
                    <a:pt x="417" y="2296"/>
                  </a:cubicBezTo>
                  <a:cubicBezTo>
                    <a:pt x="426" y="2291"/>
                    <a:pt x="426" y="2287"/>
                    <a:pt x="424" y="2279"/>
                  </a:cubicBezTo>
                  <a:cubicBezTo>
                    <a:pt x="414" y="2234"/>
                    <a:pt x="425" y="2195"/>
                    <a:pt x="452" y="2158"/>
                  </a:cubicBezTo>
                  <a:cubicBezTo>
                    <a:pt x="468" y="2136"/>
                    <a:pt x="489" y="2122"/>
                    <a:pt x="516" y="2118"/>
                  </a:cubicBezTo>
                  <a:cubicBezTo>
                    <a:pt x="528" y="2116"/>
                    <a:pt x="530" y="2112"/>
                    <a:pt x="526" y="2101"/>
                  </a:cubicBezTo>
                  <a:cubicBezTo>
                    <a:pt x="521" y="2088"/>
                    <a:pt x="517" y="2073"/>
                    <a:pt x="508" y="2062"/>
                  </a:cubicBezTo>
                  <a:cubicBezTo>
                    <a:pt x="501" y="2054"/>
                    <a:pt x="503" y="2050"/>
                    <a:pt x="512" y="2045"/>
                  </a:cubicBezTo>
                  <a:cubicBezTo>
                    <a:pt x="531" y="2036"/>
                    <a:pt x="542" y="1996"/>
                    <a:pt x="531" y="1978"/>
                  </a:cubicBezTo>
                  <a:cubicBezTo>
                    <a:pt x="527" y="1972"/>
                    <a:pt x="521" y="1972"/>
                    <a:pt x="516" y="1971"/>
                  </a:cubicBezTo>
                  <a:cubicBezTo>
                    <a:pt x="500" y="1967"/>
                    <a:pt x="485" y="1962"/>
                    <a:pt x="473" y="1950"/>
                  </a:cubicBezTo>
                  <a:cubicBezTo>
                    <a:pt x="454" y="1929"/>
                    <a:pt x="460" y="1910"/>
                    <a:pt x="488" y="1904"/>
                  </a:cubicBezTo>
                  <a:cubicBezTo>
                    <a:pt x="496" y="1902"/>
                    <a:pt x="505" y="1902"/>
                    <a:pt x="513" y="1900"/>
                  </a:cubicBezTo>
                  <a:cubicBezTo>
                    <a:pt x="535" y="1894"/>
                    <a:pt x="541" y="1884"/>
                    <a:pt x="534" y="1862"/>
                  </a:cubicBezTo>
                  <a:cubicBezTo>
                    <a:pt x="531" y="1851"/>
                    <a:pt x="525" y="1843"/>
                    <a:pt x="519" y="1834"/>
                  </a:cubicBezTo>
                  <a:cubicBezTo>
                    <a:pt x="512" y="1825"/>
                    <a:pt x="506" y="1817"/>
                    <a:pt x="501" y="1807"/>
                  </a:cubicBezTo>
                  <a:cubicBezTo>
                    <a:pt x="497" y="1800"/>
                    <a:pt x="494" y="1791"/>
                    <a:pt x="496" y="1782"/>
                  </a:cubicBezTo>
                  <a:cubicBezTo>
                    <a:pt x="500" y="1770"/>
                    <a:pt x="511" y="1778"/>
                    <a:pt x="518" y="1777"/>
                  </a:cubicBezTo>
                  <a:cubicBezTo>
                    <a:pt x="535" y="1773"/>
                    <a:pt x="553" y="1772"/>
                    <a:pt x="567" y="1761"/>
                  </a:cubicBezTo>
                  <a:cubicBezTo>
                    <a:pt x="576" y="1753"/>
                    <a:pt x="578" y="1746"/>
                    <a:pt x="571" y="1735"/>
                  </a:cubicBezTo>
                  <a:cubicBezTo>
                    <a:pt x="561" y="1720"/>
                    <a:pt x="547" y="1706"/>
                    <a:pt x="535" y="1693"/>
                  </a:cubicBezTo>
                  <a:cubicBezTo>
                    <a:pt x="515" y="1671"/>
                    <a:pt x="499" y="1649"/>
                    <a:pt x="514" y="1618"/>
                  </a:cubicBezTo>
                  <a:cubicBezTo>
                    <a:pt x="517" y="1610"/>
                    <a:pt x="512" y="1605"/>
                    <a:pt x="508" y="1600"/>
                  </a:cubicBezTo>
                  <a:cubicBezTo>
                    <a:pt x="501" y="1590"/>
                    <a:pt x="490" y="1584"/>
                    <a:pt x="480" y="1579"/>
                  </a:cubicBezTo>
                  <a:cubicBezTo>
                    <a:pt x="464" y="1571"/>
                    <a:pt x="448" y="1565"/>
                    <a:pt x="440" y="154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scene3d>
              <a:camera prst="isometricTopUp">
                <a:rot lat="585005" lon="17518078" rev="3941966"/>
              </a:camera>
              <a:lightRig rig="threePt" dir="t"/>
            </a:scene3d>
            <a:extLst/>
          </p:spPr>
          <p:txBody>
            <a:bodyPr vert="horz" wrap="square" lIns="60960" tIns="30480" rIns="60960" bIns="30480" numCol="1" anchor="t" anchorCtr="0" compatLnSpc="1">
              <a:prstTxWarp prst="textNoShape">
                <a:avLst/>
              </a:prstTxWarp>
            </a:bodyPr>
            <a:lstStyle/>
            <a:p>
              <a:endParaRPr lang="en-US" sz="1200"/>
            </a:p>
          </p:txBody>
        </p:sp>
        <p:grpSp>
          <p:nvGrpSpPr>
            <p:cNvPr id="16" name="Group 15">
              <a:extLst>
                <a:ext uri="{FF2B5EF4-FFF2-40B4-BE49-F238E27FC236}">
                  <a16:creationId xmlns="" xmlns:a16="http://schemas.microsoft.com/office/drawing/2014/main" id="{1E3225E7-9CC9-4B6F-A193-E012EBABA35C}"/>
                </a:ext>
              </a:extLst>
            </p:cNvPr>
            <p:cNvGrpSpPr/>
            <p:nvPr/>
          </p:nvGrpSpPr>
          <p:grpSpPr>
            <a:xfrm>
              <a:off x="9160627" y="2419425"/>
              <a:ext cx="8461758" cy="6295909"/>
              <a:chOff x="4733216" y="3486970"/>
              <a:chExt cx="7836692" cy="5830833"/>
            </a:xfrm>
          </p:grpSpPr>
          <p:sp>
            <p:nvSpPr>
              <p:cNvPr id="17" name="Freeform: Shape 16">
                <a:extLst>
                  <a:ext uri="{FF2B5EF4-FFF2-40B4-BE49-F238E27FC236}">
                    <a16:creationId xmlns="" xmlns:a16="http://schemas.microsoft.com/office/drawing/2014/main" id="{0248A8DD-D788-483C-9465-B8C49AC029D3}"/>
                  </a:ext>
                </a:extLst>
              </p:cNvPr>
              <p:cNvSpPr/>
              <p:nvPr/>
            </p:nvSpPr>
            <p:spPr>
              <a:xfrm rot="5400000">
                <a:off x="6801154" y="2120167"/>
                <a:ext cx="4401951" cy="7135557"/>
              </a:xfrm>
              <a:custGeom>
                <a:avLst/>
                <a:gdLst>
                  <a:gd name="connsiteX0" fmla="*/ 1574201 w 4401951"/>
                  <a:gd name="connsiteY0" fmla="*/ 1307005 h 7135557"/>
                  <a:gd name="connsiteX1" fmla="*/ 1595137 w 4401951"/>
                  <a:gd name="connsiteY1" fmla="*/ 1308799 h 7135557"/>
                  <a:gd name="connsiteX2" fmla="*/ 1596178 w 4401951"/>
                  <a:gd name="connsiteY2" fmla="*/ 1307005 h 7135557"/>
                  <a:gd name="connsiteX3" fmla="*/ 1292196 w 4401951"/>
                  <a:gd name="connsiteY3" fmla="*/ 1246107 h 7135557"/>
                  <a:gd name="connsiteX4" fmla="*/ 1354627 w 4401951"/>
                  <a:gd name="connsiteY4" fmla="*/ 1145598 h 7135557"/>
                  <a:gd name="connsiteX5" fmla="*/ 1392692 w 4401951"/>
                  <a:gd name="connsiteY5" fmla="*/ 1097590 h 7135557"/>
                  <a:gd name="connsiteX6" fmla="*/ 1392692 w 4401951"/>
                  <a:gd name="connsiteY6" fmla="*/ 698917 h 7135557"/>
                  <a:gd name="connsiteX7" fmla="*/ 10305 w 4401951"/>
                  <a:gd name="connsiteY7" fmla="*/ 1963449 h 7135557"/>
                  <a:gd name="connsiteX8" fmla="*/ 243210 w 4401951"/>
                  <a:gd name="connsiteY8" fmla="*/ 1270953 h 7135557"/>
                  <a:gd name="connsiteX9" fmla="*/ 521312 w 4401951"/>
                  <a:gd name="connsiteY9" fmla="*/ 2463671 h 7135557"/>
                  <a:gd name="connsiteX10" fmla="*/ 1032923 w 4401951"/>
                  <a:gd name="connsiteY10" fmla="*/ 24092 h 7135557"/>
                  <a:gd name="connsiteX11" fmla="*/ 1044438 w 4401951"/>
                  <a:gd name="connsiteY11" fmla="*/ 0 h 7135557"/>
                  <a:gd name="connsiteX12" fmla="*/ 1093672 w 4401951"/>
                  <a:gd name="connsiteY12" fmla="*/ 664478 h 7135557"/>
                  <a:gd name="connsiteX13" fmla="*/ 1143670 w 4401951"/>
                  <a:gd name="connsiteY13" fmla="*/ 593153 h 7135557"/>
                  <a:gd name="connsiteX14" fmla="*/ 1389562 w 4401951"/>
                  <a:gd name="connsiteY14" fmla="*/ 359293 h 7135557"/>
                  <a:gd name="connsiteX15" fmla="*/ 1230812 w 4401951"/>
                  <a:gd name="connsiteY15" fmla="*/ 1223676 h 7135557"/>
                  <a:gd name="connsiteX16" fmla="*/ 1377075 w 4401951"/>
                  <a:gd name="connsiteY16" fmla="*/ 659632 h 7135557"/>
                  <a:gd name="connsiteX17" fmla="*/ 1392692 w 4401951"/>
                  <a:gd name="connsiteY17" fmla="*/ 617304 h 7135557"/>
                  <a:gd name="connsiteX18" fmla="*/ 1392692 w 4401951"/>
                  <a:gd name="connsiteY18" fmla="*/ 391528 h 7135557"/>
                  <a:gd name="connsiteX19" fmla="*/ 1418889 w 4401951"/>
                  <a:gd name="connsiteY19" fmla="*/ 509430 h 7135557"/>
                  <a:gd name="connsiteX20" fmla="*/ 1422175 w 4401951"/>
                  <a:gd name="connsiteY20" fmla="*/ 537401 h 7135557"/>
                  <a:gd name="connsiteX21" fmla="*/ 1422535 w 4401951"/>
                  <a:gd name="connsiteY21" fmla="*/ 536423 h 7135557"/>
                  <a:gd name="connsiteX22" fmla="*/ 1422245 w 4401951"/>
                  <a:gd name="connsiteY22" fmla="*/ 538004 h 7135557"/>
                  <a:gd name="connsiteX23" fmla="*/ 1447174 w 4401951"/>
                  <a:gd name="connsiteY23" fmla="*/ 750227 h 7135557"/>
                  <a:gd name="connsiteX24" fmla="*/ 1448990 w 4401951"/>
                  <a:gd name="connsiteY24" fmla="*/ 775589 h 7135557"/>
                  <a:gd name="connsiteX25" fmla="*/ 1465396 w 4401951"/>
                  <a:gd name="connsiteY25" fmla="*/ 822804 h 7135557"/>
                  <a:gd name="connsiteX26" fmla="*/ 1504879 w 4401951"/>
                  <a:gd name="connsiteY26" fmla="*/ 989383 h 7135557"/>
                  <a:gd name="connsiteX27" fmla="*/ 1525291 w 4401951"/>
                  <a:gd name="connsiteY27" fmla="*/ 962032 h 7135557"/>
                  <a:gd name="connsiteX28" fmla="*/ 1586713 w 4401951"/>
                  <a:gd name="connsiteY28" fmla="*/ 781661 h 7135557"/>
                  <a:gd name="connsiteX29" fmla="*/ 1588900 w 4401951"/>
                  <a:gd name="connsiteY29" fmla="*/ 742775 h 7135557"/>
                  <a:gd name="connsiteX30" fmla="*/ 1547037 w 4401951"/>
                  <a:gd name="connsiteY30" fmla="*/ 655005 h 7135557"/>
                  <a:gd name="connsiteX31" fmla="*/ 1482690 w 4401951"/>
                  <a:gd name="connsiteY31" fmla="*/ 547744 h 7135557"/>
                  <a:gd name="connsiteX32" fmla="*/ 1587215 w 4401951"/>
                  <a:gd name="connsiteY32" fmla="*/ 625548 h 7135557"/>
                  <a:gd name="connsiteX33" fmla="*/ 1582482 w 4401951"/>
                  <a:gd name="connsiteY33" fmla="*/ 574855 h 7135557"/>
                  <a:gd name="connsiteX34" fmla="*/ 1467846 w 4401951"/>
                  <a:gd name="connsiteY34" fmla="*/ 238210 h 7135557"/>
                  <a:gd name="connsiteX35" fmla="*/ 1861129 w 4401951"/>
                  <a:gd name="connsiteY35" fmla="*/ 883588 h 7135557"/>
                  <a:gd name="connsiteX36" fmla="*/ 1867608 w 4401951"/>
                  <a:gd name="connsiteY36" fmla="*/ 952388 h 7135557"/>
                  <a:gd name="connsiteX37" fmla="*/ 1901281 w 4401951"/>
                  <a:gd name="connsiteY37" fmla="*/ 1014707 h 7135557"/>
                  <a:gd name="connsiteX38" fmla="*/ 1931966 w 4401951"/>
                  <a:gd name="connsiteY38" fmla="*/ 1099383 h 7135557"/>
                  <a:gd name="connsiteX39" fmla="*/ 1935528 w 4401951"/>
                  <a:gd name="connsiteY39" fmla="*/ 1036077 h 7135557"/>
                  <a:gd name="connsiteX40" fmla="*/ 1810993 w 4401951"/>
                  <a:gd name="connsiteY40" fmla="*/ 593384 h 7135557"/>
                  <a:gd name="connsiteX41" fmla="*/ 2043828 w 4401951"/>
                  <a:gd name="connsiteY41" fmla="*/ 843442 h 7135557"/>
                  <a:gd name="connsiteX42" fmla="*/ 2112308 w 4401951"/>
                  <a:gd name="connsiteY42" fmla="*/ 960153 h 7135557"/>
                  <a:gd name="connsiteX43" fmla="*/ 2183813 w 4401951"/>
                  <a:gd name="connsiteY43" fmla="*/ 879627 h 7135557"/>
                  <a:gd name="connsiteX44" fmla="*/ 2714982 w 4401951"/>
                  <a:gd name="connsiteY44" fmla="*/ 21558 h 7135557"/>
                  <a:gd name="connsiteX45" fmla="*/ 1715073 w 4401951"/>
                  <a:gd name="connsiteY45" fmla="*/ 2645841 h 7135557"/>
                  <a:gd name="connsiteX46" fmla="*/ 2784794 w 4401951"/>
                  <a:gd name="connsiteY46" fmla="*/ 1156569 h 7135557"/>
                  <a:gd name="connsiteX47" fmla="*/ 1969674 w 4401951"/>
                  <a:gd name="connsiteY47" fmla="*/ 3737766 h 7135557"/>
                  <a:gd name="connsiteX48" fmla="*/ 2540919 w 4401951"/>
                  <a:gd name="connsiteY48" fmla="*/ 3073208 h 7135557"/>
                  <a:gd name="connsiteX49" fmla="*/ 2241680 w 4401951"/>
                  <a:gd name="connsiteY49" fmla="*/ 4524527 h 7135557"/>
                  <a:gd name="connsiteX50" fmla="*/ 2635972 w 4401951"/>
                  <a:gd name="connsiteY50" fmla="*/ 3936651 h 7135557"/>
                  <a:gd name="connsiteX51" fmla="*/ 2980221 w 4401951"/>
                  <a:gd name="connsiteY51" fmla="*/ 4653430 h 7135557"/>
                  <a:gd name="connsiteX52" fmla="*/ 2724238 w 4401951"/>
                  <a:gd name="connsiteY52" fmla="*/ 5226768 h 7135557"/>
                  <a:gd name="connsiteX53" fmla="*/ 3269110 w 4401951"/>
                  <a:gd name="connsiteY53" fmla="*/ 4904889 h 7135557"/>
                  <a:gd name="connsiteX54" fmla="*/ 4062237 w 4401951"/>
                  <a:gd name="connsiteY54" fmla="*/ 6863126 h 7135557"/>
                  <a:gd name="connsiteX55" fmla="*/ 1163872 w 4401951"/>
                  <a:gd name="connsiteY55" fmla="*/ 2381077 h 7135557"/>
                  <a:gd name="connsiteX56" fmla="*/ 1171818 w 4401951"/>
                  <a:gd name="connsiteY56" fmla="*/ 2187765 h 7135557"/>
                  <a:gd name="connsiteX57" fmla="*/ 1165562 w 4401951"/>
                  <a:gd name="connsiteY57" fmla="*/ 2187901 h 7135557"/>
                  <a:gd name="connsiteX58" fmla="*/ 1159676 w 4401951"/>
                  <a:gd name="connsiteY58" fmla="*/ 2158334 h 7135557"/>
                  <a:gd name="connsiteX59" fmla="*/ 1140976 w 4401951"/>
                  <a:gd name="connsiteY59" fmla="*/ 2015351 h 7135557"/>
                  <a:gd name="connsiteX60" fmla="*/ 1134897 w 4401951"/>
                  <a:gd name="connsiteY60" fmla="*/ 1881299 h 7135557"/>
                  <a:gd name="connsiteX61" fmla="*/ 1113671 w 4401951"/>
                  <a:gd name="connsiteY61" fmla="*/ 2032179 h 7135557"/>
                  <a:gd name="connsiteX62" fmla="*/ 4401951 w 4401951"/>
                  <a:gd name="connsiteY62" fmla="*/ 7116709 h 7135557"/>
                  <a:gd name="connsiteX63" fmla="*/ 820316 w 4401951"/>
                  <a:gd name="connsiteY63" fmla="*/ 6024940 h 7135557"/>
                  <a:gd name="connsiteX64" fmla="*/ 1563906 w 4401951"/>
                  <a:gd name="connsiteY64" fmla="*/ 6099531 h 7135557"/>
                  <a:gd name="connsiteX65" fmla="*/ 162104 w 4401951"/>
                  <a:gd name="connsiteY65" fmla="*/ 4265506 h 7135557"/>
                  <a:gd name="connsiteX66" fmla="*/ 884894 w 4401951"/>
                  <a:gd name="connsiteY66" fmla="*/ 4858595 h 7135557"/>
                  <a:gd name="connsiteX67" fmla="*/ 59825 w 4401951"/>
                  <a:gd name="connsiteY67" fmla="*/ 3067213 h 7135557"/>
                  <a:gd name="connsiteX68" fmla="*/ 601746 w 4401951"/>
                  <a:gd name="connsiteY68" fmla="*/ 3720191 h 7135557"/>
                  <a:gd name="connsiteX69" fmla="*/ 10305 w 4401951"/>
                  <a:gd name="connsiteY69" fmla="*/ 1963449 h 71355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</a:cxnLst>
                <a:rect l="l" t="t" r="r" b="b"/>
                <a:pathLst>
                  <a:path w="4401951" h="7135557">
                    <a:moveTo>
                      <a:pt x="1574201" y="1307005"/>
                    </a:moveTo>
                    <a:lnTo>
                      <a:pt x="1595137" y="1308799"/>
                    </a:lnTo>
                    <a:lnTo>
                      <a:pt x="1596178" y="1307005"/>
                    </a:lnTo>
                    <a:close/>
                    <a:moveTo>
                      <a:pt x="1292196" y="1246107"/>
                    </a:moveTo>
                    <a:lnTo>
                      <a:pt x="1354627" y="1145598"/>
                    </a:lnTo>
                    <a:lnTo>
                      <a:pt x="1392692" y="1097590"/>
                    </a:lnTo>
                    <a:lnTo>
                      <a:pt x="1392692" y="698917"/>
                    </a:lnTo>
                    <a:close/>
                    <a:moveTo>
                      <a:pt x="10305" y="1963449"/>
                    </a:moveTo>
                    <a:cubicBezTo>
                      <a:pt x="35305" y="1737141"/>
                      <a:pt x="107341" y="1504847"/>
                      <a:pt x="243210" y="1270953"/>
                    </a:cubicBezTo>
                    <a:cubicBezTo>
                      <a:pt x="169779" y="1766302"/>
                      <a:pt x="247539" y="2226400"/>
                      <a:pt x="521312" y="2463671"/>
                    </a:cubicBezTo>
                    <a:cubicBezTo>
                      <a:pt x="290444" y="1194996"/>
                      <a:pt x="254291" y="837377"/>
                      <a:pt x="1032923" y="24092"/>
                    </a:cubicBezTo>
                    <a:cubicBezTo>
                      <a:pt x="1038793" y="11284"/>
                      <a:pt x="1042539" y="3412"/>
                      <a:pt x="1044438" y="0"/>
                    </a:cubicBezTo>
                    <a:lnTo>
                      <a:pt x="1093672" y="664478"/>
                    </a:lnTo>
                    <a:lnTo>
                      <a:pt x="1143670" y="593153"/>
                    </a:lnTo>
                    <a:cubicBezTo>
                      <a:pt x="1210644" y="509720"/>
                      <a:pt x="1291811" y="431141"/>
                      <a:pt x="1389562" y="359293"/>
                    </a:cubicBezTo>
                    <a:cubicBezTo>
                      <a:pt x="1199332" y="664152"/>
                      <a:pt x="1118671" y="989135"/>
                      <a:pt x="1230812" y="1223676"/>
                    </a:cubicBezTo>
                    <a:cubicBezTo>
                      <a:pt x="1283709" y="998470"/>
                      <a:pt x="1328298" y="814214"/>
                      <a:pt x="1377075" y="659632"/>
                    </a:cubicBezTo>
                    <a:lnTo>
                      <a:pt x="1392692" y="617304"/>
                    </a:lnTo>
                    <a:lnTo>
                      <a:pt x="1392692" y="391528"/>
                    </a:lnTo>
                    <a:lnTo>
                      <a:pt x="1418889" y="509430"/>
                    </a:lnTo>
                    <a:lnTo>
                      <a:pt x="1422175" y="537401"/>
                    </a:lnTo>
                    <a:lnTo>
                      <a:pt x="1422535" y="536423"/>
                    </a:lnTo>
                    <a:cubicBezTo>
                      <a:pt x="1422439" y="536949"/>
                      <a:pt x="1422342" y="537477"/>
                      <a:pt x="1422245" y="538004"/>
                    </a:cubicBezTo>
                    <a:lnTo>
                      <a:pt x="1447174" y="750227"/>
                    </a:lnTo>
                    <a:lnTo>
                      <a:pt x="1448990" y="775589"/>
                    </a:lnTo>
                    <a:lnTo>
                      <a:pt x="1465396" y="822804"/>
                    </a:lnTo>
                    <a:lnTo>
                      <a:pt x="1504879" y="989383"/>
                    </a:lnTo>
                    <a:lnTo>
                      <a:pt x="1525291" y="962032"/>
                    </a:lnTo>
                    <a:cubicBezTo>
                      <a:pt x="1557458" y="907490"/>
                      <a:pt x="1577556" y="846778"/>
                      <a:pt x="1586713" y="781661"/>
                    </a:cubicBezTo>
                    <a:cubicBezTo>
                      <a:pt x="1587442" y="768698"/>
                      <a:pt x="1588171" y="755737"/>
                      <a:pt x="1588900" y="742775"/>
                    </a:cubicBezTo>
                    <a:lnTo>
                      <a:pt x="1547037" y="655005"/>
                    </a:lnTo>
                    <a:cubicBezTo>
                      <a:pt x="1527714" y="619152"/>
                      <a:pt x="1506210" y="583330"/>
                      <a:pt x="1482690" y="547744"/>
                    </a:cubicBezTo>
                    <a:lnTo>
                      <a:pt x="1587215" y="625548"/>
                    </a:lnTo>
                    <a:lnTo>
                      <a:pt x="1582482" y="574855"/>
                    </a:lnTo>
                    <a:cubicBezTo>
                      <a:pt x="1565083" y="466606"/>
                      <a:pt x="1525602" y="352408"/>
                      <a:pt x="1467846" y="238210"/>
                    </a:cubicBezTo>
                    <a:cubicBezTo>
                      <a:pt x="1710374" y="439406"/>
                      <a:pt x="1825116" y="661256"/>
                      <a:pt x="1861129" y="883588"/>
                    </a:cubicBezTo>
                    <a:lnTo>
                      <a:pt x="1867608" y="952388"/>
                    </a:lnTo>
                    <a:lnTo>
                      <a:pt x="1901281" y="1014707"/>
                    </a:lnTo>
                    <a:lnTo>
                      <a:pt x="1931966" y="1099383"/>
                    </a:lnTo>
                    <a:lnTo>
                      <a:pt x="1935528" y="1036077"/>
                    </a:lnTo>
                    <a:cubicBezTo>
                      <a:pt x="1932520" y="897911"/>
                      <a:pt x="1887999" y="745647"/>
                      <a:pt x="1810993" y="593384"/>
                    </a:cubicBezTo>
                    <a:cubicBezTo>
                      <a:pt x="1908003" y="673863"/>
                      <a:pt x="1984569" y="757646"/>
                      <a:pt x="2043828" y="843442"/>
                    </a:cubicBezTo>
                    <a:lnTo>
                      <a:pt x="2112308" y="960153"/>
                    </a:lnTo>
                    <a:lnTo>
                      <a:pt x="2183813" y="879627"/>
                    </a:lnTo>
                    <a:cubicBezTo>
                      <a:pt x="2322640" y="717571"/>
                      <a:pt x="2486557" y="489948"/>
                      <a:pt x="2714982" y="21558"/>
                    </a:cubicBezTo>
                    <a:cubicBezTo>
                      <a:pt x="3240019" y="1209833"/>
                      <a:pt x="1631771" y="1832795"/>
                      <a:pt x="1715073" y="2645841"/>
                    </a:cubicBezTo>
                    <a:cubicBezTo>
                      <a:pt x="2045535" y="2037427"/>
                      <a:pt x="2319419" y="1566185"/>
                      <a:pt x="2784794" y="1156569"/>
                    </a:cubicBezTo>
                    <a:cubicBezTo>
                      <a:pt x="3117678" y="2938725"/>
                      <a:pt x="2267144" y="2835936"/>
                      <a:pt x="1969674" y="3737766"/>
                    </a:cubicBezTo>
                    <a:cubicBezTo>
                      <a:pt x="2204132" y="3553211"/>
                      <a:pt x="2311509" y="3203451"/>
                      <a:pt x="2540919" y="3073208"/>
                    </a:cubicBezTo>
                    <a:cubicBezTo>
                      <a:pt x="2781764" y="3802291"/>
                      <a:pt x="2294248" y="3762456"/>
                      <a:pt x="2241680" y="4524527"/>
                    </a:cubicBezTo>
                    <a:lnTo>
                      <a:pt x="2635972" y="3936651"/>
                    </a:lnTo>
                    <a:cubicBezTo>
                      <a:pt x="2747761" y="4010954"/>
                      <a:pt x="2965511" y="4438411"/>
                      <a:pt x="2980221" y="4653430"/>
                    </a:cubicBezTo>
                    <a:cubicBezTo>
                      <a:pt x="2994932" y="4868450"/>
                      <a:pt x="2868201" y="4856669"/>
                      <a:pt x="2724238" y="5226768"/>
                    </a:cubicBezTo>
                    <a:cubicBezTo>
                      <a:pt x="2879924" y="5084195"/>
                      <a:pt x="3180097" y="4801659"/>
                      <a:pt x="3269110" y="4904889"/>
                    </a:cubicBezTo>
                    <a:cubicBezTo>
                      <a:pt x="3572739" y="5194238"/>
                      <a:pt x="3288409" y="5620681"/>
                      <a:pt x="4062237" y="6863126"/>
                    </a:cubicBezTo>
                    <a:cubicBezTo>
                      <a:pt x="2180073" y="6016731"/>
                      <a:pt x="1166812" y="4088916"/>
                      <a:pt x="1163872" y="2381077"/>
                    </a:cubicBezTo>
                    <a:lnTo>
                      <a:pt x="1171818" y="2187765"/>
                    </a:lnTo>
                    <a:lnTo>
                      <a:pt x="1165562" y="2187901"/>
                    </a:lnTo>
                    <a:lnTo>
                      <a:pt x="1159676" y="2158334"/>
                    </a:lnTo>
                    <a:cubicBezTo>
                      <a:pt x="1151650" y="2111164"/>
                      <a:pt x="1145304" y="2063446"/>
                      <a:pt x="1140976" y="2015351"/>
                    </a:cubicBezTo>
                    <a:lnTo>
                      <a:pt x="1134897" y="1881299"/>
                    </a:lnTo>
                    <a:lnTo>
                      <a:pt x="1113671" y="2032179"/>
                    </a:lnTo>
                    <a:cubicBezTo>
                      <a:pt x="927929" y="3958603"/>
                      <a:pt x="2274745" y="6444895"/>
                      <a:pt x="4401951" y="7116709"/>
                    </a:cubicBezTo>
                    <a:cubicBezTo>
                      <a:pt x="2031981" y="7255286"/>
                      <a:pt x="1150032" y="6603410"/>
                      <a:pt x="820316" y="6024940"/>
                    </a:cubicBezTo>
                    <a:cubicBezTo>
                      <a:pt x="1359331" y="6159038"/>
                      <a:pt x="1370002" y="6176835"/>
                      <a:pt x="1563906" y="6099531"/>
                    </a:cubicBezTo>
                    <a:cubicBezTo>
                      <a:pt x="517037" y="5889014"/>
                      <a:pt x="393579" y="5232930"/>
                      <a:pt x="162104" y="4265506"/>
                    </a:cubicBezTo>
                    <a:cubicBezTo>
                      <a:pt x="342018" y="4353444"/>
                      <a:pt x="494429" y="4855174"/>
                      <a:pt x="884894" y="4858595"/>
                    </a:cubicBezTo>
                    <a:cubicBezTo>
                      <a:pt x="498053" y="4364291"/>
                      <a:pt x="-195081" y="3923696"/>
                      <a:pt x="59825" y="3067213"/>
                    </a:cubicBezTo>
                    <a:cubicBezTo>
                      <a:pt x="327943" y="3660046"/>
                      <a:pt x="203678" y="3405627"/>
                      <a:pt x="601746" y="3720191"/>
                    </a:cubicBezTo>
                    <a:cubicBezTo>
                      <a:pt x="283632" y="3267428"/>
                      <a:pt x="-64693" y="2642375"/>
                      <a:pt x="10305" y="19634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8" name="Freeform: Shape 17">
                <a:extLst>
                  <a:ext uri="{FF2B5EF4-FFF2-40B4-BE49-F238E27FC236}">
                    <a16:creationId xmlns="" xmlns:a16="http://schemas.microsoft.com/office/drawing/2014/main" id="{5ED4446C-8EE1-4FC3-9DA4-CC49043CA207}"/>
                  </a:ext>
                </a:extLst>
              </p:cNvPr>
              <p:cNvSpPr/>
              <p:nvPr/>
            </p:nvSpPr>
            <p:spPr>
              <a:xfrm rot="1520710">
                <a:off x="4733216" y="7292574"/>
                <a:ext cx="678947" cy="2025229"/>
              </a:xfrm>
              <a:custGeom>
                <a:avLst/>
                <a:gdLst>
                  <a:gd name="connsiteX0" fmla="*/ 541078 w 678947"/>
                  <a:gd name="connsiteY0" fmla="*/ 692150 h 1803619"/>
                  <a:gd name="connsiteX1" fmla="*/ 675744 w 678947"/>
                  <a:gd name="connsiteY1" fmla="*/ 1076908 h 1803619"/>
                  <a:gd name="connsiteX2" fmla="*/ 678947 w 678947"/>
                  <a:gd name="connsiteY2" fmla="*/ 1076908 h 1803619"/>
                  <a:gd name="connsiteX3" fmla="*/ 677934 w 678947"/>
                  <a:gd name="connsiteY3" fmla="*/ 1079426 h 1803619"/>
                  <a:gd name="connsiteX4" fmla="*/ 678947 w 678947"/>
                  <a:gd name="connsiteY4" fmla="*/ 1080591 h 1803619"/>
                  <a:gd name="connsiteX5" fmla="*/ 677465 w 678947"/>
                  <a:gd name="connsiteY5" fmla="*/ 1080591 h 1803619"/>
                  <a:gd name="connsiteX6" fmla="*/ 380803 w 678947"/>
                  <a:gd name="connsiteY6" fmla="*/ 1798594 h 1803619"/>
                  <a:gd name="connsiteX7" fmla="*/ 370346 w 678947"/>
                  <a:gd name="connsiteY7" fmla="*/ 1206657 h 1803619"/>
                  <a:gd name="connsiteX8" fmla="*/ 430248 w 678947"/>
                  <a:gd name="connsiteY8" fmla="*/ 1124930 h 1803619"/>
                  <a:gd name="connsiteX9" fmla="*/ 339473 w 678947"/>
                  <a:gd name="connsiteY9" fmla="*/ 1037677 h 1803619"/>
                  <a:gd name="connsiteX10" fmla="*/ 248698 w 678947"/>
                  <a:gd name="connsiteY10" fmla="*/ 1124930 h 1803619"/>
                  <a:gd name="connsiteX11" fmla="*/ 308601 w 678947"/>
                  <a:gd name="connsiteY11" fmla="*/ 1206658 h 1803619"/>
                  <a:gd name="connsiteX12" fmla="*/ 298145 w 678947"/>
                  <a:gd name="connsiteY12" fmla="*/ 1803619 h 1803619"/>
                  <a:gd name="connsiteX13" fmla="*/ 1482 w 678947"/>
                  <a:gd name="connsiteY13" fmla="*/ 1080591 h 1803619"/>
                  <a:gd name="connsiteX14" fmla="*/ 1 w 678947"/>
                  <a:gd name="connsiteY14" fmla="*/ 1080591 h 1803619"/>
                  <a:gd name="connsiteX15" fmla="*/ 977 w 678947"/>
                  <a:gd name="connsiteY15" fmla="*/ 1079335 h 1803619"/>
                  <a:gd name="connsiteX16" fmla="*/ 0 w 678947"/>
                  <a:gd name="connsiteY16" fmla="*/ 1076908 h 1803619"/>
                  <a:gd name="connsiteX17" fmla="*/ 2865 w 678947"/>
                  <a:gd name="connsiteY17" fmla="*/ 1076908 h 1803619"/>
                  <a:gd name="connsiteX18" fmla="*/ 128363 w 678947"/>
                  <a:gd name="connsiteY18" fmla="*/ 696719 h 1803619"/>
                  <a:gd name="connsiteX19" fmla="*/ 162613 w 678947"/>
                  <a:gd name="connsiteY19" fmla="*/ 573663 h 1803619"/>
                  <a:gd name="connsiteX20" fmla="*/ 516334 w 678947"/>
                  <a:gd name="connsiteY20" fmla="*/ 573663 h 1803619"/>
                  <a:gd name="connsiteX21" fmla="*/ 561325 w 678947"/>
                  <a:gd name="connsiteY21" fmla="*/ 618654 h 1803619"/>
                  <a:gd name="connsiteX22" fmla="*/ 516334 w 678947"/>
                  <a:gd name="connsiteY22" fmla="*/ 663645 h 1803619"/>
                  <a:gd name="connsiteX23" fmla="*/ 162613 w 678947"/>
                  <a:gd name="connsiteY23" fmla="*/ 663645 h 1803619"/>
                  <a:gd name="connsiteX24" fmla="*/ 117622 w 678947"/>
                  <a:gd name="connsiteY24" fmla="*/ 618654 h 1803619"/>
                  <a:gd name="connsiteX25" fmla="*/ 162613 w 678947"/>
                  <a:gd name="connsiteY25" fmla="*/ 573663 h 1803619"/>
                  <a:gd name="connsiteX26" fmla="*/ 346730 w 678947"/>
                  <a:gd name="connsiteY26" fmla="*/ 0 h 1803619"/>
                  <a:gd name="connsiteX27" fmla="*/ 477359 w 678947"/>
                  <a:gd name="connsiteY27" fmla="*/ 58057 h 1803619"/>
                  <a:gd name="connsiteX28" fmla="*/ 535416 w 678947"/>
                  <a:gd name="connsiteY28" fmla="*/ 508918 h 1803619"/>
                  <a:gd name="connsiteX29" fmla="*/ 143530 w 678947"/>
                  <a:gd name="connsiteY29" fmla="*/ 508918 h 1803619"/>
                  <a:gd name="connsiteX0" fmla="*/ 541078 w 678947"/>
                  <a:gd name="connsiteY0" fmla="*/ 913760 h 2025229"/>
                  <a:gd name="connsiteX1" fmla="*/ 675744 w 678947"/>
                  <a:gd name="connsiteY1" fmla="*/ 1298518 h 2025229"/>
                  <a:gd name="connsiteX2" fmla="*/ 678947 w 678947"/>
                  <a:gd name="connsiteY2" fmla="*/ 1298518 h 2025229"/>
                  <a:gd name="connsiteX3" fmla="*/ 677934 w 678947"/>
                  <a:gd name="connsiteY3" fmla="*/ 1301036 h 2025229"/>
                  <a:gd name="connsiteX4" fmla="*/ 678947 w 678947"/>
                  <a:gd name="connsiteY4" fmla="*/ 1302201 h 2025229"/>
                  <a:gd name="connsiteX5" fmla="*/ 677465 w 678947"/>
                  <a:gd name="connsiteY5" fmla="*/ 1302201 h 2025229"/>
                  <a:gd name="connsiteX6" fmla="*/ 380803 w 678947"/>
                  <a:gd name="connsiteY6" fmla="*/ 2020204 h 2025229"/>
                  <a:gd name="connsiteX7" fmla="*/ 370346 w 678947"/>
                  <a:gd name="connsiteY7" fmla="*/ 1428267 h 2025229"/>
                  <a:gd name="connsiteX8" fmla="*/ 430248 w 678947"/>
                  <a:gd name="connsiteY8" fmla="*/ 1346540 h 2025229"/>
                  <a:gd name="connsiteX9" fmla="*/ 339473 w 678947"/>
                  <a:gd name="connsiteY9" fmla="*/ 1259287 h 2025229"/>
                  <a:gd name="connsiteX10" fmla="*/ 248698 w 678947"/>
                  <a:gd name="connsiteY10" fmla="*/ 1346540 h 2025229"/>
                  <a:gd name="connsiteX11" fmla="*/ 308601 w 678947"/>
                  <a:gd name="connsiteY11" fmla="*/ 1428268 h 2025229"/>
                  <a:gd name="connsiteX12" fmla="*/ 298145 w 678947"/>
                  <a:gd name="connsiteY12" fmla="*/ 2025229 h 2025229"/>
                  <a:gd name="connsiteX13" fmla="*/ 1482 w 678947"/>
                  <a:gd name="connsiteY13" fmla="*/ 1302201 h 2025229"/>
                  <a:gd name="connsiteX14" fmla="*/ 1 w 678947"/>
                  <a:gd name="connsiteY14" fmla="*/ 1302201 h 2025229"/>
                  <a:gd name="connsiteX15" fmla="*/ 977 w 678947"/>
                  <a:gd name="connsiteY15" fmla="*/ 1300945 h 2025229"/>
                  <a:gd name="connsiteX16" fmla="*/ 0 w 678947"/>
                  <a:gd name="connsiteY16" fmla="*/ 1298518 h 2025229"/>
                  <a:gd name="connsiteX17" fmla="*/ 2865 w 678947"/>
                  <a:gd name="connsiteY17" fmla="*/ 1298518 h 2025229"/>
                  <a:gd name="connsiteX18" fmla="*/ 128363 w 678947"/>
                  <a:gd name="connsiteY18" fmla="*/ 918329 h 2025229"/>
                  <a:gd name="connsiteX19" fmla="*/ 541078 w 678947"/>
                  <a:gd name="connsiteY19" fmla="*/ 913760 h 2025229"/>
                  <a:gd name="connsiteX20" fmla="*/ 162613 w 678947"/>
                  <a:gd name="connsiteY20" fmla="*/ 795273 h 2025229"/>
                  <a:gd name="connsiteX21" fmla="*/ 516334 w 678947"/>
                  <a:gd name="connsiteY21" fmla="*/ 795273 h 2025229"/>
                  <a:gd name="connsiteX22" fmla="*/ 561325 w 678947"/>
                  <a:gd name="connsiteY22" fmla="*/ 840264 h 2025229"/>
                  <a:gd name="connsiteX23" fmla="*/ 516334 w 678947"/>
                  <a:gd name="connsiteY23" fmla="*/ 885255 h 2025229"/>
                  <a:gd name="connsiteX24" fmla="*/ 162613 w 678947"/>
                  <a:gd name="connsiteY24" fmla="*/ 885255 h 2025229"/>
                  <a:gd name="connsiteX25" fmla="*/ 117622 w 678947"/>
                  <a:gd name="connsiteY25" fmla="*/ 840264 h 2025229"/>
                  <a:gd name="connsiteX26" fmla="*/ 162613 w 678947"/>
                  <a:gd name="connsiteY26" fmla="*/ 795273 h 2025229"/>
                  <a:gd name="connsiteX27" fmla="*/ 306002 w 678947"/>
                  <a:gd name="connsiteY27" fmla="*/ 0 h 2025229"/>
                  <a:gd name="connsiteX28" fmla="*/ 477359 w 678947"/>
                  <a:gd name="connsiteY28" fmla="*/ 279667 h 2025229"/>
                  <a:gd name="connsiteX29" fmla="*/ 535416 w 678947"/>
                  <a:gd name="connsiteY29" fmla="*/ 730528 h 2025229"/>
                  <a:gd name="connsiteX30" fmla="*/ 143530 w 678947"/>
                  <a:gd name="connsiteY30" fmla="*/ 730528 h 2025229"/>
                  <a:gd name="connsiteX31" fmla="*/ 306002 w 678947"/>
                  <a:gd name="connsiteY31" fmla="*/ 0 h 20252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678947" h="2025229">
                    <a:moveTo>
                      <a:pt x="541078" y="913760"/>
                    </a:moveTo>
                    <a:cubicBezTo>
                      <a:pt x="517510" y="1040676"/>
                      <a:pt x="540707" y="1154107"/>
                      <a:pt x="675744" y="1298518"/>
                    </a:cubicBezTo>
                    <a:lnTo>
                      <a:pt x="678947" y="1298518"/>
                    </a:lnTo>
                    <a:lnTo>
                      <a:pt x="677934" y="1301036"/>
                    </a:lnTo>
                    <a:lnTo>
                      <a:pt x="678947" y="1302201"/>
                    </a:lnTo>
                    <a:lnTo>
                      <a:pt x="677465" y="1302201"/>
                    </a:lnTo>
                    <a:lnTo>
                      <a:pt x="380803" y="2020204"/>
                    </a:lnTo>
                    <a:lnTo>
                      <a:pt x="370346" y="1428267"/>
                    </a:lnTo>
                    <a:cubicBezTo>
                      <a:pt x="405337" y="1416402"/>
                      <a:pt x="430248" y="1384267"/>
                      <a:pt x="430248" y="1346540"/>
                    </a:cubicBezTo>
                    <a:cubicBezTo>
                      <a:pt x="430248" y="1298351"/>
                      <a:pt x="389607" y="1259287"/>
                      <a:pt x="339473" y="1259287"/>
                    </a:cubicBezTo>
                    <a:cubicBezTo>
                      <a:pt x="289339" y="1259287"/>
                      <a:pt x="248698" y="1298351"/>
                      <a:pt x="248698" y="1346540"/>
                    </a:cubicBezTo>
                    <a:cubicBezTo>
                      <a:pt x="248698" y="1384267"/>
                      <a:pt x="273609" y="1416402"/>
                      <a:pt x="308601" y="1428268"/>
                    </a:cubicBezTo>
                    <a:cubicBezTo>
                      <a:pt x="308601" y="1640657"/>
                      <a:pt x="298145" y="1812840"/>
                      <a:pt x="298145" y="2025229"/>
                    </a:cubicBezTo>
                    <a:cubicBezTo>
                      <a:pt x="195772" y="1770818"/>
                      <a:pt x="103855" y="1556612"/>
                      <a:pt x="1482" y="1302201"/>
                    </a:cubicBezTo>
                    <a:lnTo>
                      <a:pt x="1" y="1302201"/>
                    </a:lnTo>
                    <a:cubicBezTo>
                      <a:pt x="335" y="1301788"/>
                      <a:pt x="668" y="1301375"/>
                      <a:pt x="977" y="1300945"/>
                    </a:cubicBezTo>
                    <a:lnTo>
                      <a:pt x="0" y="1298518"/>
                    </a:lnTo>
                    <a:lnTo>
                      <a:pt x="2865" y="1298518"/>
                    </a:lnTo>
                    <a:cubicBezTo>
                      <a:pt x="133453" y="1136606"/>
                      <a:pt x="156667" y="1063482"/>
                      <a:pt x="128363" y="918329"/>
                    </a:cubicBezTo>
                    <a:lnTo>
                      <a:pt x="541078" y="913760"/>
                    </a:lnTo>
                    <a:close/>
                    <a:moveTo>
                      <a:pt x="162613" y="795273"/>
                    </a:moveTo>
                    <a:lnTo>
                      <a:pt x="516334" y="795273"/>
                    </a:lnTo>
                    <a:cubicBezTo>
                      <a:pt x="541182" y="795273"/>
                      <a:pt x="561325" y="815416"/>
                      <a:pt x="561325" y="840264"/>
                    </a:cubicBezTo>
                    <a:cubicBezTo>
                      <a:pt x="561325" y="865112"/>
                      <a:pt x="541182" y="885255"/>
                      <a:pt x="516334" y="885255"/>
                    </a:cubicBezTo>
                    <a:lnTo>
                      <a:pt x="162613" y="885255"/>
                    </a:lnTo>
                    <a:cubicBezTo>
                      <a:pt x="137765" y="885255"/>
                      <a:pt x="117622" y="865112"/>
                      <a:pt x="117622" y="840264"/>
                    </a:cubicBezTo>
                    <a:cubicBezTo>
                      <a:pt x="117622" y="815416"/>
                      <a:pt x="137765" y="795273"/>
                      <a:pt x="162613" y="795273"/>
                    </a:cubicBezTo>
                    <a:close/>
                    <a:moveTo>
                      <a:pt x="306002" y="0"/>
                    </a:moveTo>
                    <a:lnTo>
                      <a:pt x="477359" y="279667"/>
                    </a:lnTo>
                    <a:lnTo>
                      <a:pt x="535416" y="730528"/>
                    </a:lnTo>
                    <a:lnTo>
                      <a:pt x="143530" y="730528"/>
                    </a:lnTo>
                    <a:cubicBezTo>
                      <a:pt x="211263" y="560889"/>
                      <a:pt x="238269" y="169639"/>
                      <a:pt x="306002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 dirty="0"/>
              </a:p>
            </p:txBody>
          </p:sp>
        </p:grpSp>
      </p:grpSp>
      <p:grpSp>
        <p:nvGrpSpPr>
          <p:cNvPr id="53" name="Group 52">
            <a:extLst>
              <a:ext uri="{FF2B5EF4-FFF2-40B4-BE49-F238E27FC236}">
                <a16:creationId xmlns="" xmlns:a16="http://schemas.microsoft.com/office/drawing/2014/main" id="{75753B3B-E8F7-4602-9B73-7698E9C717F9}"/>
              </a:ext>
            </a:extLst>
          </p:cNvPr>
          <p:cNvGrpSpPr/>
          <p:nvPr/>
        </p:nvGrpSpPr>
        <p:grpSpPr>
          <a:xfrm>
            <a:off x="685473" y="1734712"/>
            <a:ext cx="2384447" cy="2691185"/>
            <a:chOff x="136327" y="2284439"/>
            <a:chExt cx="6956676" cy="7851588"/>
          </a:xfrm>
        </p:grpSpPr>
        <p:sp>
          <p:nvSpPr>
            <p:cNvPr id="44" name="Freeform 2">
              <a:extLst>
                <a:ext uri="{FF2B5EF4-FFF2-40B4-BE49-F238E27FC236}">
                  <a16:creationId xmlns="" xmlns:a16="http://schemas.microsoft.com/office/drawing/2014/main" id="{E5613825-5FE8-4F87-BB63-E14AE8879BEE}"/>
                </a:ext>
              </a:extLst>
            </p:cNvPr>
            <p:cNvSpPr/>
            <p:nvPr/>
          </p:nvSpPr>
          <p:spPr>
            <a:xfrm>
              <a:off x="136327" y="2284439"/>
              <a:ext cx="6956676" cy="7851588"/>
            </a:xfrm>
            <a:custGeom>
              <a:avLst/>
              <a:gdLst>
                <a:gd name="connsiteX0" fmla="*/ 2428875 w 4000500"/>
                <a:gd name="connsiteY0" fmla="*/ 3952875 h 4600575"/>
                <a:gd name="connsiteX1" fmla="*/ 2628900 w 4000500"/>
                <a:gd name="connsiteY1" fmla="*/ 3257550 h 4600575"/>
                <a:gd name="connsiteX2" fmla="*/ 3533775 w 4000500"/>
                <a:gd name="connsiteY2" fmla="*/ 3314700 h 4600575"/>
                <a:gd name="connsiteX3" fmla="*/ 3543300 w 4000500"/>
                <a:gd name="connsiteY3" fmla="*/ 2847975 h 4600575"/>
                <a:gd name="connsiteX4" fmla="*/ 3724275 w 4000500"/>
                <a:gd name="connsiteY4" fmla="*/ 2705100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28900 w 4000500"/>
                <a:gd name="connsiteY1" fmla="*/ 3257550 h 4600575"/>
                <a:gd name="connsiteX2" fmla="*/ 3509921 w 4000500"/>
                <a:gd name="connsiteY2" fmla="*/ 3306749 h 4600575"/>
                <a:gd name="connsiteX3" fmla="*/ 3543300 w 4000500"/>
                <a:gd name="connsiteY3" fmla="*/ 2847975 h 4600575"/>
                <a:gd name="connsiteX4" fmla="*/ 3724275 w 4000500"/>
                <a:gd name="connsiteY4" fmla="*/ 2705100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28900 w 4000500"/>
                <a:gd name="connsiteY1" fmla="*/ 3257550 h 4600575"/>
                <a:gd name="connsiteX2" fmla="*/ 3509921 w 4000500"/>
                <a:gd name="connsiteY2" fmla="*/ 3306749 h 4600575"/>
                <a:gd name="connsiteX3" fmla="*/ 3543300 w 4000500"/>
                <a:gd name="connsiteY3" fmla="*/ 2847975 h 4600575"/>
                <a:gd name="connsiteX4" fmla="*/ 3724275 w 4000500"/>
                <a:gd name="connsiteY4" fmla="*/ 2705100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28900 w 4000500"/>
                <a:gd name="connsiteY1" fmla="*/ 3257550 h 4600575"/>
                <a:gd name="connsiteX2" fmla="*/ 3509921 w 4000500"/>
                <a:gd name="connsiteY2" fmla="*/ 3306749 h 4600575"/>
                <a:gd name="connsiteX3" fmla="*/ 3563178 w 4000500"/>
                <a:gd name="connsiteY3" fmla="*/ 2847975 h 4600575"/>
                <a:gd name="connsiteX4" fmla="*/ 3724275 w 4000500"/>
                <a:gd name="connsiteY4" fmla="*/ 2705100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28900 w 4000500"/>
                <a:gd name="connsiteY1" fmla="*/ 3257550 h 4600575"/>
                <a:gd name="connsiteX2" fmla="*/ 3509921 w 4000500"/>
                <a:gd name="connsiteY2" fmla="*/ 3306749 h 4600575"/>
                <a:gd name="connsiteX3" fmla="*/ 3563178 w 4000500"/>
                <a:gd name="connsiteY3" fmla="*/ 2847975 h 4600575"/>
                <a:gd name="connsiteX4" fmla="*/ 3724275 w 4000500"/>
                <a:gd name="connsiteY4" fmla="*/ 2705100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28900 w 4000500"/>
                <a:gd name="connsiteY1" fmla="*/ 3257550 h 4600575"/>
                <a:gd name="connsiteX2" fmla="*/ 3509921 w 4000500"/>
                <a:gd name="connsiteY2" fmla="*/ 3306749 h 4600575"/>
                <a:gd name="connsiteX3" fmla="*/ 3563178 w 4000500"/>
                <a:gd name="connsiteY3" fmla="*/ 2847975 h 4600575"/>
                <a:gd name="connsiteX4" fmla="*/ 3724275 w 4000500"/>
                <a:gd name="connsiteY4" fmla="*/ 2705100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28900 w 4000500"/>
                <a:gd name="connsiteY1" fmla="*/ 3257550 h 4600575"/>
                <a:gd name="connsiteX2" fmla="*/ 3509921 w 4000500"/>
                <a:gd name="connsiteY2" fmla="*/ 3306749 h 4600575"/>
                <a:gd name="connsiteX3" fmla="*/ 3563178 w 4000500"/>
                <a:gd name="connsiteY3" fmla="*/ 2847975 h 4600575"/>
                <a:gd name="connsiteX4" fmla="*/ 3724275 w 4000500"/>
                <a:gd name="connsiteY4" fmla="*/ 2705100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63178 w 4000500"/>
                <a:gd name="connsiteY3" fmla="*/ 2847975 h 4600575"/>
                <a:gd name="connsiteX4" fmla="*/ 3724275 w 4000500"/>
                <a:gd name="connsiteY4" fmla="*/ 2705100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63178 w 4000500"/>
                <a:gd name="connsiteY3" fmla="*/ 2847975 h 4600575"/>
                <a:gd name="connsiteX4" fmla="*/ 3724275 w 4000500"/>
                <a:gd name="connsiteY4" fmla="*/ 2705100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63178 w 4000500"/>
                <a:gd name="connsiteY3" fmla="*/ 2847975 h 4600575"/>
                <a:gd name="connsiteX4" fmla="*/ 3724275 w 4000500"/>
                <a:gd name="connsiteY4" fmla="*/ 2705100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63178 w 4000500"/>
                <a:gd name="connsiteY3" fmla="*/ 2847975 h 4600575"/>
                <a:gd name="connsiteX4" fmla="*/ 3724275 w 4000500"/>
                <a:gd name="connsiteY4" fmla="*/ 2705100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724275 w 4000500"/>
                <a:gd name="connsiteY4" fmla="*/ 2705100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631427 w 4000500"/>
                <a:gd name="connsiteY4" fmla="*/ 2800019 h 4600575"/>
                <a:gd name="connsiteX5" fmla="*/ 3724275 w 4000500"/>
                <a:gd name="connsiteY5" fmla="*/ 2705100 h 4600575"/>
                <a:gd name="connsiteX6" fmla="*/ 3629025 w 4000500"/>
                <a:gd name="connsiteY6" fmla="*/ 2600325 h 4600575"/>
                <a:gd name="connsiteX7" fmla="*/ 3752850 w 4000500"/>
                <a:gd name="connsiteY7" fmla="*/ 2524125 h 4600575"/>
                <a:gd name="connsiteX8" fmla="*/ 3686175 w 4000500"/>
                <a:gd name="connsiteY8" fmla="*/ 2295525 h 4600575"/>
                <a:gd name="connsiteX9" fmla="*/ 4000500 w 4000500"/>
                <a:gd name="connsiteY9" fmla="*/ 2085975 h 4600575"/>
                <a:gd name="connsiteX10" fmla="*/ 3552825 w 4000500"/>
                <a:gd name="connsiteY10" fmla="*/ 1457325 h 4600575"/>
                <a:gd name="connsiteX11" fmla="*/ 2028825 w 4000500"/>
                <a:gd name="connsiteY11" fmla="*/ 0 h 4600575"/>
                <a:gd name="connsiteX12" fmla="*/ 533400 w 4000500"/>
                <a:gd name="connsiteY12" fmla="*/ 933450 h 4600575"/>
                <a:gd name="connsiteX13" fmla="*/ 1028700 w 4000500"/>
                <a:gd name="connsiteY13" fmla="*/ 2838450 h 4600575"/>
                <a:gd name="connsiteX14" fmla="*/ 0 w 4000500"/>
                <a:gd name="connsiteY14" fmla="*/ 4600575 h 4600575"/>
                <a:gd name="connsiteX15" fmla="*/ 0 w 4000500"/>
                <a:gd name="connsiteY15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724275 w 4000500"/>
                <a:gd name="connsiteY4" fmla="*/ 2705100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712348 w 4000500"/>
                <a:gd name="connsiteY4" fmla="*/ 2709075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712348 w 4000500"/>
                <a:gd name="connsiteY4" fmla="*/ 2709075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712348 w 4000500"/>
                <a:gd name="connsiteY4" fmla="*/ 2709075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696446 w 4000500"/>
                <a:gd name="connsiteY4" fmla="*/ 2701124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696446 w 4000500"/>
                <a:gd name="connsiteY4" fmla="*/ 2701124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696446 w 4000500"/>
                <a:gd name="connsiteY4" fmla="*/ 2701124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696446 w 4000500"/>
                <a:gd name="connsiteY4" fmla="*/ 2701124 h 4600575"/>
                <a:gd name="connsiteX5" fmla="*/ 3664806 w 4000500"/>
                <a:gd name="connsiteY5" fmla="*/ 2620203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696446 w 4000500"/>
                <a:gd name="connsiteY4" fmla="*/ 2701124 h 4600575"/>
                <a:gd name="connsiteX5" fmla="*/ 3664806 w 4000500"/>
                <a:gd name="connsiteY5" fmla="*/ 2620203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696446 w 4000500"/>
                <a:gd name="connsiteY4" fmla="*/ 2701124 h 4600575"/>
                <a:gd name="connsiteX5" fmla="*/ 3664806 w 4000500"/>
                <a:gd name="connsiteY5" fmla="*/ 2620203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696446 w 4000500"/>
                <a:gd name="connsiteY4" fmla="*/ 2701124 h 4600575"/>
                <a:gd name="connsiteX5" fmla="*/ 3664806 w 4000500"/>
                <a:gd name="connsiteY5" fmla="*/ 2620203 h 4600575"/>
                <a:gd name="connsiteX6" fmla="*/ 3752850 w 4000500"/>
                <a:gd name="connsiteY6" fmla="*/ 2524125 h 4600575"/>
                <a:gd name="connsiteX7" fmla="*/ 3666297 w 4000500"/>
                <a:gd name="connsiteY7" fmla="*/ 2291549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696446 w 4000500"/>
                <a:gd name="connsiteY4" fmla="*/ 2701124 h 4600575"/>
                <a:gd name="connsiteX5" fmla="*/ 3664806 w 4000500"/>
                <a:gd name="connsiteY5" fmla="*/ 2620203 h 4600575"/>
                <a:gd name="connsiteX6" fmla="*/ 3752850 w 4000500"/>
                <a:gd name="connsiteY6" fmla="*/ 2524125 h 4600575"/>
                <a:gd name="connsiteX7" fmla="*/ 3666297 w 4000500"/>
                <a:gd name="connsiteY7" fmla="*/ 2291549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696446 w 4000500"/>
                <a:gd name="connsiteY4" fmla="*/ 2701124 h 4600575"/>
                <a:gd name="connsiteX5" fmla="*/ 3664806 w 4000500"/>
                <a:gd name="connsiteY5" fmla="*/ 2620203 h 4600575"/>
                <a:gd name="connsiteX6" fmla="*/ 3752850 w 4000500"/>
                <a:gd name="connsiteY6" fmla="*/ 2524125 h 4600575"/>
                <a:gd name="connsiteX7" fmla="*/ 3666297 w 4000500"/>
                <a:gd name="connsiteY7" fmla="*/ 2291549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696446 w 4000500"/>
                <a:gd name="connsiteY4" fmla="*/ 2701124 h 4600575"/>
                <a:gd name="connsiteX5" fmla="*/ 3664806 w 4000500"/>
                <a:gd name="connsiteY5" fmla="*/ 2620203 h 4600575"/>
                <a:gd name="connsiteX6" fmla="*/ 3752850 w 4000500"/>
                <a:gd name="connsiteY6" fmla="*/ 2524125 h 4600575"/>
                <a:gd name="connsiteX7" fmla="*/ 3666297 w 4000500"/>
                <a:gd name="connsiteY7" fmla="*/ 2291549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12427"/>
                <a:gd name="connsiteY0" fmla="*/ 3952875 h 4600575"/>
                <a:gd name="connsiteX1" fmla="*/ 2632875 w 4012427"/>
                <a:gd name="connsiteY1" fmla="*/ 3281404 h 4600575"/>
                <a:gd name="connsiteX2" fmla="*/ 3509921 w 4012427"/>
                <a:gd name="connsiteY2" fmla="*/ 3306749 h 4600575"/>
                <a:gd name="connsiteX3" fmla="*/ 3555226 w 4012427"/>
                <a:gd name="connsiteY3" fmla="*/ 2851950 h 4600575"/>
                <a:gd name="connsiteX4" fmla="*/ 3696446 w 4012427"/>
                <a:gd name="connsiteY4" fmla="*/ 2701124 h 4600575"/>
                <a:gd name="connsiteX5" fmla="*/ 3664806 w 4012427"/>
                <a:gd name="connsiteY5" fmla="*/ 2620203 h 4600575"/>
                <a:gd name="connsiteX6" fmla="*/ 3752850 w 4012427"/>
                <a:gd name="connsiteY6" fmla="*/ 2524125 h 4600575"/>
                <a:gd name="connsiteX7" fmla="*/ 3666297 w 4012427"/>
                <a:gd name="connsiteY7" fmla="*/ 2291549 h 4600575"/>
                <a:gd name="connsiteX8" fmla="*/ 4012427 w 4012427"/>
                <a:gd name="connsiteY8" fmla="*/ 2157537 h 4600575"/>
                <a:gd name="connsiteX9" fmla="*/ 3552825 w 4012427"/>
                <a:gd name="connsiteY9" fmla="*/ 1457325 h 4600575"/>
                <a:gd name="connsiteX10" fmla="*/ 2028825 w 4012427"/>
                <a:gd name="connsiteY10" fmla="*/ 0 h 4600575"/>
                <a:gd name="connsiteX11" fmla="*/ 533400 w 4012427"/>
                <a:gd name="connsiteY11" fmla="*/ 933450 h 4600575"/>
                <a:gd name="connsiteX12" fmla="*/ 1028700 w 4012427"/>
                <a:gd name="connsiteY12" fmla="*/ 2838450 h 4600575"/>
                <a:gd name="connsiteX13" fmla="*/ 0 w 4012427"/>
                <a:gd name="connsiteY13" fmla="*/ 4600575 h 4600575"/>
                <a:gd name="connsiteX14" fmla="*/ 0 w 4012427"/>
                <a:gd name="connsiteY14" fmla="*/ 4600575 h 4600575"/>
                <a:gd name="connsiteX0" fmla="*/ 2428875 w 4012427"/>
                <a:gd name="connsiteY0" fmla="*/ 3952875 h 4600575"/>
                <a:gd name="connsiteX1" fmla="*/ 2632875 w 4012427"/>
                <a:gd name="connsiteY1" fmla="*/ 3281404 h 4600575"/>
                <a:gd name="connsiteX2" fmla="*/ 3509921 w 4012427"/>
                <a:gd name="connsiteY2" fmla="*/ 3306749 h 4600575"/>
                <a:gd name="connsiteX3" fmla="*/ 3555226 w 4012427"/>
                <a:gd name="connsiteY3" fmla="*/ 2851950 h 4600575"/>
                <a:gd name="connsiteX4" fmla="*/ 3696446 w 4012427"/>
                <a:gd name="connsiteY4" fmla="*/ 2701124 h 4600575"/>
                <a:gd name="connsiteX5" fmla="*/ 3664806 w 4012427"/>
                <a:gd name="connsiteY5" fmla="*/ 2620203 h 4600575"/>
                <a:gd name="connsiteX6" fmla="*/ 3752850 w 4012427"/>
                <a:gd name="connsiteY6" fmla="*/ 2524125 h 4600575"/>
                <a:gd name="connsiteX7" fmla="*/ 3666297 w 4012427"/>
                <a:gd name="connsiteY7" fmla="*/ 2291549 h 4600575"/>
                <a:gd name="connsiteX8" fmla="*/ 4012427 w 4012427"/>
                <a:gd name="connsiteY8" fmla="*/ 2157537 h 4600575"/>
                <a:gd name="connsiteX9" fmla="*/ 3552825 w 4012427"/>
                <a:gd name="connsiteY9" fmla="*/ 1457325 h 4600575"/>
                <a:gd name="connsiteX10" fmla="*/ 2028825 w 4012427"/>
                <a:gd name="connsiteY10" fmla="*/ 0 h 4600575"/>
                <a:gd name="connsiteX11" fmla="*/ 533400 w 4012427"/>
                <a:gd name="connsiteY11" fmla="*/ 933450 h 4600575"/>
                <a:gd name="connsiteX12" fmla="*/ 1028700 w 4012427"/>
                <a:gd name="connsiteY12" fmla="*/ 2838450 h 4600575"/>
                <a:gd name="connsiteX13" fmla="*/ 0 w 4012427"/>
                <a:gd name="connsiteY13" fmla="*/ 4600575 h 4600575"/>
                <a:gd name="connsiteX14" fmla="*/ 0 w 4012427"/>
                <a:gd name="connsiteY14" fmla="*/ 4600575 h 4600575"/>
                <a:gd name="connsiteX0" fmla="*/ 2428875 w 4024354"/>
                <a:gd name="connsiteY0" fmla="*/ 3952875 h 4600575"/>
                <a:gd name="connsiteX1" fmla="*/ 2632875 w 4024354"/>
                <a:gd name="connsiteY1" fmla="*/ 3281404 h 4600575"/>
                <a:gd name="connsiteX2" fmla="*/ 3509921 w 4024354"/>
                <a:gd name="connsiteY2" fmla="*/ 3306749 h 4600575"/>
                <a:gd name="connsiteX3" fmla="*/ 3555226 w 4024354"/>
                <a:gd name="connsiteY3" fmla="*/ 2851950 h 4600575"/>
                <a:gd name="connsiteX4" fmla="*/ 3696446 w 4024354"/>
                <a:gd name="connsiteY4" fmla="*/ 2701124 h 4600575"/>
                <a:gd name="connsiteX5" fmla="*/ 3664806 w 4024354"/>
                <a:gd name="connsiteY5" fmla="*/ 2620203 h 4600575"/>
                <a:gd name="connsiteX6" fmla="*/ 3752850 w 4024354"/>
                <a:gd name="connsiteY6" fmla="*/ 2524125 h 4600575"/>
                <a:gd name="connsiteX7" fmla="*/ 3666297 w 4024354"/>
                <a:gd name="connsiteY7" fmla="*/ 2291549 h 4600575"/>
                <a:gd name="connsiteX8" fmla="*/ 4024354 w 4024354"/>
                <a:gd name="connsiteY8" fmla="*/ 2097902 h 4600575"/>
                <a:gd name="connsiteX9" fmla="*/ 3552825 w 4024354"/>
                <a:gd name="connsiteY9" fmla="*/ 1457325 h 4600575"/>
                <a:gd name="connsiteX10" fmla="*/ 2028825 w 4024354"/>
                <a:gd name="connsiteY10" fmla="*/ 0 h 4600575"/>
                <a:gd name="connsiteX11" fmla="*/ 533400 w 4024354"/>
                <a:gd name="connsiteY11" fmla="*/ 933450 h 4600575"/>
                <a:gd name="connsiteX12" fmla="*/ 1028700 w 4024354"/>
                <a:gd name="connsiteY12" fmla="*/ 2838450 h 4600575"/>
                <a:gd name="connsiteX13" fmla="*/ 0 w 4024354"/>
                <a:gd name="connsiteY13" fmla="*/ 4600575 h 4600575"/>
                <a:gd name="connsiteX14" fmla="*/ 0 w 4024354"/>
                <a:gd name="connsiteY14" fmla="*/ 4600575 h 4600575"/>
                <a:gd name="connsiteX0" fmla="*/ 2428875 w 4008452"/>
                <a:gd name="connsiteY0" fmla="*/ 3952875 h 4600575"/>
                <a:gd name="connsiteX1" fmla="*/ 2632875 w 4008452"/>
                <a:gd name="connsiteY1" fmla="*/ 3281404 h 4600575"/>
                <a:gd name="connsiteX2" fmla="*/ 3509921 w 4008452"/>
                <a:gd name="connsiteY2" fmla="*/ 3306749 h 4600575"/>
                <a:gd name="connsiteX3" fmla="*/ 3555226 w 4008452"/>
                <a:gd name="connsiteY3" fmla="*/ 2851950 h 4600575"/>
                <a:gd name="connsiteX4" fmla="*/ 3696446 w 4008452"/>
                <a:gd name="connsiteY4" fmla="*/ 2701124 h 4600575"/>
                <a:gd name="connsiteX5" fmla="*/ 3664806 w 4008452"/>
                <a:gd name="connsiteY5" fmla="*/ 2620203 h 4600575"/>
                <a:gd name="connsiteX6" fmla="*/ 3752850 w 4008452"/>
                <a:gd name="connsiteY6" fmla="*/ 2524125 h 4600575"/>
                <a:gd name="connsiteX7" fmla="*/ 3666297 w 4008452"/>
                <a:gd name="connsiteY7" fmla="*/ 2291549 h 4600575"/>
                <a:gd name="connsiteX8" fmla="*/ 4008452 w 4008452"/>
                <a:gd name="connsiteY8" fmla="*/ 2105854 h 4600575"/>
                <a:gd name="connsiteX9" fmla="*/ 3552825 w 4008452"/>
                <a:gd name="connsiteY9" fmla="*/ 1457325 h 4600575"/>
                <a:gd name="connsiteX10" fmla="*/ 2028825 w 4008452"/>
                <a:gd name="connsiteY10" fmla="*/ 0 h 4600575"/>
                <a:gd name="connsiteX11" fmla="*/ 533400 w 4008452"/>
                <a:gd name="connsiteY11" fmla="*/ 933450 h 4600575"/>
                <a:gd name="connsiteX12" fmla="*/ 1028700 w 4008452"/>
                <a:gd name="connsiteY12" fmla="*/ 2838450 h 4600575"/>
                <a:gd name="connsiteX13" fmla="*/ 0 w 4008452"/>
                <a:gd name="connsiteY13" fmla="*/ 4600575 h 4600575"/>
                <a:gd name="connsiteX14" fmla="*/ 0 w 4008452"/>
                <a:gd name="connsiteY14" fmla="*/ 4600575 h 4600575"/>
                <a:gd name="connsiteX0" fmla="*/ 2428875 w 4008452"/>
                <a:gd name="connsiteY0" fmla="*/ 3952875 h 4600575"/>
                <a:gd name="connsiteX1" fmla="*/ 2632875 w 4008452"/>
                <a:gd name="connsiteY1" fmla="*/ 3281404 h 4600575"/>
                <a:gd name="connsiteX2" fmla="*/ 3509921 w 4008452"/>
                <a:gd name="connsiteY2" fmla="*/ 3306749 h 4600575"/>
                <a:gd name="connsiteX3" fmla="*/ 3555226 w 4008452"/>
                <a:gd name="connsiteY3" fmla="*/ 2851950 h 4600575"/>
                <a:gd name="connsiteX4" fmla="*/ 3696446 w 4008452"/>
                <a:gd name="connsiteY4" fmla="*/ 2701124 h 4600575"/>
                <a:gd name="connsiteX5" fmla="*/ 3664806 w 4008452"/>
                <a:gd name="connsiteY5" fmla="*/ 2620203 h 4600575"/>
                <a:gd name="connsiteX6" fmla="*/ 3752850 w 4008452"/>
                <a:gd name="connsiteY6" fmla="*/ 2524125 h 4600575"/>
                <a:gd name="connsiteX7" fmla="*/ 3666297 w 4008452"/>
                <a:gd name="connsiteY7" fmla="*/ 2291549 h 4600575"/>
                <a:gd name="connsiteX8" fmla="*/ 4008452 w 4008452"/>
                <a:gd name="connsiteY8" fmla="*/ 2105854 h 4600575"/>
                <a:gd name="connsiteX9" fmla="*/ 3552825 w 4008452"/>
                <a:gd name="connsiteY9" fmla="*/ 1457325 h 4600575"/>
                <a:gd name="connsiteX10" fmla="*/ 2028825 w 4008452"/>
                <a:gd name="connsiteY10" fmla="*/ 0 h 4600575"/>
                <a:gd name="connsiteX11" fmla="*/ 533400 w 4008452"/>
                <a:gd name="connsiteY11" fmla="*/ 933450 h 4600575"/>
                <a:gd name="connsiteX12" fmla="*/ 1028700 w 4008452"/>
                <a:gd name="connsiteY12" fmla="*/ 2838450 h 4600575"/>
                <a:gd name="connsiteX13" fmla="*/ 0 w 4008452"/>
                <a:gd name="connsiteY13" fmla="*/ 4600575 h 4600575"/>
                <a:gd name="connsiteX14" fmla="*/ 0 w 4008452"/>
                <a:gd name="connsiteY14" fmla="*/ 4600575 h 4600575"/>
                <a:gd name="connsiteX0" fmla="*/ 2428875 w 4008452"/>
                <a:gd name="connsiteY0" fmla="*/ 3952875 h 4600575"/>
                <a:gd name="connsiteX1" fmla="*/ 2632875 w 4008452"/>
                <a:gd name="connsiteY1" fmla="*/ 3281404 h 4600575"/>
                <a:gd name="connsiteX2" fmla="*/ 3509921 w 4008452"/>
                <a:gd name="connsiteY2" fmla="*/ 3306749 h 4600575"/>
                <a:gd name="connsiteX3" fmla="*/ 3555226 w 4008452"/>
                <a:gd name="connsiteY3" fmla="*/ 2851950 h 4600575"/>
                <a:gd name="connsiteX4" fmla="*/ 3696446 w 4008452"/>
                <a:gd name="connsiteY4" fmla="*/ 2701124 h 4600575"/>
                <a:gd name="connsiteX5" fmla="*/ 3664806 w 4008452"/>
                <a:gd name="connsiteY5" fmla="*/ 2620203 h 4600575"/>
                <a:gd name="connsiteX6" fmla="*/ 3752850 w 4008452"/>
                <a:gd name="connsiteY6" fmla="*/ 2524125 h 4600575"/>
                <a:gd name="connsiteX7" fmla="*/ 3686175 w 4008452"/>
                <a:gd name="connsiteY7" fmla="*/ 2315403 h 4600575"/>
                <a:gd name="connsiteX8" fmla="*/ 4008452 w 4008452"/>
                <a:gd name="connsiteY8" fmla="*/ 2105854 h 4600575"/>
                <a:gd name="connsiteX9" fmla="*/ 3552825 w 4008452"/>
                <a:gd name="connsiteY9" fmla="*/ 1457325 h 4600575"/>
                <a:gd name="connsiteX10" fmla="*/ 2028825 w 4008452"/>
                <a:gd name="connsiteY10" fmla="*/ 0 h 4600575"/>
                <a:gd name="connsiteX11" fmla="*/ 533400 w 4008452"/>
                <a:gd name="connsiteY11" fmla="*/ 933450 h 4600575"/>
                <a:gd name="connsiteX12" fmla="*/ 1028700 w 4008452"/>
                <a:gd name="connsiteY12" fmla="*/ 2838450 h 4600575"/>
                <a:gd name="connsiteX13" fmla="*/ 0 w 4008452"/>
                <a:gd name="connsiteY13" fmla="*/ 4600575 h 4600575"/>
                <a:gd name="connsiteX14" fmla="*/ 0 w 4008452"/>
                <a:gd name="connsiteY14" fmla="*/ 4600575 h 4600575"/>
                <a:gd name="connsiteX0" fmla="*/ 2428875 w 4008452"/>
                <a:gd name="connsiteY0" fmla="*/ 3952875 h 4600575"/>
                <a:gd name="connsiteX1" fmla="*/ 2632875 w 4008452"/>
                <a:gd name="connsiteY1" fmla="*/ 3281404 h 4600575"/>
                <a:gd name="connsiteX2" fmla="*/ 3509921 w 4008452"/>
                <a:gd name="connsiteY2" fmla="*/ 3306749 h 4600575"/>
                <a:gd name="connsiteX3" fmla="*/ 3555226 w 4008452"/>
                <a:gd name="connsiteY3" fmla="*/ 2851950 h 4600575"/>
                <a:gd name="connsiteX4" fmla="*/ 3696446 w 4008452"/>
                <a:gd name="connsiteY4" fmla="*/ 2701124 h 4600575"/>
                <a:gd name="connsiteX5" fmla="*/ 3664806 w 4008452"/>
                <a:gd name="connsiteY5" fmla="*/ 2620203 h 4600575"/>
                <a:gd name="connsiteX6" fmla="*/ 3752850 w 4008452"/>
                <a:gd name="connsiteY6" fmla="*/ 2524125 h 4600575"/>
                <a:gd name="connsiteX7" fmla="*/ 3686175 w 4008452"/>
                <a:gd name="connsiteY7" fmla="*/ 2315403 h 4600575"/>
                <a:gd name="connsiteX8" fmla="*/ 4008452 w 4008452"/>
                <a:gd name="connsiteY8" fmla="*/ 2105854 h 4600575"/>
                <a:gd name="connsiteX9" fmla="*/ 3552825 w 4008452"/>
                <a:gd name="connsiteY9" fmla="*/ 1457325 h 4600575"/>
                <a:gd name="connsiteX10" fmla="*/ 2028825 w 4008452"/>
                <a:gd name="connsiteY10" fmla="*/ 0 h 4600575"/>
                <a:gd name="connsiteX11" fmla="*/ 533400 w 4008452"/>
                <a:gd name="connsiteY11" fmla="*/ 933450 h 4600575"/>
                <a:gd name="connsiteX12" fmla="*/ 1028700 w 4008452"/>
                <a:gd name="connsiteY12" fmla="*/ 2838450 h 4600575"/>
                <a:gd name="connsiteX13" fmla="*/ 0 w 4008452"/>
                <a:gd name="connsiteY13" fmla="*/ 4600575 h 4600575"/>
                <a:gd name="connsiteX14" fmla="*/ 0 w 4008452"/>
                <a:gd name="connsiteY14" fmla="*/ 4600575 h 4600575"/>
                <a:gd name="connsiteX0" fmla="*/ 2428875 w 4008452"/>
                <a:gd name="connsiteY0" fmla="*/ 3952875 h 4600575"/>
                <a:gd name="connsiteX1" fmla="*/ 2632875 w 4008452"/>
                <a:gd name="connsiteY1" fmla="*/ 3281404 h 4600575"/>
                <a:gd name="connsiteX2" fmla="*/ 3509921 w 4008452"/>
                <a:gd name="connsiteY2" fmla="*/ 3306749 h 4600575"/>
                <a:gd name="connsiteX3" fmla="*/ 3555226 w 4008452"/>
                <a:gd name="connsiteY3" fmla="*/ 2851950 h 4600575"/>
                <a:gd name="connsiteX4" fmla="*/ 3696446 w 4008452"/>
                <a:gd name="connsiteY4" fmla="*/ 2701124 h 4600575"/>
                <a:gd name="connsiteX5" fmla="*/ 3664806 w 4008452"/>
                <a:gd name="connsiteY5" fmla="*/ 2620203 h 4600575"/>
                <a:gd name="connsiteX6" fmla="*/ 3752850 w 4008452"/>
                <a:gd name="connsiteY6" fmla="*/ 2524125 h 4600575"/>
                <a:gd name="connsiteX7" fmla="*/ 3686175 w 4008452"/>
                <a:gd name="connsiteY7" fmla="*/ 2315403 h 4600575"/>
                <a:gd name="connsiteX8" fmla="*/ 4008452 w 4008452"/>
                <a:gd name="connsiteY8" fmla="*/ 2105854 h 4600575"/>
                <a:gd name="connsiteX9" fmla="*/ 3552825 w 4008452"/>
                <a:gd name="connsiteY9" fmla="*/ 1457325 h 4600575"/>
                <a:gd name="connsiteX10" fmla="*/ 2028825 w 4008452"/>
                <a:gd name="connsiteY10" fmla="*/ 0 h 4600575"/>
                <a:gd name="connsiteX11" fmla="*/ 533400 w 4008452"/>
                <a:gd name="connsiteY11" fmla="*/ 933450 h 4600575"/>
                <a:gd name="connsiteX12" fmla="*/ 1028700 w 4008452"/>
                <a:gd name="connsiteY12" fmla="*/ 2838450 h 4600575"/>
                <a:gd name="connsiteX13" fmla="*/ 0 w 4008452"/>
                <a:gd name="connsiteY13" fmla="*/ 4600575 h 4600575"/>
                <a:gd name="connsiteX14" fmla="*/ 0 w 4008452"/>
                <a:gd name="connsiteY14" fmla="*/ 4600575 h 4600575"/>
                <a:gd name="connsiteX0" fmla="*/ 2428875 w 4008452"/>
                <a:gd name="connsiteY0" fmla="*/ 3952875 h 4600575"/>
                <a:gd name="connsiteX1" fmla="*/ 2632875 w 4008452"/>
                <a:gd name="connsiteY1" fmla="*/ 3281404 h 4600575"/>
                <a:gd name="connsiteX2" fmla="*/ 3509921 w 4008452"/>
                <a:gd name="connsiteY2" fmla="*/ 3306749 h 4600575"/>
                <a:gd name="connsiteX3" fmla="*/ 3555226 w 4008452"/>
                <a:gd name="connsiteY3" fmla="*/ 2851950 h 4600575"/>
                <a:gd name="connsiteX4" fmla="*/ 3696446 w 4008452"/>
                <a:gd name="connsiteY4" fmla="*/ 2701124 h 4600575"/>
                <a:gd name="connsiteX5" fmla="*/ 3664806 w 4008452"/>
                <a:gd name="connsiteY5" fmla="*/ 2620203 h 4600575"/>
                <a:gd name="connsiteX6" fmla="*/ 3752850 w 4008452"/>
                <a:gd name="connsiteY6" fmla="*/ 2524125 h 4600575"/>
                <a:gd name="connsiteX7" fmla="*/ 3686175 w 4008452"/>
                <a:gd name="connsiteY7" fmla="*/ 2315403 h 4600575"/>
                <a:gd name="connsiteX8" fmla="*/ 4008452 w 4008452"/>
                <a:gd name="connsiteY8" fmla="*/ 2105854 h 4600575"/>
                <a:gd name="connsiteX9" fmla="*/ 3592581 w 4008452"/>
                <a:gd name="connsiteY9" fmla="*/ 1489130 h 4600575"/>
                <a:gd name="connsiteX10" fmla="*/ 2028825 w 4008452"/>
                <a:gd name="connsiteY10" fmla="*/ 0 h 4600575"/>
                <a:gd name="connsiteX11" fmla="*/ 533400 w 4008452"/>
                <a:gd name="connsiteY11" fmla="*/ 933450 h 4600575"/>
                <a:gd name="connsiteX12" fmla="*/ 1028700 w 4008452"/>
                <a:gd name="connsiteY12" fmla="*/ 2838450 h 4600575"/>
                <a:gd name="connsiteX13" fmla="*/ 0 w 4008452"/>
                <a:gd name="connsiteY13" fmla="*/ 4600575 h 4600575"/>
                <a:gd name="connsiteX14" fmla="*/ 0 w 4008452"/>
                <a:gd name="connsiteY14" fmla="*/ 4600575 h 4600575"/>
                <a:gd name="connsiteX0" fmla="*/ 2428875 w 4008452"/>
                <a:gd name="connsiteY0" fmla="*/ 3952875 h 4600575"/>
                <a:gd name="connsiteX1" fmla="*/ 2632875 w 4008452"/>
                <a:gd name="connsiteY1" fmla="*/ 3281404 h 4600575"/>
                <a:gd name="connsiteX2" fmla="*/ 3509921 w 4008452"/>
                <a:gd name="connsiteY2" fmla="*/ 3306749 h 4600575"/>
                <a:gd name="connsiteX3" fmla="*/ 3555226 w 4008452"/>
                <a:gd name="connsiteY3" fmla="*/ 2851950 h 4600575"/>
                <a:gd name="connsiteX4" fmla="*/ 3696446 w 4008452"/>
                <a:gd name="connsiteY4" fmla="*/ 2701124 h 4600575"/>
                <a:gd name="connsiteX5" fmla="*/ 3664806 w 4008452"/>
                <a:gd name="connsiteY5" fmla="*/ 2620203 h 4600575"/>
                <a:gd name="connsiteX6" fmla="*/ 3752850 w 4008452"/>
                <a:gd name="connsiteY6" fmla="*/ 2524125 h 4600575"/>
                <a:gd name="connsiteX7" fmla="*/ 3686175 w 4008452"/>
                <a:gd name="connsiteY7" fmla="*/ 2315403 h 4600575"/>
                <a:gd name="connsiteX8" fmla="*/ 4008452 w 4008452"/>
                <a:gd name="connsiteY8" fmla="*/ 2105854 h 4600575"/>
                <a:gd name="connsiteX9" fmla="*/ 3592581 w 4008452"/>
                <a:gd name="connsiteY9" fmla="*/ 1489130 h 4600575"/>
                <a:gd name="connsiteX10" fmla="*/ 2028825 w 4008452"/>
                <a:gd name="connsiteY10" fmla="*/ 0 h 4600575"/>
                <a:gd name="connsiteX11" fmla="*/ 533400 w 4008452"/>
                <a:gd name="connsiteY11" fmla="*/ 933450 h 4600575"/>
                <a:gd name="connsiteX12" fmla="*/ 1028700 w 4008452"/>
                <a:gd name="connsiteY12" fmla="*/ 2838450 h 4600575"/>
                <a:gd name="connsiteX13" fmla="*/ 0 w 4008452"/>
                <a:gd name="connsiteY13" fmla="*/ 4600575 h 4600575"/>
                <a:gd name="connsiteX14" fmla="*/ 0 w 4008452"/>
                <a:gd name="connsiteY14" fmla="*/ 4600575 h 4600575"/>
                <a:gd name="connsiteX0" fmla="*/ 2428875 w 4008470"/>
                <a:gd name="connsiteY0" fmla="*/ 3952875 h 4600575"/>
                <a:gd name="connsiteX1" fmla="*/ 2632875 w 4008470"/>
                <a:gd name="connsiteY1" fmla="*/ 3281404 h 4600575"/>
                <a:gd name="connsiteX2" fmla="*/ 3509921 w 4008470"/>
                <a:gd name="connsiteY2" fmla="*/ 3306749 h 4600575"/>
                <a:gd name="connsiteX3" fmla="*/ 3555226 w 4008470"/>
                <a:gd name="connsiteY3" fmla="*/ 2851950 h 4600575"/>
                <a:gd name="connsiteX4" fmla="*/ 3696446 w 4008470"/>
                <a:gd name="connsiteY4" fmla="*/ 2701124 h 4600575"/>
                <a:gd name="connsiteX5" fmla="*/ 3664806 w 4008470"/>
                <a:gd name="connsiteY5" fmla="*/ 2620203 h 4600575"/>
                <a:gd name="connsiteX6" fmla="*/ 3752850 w 4008470"/>
                <a:gd name="connsiteY6" fmla="*/ 2524125 h 4600575"/>
                <a:gd name="connsiteX7" fmla="*/ 3686175 w 4008470"/>
                <a:gd name="connsiteY7" fmla="*/ 2315403 h 4600575"/>
                <a:gd name="connsiteX8" fmla="*/ 4008452 w 4008470"/>
                <a:gd name="connsiteY8" fmla="*/ 2105854 h 4600575"/>
                <a:gd name="connsiteX9" fmla="*/ 3592581 w 4008470"/>
                <a:gd name="connsiteY9" fmla="*/ 1489130 h 4600575"/>
                <a:gd name="connsiteX10" fmla="*/ 2028825 w 4008470"/>
                <a:gd name="connsiteY10" fmla="*/ 0 h 4600575"/>
                <a:gd name="connsiteX11" fmla="*/ 533400 w 4008470"/>
                <a:gd name="connsiteY11" fmla="*/ 933450 h 4600575"/>
                <a:gd name="connsiteX12" fmla="*/ 1028700 w 4008470"/>
                <a:gd name="connsiteY12" fmla="*/ 2838450 h 4600575"/>
                <a:gd name="connsiteX13" fmla="*/ 0 w 4008470"/>
                <a:gd name="connsiteY13" fmla="*/ 4600575 h 4600575"/>
                <a:gd name="connsiteX14" fmla="*/ 0 w 4008470"/>
                <a:gd name="connsiteY14" fmla="*/ 4600575 h 4600575"/>
                <a:gd name="connsiteX0" fmla="*/ 2428875 w 4008470"/>
                <a:gd name="connsiteY0" fmla="*/ 3952875 h 4600575"/>
                <a:gd name="connsiteX1" fmla="*/ 2632875 w 4008470"/>
                <a:gd name="connsiteY1" fmla="*/ 3281404 h 4600575"/>
                <a:gd name="connsiteX2" fmla="*/ 3509921 w 4008470"/>
                <a:gd name="connsiteY2" fmla="*/ 3306749 h 4600575"/>
                <a:gd name="connsiteX3" fmla="*/ 3555226 w 4008470"/>
                <a:gd name="connsiteY3" fmla="*/ 2851950 h 4600575"/>
                <a:gd name="connsiteX4" fmla="*/ 3696446 w 4008470"/>
                <a:gd name="connsiteY4" fmla="*/ 2701124 h 4600575"/>
                <a:gd name="connsiteX5" fmla="*/ 3664806 w 4008470"/>
                <a:gd name="connsiteY5" fmla="*/ 2620203 h 4600575"/>
                <a:gd name="connsiteX6" fmla="*/ 3752850 w 4008470"/>
                <a:gd name="connsiteY6" fmla="*/ 2524125 h 4600575"/>
                <a:gd name="connsiteX7" fmla="*/ 3686175 w 4008470"/>
                <a:gd name="connsiteY7" fmla="*/ 2315403 h 4600575"/>
                <a:gd name="connsiteX8" fmla="*/ 4008452 w 4008470"/>
                <a:gd name="connsiteY8" fmla="*/ 2105854 h 4600575"/>
                <a:gd name="connsiteX9" fmla="*/ 3592581 w 4008470"/>
                <a:gd name="connsiteY9" fmla="*/ 1489130 h 4600575"/>
                <a:gd name="connsiteX10" fmla="*/ 2028825 w 4008470"/>
                <a:gd name="connsiteY10" fmla="*/ 0 h 4600575"/>
                <a:gd name="connsiteX11" fmla="*/ 533400 w 4008470"/>
                <a:gd name="connsiteY11" fmla="*/ 933450 h 4600575"/>
                <a:gd name="connsiteX12" fmla="*/ 1028700 w 4008470"/>
                <a:gd name="connsiteY12" fmla="*/ 2838450 h 4600575"/>
                <a:gd name="connsiteX13" fmla="*/ 0 w 4008470"/>
                <a:gd name="connsiteY13" fmla="*/ 4600575 h 4600575"/>
                <a:gd name="connsiteX14" fmla="*/ 0 w 4008470"/>
                <a:gd name="connsiteY14" fmla="*/ 4600575 h 4600575"/>
                <a:gd name="connsiteX0" fmla="*/ 2428875 w 4008470"/>
                <a:gd name="connsiteY0" fmla="*/ 3952875 h 4600575"/>
                <a:gd name="connsiteX1" fmla="*/ 2632875 w 4008470"/>
                <a:gd name="connsiteY1" fmla="*/ 3281404 h 4600575"/>
                <a:gd name="connsiteX2" fmla="*/ 3509921 w 4008470"/>
                <a:gd name="connsiteY2" fmla="*/ 3306749 h 4600575"/>
                <a:gd name="connsiteX3" fmla="*/ 3555226 w 4008470"/>
                <a:gd name="connsiteY3" fmla="*/ 2851950 h 4600575"/>
                <a:gd name="connsiteX4" fmla="*/ 3696446 w 4008470"/>
                <a:gd name="connsiteY4" fmla="*/ 2701124 h 4600575"/>
                <a:gd name="connsiteX5" fmla="*/ 3664806 w 4008470"/>
                <a:gd name="connsiteY5" fmla="*/ 2620203 h 4600575"/>
                <a:gd name="connsiteX6" fmla="*/ 3752850 w 4008470"/>
                <a:gd name="connsiteY6" fmla="*/ 2524125 h 4600575"/>
                <a:gd name="connsiteX7" fmla="*/ 3686175 w 4008470"/>
                <a:gd name="connsiteY7" fmla="*/ 2315403 h 4600575"/>
                <a:gd name="connsiteX8" fmla="*/ 4008452 w 4008470"/>
                <a:gd name="connsiteY8" fmla="*/ 2105854 h 4600575"/>
                <a:gd name="connsiteX9" fmla="*/ 3592581 w 4008470"/>
                <a:gd name="connsiteY9" fmla="*/ 1489130 h 4600575"/>
                <a:gd name="connsiteX10" fmla="*/ 2028825 w 4008470"/>
                <a:gd name="connsiteY10" fmla="*/ 0 h 4600575"/>
                <a:gd name="connsiteX11" fmla="*/ 533400 w 4008470"/>
                <a:gd name="connsiteY11" fmla="*/ 933450 h 4600575"/>
                <a:gd name="connsiteX12" fmla="*/ 1028700 w 4008470"/>
                <a:gd name="connsiteY12" fmla="*/ 2838450 h 4600575"/>
                <a:gd name="connsiteX13" fmla="*/ 0 w 4008470"/>
                <a:gd name="connsiteY13" fmla="*/ 4600575 h 4600575"/>
                <a:gd name="connsiteX14" fmla="*/ 0 w 4008470"/>
                <a:gd name="connsiteY14" fmla="*/ 4600575 h 4600575"/>
                <a:gd name="connsiteX0" fmla="*/ 2428875 w 4008470"/>
                <a:gd name="connsiteY0" fmla="*/ 3980705 h 4628405"/>
                <a:gd name="connsiteX1" fmla="*/ 2632875 w 4008470"/>
                <a:gd name="connsiteY1" fmla="*/ 3309234 h 4628405"/>
                <a:gd name="connsiteX2" fmla="*/ 3509921 w 4008470"/>
                <a:gd name="connsiteY2" fmla="*/ 3334579 h 4628405"/>
                <a:gd name="connsiteX3" fmla="*/ 3555226 w 4008470"/>
                <a:gd name="connsiteY3" fmla="*/ 2879780 h 4628405"/>
                <a:gd name="connsiteX4" fmla="*/ 3696446 w 4008470"/>
                <a:gd name="connsiteY4" fmla="*/ 2728954 h 4628405"/>
                <a:gd name="connsiteX5" fmla="*/ 3664806 w 4008470"/>
                <a:gd name="connsiteY5" fmla="*/ 2648033 h 4628405"/>
                <a:gd name="connsiteX6" fmla="*/ 3752850 w 4008470"/>
                <a:gd name="connsiteY6" fmla="*/ 2551955 h 4628405"/>
                <a:gd name="connsiteX7" fmla="*/ 3686175 w 4008470"/>
                <a:gd name="connsiteY7" fmla="*/ 2343233 h 4628405"/>
                <a:gd name="connsiteX8" fmla="*/ 4008452 w 4008470"/>
                <a:gd name="connsiteY8" fmla="*/ 2133684 h 4628405"/>
                <a:gd name="connsiteX9" fmla="*/ 3592581 w 4008470"/>
                <a:gd name="connsiteY9" fmla="*/ 1516960 h 4628405"/>
                <a:gd name="connsiteX10" fmla="*/ 2000996 w 4008470"/>
                <a:gd name="connsiteY10" fmla="*/ 0 h 4628405"/>
                <a:gd name="connsiteX11" fmla="*/ 533400 w 4008470"/>
                <a:gd name="connsiteY11" fmla="*/ 961280 h 4628405"/>
                <a:gd name="connsiteX12" fmla="*/ 1028700 w 4008470"/>
                <a:gd name="connsiteY12" fmla="*/ 2866280 h 4628405"/>
                <a:gd name="connsiteX13" fmla="*/ 0 w 4008470"/>
                <a:gd name="connsiteY13" fmla="*/ 4628405 h 4628405"/>
                <a:gd name="connsiteX14" fmla="*/ 0 w 4008470"/>
                <a:gd name="connsiteY14" fmla="*/ 4628405 h 4628405"/>
                <a:gd name="connsiteX0" fmla="*/ 2428875 w 4008470"/>
                <a:gd name="connsiteY0" fmla="*/ 3980705 h 4628405"/>
                <a:gd name="connsiteX1" fmla="*/ 2632875 w 4008470"/>
                <a:gd name="connsiteY1" fmla="*/ 3309234 h 4628405"/>
                <a:gd name="connsiteX2" fmla="*/ 3509921 w 4008470"/>
                <a:gd name="connsiteY2" fmla="*/ 3334579 h 4628405"/>
                <a:gd name="connsiteX3" fmla="*/ 3555226 w 4008470"/>
                <a:gd name="connsiteY3" fmla="*/ 2879780 h 4628405"/>
                <a:gd name="connsiteX4" fmla="*/ 3696446 w 4008470"/>
                <a:gd name="connsiteY4" fmla="*/ 2728954 h 4628405"/>
                <a:gd name="connsiteX5" fmla="*/ 3664806 w 4008470"/>
                <a:gd name="connsiteY5" fmla="*/ 2648033 h 4628405"/>
                <a:gd name="connsiteX6" fmla="*/ 3752850 w 4008470"/>
                <a:gd name="connsiteY6" fmla="*/ 2551955 h 4628405"/>
                <a:gd name="connsiteX7" fmla="*/ 3686175 w 4008470"/>
                <a:gd name="connsiteY7" fmla="*/ 2343233 h 4628405"/>
                <a:gd name="connsiteX8" fmla="*/ 4008452 w 4008470"/>
                <a:gd name="connsiteY8" fmla="*/ 2133684 h 4628405"/>
                <a:gd name="connsiteX9" fmla="*/ 3592581 w 4008470"/>
                <a:gd name="connsiteY9" fmla="*/ 1516960 h 4628405"/>
                <a:gd name="connsiteX10" fmla="*/ 2000996 w 4008470"/>
                <a:gd name="connsiteY10" fmla="*/ 0 h 4628405"/>
                <a:gd name="connsiteX11" fmla="*/ 533400 w 4008470"/>
                <a:gd name="connsiteY11" fmla="*/ 961280 h 4628405"/>
                <a:gd name="connsiteX12" fmla="*/ 1028700 w 4008470"/>
                <a:gd name="connsiteY12" fmla="*/ 2866280 h 4628405"/>
                <a:gd name="connsiteX13" fmla="*/ 0 w 4008470"/>
                <a:gd name="connsiteY13" fmla="*/ 4628405 h 4628405"/>
                <a:gd name="connsiteX14" fmla="*/ 0 w 4008470"/>
                <a:gd name="connsiteY14" fmla="*/ 4628405 h 4628405"/>
                <a:gd name="connsiteX0" fmla="*/ 2428875 w 4008470"/>
                <a:gd name="connsiteY0" fmla="*/ 3980705 h 4628405"/>
                <a:gd name="connsiteX1" fmla="*/ 2632875 w 4008470"/>
                <a:gd name="connsiteY1" fmla="*/ 3309234 h 4628405"/>
                <a:gd name="connsiteX2" fmla="*/ 3509921 w 4008470"/>
                <a:gd name="connsiteY2" fmla="*/ 3334579 h 4628405"/>
                <a:gd name="connsiteX3" fmla="*/ 3555226 w 4008470"/>
                <a:gd name="connsiteY3" fmla="*/ 2879780 h 4628405"/>
                <a:gd name="connsiteX4" fmla="*/ 3696446 w 4008470"/>
                <a:gd name="connsiteY4" fmla="*/ 2728954 h 4628405"/>
                <a:gd name="connsiteX5" fmla="*/ 3664806 w 4008470"/>
                <a:gd name="connsiteY5" fmla="*/ 2648033 h 4628405"/>
                <a:gd name="connsiteX6" fmla="*/ 3752850 w 4008470"/>
                <a:gd name="connsiteY6" fmla="*/ 2551955 h 4628405"/>
                <a:gd name="connsiteX7" fmla="*/ 3686175 w 4008470"/>
                <a:gd name="connsiteY7" fmla="*/ 2343233 h 4628405"/>
                <a:gd name="connsiteX8" fmla="*/ 4008452 w 4008470"/>
                <a:gd name="connsiteY8" fmla="*/ 2133684 h 4628405"/>
                <a:gd name="connsiteX9" fmla="*/ 3592581 w 4008470"/>
                <a:gd name="connsiteY9" fmla="*/ 1516960 h 4628405"/>
                <a:gd name="connsiteX10" fmla="*/ 2000996 w 4008470"/>
                <a:gd name="connsiteY10" fmla="*/ 0 h 4628405"/>
                <a:gd name="connsiteX11" fmla="*/ 533400 w 4008470"/>
                <a:gd name="connsiteY11" fmla="*/ 961280 h 4628405"/>
                <a:gd name="connsiteX12" fmla="*/ 1028700 w 4008470"/>
                <a:gd name="connsiteY12" fmla="*/ 2866280 h 4628405"/>
                <a:gd name="connsiteX13" fmla="*/ 0 w 4008470"/>
                <a:gd name="connsiteY13" fmla="*/ 4628405 h 4628405"/>
                <a:gd name="connsiteX14" fmla="*/ 0 w 4008470"/>
                <a:gd name="connsiteY14" fmla="*/ 4628405 h 4628405"/>
                <a:gd name="connsiteX0" fmla="*/ 2428875 w 4008470"/>
                <a:gd name="connsiteY0" fmla="*/ 3980809 h 4628509"/>
                <a:gd name="connsiteX1" fmla="*/ 2632875 w 4008470"/>
                <a:gd name="connsiteY1" fmla="*/ 3309338 h 4628509"/>
                <a:gd name="connsiteX2" fmla="*/ 3509921 w 4008470"/>
                <a:gd name="connsiteY2" fmla="*/ 3334683 h 4628509"/>
                <a:gd name="connsiteX3" fmla="*/ 3555226 w 4008470"/>
                <a:gd name="connsiteY3" fmla="*/ 2879884 h 4628509"/>
                <a:gd name="connsiteX4" fmla="*/ 3696446 w 4008470"/>
                <a:gd name="connsiteY4" fmla="*/ 2729058 h 4628509"/>
                <a:gd name="connsiteX5" fmla="*/ 3664806 w 4008470"/>
                <a:gd name="connsiteY5" fmla="*/ 2648137 h 4628509"/>
                <a:gd name="connsiteX6" fmla="*/ 3752850 w 4008470"/>
                <a:gd name="connsiteY6" fmla="*/ 2552059 h 4628509"/>
                <a:gd name="connsiteX7" fmla="*/ 3686175 w 4008470"/>
                <a:gd name="connsiteY7" fmla="*/ 2343337 h 4628509"/>
                <a:gd name="connsiteX8" fmla="*/ 4008452 w 4008470"/>
                <a:gd name="connsiteY8" fmla="*/ 2133788 h 4628509"/>
                <a:gd name="connsiteX9" fmla="*/ 3592581 w 4008470"/>
                <a:gd name="connsiteY9" fmla="*/ 1517064 h 4628509"/>
                <a:gd name="connsiteX10" fmla="*/ 2000996 w 4008470"/>
                <a:gd name="connsiteY10" fmla="*/ 104 h 4628509"/>
                <a:gd name="connsiteX11" fmla="*/ 533400 w 4008470"/>
                <a:gd name="connsiteY11" fmla="*/ 961384 h 4628509"/>
                <a:gd name="connsiteX12" fmla="*/ 1028700 w 4008470"/>
                <a:gd name="connsiteY12" fmla="*/ 2866384 h 4628509"/>
                <a:gd name="connsiteX13" fmla="*/ 0 w 4008470"/>
                <a:gd name="connsiteY13" fmla="*/ 4628509 h 4628509"/>
                <a:gd name="connsiteX14" fmla="*/ 0 w 4008470"/>
                <a:gd name="connsiteY14" fmla="*/ 4628509 h 4628509"/>
                <a:gd name="connsiteX0" fmla="*/ 2428875 w 4008470"/>
                <a:gd name="connsiteY0" fmla="*/ 3980809 h 4628509"/>
                <a:gd name="connsiteX1" fmla="*/ 2632875 w 4008470"/>
                <a:gd name="connsiteY1" fmla="*/ 3309338 h 4628509"/>
                <a:gd name="connsiteX2" fmla="*/ 3509921 w 4008470"/>
                <a:gd name="connsiteY2" fmla="*/ 3334683 h 4628509"/>
                <a:gd name="connsiteX3" fmla="*/ 3555226 w 4008470"/>
                <a:gd name="connsiteY3" fmla="*/ 2879884 h 4628509"/>
                <a:gd name="connsiteX4" fmla="*/ 3696446 w 4008470"/>
                <a:gd name="connsiteY4" fmla="*/ 2729058 h 4628509"/>
                <a:gd name="connsiteX5" fmla="*/ 3664806 w 4008470"/>
                <a:gd name="connsiteY5" fmla="*/ 2648137 h 4628509"/>
                <a:gd name="connsiteX6" fmla="*/ 3752850 w 4008470"/>
                <a:gd name="connsiteY6" fmla="*/ 2552059 h 4628509"/>
                <a:gd name="connsiteX7" fmla="*/ 3686175 w 4008470"/>
                <a:gd name="connsiteY7" fmla="*/ 2343337 h 4628509"/>
                <a:gd name="connsiteX8" fmla="*/ 4008452 w 4008470"/>
                <a:gd name="connsiteY8" fmla="*/ 2133788 h 4628509"/>
                <a:gd name="connsiteX9" fmla="*/ 3592581 w 4008470"/>
                <a:gd name="connsiteY9" fmla="*/ 1517064 h 4628509"/>
                <a:gd name="connsiteX10" fmla="*/ 2000996 w 4008470"/>
                <a:gd name="connsiteY10" fmla="*/ 104 h 4628509"/>
                <a:gd name="connsiteX11" fmla="*/ 549303 w 4008470"/>
                <a:gd name="connsiteY11" fmla="*/ 965360 h 4628509"/>
                <a:gd name="connsiteX12" fmla="*/ 1028700 w 4008470"/>
                <a:gd name="connsiteY12" fmla="*/ 2866384 h 4628509"/>
                <a:gd name="connsiteX13" fmla="*/ 0 w 4008470"/>
                <a:gd name="connsiteY13" fmla="*/ 4628509 h 4628509"/>
                <a:gd name="connsiteX14" fmla="*/ 0 w 4008470"/>
                <a:gd name="connsiteY14" fmla="*/ 4628509 h 4628509"/>
                <a:gd name="connsiteX0" fmla="*/ 2428875 w 4008470"/>
                <a:gd name="connsiteY0" fmla="*/ 3980953 h 4628653"/>
                <a:gd name="connsiteX1" fmla="*/ 2632875 w 4008470"/>
                <a:gd name="connsiteY1" fmla="*/ 3309482 h 4628653"/>
                <a:gd name="connsiteX2" fmla="*/ 3509921 w 4008470"/>
                <a:gd name="connsiteY2" fmla="*/ 3334827 h 4628653"/>
                <a:gd name="connsiteX3" fmla="*/ 3555226 w 4008470"/>
                <a:gd name="connsiteY3" fmla="*/ 2880028 h 4628653"/>
                <a:gd name="connsiteX4" fmla="*/ 3696446 w 4008470"/>
                <a:gd name="connsiteY4" fmla="*/ 2729202 h 4628653"/>
                <a:gd name="connsiteX5" fmla="*/ 3664806 w 4008470"/>
                <a:gd name="connsiteY5" fmla="*/ 2648281 h 4628653"/>
                <a:gd name="connsiteX6" fmla="*/ 3752850 w 4008470"/>
                <a:gd name="connsiteY6" fmla="*/ 2552203 h 4628653"/>
                <a:gd name="connsiteX7" fmla="*/ 3686175 w 4008470"/>
                <a:gd name="connsiteY7" fmla="*/ 2343481 h 4628653"/>
                <a:gd name="connsiteX8" fmla="*/ 4008452 w 4008470"/>
                <a:gd name="connsiteY8" fmla="*/ 2133932 h 4628653"/>
                <a:gd name="connsiteX9" fmla="*/ 3592581 w 4008470"/>
                <a:gd name="connsiteY9" fmla="*/ 1517208 h 4628653"/>
                <a:gd name="connsiteX10" fmla="*/ 2000996 w 4008470"/>
                <a:gd name="connsiteY10" fmla="*/ 248 h 4628653"/>
                <a:gd name="connsiteX11" fmla="*/ 549303 w 4008470"/>
                <a:gd name="connsiteY11" fmla="*/ 965504 h 4628653"/>
                <a:gd name="connsiteX12" fmla="*/ 1028700 w 4008470"/>
                <a:gd name="connsiteY12" fmla="*/ 2866528 h 4628653"/>
                <a:gd name="connsiteX13" fmla="*/ 0 w 4008470"/>
                <a:gd name="connsiteY13" fmla="*/ 4628653 h 4628653"/>
                <a:gd name="connsiteX14" fmla="*/ 0 w 4008470"/>
                <a:gd name="connsiteY14" fmla="*/ 4628653 h 4628653"/>
                <a:gd name="connsiteX0" fmla="*/ 2428875 w 4008470"/>
                <a:gd name="connsiteY0" fmla="*/ 3965066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696446 w 4008470"/>
                <a:gd name="connsiteY4" fmla="*/ 2713315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28700 w 4008470"/>
                <a:gd name="connsiteY12" fmla="*/ 2850641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428875 w 4008470"/>
                <a:gd name="connsiteY0" fmla="*/ 3965066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696446 w 4008470"/>
                <a:gd name="connsiteY4" fmla="*/ 2713315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28700 w 4008470"/>
                <a:gd name="connsiteY12" fmla="*/ 2850641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428875 w 4008470"/>
                <a:gd name="connsiteY0" fmla="*/ 3965066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696446 w 4008470"/>
                <a:gd name="connsiteY4" fmla="*/ 2713315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428875 w 4008470"/>
                <a:gd name="connsiteY0" fmla="*/ 3965066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696446 w 4008470"/>
                <a:gd name="connsiteY4" fmla="*/ 2713315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428875 w 4008470"/>
                <a:gd name="connsiteY0" fmla="*/ 3965066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696446 w 4008470"/>
                <a:gd name="connsiteY4" fmla="*/ 2713315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428875 w 4008470"/>
                <a:gd name="connsiteY0" fmla="*/ 3965066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710053 w 4008470"/>
                <a:gd name="connsiteY4" fmla="*/ 2718758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428875 w 4008470"/>
                <a:gd name="connsiteY0" fmla="*/ 3965066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710053 w 4008470"/>
                <a:gd name="connsiteY4" fmla="*/ 2718758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428875 w 4008470"/>
                <a:gd name="connsiteY0" fmla="*/ 3965066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710053 w 4008470"/>
                <a:gd name="connsiteY4" fmla="*/ 2718758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428875 w 4008470"/>
                <a:gd name="connsiteY0" fmla="*/ 3965066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710053 w 4008470"/>
                <a:gd name="connsiteY4" fmla="*/ 2718758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428875 w 4008470"/>
                <a:gd name="connsiteY0" fmla="*/ 3965066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710053 w 4008470"/>
                <a:gd name="connsiteY4" fmla="*/ 2718758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428875 w 4008470"/>
                <a:gd name="connsiteY0" fmla="*/ 3965066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710053 w 4008470"/>
                <a:gd name="connsiteY4" fmla="*/ 2718758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428875 w 4008470"/>
                <a:gd name="connsiteY0" fmla="*/ 3965066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710053 w 4008470"/>
                <a:gd name="connsiteY4" fmla="*/ 2718758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217859 w 4008470"/>
                <a:gd name="connsiteY0" fmla="*/ 3005448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710053 w 4008470"/>
                <a:gd name="connsiteY4" fmla="*/ 2718758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217859 w 4008470"/>
                <a:gd name="connsiteY0" fmla="*/ 3005448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710053 w 4008470"/>
                <a:gd name="connsiteY4" fmla="*/ 2718758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248004 w 4008470"/>
                <a:gd name="connsiteY0" fmla="*/ 2909989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710053 w 4008470"/>
                <a:gd name="connsiteY4" fmla="*/ 2718758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248004 w 4008470"/>
                <a:gd name="connsiteY0" fmla="*/ 2909989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710053 w 4008470"/>
                <a:gd name="connsiteY4" fmla="*/ 2718758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248004 w 4008470"/>
                <a:gd name="connsiteY0" fmla="*/ 2909989 h 4612766"/>
                <a:gd name="connsiteX1" fmla="*/ 2172536 w 4008470"/>
                <a:gd name="connsiteY1" fmla="*/ 3138693 h 4612766"/>
                <a:gd name="connsiteX2" fmla="*/ 2632875 w 4008470"/>
                <a:gd name="connsiteY2" fmla="*/ 3293595 h 4612766"/>
                <a:gd name="connsiteX3" fmla="*/ 3509921 w 4008470"/>
                <a:gd name="connsiteY3" fmla="*/ 3318940 h 4612766"/>
                <a:gd name="connsiteX4" fmla="*/ 3555226 w 4008470"/>
                <a:gd name="connsiteY4" fmla="*/ 2864141 h 4612766"/>
                <a:gd name="connsiteX5" fmla="*/ 3710053 w 4008470"/>
                <a:gd name="connsiteY5" fmla="*/ 2718758 h 4612766"/>
                <a:gd name="connsiteX6" fmla="*/ 3664806 w 4008470"/>
                <a:gd name="connsiteY6" fmla="*/ 2632394 h 4612766"/>
                <a:gd name="connsiteX7" fmla="*/ 3752850 w 4008470"/>
                <a:gd name="connsiteY7" fmla="*/ 2536316 h 4612766"/>
                <a:gd name="connsiteX8" fmla="*/ 3686175 w 4008470"/>
                <a:gd name="connsiteY8" fmla="*/ 2327594 h 4612766"/>
                <a:gd name="connsiteX9" fmla="*/ 4008452 w 4008470"/>
                <a:gd name="connsiteY9" fmla="*/ 2118045 h 4612766"/>
                <a:gd name="connsiteX10" fmla="*/ 3592581 w 4008470"/>
                <a:gd name="connsiteY10" fmla="*/ 1501321 h 4612766"/>
                <a:gd name="connsiteX11" fmla="*/ 2000996 w 4008470"/>
                <a:gd name="connsiteY11" fmla="*/ 264 h 4612766"/>
                <a:gd name="connsiteX12" fmla="*/ 549303 w 4008470"/>
                <a:gd name="connsiteY12" fmla="*/ 949617 h 4612766"/>
                <a:gd name="connsiteX13" fmla="*/ 1016773 w 4008470"/>
                <a:gd name="connsiteY13" fmla="*/ 2874495 h 4612766"/>
                <a:gd name="connsiteX14" fmla="*/ 0 w 4008470"/>
                <a:gd name="connsiteY14" fmla="*/ 4612766 h 4612766"/>
                <a:gd name="connsiteX15" fmla="*/ 0 w 4008470"/>
                <a:gd name="connsiteY15" fmla="*/ 4612766 h 4612766"/>
                <a:gd name="connsiteX0" fmla="*/ 2248004 w 4008470"/>
                <a:gd name="connsiteY0" fmla="*/ 2909989 h 4612766"/>
                <a:gd name="connsiteX1" fmla="*/ 2172536 w 4008470"/>
                <a:gd name="connsiteY1" fmla="*/ 3138693 h 4612766"/>
                <a:gd name="connsiteX2" fmla="*/ 2632875 w 4008470"/>
                <a:gd name="connsiteY2" fmla="*/ 3293595 h 4612766"/>
                <a:gd name="connsiteX3" fmla="*/ 3509921 w 4008470"/>
                <a:gd name="connsiteY3" fmla="*/ 3318940 h 4612766"/>
                <a:gd name="connsiteX4" fmla="*/ 3555226 w 4008470"/>
                <a:gd name="connsiteY4" fmla="*/ 2864141 h 4612766"/>
                <a:gd name="connsiteX5" fmla="*/ 3710053 w 4008470"/>
                <a:gd name="connsiteY5" fmla="*/ 2718758 h 4612766"/>
                <a:gd name="connsiteX6" fmla="*/ 3664806 w 4008470"/>
                <a:gd name="connsiteY6" fmla="*/ 2632394 h 4612766"/>
                <a:gd name="connsiteX7" fmla="*/ 3752850 w 4008470"/>
                <a:gd name="connsiteY7" fmla="*/ 2536316 h 4612766"/>
                <a:gd name="connsiteX8" fmla="*/ 3686175 w 4008470"/>
                <a:gd name="connsiteY8" fmla="*/ 2327594 h 4612766"/>
                <a:gd name="connsiteX9" fmla="*/ 4008452 w 4008470"/>
                <a:gd name="connsiteY9" fmla="*/ 2118045 h 4612766"/>
                <a:gd name="connsiteX10" fmla="*/ 3592581 w 4008470"/>
                <a:gd name="connsiteY10" fmla="*/ 1501321 h 4612766"/>
                <a:gd name="connsiteX11" fmla="*/ 2000996 w 4008470"/>
                <a:gd name="connsiteY11" fmla="*/ 264 h 4612766"/>
                <a:gd name="connsiteX12" fmla="*/ 549303 w 4008470"/>
                <a:gd name="connsiteY12" fmla="*/ 949617 h 4612766"/>
                <a:gd name="connsiteX13" fmla="*/ 1016773 w 4008470"/>
                <a:gd name="connsiteY13" fmla="*/ 2874495 h 4612766"/>
                <a:gd name="connsiteX14" fmla="*/ 0 w 4008470"/>
                <a:gd name="connsiteY14" fmla="*/ 4612766 h 4612766"/>
                <a:gd name="connsiteX15" fmla="*/ 0 w 4008470"/>
                <a:gd name="connsiteY15" fmla="*/ 4612766 h 4612766"/>
                <a:gd name="connsiteX0" fmla="*/ 2248004 w 4008470"/>
                <a:gd name="connsiteY0" fmla="*/ 2909989 h 4612766"/>
                <a:gd name="connsiteX1" fmla="*/ 2172536 w 4008470"/>
                <a:gd name="connsiteY1" fmla="*/ 3138693 h 4612766"/>
                <a:gd name="connsiteX2" fmla="*/ 2632875 w 4008470"/>
                <a:gd name="connsiteY2" fmla="*/ 3293595 h 4612766"/>
                <a:gd name="connsiteX3" fmla="*/ 3509921 w 4008470"/>
                <a:gd name="connsiteY3" fmla="*/ 3318940 h 4612766"/>
                <a:gd name="connsiteX4" fmla="*/ 3555226 w 4008470"/>
                <a:gd name="connsiteY4" fmla="*/ 2864141 h 4612766"/>
                <a:gd name="connsiteX5" fmla="*/ 3710053 w 4008470"/>
                <a:gd name="connsiteY5" fmla="*/ 2718758 h 4612766"/>
                <a:gd name="connsiteX6" fmla="*/ 3664806 w 4008470"/>
                <a:gd name="connsiteY6" fmla="*/ 2632394 h 4612766"/>
                <a:gd name="connsiteX7" fmla="*/ 3752850 w 4008470"/>
                <a:gd name="connsiteY7" fmla="*/ 2536316 h 4612766"/>
                <a:gd name="connsiteX8" fmla="*/ 3686175 w 4008470"/>
                <a:gd name="connsiteY8" fmla="*/ 2327594 h 4612766"/>
                <a:gd name="connsiteX9" fmla="*/ 4008452 w 4008470"/>
                <a:gd name="connsiteY9" fmla="*/ 2118045 h 4612766"/>
                <a:gd name="connsiteX10" fmla="*/ 3592581 w 4008470"/>
                <a:gd name="connsiteY10" fmla="*/ 1501321 h 4612766"/>
                <a:gd name="connsiteX11" fmla="*/ 2000996 w 4008470"/>
                <a:gd name="connsiteY11" fmla="*/ 264 h 4612766"/>
                <a:gd name="connsiteX12" fmla="*/ 549303 w 4008470"/>
                <a:gd name="connsiteY12" fmla="*/ 949617 h 4612766"/>
                <a:gd name="connsiteX13" fmla="*/ 1016773 w 4008470"/>
                <a:gd name="connsiteY13" fmla="*/ 2874495 h 4612766"/>
                <a:gd name="connsiteX14" fmla="*/ 0 w 4008470"/>
                <a:gd name="connsiteY14" fmla="*/ 4612766 h 4612766"/>
                <a:gd name="connsiteX15" fmla="*/ 0 w 4008470"/>
                <a:gd name="connsiteY15" fmla="*/ 4612766 h 4612766"/>
                <a:gd name="connsiteX0" fmla="*/ 2127424 w 4008470"/>
                <a:gd name="connsiteY0" fmla="*/ 2809506 h 4612766"/>
                <a:gd name="connsiteX1" fmla="*/ 2172536 w 4008470"/>
                <a:gd name="connsiteY1" fmla="*/ 3138693 h 4612766"/>
                <a:gd name="connsiteX2" fmla="*/ 2632875 w 4008470"/>
                <a:gd name="connsiteY2" fmla="*/ 3293595 h 4612766"/>
                <a:gd name="connsiteX3" fmla="*/ 3509921 w 4008470"/>
                <a:gd name="connsiteY3" fmla="*/ 3318940 h 4612766"/>
                <a:gd name="connsiteX4" fmla="*/ 3555226 w 4008470"/>
                <a:gd name="connsiteY4" fmla="*/ 2864141 h 4612766"/>
                <a:gd name="connsiteX5" fmla="*/ 3710053 w 4008470"/>
                <a:gd name="connsiteY5" fmla="*/ 2718758 h 4612766"/>
                <a:gd name="connsiteX6" fmla="*/ 3664806 w 4008470"/>
                <a:gd name="connsiteY6" fmla="*/ 2632394 h 4612766"/>
                <a:gd name="connsiteX7" fmla="*/ 3752850 w 4008470"/>
                <a:gd name="connsiteY7" fmla="*/ 2536316 h 4612766"/>
                <a:gd name="connsiteX8" fmla="*/ 3686175 w 4008470"/>
                <a:gd name="connsiteY8" fmla="*/ 2327594 h 4612766"/>
                <a:gd name="connsiteX9" fmla="*/ 4008452 w 4008470"/>
                <a:gd name="connsiteY9" fmla="*/ 2118045 h 4612766"/>
                <a:gd name="connsiteX10" fmla="*/ 3592581 w 4008470"/>
                <a:gd name="connsiteY10" fmla="*/ 1501321 h 4612766"/>
                <a:gd name="connsiteX11" fmla="*/ 2000996 w 4008470"/>
                <a:gd name="connsiteY11" fmla="*/ 264 h 4612766"/>
                <a:gd name="connsiteX12" fmla="*/ 549303 w 4008470"/>
                <a:gd name="connsiteY12" fmla="*/ 949617 h 4612766"/>
                <a:gd name="connsiteX13" fmla="*/ 1016773 w 4008470"/>
                <a:gd name="connsiteY13" fmla="*/ 2874495 h 4612766"/>
                <a:gd name="connsiteX14" fmla="*/ 0 w 4008470"/>
                <a:gd name="connsiteY14" fmla="*/ 4612766 h 4612766"/>
                <a:gd name="connsiteX15" fmla="*/ 0 w 4008470"/>
                <a:gd name="connsiteY15" fmla="*/ 4612766 h 4612766"/>
                <a:gd name="connsiteX0" fmla="*/ 2127424 w 4008470"/>
                <a:gd name="connsiteY0" fmla="*/ 2769313 h 4612766"/>
                <a:gd name="connsiteX1" fmla="*/ 2172536 w 4008470"/>
                <a:gd name="connsiteY1" fmla="*/ 3138693 h 4612766"/>
                <a:gd name="connsiteX2" fmla="*/ 2632875 w 4008470"/>
                <a:gd name="connsiteY2" fmla="*/ 3293595 h 4612766"/>
                <a:gd name="connsiteX3" fmla="*/ 3509921 w 4008470"/>
                <a:gd name="connsiteY3" fmla="*/ 3318940 h 4612766"/>
                <a:gd name="connsiteX4" fmla="*/ 3555226 w 4008470"/>
                <a:gd name="connsiteY4" fmla="*/ 2864141 h 4612766"/>
                <a:gd name="connsiteX5" fmla="*/ 3710053 w 4008470"/>
                <a:gd name="connsiteY5" fmla="*/ 2718758 h 4612766"/>
                <a:gd name="connsiteX6" fmla="*/ 3664806 w 4008470"/>
                <a:gd name="connsiteY6" fmla="*/ 2632394 h 4612766"/>
                <a:gd name="connsiteX7" fmla="*/ 3752850 w 4008470"/>
                <a:gd name="connsiteY7" fmla="*/ 2536316 h 4612766"/>
                <a:gd name="connsiteX8" fmla="*/ 3686175 w 4008470"/>
                <a:gd name="connsiteY8" fmla="*/ 2327594 h 4612766"/>
                <a:gd name="connsiteX9" fmla="*/ 4008452 w 4008470"/>
                <a:gd name="connsiteY9" fmla="*/ 2118045 h 4612766"/>
                <a:gd name="connsiteX10" fmla="*/ 3592581 w 4008470"/>
                <a:gd name="connsiteY10" fmla="*/ 1501321 h 4612766"/>
                <a:gd name="connsiteX11" fmla="*/ 2000996 w 4008470"/>
                <a:gd name="connsiteY11" fmla="*/ 264 h 4612766"/>
                <a:gd name="connsiteX12" fmla="*/ 549303 w 4008470"/>
                <a:gd name="connsiteY12" fmla="*/ 949617 h 4612766"/>
                <a:gd name="connsiteX13" fmla="*/ 1016773 w 4008470"/>
                <a:gd name="connsiteY13" fmla="*/ 2874495 h 4612766"/>
                <a:gd name="connsiteX14" fmla="*/ 0 w 4008470"/>
                <a:gd name="connsiteY14" fmla="*/ 4612766 h 4612766"/>
                <a:gd name="connsiteX15" fmla="*/ 0 w 4008470"/>
                <a:gd name="connsiteY15" fmla="*/ 4612766 h 4612766"/>
                <a:gd name="connsiteX0" fmla="*/ 2102304 w 4008470"/>
                <a:gd name="connsiteY0" fmla="*/ 2759264 h 4612766"/>
                <a:gd name="connsiteX1" fmla="*/ 2172536 w 4008470"/>
                <a:gd name="connsiteY1" fmla="*/ 3138693 h 4612766"/>
                <a:gd name="connsiteX2" fmla="*/ 2632875 w 4008470"/>
                <a:gd name="connsiteY2" fmla="*/ 3293595 h 4612766"/>
                <a:gd name="connsiteX3" fmla="*/ 3509921 w 4008470"/>
                <a:gd name="connsiteY3" fmla="*/ 3318940 h 4612766"/>
                <a:gd name="connsiteX4" fmla="*/ 3555226 w 4008470"/>
                <a:gd name="connsiteY4" fmla="*/ 2864141 h 4612766"/>
                <a:gd name="connsiteX5" fmla="*/ 3710053 w 4008470"/>
                <a:gd name="connsiteY5" fmla="*/ 2718758 h 4612766"/>
                <a:gd name="connsiteX6" fmla="*/ 3664806 w 4008470"/>
                <a:gd name="connsiteY6" fmla="*/ 2632394 h 4612766"/>
                <a:gd name="connsiteX7" fmla="*/ 3752850 w 4008470"/>
                <a:gd name="connsiteY7" fmla="*/ 2536316 h 4612766"/>
                <a:gd name="connsiteX8" fmla="*/ 3686175 w 4008470"/>
                <a:gd name="connsiteY8" fmla="*/ 2327594 h 4612766"/>
                <a:gd name="connsiteX9" fmla="*/ 4008452 w 4008470"/>
                <a:gd name="connsiteY9" fmla="*/ 2118045 h 4612766"/>
                <a:gd name="connsiteX10" fmla="*/ 3592581 w 4008470"/>
                <a:gd name="connsiteY10" fmla="*/ 1501321 h 4612766"/>
                <a:gd name="connsiteX11" fmla="*/ 2000996 w 4008470"/>
                <a:gd name="connsiteY11" fmla="*/ 264 h 4612766"/>
                <a:gd name="connsiteX12" fmla="*/ 549303 w 4008470"/>
                <a:gd name="connsiteY12" fmla="*/ 949617 h 4612766"/>
                <a:gd name="connsiteX13" fmla="*/ 1016773 w 4008470"/>
                <a:gd name="connsiteY13" fmla="*/ 2874495 h 4612766"/>
                <a:gd name="connsiteX14" fmla="*/ 0 w 4008470"/>
                <a:gd name="connsiteY14" fmla="*/ 4612766 h 4612766"/>
                <a:gd name="connsiteX15" fmla="*/ 0 w 4008470"/>
                <a:gd name="connsiteY15" fmla="*/ 4612766 h 4612766"/>
                <a:gd name="connsiteX0" fmla="*/ 2094989 w 4008470"/>
                <a:gd name="connsiteY0" fmla="*/ 2810471 h 4612766"/>
                <a:gd name="connsiteX1" fmla="*/ 2172536 w 4008470"/>
                <a:gd name="connsiteY1" fmla="*/ 3138693 h 4612766"/>
                <a:gd name="connsiteX2" fmla="*/ 2632875 w 4008470"/>
                <a:gd name="connsiteY2" fmla="*/ 3293595 h 4612766"/>
                <a:gd name="connsiteX3" fmla="*/ 3509921 w 4008470"/>
                <a:gd name="connsiteY3" fmla="*/ 3318940 h 4612766"/>
                <a:gd name="connsiteX4" fmla="*/ 3555226 w 4008470"/>
                <a:gd name="connsiteY4" fmla="*/ 2864141 h 4612766"/>
                <a:gd name="connsiteX5" fmla="*/ 3710053 w 4008470"/>
                <a:gd name="connsiteY5" fmla="*/ 2718758 h 4612766"/>
                <a:gd name="connsiteX6" fmla="*/ 3664806 w 4008470"/>
                <a:gd name="connsiteY6" fmla="*/ 2632394 h 4612766"/>
                <a:gd name="connsiteX7" fmla="*/ 3752850 w 4008470"/>
                <a:gd name="connsiteY7" fmla="*/ 2536316 h 4612766"/>
                <a:gd name="connsiteX8" fmla="*/ 3686175 w 4008470"/>
                <a:gd name="connsiteY8" fmla="*/ 2327594 h 4612766"/>
                <a:gd name="connsiteX9" fmla="*/ 4008452 w 4008470"/>
                <a:gd name="connsiteY9" fmla="*/ 2118045 h 4612766"/>
                <a:gd name="connsiteX10" fmla="*/ 3592581 w 4008470"/>
                <a:gd name="connsiteY10" fmla="*/ 1501321 h 4612766"/>
                <a:gd name="connsiteX11" fmla="*/ 2000996 w 4008470"/>
                <a:gd name="connsiteY11" fmla="*/ 264 h 4612766"/>
                <a:gd name="connsiteX12" fmla="*/ 549303 w 4008470"/>
                <a:gd name="connsiteY12" fmla="*/ 949617 h 4612766"/>
                <a:gd name="connsiteX13" fmla="*/ 1016773 w 4008470"/>
                <a:gd name="connsiteY13" fmla="*/ 2874495 h 4612766"/>
                <a:gd name="connsiteX14" fmla="*/ 0 w 4008470"/>
                <a:gd name="connsiteY14" fmla="*/ 4612766 h 4612766"/>
                <a:gd name="connsiteX15" fmla="*/ 0 w 4008470"/>
                <a:gd name="connsiteY15" fmla="*/ 4612766 h 4612766"/>
                <a:gd name="connsiteX0" fmla="*/ 2094989 w 4008470"/>
                <a:gd name="connsiteY0" fmla="*/ 2810454 h 4612749"/>
                <a:gd name="connsiteX1" fmla="*/ 2172536 w 4008470"/>
                <a:gd name="connsiteY1" fmla="*/ 3138676 h 4612749"/>
                <a:gd name="connsiteX2" fmla="*/ 2632875 w 4008470"/>
                <a:gd name="connsiteY2" fmla="*/ 3293578 h 4612749"/>
                <a:gd name="connsiteX3" fmla="*/ 3509921 w 4008470"/>
                <a:gd name="connsiteY3" fmla="*/ 3318923 h 4612749"/>
                <a:gd name="connsiteX4" fmla="*/ 3555226 w 4008470"/>
                <a:gd name="connsiteY4" fmla="*/ 2864124 h 4612749"/>
                <a:gd name="connsiteX5" fmla="*/ 3710053 w 4008470"/>
                <a:gd name="connsiteY5" fmla="*/ 2718741 h 4612749"/>
                <a:gd name="connsiteX6" fmla="*/ 3664806 w 4008470"/>
                <a:gd name="connsiteY6" fmla="*/ 2632377 h 4612749"/>
                <a:gd name="connsiteX7" fmla="*/ 3752850 w 4008470"/>
                <a:gd name="connsiteY7" fmla="*/ 2536299 h 4612749"/>
                <a:gd name="connsiteX8" fmla="*/ 3686175 w 4008470"/>
                <a:gd name="connsiteY8" fmla="*/ 2327577 h 4612749"/>
                <a:gd name="connsiteX9" fmla="*/ 4008452 w 4008470"/>
                <a:gd name="connsiteY9" fmla="*/ 2118028 h 4612749"/>
                <a:gd name="connsiteX10" fmla="*/ 3592581 w 4008470"/>
                <a:gd name="connsiteY10" fmla="*/ 1501304 h 4612749"/>
                <a:gd name="connsiteX11" fmla="*/ 2000996 w 4008470"/>
                <a:gd name="connsiteY11" fmla="*/ 247 h 4612749"/>
                <a:gd name="connsiteX12" fmla="*/ 549303 w 4008470"/>
                <a:gd name="connsiteY12" fmla="*/ 949600 h 4612749"/>
                <a:gd name="connsiteX13" fmla="*/ 1016773 w 4008470"/>
                <a:gd name="connsiteY13" fmla="*/ 2874478 h 4612749"/>
                <a:gd name="connsiteX14" fmla="*/ 0 w 4008470"/>
                <a:gd name="connsiteY14" fmla="*/ 4612749 h 4612749"/>
                <a:gd name="connsiteX15" fmla="*/ 0 w 4008470"/>
                <a:gd name="connsiteY15" fmla="*/ 4612749 h 4612749"/>
                <a:gd name="connsiteX0" fmla="*/ 2279716 w 4193197"/>
                <a:gd name="connsiteY0" fmla="*/ 2810454 h 4802265"/>
                <a:gd name="connsiteX1" fmla="*/ 2357263 w 4193197"/>
                <a:gd name="connsiteY1" fmla="*/ 3138676 h 4802265"/>
                <a:gd name="connsiteX2" fmla="*/ 2817602 w 4193197"/>
                <a:gd name="connsiteY2" fmla="*/ 3293578 h 4802265"/>
                <a:gd name="connsiteX3" fmla="*/ 3694648 w 4193197"/>
                <a:gd name="connsiteY3" fmla="*/ 3318923 h 4802265"/>
                <a:gd name="connsiteX4" fmla="*/ 3739953 w 4193197"/>
                <a:gd name="connsiteY4" fmla="*/ 2864124 h 4802265"/>
                <a:gd name="connsiteX5" fmla="*/ 3894780 w 4193197"/>
                <a:gd name="connsiteY5" fmla="*/ 2718741 h 4802265"/>
                <a:gd name="connsiteX6" fmla="*/ 3849533 w 4193197"/>
                <a:gd name="connsiteY6" fmla="*/ 2632377 h 4802265"/>
                <a:gd name="connsiteX7" fmla="*/ 3937577 w 4193197"/>
                <a:gd name="connsiteY7" fmla="*/ 2536299 h 4802265"/>
                <a:gd name="connsiteX8" fmla="*/ 3870902 w 4193197"/>
                <a:gd name="connsiteY8" fmla="*/ 2327577 h 4802265"/>
                <a:gd name="connsiteX9" fmla="*/ 4193179 w 4193197"/>
                <a:gd name="connsiteY9" fmla="*/ 2118028 h 4802265"/>
                <a:gd name="connsiteX10" fmla="*/ 3777308 w 4193197"/>
                <a:gd name="connsiteY10" fmla="*/ 1501304 h 4802265"/>
                <a:gd name="connsiteX11" fmla="*/ 2185723 w 4193197"/>
                <a:gd name="connsiteY11" fmla="*/ 247 h 4802265"/>
                <a:gd name="connsiteX12" fmla="*/ 734030 w 4193197"/>
                <a:gd name="connsiteY12" fmla="*/ 949600 h 4802265"/>
                <a:gd name="connsiteX13" fmla="*/ 1201500 w 4193197"/>
                <a:gd name="connsiteY13" fmla="*/ 2874478 h 4802265"/>
                <a:gd name="connsiteX14" fmla="*/ 184727 w 4193197"/>
                <a:gd name="connsiteY14" fmla="*/ 4612749 h 4802265"/>
                <a:gd name="connsiteX15" fmla="*/ 0 w 4193197"/>
                <a:gd name="connsiteY15" fmla="*/ 4797476 h 4802265"/>
                <a:gd name="connsiteX0" fmla="*/ 2094989 w 4008470"/>
                <a:gd name="connsiteY0" fmla="*/ 2810454 h 4612749"/>
                <a:gd name="connsiteX1" fmla="*/ 2172536 w 4008470"/>
                <a:gd name="connsiteY1" fmla="*/ 3138676 h 4612749"/>
                <a:gd name="connsiteX2" fmla="*/ 2632875 w 4008470"/>
                <a:gd name="connsiteY2" fmla="*/ 3293578 h 4612749"/>
                <a:gd name="connsiteX3" fmla="*/ 3509921 w 4008470"/>
                <a:gd name="connsiteY3" fmla="*/ 3318923 h 4612749"/>
                <a:gd name="connsiteX4" fmla="*/ 3555226 w 4008470"/>
                <a:gd name="connsiteY4" fmla="*/ 2864124 h 4612749"/>
                <a:gd name="connsiteX5" fmla="*/ 3710053 w 4008470"/>
                <a:gd name="connsiteY5" fmla="*/ 2718741 h 4612749"/>
                <a:gd name="connsiteX6" fmla="*/ 3664806 w 4008470"/>
                <a:gd name="connsiteY6" fmla="*/ 2632377 h 4612749"/>
                <a:gd name="connsiteX7" fmla="*/ 3752850 w 4008470"/>
                <a:gd name="connsiteY7" fmla="*/ 2536299 h 4612749"/>
                <a:gd name="connsiteX8" fmla="*/ 3686175 w 4008470"/>
                <a:gd name="connsiteY8" fmla="*/ 2327577 h 4612749"/>
                <a:gd name="connsiteX9" fmla="*/ 4008452 w 4008470"/>
                <a:gd name="connsiteY9" fmla="*/ 2118028 h 4612749"/>
                <a:gd name="connsiteX10" fmla="*/ 3592581 w 4008470"/>
                <a:gd name="connsiteY10" fmla="*/ 1501304 h 4612749"/>
                <a:gd name="connsiteX11" fmla="*/ 2000996 w 4008470"/>
                <a:gd name="connsiteY11" fmla="*/ 247 h 4612749"/>
                <a:gd name="connsiteX12" fmla="*/ 549303 w 4008470"/>
                <a:gd name="connsiteY12" fmla="*/ 949600 h 4612749"/>
                <a:gd name="connsiteX13" fmla="*/ 1016773 w 4008470"/>
                <a:gd name="connsiteY13" fmla="*/ 2874478 h 4612749"/>
                <a:gd name="connsiteX14" fmla="*/ 0 w 4008470"/>
                <a:gd name="connsiteY14" fmla="*/ 4612749 h 4612749"/>
                <a:gd name="connsiteX0" fmla="*/ 2279716 w 4193197"/>
                <a:gd name="connsiteY0" fmla="*/ 2810454 h 4732822"/>
                <a:gd name="connsiteX1" fmla="*/ 2357263 w 4193197"/>
                <a:gd name="connsiteY1" fmla="*/ 3138676 h 4732822"/>
                <a:gd name="connsiteX2" fmla="*/ 2817602 w 4193197"/>
                <a:gd name="connsiteY2" fmla="*/ 3293578 h 4732822"/>
                <a:gd name="connsiteX3" fmla="*/ 3694648 w 4193197"/>
                <a:gd name="connsiteY3" fmla="*/ 3318923 h 4732822"/>
                <a:gd name="connsiteX4" fmla="*/ 3739953 w 4193197"/>
                <a:gd name="connsiteY4" fmla="*/ 2864124 h 4732822"/>
                <a:gd name="connsiteX5" fmla="*/ 3894780 w 4193197"/>
                <a:gd name="connsiteY5" fmla="*/ 2718741 h 4732822"/>
                <a:gd name="connsiteX6" fmla="*/ 3849533 w 4193197"/>
                <a:gd name="connsiteY6" fmla="*/ 2632377 h 4732822"/>
                <a:gd name="connsiteX7" fmla="*/ 3937577 w 4193197"/>
                <a:gd name="connsiteY7" fmla="*/ 2536299 h 4732822"/>
                <a:gd name="connsiteX8" fmla="*/ 3870902 w 4193197"/>
                <a:gd name="connsiteY8" fmla="*/ 2327577 h 4732822"/>
                <a:gd name="connsiteX9" fmla="*/ 4193179 w 4193197"/>
                <a:gd name="connsiteY9" fmla="*/ 2118028 h 4732822"/>
                <a:gd name="connsiteX10" fmla="*/ 3777308 w 4193197"/>
                <a:gd name="connsiteY10" fmla="*/ 1501304 h 4732822"/>
                <a:gd name="connsiteX11" fmla="*/ 2185723 w 4193197"/>
                <a:gd name="connsiteY11" fmla="*/ 247 h 4732822"/>
                <a:gd name="connsiteX12" fmla="*/ 734030 w 4193197"/>
                <a:gd name="connsiteY12" fmla="*/ 949600 h 4732822"/>
                <a:gd name="connsiteX13" fmla="*/ 1201500 w 4193197"/>
                <a:gd name="connsiteY13" fmla="*/ 2874478 h 4732822"/>
                <a:gd name="connsiteX14" fmla="*/ 0 w 4193197"/>
                <a:gd name="connsiteY14" fmla="*/ 4732822 h 4732822"/>
                <a:gd name="connsiteX0" fmla="*/ 2279716 w 4193197"/>
                <a:gd name="connsiteY0" fmla="*/ 2810222 h 4732590"/>
                <a:gd name="connsiteX1" fmla="*/ 2357263 w 4193197"/>
                <a:gd name="connsiteY1" fmla="*/ 3138444 h 4732590"/>
                <a:gd name="connsiteX2" fmla="*/ 2817602 w 4193197"/>
                <a:gd name="connsiteY2" fmla="*/ 3293346 h 4732590"/>
                <a:gd name="connsiteX3" fmla="*/ 3694648 w 4193197"/>
                <a:gd name="connsiteY3" fmla="*/ 3318691 h 4732590"/>
                <a:gd name="connsiteX4" fmla="*/ 3739953 w 4193197"/>
                <a:gd name="connsiteY4" fmla="*/ 2863892 h 4732590"/>
                <a:gd name="connsiteX5" fmla="*/ 3894780 w 4193197"/>
                <a:gd name="connsiteY5" fmla="*/ 2718509 h 4732590"/>
                <a:gd name="connsiteX6" fmla="*/ 3849533 w 4193197"/>
                <a:gd name="connsiteY6" fmla="*/ 2632145 h 4732590"/>
                <a:gd name="connsiteX7" fmla="*/ 3937577 w 4193197"/>
                <a:gd name="connsiteY7" fmla="*/ 2536067 h 4732590"/>
                <a:gd name="connsiteX8" fmla="*/ 3870902 w 4193197"/>
                <a:gd name="connsiteY8" fmla="*/ 2327345 h 4732590"/>
                <a:gd name="connsiteX9" fmla="*/ 4193179 w 4193197"/>
                <a:gd name="connsiteY9" fmla="*/ 2117796 h 4732590"/>
                <a:gd name="connsiteX10" fmla="*/ 3777308 w 4193197"/>
                <a:gd name="connsiteY10" fmla="*/ 1501072 h 4732590"/>
                <a:gd name="connsiteX11" fmla="*/ 2185723 w 4193197"/>
                <a:gd name="connsiteY11" fmla="*/ 15 h 4732590"/>
                <a:gd name="connsiteX12" fmla="*/ 734030 w 4193197"/>
                <a:gd name="connsiteY12" fmla="*/ 949368 h 4732590"/>
                <a:gd name="connsiteX13" fmla="*/ 1201500 w 4193197"/>
                <a:gd name="connsiteY13" fmla="*/ 2874246 h 4732590"/>
                <a:gd name="connsiteX14" fmla="*/ 0 w 4193197"/>
                <a:gd name="connsiteY14" fmla="*/ 4732590 h 4732590"/>
                <a:gd name="connsiteX0" fmla="*/ 2279716 w 4193197"/>
                <a:gd name="connsiteY0" fmla="*/ 2810579 h 4732947"/>
                <a:gd name="connsiteX1" fmla="*/ 2357263 w 4193197"/>
                <a:gd name="connsiteY1" fmla="*/ 3138801 h 4732947"/>
                <a:gd name="connsiteX2" fmla="*/ 2817602 w 4193197"/>
                <a:gd name="connsiteY2" fmla="*/ 3293703 h 4732947"/>
                <a:gd name="connsiteX3" fmla="*/ 3694648 w 4193197"/>
                <a:gd name="connsiteY3" fmla="*/ 3319048 h 4732947"/>
                <a:gd name="connsiteX4" fmla="*/ 3739953 w 4193197"/>
                <a:gd name="connsiteY4" fmla="*/ 2864249 h 4732947"/>
                <a:gd name="connsiteX5" fmla="*/ 3894780 w 4193197"/>
                <a:gd name="connsiteY5" fmla="*/ 2718866 h 4732947"/>
                <a:gd name="connsiteX6" fmla="*/ 3849533 w 4193197"/>
                <a:gd name="connsiteY6" fmla="*/ 2632502 h 4732947"/>
                <a:gd name="connsiteX7" fmla="*/ 3937577 w 4193197"/>
                <a:gd name="connsiteY7" fmla="*/ 2536424 h 4732947"/>
                <a:gd name="connsiteX8" fmla="*/ 3870902 w 4193197"/>
                <a:gd name="connsiteY8" fmla="*/ 2327702 h 4732947"/>
                <a:gd name="connsiteX9" fmla="*/ 4193179 w 4193197"/>
                <a:gd name="connsiteY9" fmla="*/ 2118153 h 4732947"/>
                <a:gd name="connsiteX10" fmla="*/ 3777308 w 4193197"/>
                <a:gd name="connsiteY10" fmla="*/ 1501429 h 4732947"/>
                <a:gd name="connsiteX11" fmla="*/ 2185723 w 4193197"/>
                <a:gd name="connsiteY11" fmla="*/ 372 h 4732947"/>
                <a:gd name="connsiteX12" fmla="*/ 734030 w 4193197"/>
                <a:gd name="connsiteY12" fmla="*/ 949725 h 4732947"/>
                <a:gd name="connsiteX13" fmla="*/ 1201500 w 4193197"/>
                <a:gd name="connsiteY13" fmla="*/ 2874603 h 4732947"/>
                <a:gd name="connsiteX14" fmla="*/ 0 w 4193197"/>
                <a:gd name="connsiteY14" fmla="*/ 4732947 h 4732947"/>
                <a:gd name="connsiteX0" fmla="*/ 2279716 w 4193197"/>
                <a:gd name="connsiteY0" fmla="*/ 2810605 h 4732973"/>
                <a:gd name="connsiteX1" fmla="*/ 2357263 w 4193197"/>
                <a:gd name="connsiteY1" fmla="*/ 3138827 h 4732973"/>
                <a:gd name="connsiteX2" fmla="*/ 2817602 w 4193197"/>
                <a:gd name="connsiteY2" fmla="*/ 3293729 h 4732973"/>
                <a:gd name="connsiteX3" fmla="*/ 3694648 w 4193197"/>
                <a:gd name="connsiteY3" fmla="*/ 3319074 h 4732973"/>
                <a:gd name="connsiteX4" fmla="*/ 3739953 w 4193197"/>
                <a:gd name="connsiteY4" fmla="*/ 2864275 h 4732973"/>
                <a:gd name="connsiteX5" fmla="*/ 3894780 w 4193197"/>
                <a:gd name="connsiteY5" fmla="*/ 2718892 h 4732973"/>
                <a:gd name="connsiteX6" fmla="*/ 3849533 w 4193197"/>
                <a:gd name="connsiteY6" fmla="*/ 2632528 h 4732973"/>
                <a:gd name="connsiteX7" fmla="*/ 3937577 w 4193197"/>
                <a:gd name="connsiteY7" fmla="*/ 2536450 h 4732973"/>
                <a:gd name="connsiteX8" fmla="*/ 3870902 w 4193197"/>
                <a:gd name="connsiteY8" fmla="*/ 2327728 h 4732973"/>
                <a:gd name="connsiteX9" fmla="*/ 4193179 w 4193197"/>
                <a:gd name="connsiteY9" fmla="*/ 2118179 h 4732973"/>
                <a:gd name="connsiteX10" fmla="*/ 3777308 w 4193197"/>
                <a:gd name="connsiteY10" fmla="*/ 1501455 h 4732973"/>
                <a:gd name="connsiteX11" fmla="*/ 2185723 w 4193197"/>
                <a:gd name="connsiteY11" fmla="*/ 398 h 4732973"/>
                <a:gd name="connsiteX12" fmla="*/ 734030 w 4193197"/>
                <a:gd name="connsiteY12" fmla="*/ 949751 h 4732973"/>
                <a:gd name="connsiteX13" fmla="*/ 1201500 w 4193197"/>
                <a:gd name="connsiteY13" fmla="*/ 2874629 h 4732973"/>
                <a:gd name="connsiteX14" fmla="*/ 0 w 4193197"/>
                <a:gd name="connsiteY14" fmla="*/ 4732973 h 4732973"/>
                <a:gd name="connsiteX0" fmla="*/ 2279716 w 4193197"/>
                <a:gd name="connsiteY0" fmla="*/ 2810605 h 4732973"/>
                <a:gd name="connsiteX1" fmla="*/ 2357263 w 4193197"/>
                <a:gd name="connsiteY1" fmla="*/ 3138827 h 4732973"/>
                <a:gd name="connsiteX2" fmla="*/ 2817602 w 4193197"/>
                <a:gd name="connsiteY2" fmla="*/ 3293729 h 4732973"/>
                <a:gd name="connsiteX3" fmla="*/ 3694648 w 4193197"/>
                <a:gd name="connsiteY3" fmla="*/ 3319074 h 4732973"/>
                <a:gd name="connsiteX4" fmla="*/ 3739953 w 4193197"/>
                <a:gd name="connsiteY4" fmla="*/ 2864275 h 4732973"/>
                <a:gd name="connsiteX5" fmla="*/ 3894780 w 4193197"/>
                <a:gd name="connsiteY5" fmla="*/ 2718892 h 4732973"/>
                <a:gd name="connsiteX6" fmla="*/ 3849533 w 4193197"/>
                <a:gd name="connsiteY6" fmla="*/ 2632528 h 4732973"/>
                <a:gd name="connsiteX7" fmla="*/ 3937577 w 4193197"/>
                <a:gd name="connsiteY7" fmla="*/ 2536450 h 4732973"/>
                <a:gd name="connsiteX8" fmla="*/ 3870902 w 4193197"/>
                <a:gd name="connsiteY8" fmla="*/ 2327728 h 4732973"/>
                <a:gd name="connsiteX9" fmla="*/ 4193179 w 4193197"/>
                <a:gd name="connsiteY9" fmla="*/ 2118179 h 4732973"/>
                <a:gd name="connsiteX10" fmla="*/ 3777308 w 4193197"/>
                <a:gd name="connsiteY10" fmla="*/ 1501455 h 4732973"/>
                <a:gd name="connsiteX11" fmla="*/ 2185723 w 4193197"/>
                <a:gd name="connsiteY11" fmla="*/ 398 h 4732973"/>
                <a:gd name="connsiteX12" fmla="*/ 734030 w 4193197"/>
                <a:gd name="connsiteY12" fmla="*/ 949751 h 4732973"/>
                <a:gd name="connsiteX13" fmla="*/ 1201500 w 4193197"/>
                <a:gd name="connsiteY13" fmla="*/ 2874629 h 4732973"/>
                <a:gd name="connsiteX14" fmla="*/ 0 w 4193197"/>
                <a:gd name="connsiteY14" fmla="*/ 4732973 h 4732973"/>
                <a:gd name="connsiteX0" fmla="*/ 2279716 w 4193197"/>
                <a:gd name="connsiteY0" fmla="*/ 2810245 h 4732613"/>
                <a:gd name="connsiteX1" fmla="*/ 2357263 w 4193197"/>
                <a:gd name="connsiteY1" fmla="*/ 3138467 h 4732613"/>
                <a:gd name="connsiteX2" fmla="*/ 2817602 w 4193197"/>
                <a:gd name="connsiteY2" fmla="*/ 3293369 h 4732613"/>
                <a:gd name="connsiteX3" fmla="*/ 3694648 w 4193197"/>
                <a:gd name="connsiteY3" fmla="*/ 3318714 h 4732613"/>
                <a:gd name="connsiteX4" fmla="*/ 3739953 w 4193197"/>
                <a:gd name="connsiteY4" fmla="*/ 2863915 h 4732613"/>
                <a:gd name="connsiteX5" fmla="*/ 3894780 w 4193197"/>
                <a:gd name="connsiteY5" fmla="*/ 2718532 h 4732613"/>
                <a:gd name="connsiteX6" fmla="*/ 3849533 w 4193197"/>
                <a:gd name="connsiteY6" fmla="*/ 2632168 h 4732613"/>
                <a:gd name="connsiteX7" fmla="*/ 3937577 w 4193197"/>
                <a:gd name="connsiteY7" fmla="*/ 2536090 h 4732613"/>
                <a:gd name="connsiteX8" fmla="*/ 3870902 w 4193197"/>
                <a:gd name="connsiteY8" fmla="*/ 2327368 h 4732613"/>
                <a:gd name="connsiteX9" fmla="*/ 4193179 w 4193197"/>
                <a:gd name="connsiteY9" fmla="*/ 2117819 h 4732613"/>
                <a:gd name="connsiteX10" fmla="*/ 3777308 w 4193197"/>
                <a:gd name="connsiteY10" fmla="*/ 1501095 h 4732613"/>
                <a:gd name="connsiteX11" fmla="*/ 2185723 w 4193197"/>
                <a:gd name="connsiteY11" fmla="*/ 38 h 4732613"/>
                <a:gd name="connsiteX12" fmla="*/ 734030 w 4193197"/>
                <a:gd name="connsiteY12" fmla="*/ 949391 h 4732613"/>
                <a:gd name="connsiteX13" fmla="*/ 1201500 w 4193197"/>
                <a:gd name="connsiteY13" fmla="*/ 2874269 h 4732613"/>
                <a:gd name="connsiteX14" fmla="*/ 0 w 4193197"/>
                <a:gd name="connsiteY14" fmla="*/ 4732613 h 4732613"/>
                <a:gd name="connsiteX0" fmla="*/ 2146101 w 4193197"/>
                <a:gd name="connsiteY0" fmla="*/ 2793543 h 4732613"/>
                <a:gd name="connsiteX1" fmla="*/ 2357263 w 4193197"/>
                <a:gd name="connsiteY1" fmla="*/ 3138467 h 4732613"/>
                <a:gd name="connsiteX2" fmla="*/ 2817602 w 4193197"/>
                <a:gd name="connsiteY2" fmla="*/ 3293369 h 4732613"/>
                <a:gd name="connsiteX3" fmla="*/ 3694648 w 4193197"/>
                <a:gd name="connsiteY3" fmla="*/ 3318714 h 4732613"/>
                <a:gd name="connsiteX4" fmla="*/ 3739953 w 4193197"/>
                <a:gd name="connsiteY4" fmla="*/ 2863915 h 4732613"/>
                <a:gd name="connsiteX5" fmla="*/ 3894780 w 4193197"/>
                <a:gd name="connsiteY5" fmla="*/ 2718532 h 4732613"/>
                <a:gd name="connsiteX6" fmla="*/ 3849533 w 4193197"/>
                <a:gd name="connsiteY6" fmla="*/ 2632168 h 4732613"/>
                <a:gd name="connsiteX7" fmla="*/ 3937577 w 4193197"/>
                <a:gd name="connsiteY7" fmla="*/ 2536090 h 4732613"/>
                <a:gd name="connsiteX8" fmla="*/ 3870902 w 4193197"/>
                <a:gd name="connsiteY8" fmla="*/ 2327368 h 4732613"/>
                <a:gd name="connsiteX9" fmla="*/ 4193179 w 4193197"/>
                <a:gd name="connsiteY9" fmla="*/ 2117819 h 4732613"/>
                <a:gd name="connsiteX10" fmla="*/ 3777308 w 4193197"/>
                <a:gd name="connsiteY10" fmla="*/ 1501095 h 4732613"/>
                <a:gd name="connsiteX11" fmla="*/ 2185723 w 4193197"/>
                <a:gd name="connsiteY11" fmla="*/ 38 h 4732613"/>
                <a:gd name="connsiteX12" fmla="*/ 734030 w 4193197"/>
                <a:gd name="connsiteY12" fmla="*/ 949391 h 4732613"/>
                <a:gd name="connsiteX13" fmla="*/ 1201500 w 4193197"/>
                <a:gd name="connsiteY13" fmla="*/ 2874269 h 4732613"/>
                <a:gd name="connsiteX14" fmla="*/ 0 w 4193197"/>
                <a:gd name="connsiteY14" fmla="*/ 4732613 h 4732613"/>
                <a:gd name="connsiteX0" fmla="*/ 2171154 w 4193197"/>
                <a:gd name="connsiteY0" fmla="*/ 2793543 h 4732613"/>
                <a:gd name="connsiteX1" fmla="*/ 2357263 w 4193197"/>
                <a:gd name="connsiteY1" fmla="*/ 3138467 h 4732613"/>
                <a:gd name="connsiteX2" fmla="*/ 2817602 w 4193197"/>
                <a:gd name="connsiteY2" fmla="*/ 3293369 h 4732613"/>
                <a:gd name="connsiteX3" fmla="*/ 3694648 w 4193197"/>
                <a:gd name="connsiteY3" fmla="*/ 3318714 h 4732613"/>
                <a:gd name="connsiteX4" fmla="*/ 3739953 w 4193197"/>
                <a:gd name="connsiteY4" fmla="*/ 2863915 h 4732613"/>
                <a:gd name="connsiteX5" fmla="*/ 3894780 w 4193197"/>
                <a:gd name="connsiteY5" fmla="*/ 2718532 h 4732613"/>
                <a:gd name="connsiteX6" fmla="*/ 3849533 w 4193197"/>
                <a:gd name="connsiteY6" fmla="*/ 2632168 h 4732613"/>
                <a:gd name="connsiteX7" fmla="*/ 3937577 w 4193197"/>
                <a:gd name="connsiteY7" fmla="*/ 2536090 h 4732613"/>
                <a:gd name="connsiteX8" fmla="*/ 3870902 w 4193197"/>
                <a:gd name="connsiteY8" fmla="*/ 2327368 h 4732613"/>
                <a:gd name="connsiteX9" fmla="*/ 4193179 w 4193197"/>
                <a:gd name="connsiteY9" fmla="*/ 2117819 h 4732613"/>
                <a:gd name="connsiteX10" fmla="*/ 3777308 w 4193197"/>
                <a:gd name="connsiteY10" fmla="*/ 1501095 h 4732613"/>
                <a:gd name="connsiteX11" fmla="*/ 2185723 w 4193197"/>
                <a:gd name="connsiteY11" fmla="*/ 38 h 4732613"/>
                <a:gd name="connsiteX12" fmla="*/ 734030 w 4193197"/>
                <a:gd name="connsiteY12" fmla="*/ 949391 h 4732613"/>
                <a:gd name="connsiteX13" fmla="*/ 1201500 w 4193197"/>
                <a:gd name="connsiteY13" fmla="*/ 2874269 h 4732613"/>
                <a:gd name="connsiteX14" fmla="*/ 0 w 4193197"/>
                <a:gd name="connsiteY14" fmla="*/ 4732613 h 4732613"/>
                <a:gd name="connsiteX0" fmla="*/ 2171154 w 4193197"/>
                <a:gd name="connsiteY0" fmla="*/ 2793543 h 4732613"/>
                <a:gd name="connsiteX1" fmla="*/ 2357263 w 4193197"/>
                <a:gd name="connsiteY1" fmla="*/ 3138467 h 4732613"/>
                <a:gd name="connsiteX2" fmla="*/ 2817602 w 4193197"/>
                <a:gd name="connsiteY2" fmla="*/ 3293369 h 4732613"/>
                <a:gd name="connsiteX3" fmla="*/ 3694648 w 4193197"/>
                <a:gd name="connsiteY3" fmla="*/ 3318714 h 4732613"/>
                <a:gd name="connsiteX4" fmla="*/ 3739953 w 4193197"/>
                <a:gd name="connsiteY4" fmla="*/ 2863915 h 4732613"/>
                <a:gd name="connsiteX5" fmla="*/ 3894780 w 4193197"/>
                <a:gd name="connsiteY5" fmla="*/ 2718532 h 4732613"/>
                <a:gd name="connsiteX6" fmla="*/ 3849533 w 4193197"/>
                <a:gd name="connsiteY6" fmla="*/ 2632168 h 4732613"/>
                <a:gd name="connsiteX7" fmla="*/ 3937577 w 4193197"/>
                <a:gd name="connsiteY7" fmla="*/ 2536090 h 4732613"/>
                <a:gd name="connsiteX8" fmla="*/ 3870902 w 4193197"/>
                <a:gd name="connsiteY8" fmla="*/ 2327368 h 4732613"/>
                <a:gd name="connsiteX9" fmla="*/ 4193179 w 4193197"/>
                <a:gd name="connsiteY9" fmla="*/ 2117819 h 4732613"/>
                <a:gd name="connsiteX10" fmla="*/ 3777308 w 4193197"/>
                <a:gd name="connsiteY10" fmla="*/ 1501095 h 4732613"/>
                <a:gd name="connsiteX11" fmla="*/ 2185723 w 4193197"/>
                <a:gd name="connsiteY11" fmla="*/ 38 h 4732613"/>
                <a:gd name="connsiteX12" fmla="*/ 734030 w 4193197"/>
                <a:gd name="connsiteY12" fmla="*/ 949391 h 4732613"/>
                <a:gd name="connsiteX13" fmla="*/ 1201500 w 4193197"/>
                <a:gd name="connsiteY13" fmla="*/ 2874269 h 4732613"/>
                <a:gd name="connsiteX14" fmla="*/ 0 w 4193197"/>
                <a:gd name="connsiteY14" fmla="*/ 4732613 h 4732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193197" h="4732613">
                  <a:moveTo>
                    <a:pt x="2171154" y="2793543"/>
                  </a:moveTo>
                  <a:cubicBezTo>
                    <a:pt x="2171137" y="2796491"/>
                    <a:pt x="2241171" y="3055163"/>
                    <a:pt x="2357263" y="3138467"/>
                  </a:cubicBezTo>
                  <a:cubicBezTo>
                    <a:pt x="2473355" y="3221771"/>
                    <a:pt x="2602241" y="3253280"/>
                    <a:pt x="2817602" y="3293369"/>
                  </a:cubicBezTo>
                  <a:cubicBezTo>
                    <a:pt x="3120276" y="3326939"/>
                    <a:pt x="3353266" y="3509048"/>
                    <a:pt x="3694648" y="3318714"/>
                  </a:cubicBezTo>
                  <a:cubicBezTo>
                    <a:pt x="3836971" y="3193620"/>
                    <a:pt x="3740754" y="3068524"/>
                    <a:pt x="3739953" y="2863915"/>
                  </a:cubicBezTo>
                  <a:cubicBezTo>
                    <a:pt x="3775679" y="2763640"/>
                    <a:pt x="3886456" y="2819891"/>
                    <a:pt x="3894780" y="2718532"/>
                  </a:cubicBezTo>
                  <a:cubicBezTo>
                    <a:pt x="3894481" y="2664225"/>
                    <a:pt x="3872007" y="2665768"/>
                    <a:pt x="3849533" y="2632168"/>
                  </a:cubicBezTo>
                  <a:cubicBezTo>
                    <a:pt x="3878881" y="2600142"/>
                    <a:pt x="3931042" y="2590928"/>
                    <a:pt x="3937577" y="2536090"/>
                  </a:cubicBezTo>
                  <a:cubicBezTo>
                    <a:pt x="3940460" y="2476644"/>
                    <a:pt x="3869273" y="2411520"/>
                    <a:pt x="3870902" y="2327368"/>
                  </a:cubicBezTo>
                  <a:cubicBezTo>
                    <a:pt x="3906766" y="2246916"/>
                    <a:pt x="4161291" y="2257906"/>
                    <a:pt x="4193179" y="2117819"/>
                  </a:cubicBezTo>
                  <a:cubicBezTo>
                    <a:pt x="4196354" y="1985132"/>
                    <a:pt x="3794012" y="1784857"/>
                    <a:pt x="3777308" y="1501095"/>
                  </a:cubicBezTo>
                  <a:cubicBezTo>
                    <a:pt x="3788793" y="-21000"/>
                    <a:pt x="2469554" y="2993"/>
                    <a:pt x="2185723" y="38"/>
                  </a:cubicBezTo>
                  <a:cubicBezTo>
                    <a:pt x="1850254" y="-3455"/>
                    <a:pt x="986143" y="238773"/>
                    <a:pt x="734030" y="949391"/>
                  </a:cubicBezTo>
                  <a:cubicBezTo>
                    <a:pt x="415922" y="2116797"/>
                    <a:pt x="1089409" y="2188910"/>
                    <a:pt x="1201500" y="2874269"/>
                  </a:cubicBezTo>
                  <a:cubicBezTo>
                    <a:pt x="1152798" y="3891015"/>
                    <a:pt x="200250" y="4412113"/>
                    <a:pt x="0" y="4732613"/>
                  </a:cubicBezTo>
                </a:path>
              </a:pathLst>
            </a:custGeom>
            <a:ln w="38100">
              <a:solidFill>
                <a:schemeClr val="accent1">
                  <a:lumMod val="7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grpSp>
          <p:nvGrpSpPr>
            <p:cNvPr id="45" name="Group 44">
              <a:extLst>
                <a:ext uri="{FF2B5EF4-FFF2-40B4-BE49-F238E27FC236}">
                  <a16:creationId xmlns="" xmlns:a16="http://schemas.microsoft.com/office/drawing/2014/main" id="{AFDEB046-99D2-4524-AB06-0B16C88AE6D7}"/>
                </a:ext>
              </a:extLst>
            </p:cNvPr>
            <p:cNvGrpSpPr/>
            <p:nvPr/>
          </p:nvGrpSpPr>
          <p:grpSpPr>
            <a:xfrm rot="19540464" flipH="1">
              <a:off x="1999740" y="2347681"/>
              <a:ext cx="3774112" cy="4277087"/>
              <a:chOff x="5365048" y="479821"/>
              <a:chExt cx="8036930" cy="9108010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46" name="Freeform: Shape 45">
                <a:extLst>
                  <a:ext uri="{FF2B5EF4-FFF2-40B4-BE49-F238E27FC236}">
                    <a16:creationId xmlns="" xmlns:a16="http://schemas.microsoft.com/office/drawing/2014/main" id="{F662FDEE-E66B-4638-ABBF-DFB2EC1DEA50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7" name="Freeform: Shape 46">
                <a:extLst>
                  <a:ext uri="{FF2B5EF4-FFF2-40B4-BE49-F238E27FC236}">
                    <a16:creationId xmlns="" xmlns:a16="http://schemas.microsoft.com/office/drawing/2014/main" id="{8FF5C193-82C9-49F8-827B-3930DF425ACC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 dirty="0"/>
              </a:p>
            </p:txBody>
          </p:sp>
          <p:sp>
            <p:nvSpPr>
              <p:cNvPr id="48" name="Freeform: Shape 47">
                <a:extLst>
                  <a:ext uri="{FF2B5EF4-FFF2-40B4-BE49-F238E27FC236}">
                    <a16:creationId xmlns="" xmlns:a16="http://schemas.microsoft.com/office/drawing/2014/main" id="{82F768EB-6A4D-4C96-ADD5-1975B5DB33D4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9" name="Freeform: Shape 48">
                <a:extLst>
                  <a:ext uri="{FF2B5EF4-FFF2-40B4-BE49-F238E27FC236}">
                    <a16:creationId xmlns="" xmlns:a16="http://schemas.microsoft.com/office/drawing/2014/main" id="{88CC8E19-EB5A-4020-BDF4-20BD9D65753A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19200000" scaled="0"/>
              </a:gra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="" xmlns:a16="http://schemas.microsoft.com/office/drawing/2014/main" id="{AEFFEA12-6120-4381-92BC-1581FDF1649F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lumMod val="90000"/>
                    </a:schemeClr>
                  </a:gs>
                  <a:gs pos="100000">
                    <a:schemeClr val="accent1">
                      <a:lumMod val="90000"/>
                    </a:schemeClr>
                  </a:gs>
                </a:gsLst>
                <a:lin ang="19200000" scaled="0"/>
              </a:gra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="" xmlns:a16="http://schemas.microsoft.com/office/drawing/2014/main" id="{361C6D23-0836-4512-BAD6-2CD7E0ACF455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accent1">
                  <a:lumMod val="90000"/>
                </a:schemeClr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="" xmlns:a16="http://schemas.microsoft.com/office/drawing/2014/main" id="{970DE500-7DE5-4C82-BAF9-B410AF55F79D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 dirty="0"/>
              </a:p>
            </p:txBody>
          </p:sp>
        </p:grpSp>
      </p:grpSp>
      <p:grpSp>
        <p:nvGrpSpPr>
          <p:cNvPr id="54" name="Group 53">
            <a:extLst>
              <a:ext uri="{FF2B5EF4-FFF2-40B4-BE49-F238E27FC236}">
                <a16:creationId xmlns="" xmlns:a16="http://schemas.microsoft.com/office/drawing/2014/main" id="{ACB7D578-172A-44A3-90DC-D22A7ADC69BD}"/>
              </a:ext>
            </a:extLst>
          </p:cNvPr>
          <p:cNvGrpSpPr/>
          <p:nvPr/>
        </p:nvGrpSpPr>
        <p:grpSpPr>
          <a:xfrm rot="20788243">
            <a:off x="8762460" y="2588847"/>
            <a:ext cx="2727375" cy="2522063"/>
            <a:chOff x="8479089" y="1262387"/>
            <a:chExt cx="6147593" cy="5684813"/>
          </a:xfrm>
          <a:solidFill>
            <a:schemeClr val="accent1"/>
          </a:solidFill>
        </p:grpSpPr>
        <p:grpSp>
          <p:nvGrpSpPr>
            <p:cNvPr id="55" name="Group 54">
              <a:extLst>
                <a:ext uri="{FF2B5EF4-FFF2-40B4-BE49-F238E27FC236}">
                  <a16:creationId xmlns="" xmlns:a16="http://schemas.microsoft.com/office/drawing/2014/main" id="{F45860AB-9A93-4A92-AD5F-4E1B962D49A6}"/>
                </a:ext>
              </a:extLst>
            </p:cNvPr>
            <p:cNvGrpSpPr/>
            <p:nvPr/>
          </p:nvGrpSpPr>
          <p:grpSpPr>
            <a:xfrm rot="20275744" flipH="1">
              <a:off x="9114364" y="4275293"/>
              <a:ext cx="965714" cy="1155036"/>
              <a:chOff x="5704433" y="717502"/>
              <a:chExt cx="7365528" cy="8809481"/>
            </a:xfrm>
            <a:grpFill/>
          </p:grpSpPr>
          <p:sp>
            <p:nvSpPr>
              <p:cNvPr id="144" name="Freeform: Shape 143">
                <a:extLst>
                  <a:ext uri="{FF2B5EF4-FFF2-40B4-BE49-F238E27FC236}">
                    <a16:creationId xmlns="" xmlns:a16="http://schemas.microsoft.com/office/drawing/2014/main" id="{9E7E9DA2-6B64-4062-A06A-F7715EA7B235}"/>
                  </a:ext>
                </a:extLst>
              </p:cNvPr>
              <p:cNvSpPr/>
              <p:nvPr/>
            </p:nvSpPr>
            <p:spPr>
              <a:xfrm>
                <a:off x="11674968" y="8268753"/>
                <a:ext cx="765879" cy="1258230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6700" h="438150">
                    <a:moveTo>
                      <a:pt x="0" y="0"/>
                    </a:moveTo>
                    <a:lnTo>
                      <a:pt x="19050" y="438150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45" name="Freeform: Shape 144">
                <a:extLst>
                  <a:ext uri="{FF2B5EF4-FFF2-40B4-BE49-F238E27FC236}">
                    <a16:creationId xmlns="" xmlns:a16="http://schemas.microsoft.com/office/drawing/2014/main" id="{740E9705-C848-4CA2-9B1B-8D58ADB0A4A1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46" name="Freeform: Shape 145">
                <a:extLst>
                  <a:ext uri="{FF2B5EF4-FFF2-40B4-BE49-F238E27FC236}">
                    <a16:creationId xmlns="" xmlns:a16="http://schemas.microsoft.com/office/drawing/2014/main" id="{54B84895-9A5F-4BC6-8771-6D7EC52C6ED1}"/>
                  </a:ext>
                </a:extLst>
              </p:cNvPr>
              <p:cNvSpPr/>
              <p:nvPr/>
            </p:nvSpPr>
            <p:spPr>
              <a:xfrm>
                <a:off x="5704433" y="5540923"/>
                <a:ext cx="793232" cy="589649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76225" h="205332">
                    <a:moveTo>
                      <a:pt x="157232" y="0"/>
                    </a:moveTo>
                    <a:lnTo>
                      <a:pt x="0" y="205332"/>
                    </a:lnTo>
                    <a:lnTo>
                      <a:pt x="276225" y="157707"/>
                    </a:lnTo>
                    <a:lnTo>
                      <a:pt x="157232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47" name="Freeform: Shape 146">
                <a:extLst>
                  <a:ext uri="{FF2B5EF4-FFF2-40B4-BE49-F238E27FC236}">
                    <a16:creationId xmlns="" xmlns:a16="http://schemas.microsoft.com/office/drawing/2014/main" id="{8611218B-701D-4A28-9CBD-2CCA9B4F4A22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48" name="Freeform: Shape 147">
                <a:extLst>
                  <a:ext uri="{FF2B5EF4-FFF2-40B4-BE49-F238E27FC236}">
                    <a16:creationId xmlns="" xmlns:a16="http://schemas.microsoft.com/office/drawing/2014/main" id="{4D821102-DBA1-4A98-AE3A-F0317116528D}"/>
                  </a:ext>
                </a:extLst>
              </p:cNvPr>
              <p:cNvSpPr/>
              <p:nvPr/>
            </p:nvSpPr>
            <p:spPr>
              <a:xfrm>
                <a:off x="10143209" y="2425829"/>
                <a:ext cx="2926752" cy="3993512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19175" h="1390650">
                    <a:moveTo>
                      <a:pt x="1019175" y="0"/>
                    </a:moveTo>
                    <a:lnTo>
                      <a:pt x="0" y="295275"/>
                    </a:lnTo>
                    <a:lnTo>
                      <a:pt x="19050" y="1390650"/>
                    </a:lnTo>
                    <a:lnTo>
                      <a:pt x="1019175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49" name="Freeform: Shape 148">
                <a:extLst>
                  <a:ext uri="{FF2B5EF4-FFF2-40B4-BE49-F238E27FC236}">
                    <a16:creationId xmlns="" xmlns:a16="http://schemas.microsoft.com/office/drawing/2014/main" id="{C01E3E77-9BCD-49DC-9E20-A36CAFC8682F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50" name="Freeform: Shape 149">
                <a:extLst>
                  <a:ext uri="{FF2B5EF4-FFF2-40B4-BE49-F238E27FC236}">
                    <a16:creationId xmlns="" xmlns:a16="http://schemas.microsoft.com/office/drawing/2014/main" id="{119A9C66-A064-4040-A0EA-EBA24387CDF9}"/>
                  </a:ext>
                </a:extLst>
              </p:cNvPr>
              <p:cNvSpPr/>
              <p:nvPr/>
            </p:nvSpPr>
            <p:spPr>
              <a:xfrm>
                <a:off x="7708809" y="717502"/>
                <a:ext cx="2543812" cy="6236443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171700">
                    <a:moveTo>
                      <a:pt x="0" y="914400"/>
                    </a:moveTo>
                    <a:lnTo>
                      <a:pt x="871538" y="0"/>
                    </a:lnTo>
                    <a:cubicBezTo>
                      <a:pt x="876300" y="723900"/>
                      <a:pt x="881063" y="1447800"/>
                      <a:pt x="885825" y="2171700"/>
                    </a:cubicBezTo>
                    <a:lnTo>
                      <a:pt x="0" y="91440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56" name="Group 55">
              <a:extLst>
                <a:ext uri="{FF2B5EF4-FFF2-40B4-BE49-F238E27FC236}">
                  <a16:creationId xmlns="" xmlns:a16="http://schemas.microsoft.com/office/drawing/2014/main" id="{1613354E-E5E2-42FB-A418-3D11FFC530E9}"/>
                </a:ext>
              </a:extLst>
            </p:cNvPr>
            <p:cNvGrpSpPr/>
            <p:nvPr/>
          </p:nvGrpSpPr>
          <p:grpSpPr>
            <a:xfrm rot="20275744" flipH="1">
              <a:off x="8479089" y="5341625"/>
              <a:ext cx="1416763" cy="1605575"/>
              <a:chOff x="5365048" y="479821"/>
              <a:chExt cx="8036930" cy="9108010"/>
            </a:xfrm>
            <a:grpFill/>
          </p:grpSpPr>
          <p:sp>
            <p:nvSpPr>
              <p:cNvPr id="137" name="Freeform: Shape 136">
                <a:extLst>
                  <a:ext uri="{FF2B5EF4-FFF2-40B4-BE49-F238E27FC236}">
                    <a16:creationId xmlns="" xmlns:a16="http://schemas.microsoft.com/office/drawing/2014/main" id="{84593824-795C-4C91-9E47-5D7E22A3B159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38" name="Freeform: Shape 137">
                <a:extLst>
                  <a:ext uri="{FF2B5EF4-FFF2-40B4-BE49-F238E27FC236}">
                    <a16:creationId xmlns="" xmlns:a16="http://schemas.microsoft.com/office/drawing/2014/main" id="{7488151A-C9AB-440E-942A-0E911B917558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39" name="Freeform: Shape 138">
                <a:extLst>
                  <a:ext uri="{FF2B5EF4-FFF2-40B4-BE49-F238E27FC236}">
                    <a16:creationId xmlns="" xmlns:a16="http://schemas.microsoft.com/office/drawing/2014/main" id="{F1D914B8-1E17-488A-93D8-974F87D1F6BC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40" name="Freeform: Shape 139">
                <a:extLst>
                  <a:ext uri="{FF2B5EF4-FFF2-40B4-BE49-F238E27FC236}">
                    <a16:creationId xmlns="" xmlns:a16="http://schemas.microsoft.com/office/drawing/2014/main" id="{3A0774C9-A1EF-42B0-A002-C5CC0244F4F9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41" name="Freeform: Shape 140">
                <a:extLst>
                  <a:ext uri="{FF2B5EF4-FFF2-40B4-BE49-F238E27FC236}">
                    <a16:creationId xmlns="" xmlns:a16="http://schemas.microsoft.com/office/drawing/2014/main" id="{B0F4761B-76D1-43DB-9D0A-08DC537B45A7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42" name="Freeform: Shape 141">
                <a:extLst>
                  <a:ext uri="{FF2B5EF4-FFF2-40B4-BE49-F238E27FC236}">
                    <a16:creationId xmlns="" xmlns:a16="http://schemas.microsoft.com/office/drawing/2014/main" id="{1E1D7407-9D3F-4960-BCD0-88D6ED30E251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43" name="Freeform: Shape 142">
                <a:extLst>
                  <a:ext uri="{FF2B5EF4-FFF2-40B4-BE49-F238E27FC236}">
                    <a16:creationId xmlns="" xmlns:a16="http://schemas.microsoft.com/office/drawing/2014/main" id="{31E9BB47-97E5-4552-B9FA-40C9AFD1E458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57" name="Group 56">
              <a:extLst>
                <a:ext uri="{FF2B5EF4-FFF2-40B4-BE49-F238E27FC236}">
                  <a16:creationId xmlns="" xmlns:a16="http://schemas.microsoft.com/office/drawing/2014/main" id="{7C66E77F-6FCA-4BEB-AD76-A85B149D0BC4}"/>
                </a:ext>
              </a:extLst>
            </p:cNvPr>
            <p:cNvGrpSpPr/>
            <p:nvPr/>
          </p:nvGrpSpPr>
          <p:grpSpPr>
            <a:xfrm rot="20275744" flipH="1">
              <a:off x="10278521" y="5974428"/>
              <a:ext cx="496268" cy="512648"/>
              <a:chOff x="5365048" y="1982197"/>
              <a:chExt cx="7362621" cy="7605634"/>
            </a:xfrm>
            <a:grpFill/>
          </p:grpSpPr>
          <p:sp>
            <p:nvSpPr>
              <p:cNvPr id="130" name="Freeform: Shape 129">
                <a:extLst>
                  <a:ext uri="{FF2B5EF4-FFF2-40B4-BE49-F238E27FC236}">
                    <a16:creationId xmlns="" xmlns:a16="http://schemas.microsoft.com/office/drawing/2014/main" id="{F1F166BD-367B-4A8B-9555-487A1A92E8ED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31" name="Freeform: Shape 130">
                <a:extLst>
                  <a:ext uri="{FF2B5EF4-FFF2-40B4-BE49-F238E27FC236}">
                    <a16:creationId xmlns="" xmlns:a16="http://schemas.microsoft.com/office/drawing/2014/main" id="{F18D9AA4-A15A-41D9-8C37-A146A7214CAA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32" name="Freeform: Shape 131">
                <a:extLst>
                  <a:ext uri="{FF2B5EF4-FFF2-40B4-BE49-F238E27FC236}">
                    <a16:creationId xmlns="" xmlns:a16="http://schemas.microsoft.com/office/drawing/2014/main" id="{9DF9C387-FFD7-48D4-9CF2-0077517CFDC5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33" name="Freeform: Shape 132">
                <a:extLst>
                  <a:ext uri="{FF2B5EF4-FFF2-40B4-BE49-F238E27FC236}">
                    <a16:creationId xmlns="" xmlns:a16="http://schemas.microsoft.com/office/drawing/2014/main" id="{936D0EDA-4906-4640-8D07-A88913B32899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34" name="Freeform: Shape 133">
                <a:extLst>
                  <a:ext uri="{FF2B5EF4-FFF2-40B4-BE49-F238E27FC236}">
                    <a16:creationId xmlns="" xmlns:a16="http://schemas.microsoft.com/office/drawing/2014/main" id="{F0A601F6-18BD-4E64-8560-0669A022B232}"/>
                  </a:ext>
                </a:extLst>
              </p:cNvPr>
              <p:cNvSpPr/>
              <p:nvPr/>
            </p:nvSpPr>
            <p:spPr>
              <a:xfrm>
                <a:off x="9871173" y="3444023"/>
                <a:ext cx="1940058" cy="2975318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  <a:gd name="connsiteX0" fmla="*/ 1247497 w 1247497"/>
                  <a:gd name="connsiteY0" fmla="*/ 0 h 1024830"/>
                  <a:gd name="connsiteX1" fmla="*/ 0 w 1247497"/>
                  <a:gd name="connsiteY1" fmla="*/ 277330 h 1024830"/>
                  <a:gd name="connsiteX2" fmla="*/ 113780 w 1247497"/>
                  <a:gd name="connsiteY2" fmla="*/ 1024830 h 1024830"/>
                  <a:gd name="connsiteX3" fmla="*/ 1247497 w 1247497"/>
                  <a:gd name="connsiteY3" fmla="*/ 0 h 1024830"/>
                  <a:gd name="connsiteX0" fmla="*/ 675581 w 675581"/>
                  <a:gd name="connsiteY0" fmla="*/ 0 h 1036087"/>
                  <a:gd name="connsiteX1" fmla="*/ 0 w 675581"/>
                  <a:gd name="connsiteY1" fmla="*/ 288587 h 1036087"/>
                  <a:gd name="connsiteX2" fmla="*/ 113780 w 675581"/>
                  <a:gd name="connsiteY2" fmla="*/ 1036087 h 1036087"/>
                  <a:gd name="connsiteX3" fmla="*/ 675581 w 675581"/>
                  <a:gd name="connsiteY3" fmla="*/ 0 h 10360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5581" h="1036087">
                    <a:moveTo>
                      <a:pt x="675581" y="0"/>
                    </a:moveTo>
                    <a:lnTo>
                      <a:pt x="0" y="288587"/>
                    </a:lnTo>
                    <a:lnTo>
                      <a:pt x="113780" y="1036087"/>
                    </a:lnTo>
                    <a:lnTo>
                      <a:pt x="675581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35" name="Freeform: Shape 134">
                <a:extLst>
                  <a:ext uri="{FF2B5EF4-FFF2-40B4-BE49-F238E27FC236}">
                    <a16:creationId xmlns="" xmlns:a16="http://schemas.microsoft.com/office/drawing/2014/main" id="{CF22F0D6-DF2B-433D-9BB6-9E688828AEA5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36" name="Freeform: Shape 135">
                <a:extLst>
                  <a:ext uri="{FF2B5EF4-FFF2-40B4-BE49-F238E27FC236}">
                    <a16:creationId xmlns="" xmlns:a16="http://schemas.microsoft.com/office/drawing/2014/main" id="{4BFBDAE6-85A4-4BF1-9654-E66124FB8DA4}"/>
                  </a:ext>
                </a:extLst>
              </p:cNvPr>
              <p:cNvSpPr/>
              <p:nvPr/>
            </p:nvSpPr>
            <p:spPr>
              <a:xfrm>
                <a:off x="7708809" y="1982197"/>
                <a:ext cx="2543813" cy="4971750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  <a:gd name="connsiteX0" fmla="*/ 0 w 993639"/>
                  <a:gd name="connsiteY0" fmla="*/ 595440 h 1852740"/>
                  <a:gd name="connsiteX1" fmla="*/ 993498 w 993639"/>
                  <a:gd name="connsiteY1" fmla="*/ 0 h 1852740"/>
                  <a:gd name="connsiteX2" fmla="*/ 885825 w 993639"/>
                  <a:gd name="connsiteY2" fmla="*/ 1852740 h 1852740"/>
                  <a:gd name="connsiteX3" fmla="*/ 0 w 993639"/>
                  <a:gd name="connsiteY3" fmla="*/ 595440 h 1852740"/>
                  <a:gd name="connsiteX0" fmla="*/ 0 w 885825"/>
                  <a:gd name="connsiteY0" fmla="*/ 473999 h 1731299"/>
                  <a:gd name="connsiteX1" fmla="*/ 784851 w 885825"/>
                  <a:gd name="connsiteY1" fmla="*/ 0 h 1731299"/>
                  <a:gd name="connsiteX2" fmla="*/ 885825 w 885825"/>
                  <a:gd name="connsiteY2" fmla="*/ 1731299 h 1731299"/>
                  <a:gd name="connsiteX3" fmla="*/ 0 w 885825"/>
                  <a:gd name="connsiteY3" fmla="*/ 473999 h 17312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1731299">
                    <a:moveTo>
                      <a:pt x="0" y="473999"/>
                    </a:moveTo>
                    <a:lnTo>
                      <a:pt x="784851" y="0"/>
                    </a:lnTo>
                    <a:cubicBezTo>
                      <a:pt x="789613" y="723900"/>
                      <a:pt x="881063" y="1007399"/>
                      <a:pt x="885825" y="1731299"/>
                    </a:cubicBezTo>
                    <a:lnTo>
                      <a:pt x="0" y="473999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58" name="Group 57">
              <a:extLst>
                <a:ext uri="{FF2B5EF4-FFF2-40B4-BE49-F238E27FC236}">
                  <a16:creationId xmlns="" xmlns:a16="http://schemas.microsoft.com/office/drawing/2014/main" id="{52BEBCFB-C8CA-4274-A752-B853CBFD229A}"/>
                </a:ext>
              </a:extLst>
            </p:cNvPr>
            <p:cNvGrpSpPr/>
            <p:nvPr/>
          </p:nvGrpSpPr>
          <p:grpSpPr>
            <a:xfrm rot="20275744" flipH="1">
              <a:off x="11620616" y="3813253"/>
              <a:ext cx="1199247" cy="1359069"/>
              <a:chOff x="5365051" y="479822"/>
              <a:chExt cx="8036930" cy="9108006"/>
            </a:xfrm>
            <a:grpFill/>
          </p:grpSpPr>
          <p:sp>
            <p:nvSpPr>
              <p:cNvPr id="123" name="Freeform: Shape 122">
                <a:extLst>
                  <a:ext uri="{FF2B5EF4-FFF2-40B4-BE49-F238E27FC236}">
                    <a16:creationId xmlns="" xmlns:a16="http://schemas.microsoft.com/office/drawing/2014/main" id="{3AE511F5-FE37-49E1-BA23-4A83E90A86AD}"/>
                  </a:ext>
                </a:extLst>
              </p:cNvPr>
              <p:cNvSpPr/>
              <p:nvPr/>
            </p:nvSpPr>
            <p:spPr>
              <a:xfrm>
                <a:off x="11674978" y="8268752"/>
                <a:ext cx="1052698" cy="1319076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24" name="Freeform: Shape 123">
                <a:extLst>
                  <a:ext uri="{FF2B5EF4-FFF2-40B4-BE49-F238E27FC236}">
                    <a16:creationId xmlns="" xmlns:a16="http://schemas.microsoft.com/office/drawing/2014/main" id="{451513C4-FF31-4446-8DA8-BD24A583B6D9}"/>
                  </a:ext>
                </a:extLst>
              </p:cNvPr>
              <p:cNvSpPr/>
              <p:nvPr/>
            </p:nvSpPr>
            <p:spPr>
              <a:xfrm>
                <a:off x="9107333" y="6879848"/>
                <a:ext cx="3333521" cy="1613813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25" name="Freeform: Shape 124">
                <a:extLst>
                  <a:ext uri="{FF2B5EF4-FFF2-40B4-BE49-F238E27FC236}">
                    <a16:creationId xmlns="" xmlns:a16="http://schemas.microsoft.com/office/drawing/2014/main" id="{BAACF105-3818-4DF2-88D0-6CAF285AD6F8}"/>
                  </a:ext>
                </a:extLst>
              </p:cNvPr>
              <p:cNvSpPr/>
              <p:nvPr/>
            </p:nvSpPr>
            <p:spPr>
              <a:xfrm>
                <a:off x="5365051" y="5540920"/>
                <a:ext cx="1132614" cy="452887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26" name="Freeform: Shape 125">
                <a:extLst>
                  <a:ext uri="{FF2B5EF4-FFF2-40B4-BE49-F238E27FC236}">
                    <a16:creationId xmlns="" xmlns:a16="http://schemas.microsoft.com/office/drawing/2014/main" id="{E6F0E26A-7B3A-4A33-962E-405AF0E5F09D}"/>
                  </a:ext>
                </a:extLst>
              </p:cNvPr>
              <p:cNvSpPr/>
              <p:nvPr/>
            </p:nvSpPr>
            <p:spPr>
              <a:xfrm>
                <a:off x="6149703" y="5215816"/>
                <a:ext cx="1586462" cy="2373445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27" name="Freeform: Shape 126">
                <a:extLst>
                  <a:ext uri="{FF2B5EF4-FFF2-40B4-BE49-F238E27FC236}">
                    <a16:creationId xmlns="" xmlns:a16="http://schemas.microsoft.com/office/drawing/2014/main" id="{10231687-6324-421E-B895-D9BD3177151F}"/>
                  </a:ext>
                </a:extLst>
              </p:cNvPr>
              <p:cNvSpPr/>
              <p:nvPr/>
            </p:nvSpPr>
            <p:spPr>
              <a:xfrm>
                <a:off x="9871175" y="2566273"/>
                <a:ext cx="3530806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28" name="Freeform: Shape 127">
                <a:extLst>
                  <a:ext uri="{FF2B5EF4-FFF2-40B4-BE49-F238E27FC236}">
                    <a16:creationId xmlns="" xmlns:a16="http://schemas.microsoft.com/office/drawing/2014/main" id="{D537009C-37A3-4DB7-8D25-9A783FDEDEF8}"/>
                  </a:ext>
                </a:extLst>
              </p:cNvPr>
              <p:cNvSpPr/>
              <p:nvPr/>
            </p:nvSpPr>
            <p:spPr>
              <a:xfrm>
                <a:off x="7585443" y="3324704"/>
                <a:ext cx="2667181" cy="4626400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29" name="Freeform: Shape 128">
                <a:extLst>
                  <a:ext uri="{FF2B5EF4-FFF2-40B4-BE49-F238E27FC236}">
                    <a16:creationId xmlns="" xmlns:a16="http://schemas.microsoft.com/office/drawing/2014/main" id="{5320887B-965E-4398-B283-13E8FF02B929}"/>
                  </a:ext>
                </a:extLst>
              </p:cNvPr>
              <p:cNvSpPr/>
              <p:nvPr/>
            </p:nvSpPr>
            <p:spPr>
              <a:xfrm>
                <a:off x="7708807" y="479822"/>
                <a:ext cx="2543816" cy="6474125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59" name="Group 58">
              <a:extLst>
                <a:ext uri="{FF2B5EF4-FFF2-40B4-BE49-F238E27FC236}">
                  <a16:creationId xmlns="" xmlns:a16="http://schemas.microsoft.com/office/drawing/2014/main" id="{A4C614AC-5BE8-4181-B849-B0100CA97A56}"/>
                </a:ext>
              </a:extLst>
            </p:cNvPr>
            <p:cNvGrpSpPr/>
            <p:nvPr/>
          </p:nvGrpSpPr>
          <p:grpSpPr>
            <a:xfrm rot="20073958" flipH="1">
              <a:off x="10116519" y="4915091"/>
              <a:ext cx="1567652" cy="1079675"/>
              <a:chOff x="3667032" y="1708483"/>
              <a:chExt cx="8105829" cy="5582653"/>
            </a:xfrm>
            <a:grpFill/>
          </p:grpSpPr>
          <p:sp>
            <p:nvSpPr>
              <p:cNvPr id="116" name="Freeform: Shape 115">
                <a:extLst>
                  <a:ext uri="{FF2B5EF4-FFF2-40B4-BE49-F238E27FC236}">
                    <a16:creationId xmlns="" xmlns:a16="http://schemas.microsoft.com/office/drawing/2014/main" id="{9DF014BB-F179-42C6-8387-67F23D302EC8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17" name="Freeform: Shape 116">
                <a:extLst>
                  <a:ext uri="{FF2B5EF4-FFF2-40B4-BE49-F238E27FC236}">
                    <a16:creationId xmlns="" xmlns:a16="http://schemas.microsoft.com/office/drawing/2014/main" id="{43158B62-EB27-4DC0-B94A-8FE8EA3BEFD1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18" name="Freeform: Shape 117">
                <a:extLst>
                  <a:ext uri="{FF2B5EF4-FFF2-40B4-BE49-F238E27FC236}">
                    <a16:creationId xmlns="" xmlns:a16="http://schemas.microsoft.com/office/drawing/2014/main" id="{13509654-D1B0-45C4-82C8-B4E6A770FC48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19" name="Freeform: Shape 118">
                <a:extLst>
                  <a:ext uri="{FF2B5EF4-FFF2-40B4-BE49-F238E27FC236}">
                    <a16:creationId xmlns="" xmlns:a16="http://schemas.microsoft.com/office/drawing/2014/main" id="{97FE985F-CF05-4BAB-90B2-008EA982CFDE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20" name="Freeform: Shape 119">
                <a:extLst>
                  <a:ext uri="{FF2B5EF4-FFF2-40B4-BE49-F238E27FC236}">
                    <a16:creationId xmlns="" xmlns:a16="http://schemas.microsoft.com/office/drawing/2014/main" id="{793E1344-C6F0-4600-A9E9-B3D945BCDE49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21" name="Freeform: Shape 120">
                <a:extLst>
                  <a:ext uri="{FF2B5EF4-FFF2-40B4-BE49-F238E27FC236}">
                    <a16:creationId xmlns="" xmlns:a16="http://schemas.microsoft.com/office/drawing/2014/main" id="{2DDEF963-81E5-4279-A20A-7B42FBEC532C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22" name="Freeform: Shape 121">
                <a:extLst>
                  <a:ext uri="{FF2B5EF4-FFF2-40B4-BE49-F238E27FC236}">
                    <a16:creationId xmlns="" xmlns:a16="http://schemas.microsoft.com/office/drawing/2014/main" id="{055CC459-978F-462F-B9D0-9FF057FB212D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 dirty="0"/>
              </a:p>
            </p:txBody>
          </p:sp>
        </p:grpSp>
        <p:grpSp>
          <p:nvGrpSpPr>
            <p:cNvPr id="60" name="Group 59">
              <a:extLst>
                <a:ext uri="{FF2B5EF4-FFF2-40B4-BE49-F238E27FC236}">
                  <a16:creationId xmlns="" xmlns:a16="http://schemas.microsoft.com/office/drawing/2014/main" id="{27CDE13E-0311-447C-BB0C-7D29480071E8}"/>
                </a:ext>
              </a:extLst>
            </p:cNvPr>
            <p:cNvGrpSpPr/>
            <p:nvPr/>
          </p:nvGrpSpPr>
          <p:grpSpPr>
            <a:xfrm rot="20073958" flipH="1">
              <a:off x="10286237" y="3877079"/>
              <a:ext cx="981094" cy="675699"/>
              <a:chOff x="3667032" y="1708483"/>
              <a:chExt cx="8105829" cy="5582653"/>
            </a:xfrm>
            <a:grpFill/>
          </p:grpSpPr>
          <p:sp>
            <p:nvSpPr>
              <p:cNvPr id="109" name="Freeform: Shape 108">
                <a:extLst>
                  <a:ext uri="{FF2B5EF4-FFF2-40B4-BE49-F238E27FC236}">
                    <a16:creationId xmlns="" xmlns:a16="http://schemas.microsoft.com/office/drawing/2014/main" id="{B9529AD4-43BB-447C-A120-BBBAAA35F914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10" name="Freeform: Shape 109">
                <a:extLst>
                  <a:ext uri="{FF2B5EF4-FFF2-40B4-BE49-F238E27FC236}">
                    <a16:creationId xmlns="" xmlns:a16="http://schemas.microsoft.com/office/drawing/2014/main" id="{F54FCD30-77AF-4276-9FB0-C876D05A59D6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11" name="Freeform: Shape 110">
                <a:extLst>
                  <a:ext uri="{FF2B5EF4-FFF2-40B4-BE49-F238E27FC236}">
                    <a16:creationId xmlns="" xmlns:a16="http://schemas.microsoft.com/office/drawing/2014/main" id="{F7F81DC8-04E6-4688-BF09-ABF4AFD23828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12" name="Freeform: Shape 111">
                <a:extLst>
                  <a:ext uri="{FF2B5EF4-FFF2-40B4-BE49-F238E27FC236}">
                    <a16:creationId xmlns="" xmlns:a16="http://schemas.microsoft.com/office/drawing/2014/main" id="{A2F6795F-328C-4D4A-AD5A-7677F8567BF9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13" name="Freeform: Shape 112">
                <a:extLst>
                  <a:ext uri="{FF2B5EF4-FFF2-40B4-BE49-F238E27FC236}">
                    <a16:creationId xmlns="" xmlns:a16="http://schemas.microsoft.com/office/drawing/2014/main" id="{2895DD53-9A8D-4E95-B47B-2811A566CC7D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14" name="Freeform: Shape 113">
                <a:extLst>
                  <a:ext uri="{FF2B5EF4-FFF2-40B4-BE49-F238E27FC236}">
                    <a16:creationId xmlns="" xmlns:a16="http://schemas.microsoft.com/office/drawing/2014/main" id="{BC32CC48-A1B0-454D-BEBD-EEE11B064C1E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15" name="Freeform: Shape 114">
                <a:extLst>
                  <a:ext uri="{FF2B5EF4-FFF2-40B4-BE49-F238E27FC236}">
                    <a16:creationId xmlns="" xmlns:a16="http://schemas.microsoft.com/office/drawing/2014/main" id="{179D71E8-0C6A-4683-BC2C-7C9F2F6AFA39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61" name="Group 60">
              <a:extLst>
                <a:ext uri="{FF2B5EF4-FFF2-40B4-BE49-F238E27FC236}">
                  <a16:creationId xmlns="" xmlns:a16="http://schemas.microsoft.com/office/drawing/2014/main" id="{6A260E8F-0DAE-45CC-824B-C06E74EDA4C0}"/>
                </a:ext>
              </a:extLst>
            </p:cNvPr>
            <p:cNvGrpSpPr/>
            <p:nvPr/>
          </p:nvGrpSpPr>
          <p:grpSpPr>
            <a:xfrm rot="20275744" flipH="1">
              <a:off x="10178216" y="1637990"/>
              <a:ext cx="1416763" cy="1605575"/>
              <a:chOff x="5365048" y="479821"/>
              <a:chExt cx="8036930" cy="9108010"/>
            </a:xfrm>
            <a:grpFill/>
          </p:grpSpPr>
          <p:sp>
            <p:nvSpPr>
              <p:cNvPr id="102" name="Freeform: Shape 101">
                <a:extLst>
                  <a:ext uri="{FF2B5EF4-FFF2-40B4-BE49-F238E27FC236}">
                    <a16:creationId xmlns="" xmlns:a16="http://schemas.microsoft.com/office/drawing/2014/main" id="{4FBD9A29-1095-4DF3-8AAF-A4DD711F798A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3" name="Freeform: Shape 102">
                <a:extLst>
                  <a:ext uri="{FF2B5EF4-FFF2-40B4-BE49-F238E27FC236}">
                    <a16:creationId xmlns="" xmlns:a16="http://schemas.microsoft.com/office/drawing/2014/main" id="{1152B84F-741C-4DBE-9881-0000B24E2FBF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4" name="Freeform: Shape 103">
                <a:extLst>
                  <a:ext uri="{FF2B5EF4-FFF2-40B4-BE49-F238E27FC236}">
                    <a16:creationId xmlns="" xmlns:a16="http://schemas.microsoft.com/office/drawing/2014/main" id="{1F69D678-8B60-4D23-BA66-BF93186C5CB3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5" name="Freeform: Shape 104">
                <a:extLst>
                  <a:ext uri="{FF2B5EF4-FFF2-40B4-BE49-F238E27FC236}">
                    <a16:creationId xmlns="" xmlns:a16="http://schemas.microsoft.com/office/drawing/2014/main" id="{18CEAC4A-D349-4A68-8F0F-9159F859CF37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6" name="Freeform: Shape 105">
                <a:extLst>
                  <a:ext uri="{FF2B5EF4-FFF2-40B4-BE49-F238E27FC236}">
                    <a16:creationId xmlns="" xmlns:a16="http://schemas.microsoft.com/office/drawing/2014/main" id="{D81E7F34-F14E-4D4E-B84E-98872DAFA6A0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7" name="Freeform: Shape 106">
                <a:extLst>
                  <a:ext uri="{FF2B5EF4-FFF2-40B4-BE49-F238E27FC236}">
                    <a16:creationId xmlns="" xmlns:a16="http://schemas.microsoft.com/office/drawing/2014/main" id="{4A5CF3F1-4EB7-49BF-8B08-CD6287648663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8" name="Freeform: Shape 107">
                <a:extLst>
                  <a:ext uri="{FF2B5EF4-FFF2-40B4-BE49-F238E27FC236}">
                    <a16:creationId xmlns="" xmlns:a16="http://schemas.microsoft.com/office/drawing/2014/main" id="{759000BD-4C3D-4C87-A028-087E024E32DA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62" name="Group 61">
              <a:extLst>
                <a:ext uri="{FF2B5EF4-FFF2-40B4-BE49-F238E27FC236}">
                  <a16:creationId xmlns="" xmlns:a16="http://schemas.microsoft.com/office/drawing/2014/main" id="{E4678AB1-7487-4A02-832E-E0CDA4432DD7}"/>
                </a:ext>
              </a:extLst>
            </p:cNvPr>
            <p:cNvGrpSpPr/>
            <p:nvPr/>
          </p:nvGrpSpPr>
          <p:grpSpPr>
            <a:xfrm rot="20275744" flipH="1">
              <a:off x="11852978" y="2424207"/>
              <a:ext cx="1074020" cy="1217154"/>
              <a:chOff x="5365048" y="479821"/>
              <a:chExt cx="8036930" cy="9108010"/>
            </a:xfrm>
            <a:grpFill/>
          </p:grpSpPr>
          <p:sp>
            <p:nvSpPr>
              <p:cNvPr id="95" name="Freeform: Shape 94">
                <a:extLst>
                  <a:ext uri="{FF2B5EF4-FFF2-40B4-BE49-F238E27FC236}">
                    <a16:creationId xmlns="" xmlns:a16="http://schemas.microsoft.com/office/drawing/2014/main" id="{F595F63A-5CA8-4068-BAFC-380A58F75918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6" name="Freeform: Shape 95">
                <a:extLst>
                  <a:ext uri="{FF2B5EF4-FFF2-40B4-BE49-F238E27FC236}">
                    <a16:creationId xmlns="" xmlns:a16="http://schemas.microsoft.com/office/drawing/2014/main" id="{1181F68E-4C74-4C40-B04F-6A74EB568B91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7" name="Freeform: Shape 96">
                <a:extLst>
                  <a:ext uri="{FF2B5EF4-FFF2-40B4-BE49-F238E27FC236}">
                    <a16:creationId xmlns="" xmlns:a16="http://schemas.microsoft.com/office/drawing/2014/main" id="{8BAA4179-C927-4493-8564-667F4E53520C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8" name="Freeform: Shape 97">
                <a:extLst>
                  <a:ext uri="{FF2B5EF4-FFF2-40B4-BE49-F238E27FC236}">
                    <a16:creationId xmlns="" xmlns:a16="http://schemas.microsoft.com/office/drawing/2014/main" id="{CBF5D579-3493-483C-9323-1C368D413382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9" name="Freeform: Shape 98">
                <a:extLst>
                  <a:ext uri="{FF2B5EF4-FFF2-40B4-BE49-F238E27FC236}">
                    <a16:creationId xmlns="" xmlns:a16="http://schemas.microsoft.com/office/drawing/2014/main" id="{4CA983A0-DA63-4657-BB1C-B11FCCA9DC04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0" name="Freeform: Shape 99">
                <a:extLst>
                  <a:ext uri="{FF2B5EF4-FFF2-40B4-BE49-F238E27FC236}">
                    <a16:creationId xmlns="" xmlns:a16="http://schemas.microsoft.com/office/drawing/2014/main" id="{6B48AA8D-C57A-47DF-80E8-977C765A9731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01" name="Freeform: Shape 100">
                <a:extLst>
                  <a:ext uri="{FF2B5EF4-FFF2-40B4-BE49-F238E27FC236}">
                    <a16:creationId xmlns="" xmlns:a16="http://schemas.microsoft.com/office/drawing/2014/main" id="{CB3F8D67-7305-4297-9A80-DA4109F323DD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63" name="Group 62">
              <a:extLst>
                <a:ext uri="{FF2B5EF4-FFF2-40B4-BE49-F238E27FC236}">
                  <a16:creationId xmlns="" xmlns:a16="http://schemas.microsoft.com/office/drawing/2014/main" id="{4A25A0C3-7962-46A5-9FB3-CCA1454047ED}"/>
                </a:ext>
              </a:extLst>
            </p:cNvPr>
            <p:cNvGrpSpPr/>
            <p:nvPr/>
          </p:nvGrpSpPr>
          <p:grpSpPr>
            <a:xfrm rot="21043784" flipH="1">
              <a:off x="12949687" y="4848328"/>
              <a:ext cx="885221" cy="609671"/>
              <a:chOff x="3667032" y="1708483"/>
              <a:chExt cx="8105829" cy="5582653"/>
            </a:xfrm>
            <a:grpFill/>
          </p:grpSpPr>
          <p:sp>
            <p:nvSpPr>
              <p:cNvPr id="88" name="Freeform: Shape 87">
                <a:extLst>
                  <a:ext uri="{FF2B5EF4-FFF2-40B4-BE49-F238E27FC236}">
                    <a16:creationId xmlns="" xmlns:a16="http://schemas.microsoft.com/office/drawing/2014/main" id="{D1549886-620B-425D-A6C6-4C13650C4D57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9" name="Freeform: Shape 88">
                <a:extLst>
                  <a:ext uri="{FF2B5EF4-FFF2-40B4-BE49-F238E27FC236}">
                    <a16:creationId xmlns="" xmlns:a16="http://schemas.microsoft.com/office/drawing/2014/main" id="{FFEEE664-8026-4CE9-A729-F084A90F15BE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0" name="Freeform: Shape 89">
                <a:extLst>
                  <a:ext uri="{FF2B5EF4-FFF2-40B4-BE49-F238E27FC236}">
                    <a16:creationId xmlns="" xmlns:a16="http://schemas.microsoft.com/office/drawing/2014/main" id="{FA620B01-B4A1-4BA4-B553-AE292E99DB21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1" name="Freeform: Shape 90">
                <a:extLst>
                  <a:ext uri="{FF2B5EF4-FFF2-40B4-BE49-F238E27FC236}">
                    <a16:creationId xmlns="" xmlns:a16="http://schemas.microsoft.com/office/drawing/2014/main" id="{85D63997-27B7-44CC-B21F-2990107CF1BE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2" name="Freeform: Shape 91">
                <a:extLst>
                  <a:ext uri="{FF2B5EF4-FFF2-40B4-BE49-F238E27FC236}">
                    <a16:creationId xmlns="" xmlns:a16="http://schemas.microsoft.com/office/drawing/2014/main" id="{9F90CD1D-5387-4D96-91F6-FD524514B7B9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3" name="Freeform: Shape 92">
                <a:extLst>
                  <a:ext uri="{FF2B5EF4-FFF2-40B4-BE49-F238E27FC236}">
                    <a16:creationId xmlns="" xmlns:a16="http://schemas.microsoft.com/office/drawing/2014/main" id="{B49F6C53-C3BD-41A4-90BD-8B549EDB93C0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4" name="Freeform: Shape 93">
                <a:extLst>
                  <a:ext uri="{FF2B5EF4-FFF2-40B4-BE49-F238E27FC236}">
                    <a16:creationId xmlns="" xmlns:a16="http://schemas.microsoft.com/office/drawing/2014/main" id="{4C6C39AA-AC8D-46BD-A281-7C30BC95C872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64" name="Group 63">
              <a:extLst>
                <a:ext uri="{FF2B5EF4-FFF2-40B4-BE49-F238E27FC236}">
                  <a16:creationId xmlns="" xmlns:a16="http://schemas.microsoft.com/office/drawing/2014/main" id="{4D456636-6177-4646-A18A-8BC018C679F1}"/>
                </a:ext>
              </a:extLst>
            </p:cNvPr>
            <p:cNvGrpSpPr/>
            <p:nvPr/>
          </p:nvGrpSpPr>
          <p:grpSpPr>
            <a:xfrm rot="21043784" flipH="1">
              <a:off x="9098407" y="3250270"/>
              <a:ext cx="740471" cy="509978"/>
              <a:chOff x="3667032" y="1708483"/>
              <a:chExt cx="8105829" cy="5582653"/>
            </a:xfrm>
            <a:grpFill/>
          </p:grpSpPr>
          <p:sp>
            <p:nvSpPr>
              <p:cNvPr id="81" name="Freeform: Shape 80">
                <a:extLst>
                  <a:ext uri="{FF2B5EF4-FFF2-40B4-BE49-F238E27FC236}">
                    <a16:creationId xmlns="" xmlns:a16="http://schemas.microsoft.com/office/drawing/2014/main" id="{C16E7D34-E5A9-42DA-BDA0-1C0504734A51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2" name="Freeform: Shape 81">
                <a:extLst>
                  <a:ext uri="{FF2B5EF4-FFF2-40B4-BE49-F238E27FC236}">
                    <a16:creationId xmlns="" xmlns:a16="http://schemas.microsoft.com/office/drawing/2014/main" id="{3CA607CF-F3AA-4FAF-8124-4E17C90263EE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3" name="Freeform: Shape 82">
                <a:extLst>
                  <a:ext uri="{FF2B5EF4-FFF2-40B4-BE49-F238E27FC236}">
                    <a16:creationId xmlns="" xmlns:a16="http://schemas.microsoft.com/office/drawing/2014/main" id="{65D3996C-3A5B-4397-93BB-8A8C18ACD240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4" name="Freeform: Shape 83">
                <a:extLst>
                  <a:ext uri="{FF2B5EF4-FFF2-40B4-BE49-F238E27FC236}">
                    <a16:creationId xmlns="" xmlns:a16="http://schemas.microsoft.com/office/drawing/2014/main" id="{CAB54107-D35A-44D0-9816-D9850FD3EEE6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5" name="Freeform: Shape 84">
                <a:extLst>
                  <a:ext uri="{FF2B5EF4-FFF2-40B4-BE49-F238E27FC236}">
                    <a16:creationId xmlns="" xmlns:a16="http://schemas.microsoft.com/office/drawing/2014/main" id="{EB7B8C47-4455-4D5C-9742-0044137AEAEC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6" name="Freeform: Shape 85">
                <a:extLst>
                  <a:ext uri="{FF2B5EF4-FFF2-40B4-BE49-F238E27FC236}">
                    <a16:creationId xmlns="" xmlns:a16="http://schemas.microsoft.com/office/drawing/2014/main" id="{7739CF17-783F-4FA5-BEE6-256587F835BB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7" name="Freeform: Shape 86">
                <a:extLst>
                  <a:ext uri="{FF2B5EF4-FFF2-40B4-BE49-F238E27FC236}">
                    <a16:creationId xmlns="" xmlns:a16="http://schemas.microsoft.com/office/drawing/2014/main" id="{59954748-EB08-4E0B-BEA3-FDD1982C02EE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65" name="Group 64">
              <a:extLst>
                <a:ext uri="{FF2B5EF4-FFF2-40B4-BE49-F238E27FC236}">
                  <a16:creationId xmlns="" xmlns:a16="http://schemas.microsoft.com/office/drawing/2014/main" id="{87066914-A1EC-4A93-A6BF-83DF83F4BB25}"/>
                </a:ext>
              </a:extLst>
            </p:cNvPr>
            <p:cNvGrpSpPr/>
            <p:nvPr/>
          </p:nvGrpSpPr>
          <p:grpSpPr>
            <a:xfrm rot="20275744" flipH="1">
              <a:off x="12999428" y="1262387"/>
              <a:ext cx="1627254" cy="1844118"/>
              <a:chOff x="5365048" y="479821"/>
              <a:chExt cx="8036930" cy="9108010"/>
            </a:xfrm>
            <a:grpFill/>
          </p:grpSpPr>
          <p:sp>
            <p:nvSpPr>
              <p:cNvPr id="74" name="Freeform: Shape 73">
                <a:extLst>
                  <a:ext uri="{FF2B5EF4-FFF2-40B4-BE49-F238E27FC236}">
                    <a16:creationId xmlns="" xmlns:a16="http://schemas.microsoft.com/office/drawing/2014/main" id="{16A05DD9-E635-4EB2-81EF-1B81F5387B72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5" name="Freeform: Shape 74">
                <a:extLst>
                  <a:ext uri="{FF2B5EF4-FFF2-40B4-BE49-F238E27FC236}">
                    <a16:creationId xmlns="" xmlns:a16="http://schemas.microsoft.com/office/drawing/2014/main" id="{048C7846-6971-4DB9-965E-F585B8FB4274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6" name="Freeform: Shape 75">
                <a:extLst>
                  <a:ext uri="{FF2B5EF4-FFF2-40B4-BE49-F238E27FC236}">
                    <a16:creationId xmlns="" xmlns:a16="http://schemas.microsoft.com/office/drawing/2014/main" id="{884E8197-B25B-4680-BBAC-C104434D3408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7" name="Freeform: Shape 76">
                <a:extLst>
                  <a:ext uri="{FF2B5EF4-FFF2-40B4-BE49-F238E27FC236}">
                    <a16:creationId xmlns="" xmlns:a16="http://schemas.microsoft.com/office/drawing/2014/main" id="{10A6479E-112C-4638-A325-8F44BBFF0321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8" name="Freeform: Shape 77">
                <a:extLst>
                  <a:ext uri="{FF2B5EF4-FFF2-40B4-BE49-F238E27FC236}">
                    <a16:creationId xmlns="" xmlns:a16="http://schemas.microsoft.com/office/drawing/2014/main" id="{EC9B11AE-96A8-4515-8A33-CF18057D2A1D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9" name="Freeform: Shape 78">
                <a:extLst>
                  <a:ext uri="{FF2B5EF4-FFF2-40B4-BE49-F238E27FC236}">
                    <a16:creationId xmlns="" xmlns:a16="http://schemas.microsoft.com/office/drawing/2014/main" id="{F8DDB90C-A308-46BD-BEAD-0FEC1E61DDC3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0" name="Freeform: Shape 79">
                <a:extLst>
                  <a:ext uri="{FF2B5EF4-FFF2-40B4-BE49-F238E27FC236}">
                    <a16:creationId xmlns="" xmlns:a16="http://schemas.microsoft.com/office/drawing/2014/main" id="{A36837C5-5230-4C98-9E6D-C820F4C73FFE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  <p:grpSp>
          <p:nvGrpSpPr>
            <p:cNvPr id="66" name="Group 65">
              <a:extLst>
                <a:ext uri="{FF2B5EF4-FFF2-40B4-BE49-F238E27FC236}">
                  <a16:creationId xmlns="" xmlns:a16="http://schemas.microsoft.com/office/drawing/2014/main" id="{68485657-D0F6-4701-973B-CA6B4B2C99FE}"/>
                </a:ext>
              </a:extLst>
            </p:cNvPr>
            <p:cNvGrpSpPr/>
            <p:nvPr/>
          </p:nvGrpSpPr>
          <p:grpSpPr>
            <a:xfrm rot="19361629" flipH="1">
              <a:off x="13519304" y="3604291"/>
              <a:ext cx="825203" cy="568334"/>
              <a:chOff x="3667032" y="1708483"/>
              <a:chExt cx="8105829" cy="5582653"/>
            </a:xfrm>
            <a:grpFill/>
          </p:grpSpPr>
          <p:sp>
            <p:nvSpPr>
              <p:cNvPr id="67" name="Freeform: Shape 66">
                <a:extLst>
                  <a:ext uri="{FF2B5EF4-FFF2-40B4-BE49-F238E27FC236}">
                    <a16:creationId xmlns="" xmlns:a16="http://schemas.microsoft.com/office/drawing/2014/main" id="{15E8FA86-7A6B-4B62-BED5-A237499DD50B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8" name="Freeform: Shape 67">
                <a:extLst>
                  <a:ext uri="{FF2B5EF4-FFF2-40B4-BE49-F238E27FC236}">
                    <a16:creationId xmlns="" xmlns:a16="http://schemas.microsoft.com/office/drawing/2014/main" id="{95A12BCA-50C7-4109-A55E-B32BA643CB8B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69" name="Freeform: Shape 68">
                <a:extLst>
                  <a:ext uri="{FF2B5EF4-FFF2-40B4-BE49-F238E27FC236}">
                    <a16:creationId xmlns="" xmlns:a16="http://schemas.microsoft.com/office/drawing/2014/main" id="{42B554A4-AC34-4221-AD36-E2B19B70AA14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0" name="Freeform: Shape 69">
                <a:extLst>
                  <a:ext uri="{FF2B5EF4-FFF2-40B4-BE49-F238E27FC236}">
                    <a16:creationId xmlns="" xmlns:a16="http://schemas.microsoft.com/office/drawing/2014/main" id="{0DBF045B-7F5C-4F70-AE56-542A7E4AE823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1" name="Freeform: Shape 70">
                <a:extLst>
                  <a:ext uri="{FF2B5EF4-FFF2-40B4-BE49-F238E27FC236}">
                    <a16:creationId xmlns="" xmlns:a16="http://schemas.microsoft.com/office/drawing/2014/main" id="{29D60EE4-031A-47C6-8A55-4DAEC50067B2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2" name="Freeform: Shape 71">
                <a:extLst>
                  <a:ext uri="{FF2B5EF4-FFF2-40B4-BE49-F238E27FC236}">
                    <a16:creationId xmlns="" xmlns:a16="http://schemas.microsoft.com/office/drawing/2014/main" id="{A42CFED2-7586-449C-B852-8D5C003D64C3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73" name="Freeform: Shape 72">
                <a:extLst>
                  <a:ext uri="{FF2B5EF4-FFF2-40B4-BE49-F238E27FC236}">
                    <a16:creationId xmlns="" xmlns:a16="http://schemas.microsoft.com/office/drawing/2014/main" id="{D834EE39-C7BE-4586-849F-2D7864C1DA2E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</p:grpSp>
      </p:grpSp>
      <p:grpSp>
        <p:nvGrpSpPr>
          <p:cNvPr id="151" name="Group 150">
            <a:extLst>
              <a:ext uri="{FF2B5EF4-FFF2-40B4-BE49-F238E27FC236}">
                <a16:creationId xmlns="" xmlns:a16="http://schemas.microsoft.com/office/drawing/2014/main" id="{80776265-E791-459B-9930-C66D68E5AA15}"/>
              </a:ext>
            </a:extLst>
          </p:cNvPr>
          <p:cNvGrpSpPr/>
          <p:nvPr/>
        </p:nvGrpSpPr>
        <p:grpSpPr>
          <a:xfrm>
            <a:off x="6618132" y="5244199"/>
            <a:ext cx="4668941" cy="1242500"/>
            <a:chOff x="3960971" y="2767117"/>
            <a:chExt cx="4267200" cy="1321489"/>
          </a:xfrm>
        </p:grpSpPr>
        <p:sp>
          <p:nvSpPr>
            <p:cNvPr id="152" name="Freeform: Shape 151">
              <a:extLst>
                <a:ext uri="{FF2B5EF4-FFF2-40B4-BE49-F238E27FC236}">
                  <a16:creationId xmlns="" xmlns:a16="http://schemas.microsoft.com/office/drawing/2014/main" id="{B9268163-6BCB-455B-A3D5-7682666FFC89}"/>
                </a:ext>
              </a:extLst>
            </p:cNvPr>
            <p:cNvSpPr/>
            <p:nvPr/>
          </p:nvSpPr>
          <p:spPr>
            <a:xfrm>
              <a:off x="4049553" y="3359522"/>
              <a:ext cx="4086225" cy="657225"/>
            </a:xfrm>
            <a:custGeom>
              <a:avLst/>
              <a:gdLst>
                <a:gd name="connsiteX0" fmla="*/ 3881914 w 4086225"/>
                <a:gd name="connsiteY0" fmla="*/ 86622 h 657225"/>
                <a:gd name="connsiteX1" fmla="*/ 2049304 w 4086225"/>
                <a:gd name="connsiteY1" fmla="*/ 319032 h 657225"/>
                <a:gd name="connsiteX2" fmla="*/ 2049304 w 4086225"/>
                <a:gd name="connsiteY2" fmla="*/ 313317 h 657225"/>
                <a:gd name="connsiteX3" fmla="*/ 210979 w 4086225"/>
                <a:gd name="connsiteY3" fmla="*/ 78050 h 657225"/>
                <a:gd name="connsiteX4" fmla="*/ 7144 w 4086225"/>
                <a:gd name="connsiteY4" fmla="*/ 603830 h 657225"/>
                <a:gd name="connsiteX5" fmla="*/ 1779746 w 4086225"/>
                <a:gd name="connsiteY5" fmla="*/ 375230 h 657225"/>
                <a:gd name="connsiteX6" fmla="*/ 2043589 w 4086225"/>
                <a:gd name="connsiteY6" fmla="*/ 643835 h 657225"/>
                <a:gd name="connsiteX7" fmla="*/ 2043589 w 4086225"/>
                <a:gd name="connsiteY7" fmla="*/ 652407 h 657225"/>
                <a:gd name="connsiteX8" fmla="*/ 2312194 w 4086225"/>
                <a:gd name="connsiteY8" fmla="*/ 383802 h 657225"/>
                <a:gd name="connsiteX9" fmla="*/ 4084796 w 4086225"/>
                <a:gd name="connsiteY9" fmla="*/ 612402 h 657225"/>
                <a:gd name="connsiteX10" fmla="*/ 3881914 w 4086225"/>
                <a:gd name="connsiteY10" fmla="*/ 86622 h 65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086225" h="657225">
                  <a:moveTo>
                    <a:pt x="3881914" y="86622"/>
                  </a:moveTo>
                  <a:cubicBezTo>
                    <a:pt x="3555206" y="-1960"/>
                    <a:pt x="2711291" y="-80065"/>
                    <a:pt x="2049304" y="319032"/>
                  </a:cubicBezTo>
                  <a:lnTo>
                    <a:pt x="2049304" y="313317"/>
                  </a:lnTo>
                  <a:cubicBezTo>
                    <a:pt x="1385411" y="-88638"/>
                    <a:pt x="538639" y="-9580"/>
                    <a:pt x="210979" y="78050"/>
                  </a:cubicBezTo>
                  <a:cubicBezTo>
                    <a:pt x="210979" y="78050"/>
                    <a:pt x="17621" y="294267"/>
                    <a:pt x="7144" y="603830"/>
                  </a:cubicBezTo>
                  <a:lnTo>
                    <a:pt x="1779746" y="375230"/>
                  </a:lnTo>
                  <a:cubicBezTo>
                    <a:pt x="1779746" y="521915"/>
                    <a:pt x="1897856" y="640977"/>
                    <a:pt x="2043589" y="643835"/>
                  </a:cubicBezTo>
                  <a:lnTo>
                    <a:pt x="2043589" y="652407"/>
                  </a:lnTo>
                  <a:cubicBezTo>
                    <a:pt x="2192179" y="652407"/>
                    <a:pt x="2312194" y="532392"/>
                    <a:pt x="2312194" y="383802"/>
                  </a:cubicBezTo>
                  <a:lnTo>
                    <a:pt x="4084796" y="612402"/>
                  </a:lnTo>
                  <a:cubicBezTo>
                    <a:pt x="4076224" y="302840"/>
                    <a:pt x="3881914" y="86622"/>
                    <a:pt x="3881914" y="86622"/>
                  </a:cubicBezTo>
                  <a:close/>
                </a:path>
              </a:pathLst>
            </a:custGeom>
            <a:solidFill>
              <a:srgbClr val="F9F8F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/>
            </a:p>
          </p:txBody>
        </p:sp>
        <p:sp>
          <p:nvSpPr>
            <p:cNvPr id="153" name="Freeform: Shape 152">
              <a:extLst>
                <a:ext uri="{FF2B5EF4-FFF2-40B4-BE49-F238E27FC236}">
                  <a16:creationId xmlns="" xmlns:a16="http://schemas.microsoft.com/office/drawing/2014/main" id="{2FD4377B-2208-4D1E-B64C-35C14C4078DC}"/>
                </a:ext>
              </a:extLst>
            </p:cNvPr>
            <p:cNvSpPr/>
            <p:nvPr/>
          </p:nvSpPr>
          <p:spPr>
            <a:xfrm>
              <a:off x="3960971" y="3698081"/>
              <a:ext cx="4267200" cy="390525"/>
            </a:xfrm>
            <a:custGeom>
              <a:avLst/>
              <a:gdLst>
                <a:gd name="connsiteX0" fmla="*/ 2127409 w 4267200"/>
                <a:gd name="connsiteY0" fmla="*/ 389096 h 390525"/>
                <a:gd name="connsiteX1" fmla="*/ 1806416 w 4267200"/>
                <a:gd name="connsiteY1" fmla="*/ 120491 h 390525"/>
                <a:gd name="connsiteX2" fmla="*/ 51911 w 4267200"/>
                <a:gd name="connsiteY2" fmla="*/ 330041 h 390525"/>
                <a:gd name="connsiteX3" fmla="*/ 7144 w 4267200"/>
                <a:gd name="connsiteY3" fmla="*/ 294799 h 390525"/>
                <a:gd name="connsiteX4" fmla="*/ 7144 w 4267200"/>
                <a:gd name="connsiteY4" fmla="*/ 251936 h 390525"/>
                <a:gd name="connsiteX5" fmla="*/ 51911 w 4267200"/>
                <a:gd name="connsiteY5" fmla="*/ 216694 h 390525"/>
                <a:gd name="connsiteX6" fmla="*/ 1859756 w 4267200"/>
                <a:gd name="connsiteY6" fmla="*/ 7144 h 390525"/>
                <a:gd name="connsiteX7" fmla="*/ 1915954 w 4267200"/>
                <a:gd name="connsiteY7" fmla="*/ 65246 h 390525"/>
                <a:gd name="connsiteX8" fmla="*/ 2127409 w 4267200"/>
                <a:gd name="connsiteY8" fmla="*/ 275749 h 390525"/>
                <a:gd name="connsiteX9" fmla="*/ 2338864 w 4267200"/>
                <a:gd name="connsiteY9" fmla="*/ 65246 h 390525"/>
                <a:gd name="connsiteX10" fmla="*/ 2395061 w 4267200"/>
                <a:gd name="connsiteY10" fmla="*/ 7144 h 390525"/>
                <a:gd name="connsiteX11" fmla="*/ 4231482 w 4267200"/>
                <a:gd name="connsiteY11" fmla="*/ 216694 h 390525"/>
                <a:gd name="connsiteX12" fmla="*/ 4266724 w 4267200"/>
                <a:gd name="connsiteY12" fmla="*/ 251936 h 390525"/>
                <a:gd name="connsiteX13" fmla="*/ 4266724 w 4267200"/>
                <a:gd name="connsiteY13" fmla="*/ 294799 h 390525"/>
                <a:gd name="connsiteX14" fmla="*/ 4231482 w 4267200"/>
                <a:gd name="connsiteY14" fmla="*/ 330041 h 390525"/>
                <a:gd name="connsiteX15" fmla="*/ 2448401 w 4267200"/>
                <a:gd name="connsiteY15" fmla="*/ 120491 h 390525"/>
                <a:gd name="connsiteX16" fmla="*/ 2127409 w 4267200"/>
                <a:gd name="connsiteY16" fmla="*/ 389096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67200" h="390525">
                  <a:moveTo>
                    <a:pt x="2127409" y="389096"/>
                  </a:moveTo>
                  <a:cubicBezTo>
                    <a:pt x="1967389" y="389096"/>
                    <a:pt x="1834039" y="272891"/>
                    <a:pt x="1806416" y="120491"/>
                  </a:cubicBezTo>
                  <a:lnTo>
                    <a:pt x="51911" y="330041"/>
                  </a:lnTo>
                  <a:cubicBezTo>
                    <a:pt x="31909" y="330041"/>
                    <a:pt x="7144" y="313849"/>
                    <a:pt x="7144" y="294799"/>
                  </a:cubicBezTo>
                  <a:lnTo>
                    <a:pt x="7144" y="251936"/>
                  </a:lnTo>
                  <a:cubicBezTo>
                    <a:pt x="7144" y="231934"/>
                    <a:pt x="32861" y="216694"/>
                    <a:pt x="51911" y="216694"/>
                  </a:cubicBezTo>
                  <a:lnTo>
                    <a:pt x="1859756" y="7144"/>
                  </a:lnTo>
                  <a:cubicBezTo>
                    <a:pt x="1891189" y="7144"/>
                    <a:pt x="1915954" y="32861"/>
                    <a:pt x="1915954" y="65246"/>
                  </a:cubicBezTo>
                  <a:cubicBezTo>
                    <a:pt x="1915954" y="181451"/>
                    <a:pt x="2011204" y="275749"/>
                    <a:pt x="2127409" y="275749"/>
                  </a:cubicBezTo>
                  <a:cubicBezTo>
                    <a:pt x="2243614" y="275749"/>
                    <a:pt x="2338864" y="181451"/>
                    <a:pt x="2338864" y="65246"/>
                  </a:cubicBezTo>
                  <a:cubicBezTo>
                    <a:pt x="2338864" y="33814"/>
                    <a:pt x="2363629" y="7144"/>
                    <a:pt x="2395061" y="7144"/>
                  </a:cubicBezTo>
                  <a:lnTo>
                    <a:pt x="4231482" y="216694"/>
                  </a:lnTo>
                  <a:cubicBezTo>
                    <a:pt x="4251484" y="216694"/>
                    <a:pt x="4266724" y="232886"/>
                    <a:pt x="4266724" y="251936"/>
                  </a:cubicBezTo>
                  <a:lnTo>
                    <a:pt x="4266724" y="294799"/>
                  </a:lnTo>
                  <a:cubicBezTo>
                    <a:pt x="4266724" y="314801"/>
                    <a:pt x="4250532" y="330041"/>
                    <a:pt x="4231482" y="330041"/>
                  </a:cubicBezTo>
                  <a:lnTo>
                    <a:pt x="2448401" y="120491"/>
                  </a:lnTo>
                  <a:cubicBezTo>
                    <a:pt x="2420779" y="272891"/>
                    <a:pt x="2287429" y="389096"/>
                    <a:pt x="2127409" y="389096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/>
            </a:p>
          </p:txBody>
        </p:sp>
        <p:sp>
          <p:nvSpPr>
            <p:cNvPr id="154" name="Freeform: Shape 153">
              <a:extLst>
                <a:ext uri="{FF2B5EF4-FFF2-40B4-BE49-F238E27FC236}">
                  <a16:creationId xmlns="" xmlns:a16="http://schemas.microsoft.com/office/drawing/2014/main" id="{4452F4F5-74BD-4277-AA3D-8A400E6A6BCA}"/>
                </a:ext>
              </a:extLst>
            </p:cNvPr>
            <p:cNvSpPr/>
            <p:nvPr/>
          </p:nvSpPr>
          <p:spPr>
            <a:xfrm>
              <a:off x="6068849" y="2857621"/>
              <a:ext cx="1809750" cy="857250"/>
            </a:xfrm>
            <a:custGeom>
              <a:avLst/>
              <a:gdLst>
                <a:gd name="connsiteX0" fmla="*/ 1806416 w 1809750"/>
                <a:gd name="connsiteY0" fmla="*/ 463748 h 857250"/>
                <a:gd name="connsiteX1" fmla="*/ 423386 w 1809750"/>
                <a:gd name="connsiteY1" fmla="*/ 638056 h 857250"/>
                <a:gd name="connsiteX2" fmla="*/ 437674 w 1809750"/>
                <a:gd name="connsiteY2" fmla="*/ 632341 h 857250"/>
                <a:gd name="connsiteX3" fmla="*/ 1751171 w 1809750"/>
                <a:gd name="connsiteY3" fmla="*/ 395168 h 857250"/>
                <a:gd name="connsiteX4" fmla="*/ 1769269 w 1809750"/>
                <a:gd name="connsiteY4" fmla="*/ 375166 h 857250"/>
                <a:gd name="connsiteX5" fmla="*/ 1749266 w 1809750"/>
                <a:gd name="connsiteY5" fmla="*/ 357068 h 857250"/>
                <a:gd name="connsiteX6" fmla="*/ 421481 w 1809750"/>
                <a:gd name="connsiteY6" fmla="*/ 598051 h 857250"/>
                <a:gd name="connsiteX7" fmla="*/ 343376 w 1809750"/>
                <a:gd name="connsiteY7" fmla="*/ 631388 h 857250"/>
                <a:gd name="connsiteX8" fmla="*/ 1721644 w 1809750"/>
                <a:gd name="connsiteY8" fmla="*/ 305633 h 857250"/>
                <a:gd name="connsiteX9" fmla="*/ 1726406 w 1809750"/>
                <a:gd name="connsiteY9" fmla="*/ 300871 h 857250"/>
                <a:gd name="connsiteX10" fmla="*/ 1721644 w 1809750"/>
                <a:gd name="connsiteY10" fmla="*/ 296108 h 857250"/>
                <a:gd name="connsiteX11" fmla="*/ 381476 w 1809750"/>
                <a:gd name="connsiteY11" fmla="*/ 603766 h 857250"/>
                <a:gd name="connsiteX12" fmla="*/ 454819 w 1809750"/>
                <a:gd name="connsiteY12" fmla="*/ 566618 h 857250"/>
                <a:gd name="connsiteX13" fmla="*/ 1654016 w 1809750"/>
                <a:gd name="connsiteY13" fmla="*/ 252293 h 857250"/>
                <a:gd name="connsiteX14" fmla="*/ 1671161 w 1809750"/>
                <a:gd name="connsiteY14" fmla="*/ 232291 h 857250"/>
                <a:gd name="connsiteX15" fmla="*/ 1650206 w 1809750"/>
                <a:gd name="connsiteY15" fmla="*/ 214193 h 857250"/>
                <a:gd name="connsiteX16" fmla="*/ 435769 w 1809750"/>
                <a:gd name="connsiteY16" fmla="*/ 532328 h 857250"/>
                <a:gd name="connsiteX17" fmla="*/ 104299 w 1809750"/>
                <a:gd name="connsiteY17" fmla="*/ 725686 h 857250"/>
                <a:gd name="connsiteX18" fmla="*/ 1428274 w 1809750"/>
                <a:gd name="connsiteY18" fmla="*/ 17026 h 857250"/>
                <a:gd name="connsiteX19" fmla="*/ 1431131 w 1809750"/>
                <a:gd name="connsiteY19" fmla="*/ 10358 h 857250"/>
                <a:gd name="connsiteX20" fmla="*/ 1424464 w 1809750"/>
                <a:gd name="connsiteY20" fmla="*/ 7501 h 857250"/>
                <a:gd name="connsiteX21" fmla="*/ 57626 w 1809750"/>
                <a:gd name="connsiteY21" fmla="*/ 759023 h 857250"/>
                <a:gd name="connsiteX22" fmla="*/ 9049 w 1809750"/>
                <a:gd name="connsiteY22" fmla="*/ 799028 h 857250"/>
                <a:gd name="connsiteX23" fmla="*/ 21431 w 1809750"/>
                <a:gd name="connsiteY23" fmla="*/ 812363 h 857250"/>
                <a:gd name="connsiteX24" fmla="*/ 7144 w 1809750"/>
                <a:gd name="connsiteY24" fmla="*/ 823793 h 857250"/>
                <a:gd name="connsiteX25" fmla="*/ 31909 w 1809750"/>
                <a:gd name="connsiteY25" fmla="*/ 852368 h 857250"/>
                <a:gd name="connsiteX26" fmla="*/ 327184 w 1809750"/>
                <a:gd name="connsiteY26" fmla="*/ 679013 h 857250"/>
                <a:gd name="connsiteX27" fmla="*/ 330994 w 1809750"/>
                <a:gd name="connsiteY27" fmla="*/ 681871 h 857250"/>
                <a:gd name="connsiteX28" fmla="*/ 332899 w 1809750"/>
                <a:gd name="connsiteY28" fmla="*/ 681871 h 857250"/>
                <a:gd name="connsiteX29" fmla="*/ 1805464 w 1809750"/>
                <a:gd name="connsiteY29" fmla="*/ 472321 h 857250"/>
                <a:gd name="connsiteX30" fmla="*/ 1810226 w 1809750"/>
                <a:gd name="connsiteY30" fmla="*/ 467558 h 857250"/>
                <a:gd name="connsiteX31" fmla="*/ 1806416 w 1809750"/>
                <a:gd name="connsiteY31" fmla="*/ 463748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09750" h="857250">
                  <a:moveTo>
                    <a:pt x="1806416" y="463748"/>
                  </a:moveTo>
                  <a:cubicBezTo>
                    <a:pt x="1798796" y="463748"/>
                    <a:pt x="1060609" y="411361"/>
                    <a:pt x="423386" y="638056"/>
                  </a:cubicBezTo>
                  <a:cubicBezTo>
                    <a:pt x="428149" y="636151"/>
                    <a:pt x="432911" y="634246"/>
                    <a:pt x="437674" y="632341"/>
                  </a:cubicBezTo>
                  <a:cubicBezTo>
                    <a:pt x="691039" y="529471"/>
                    <a:pt x="1122521" y="420886"/>
                    <a:pt x="1751171" y="395168"/>
                  </a:cubicBezTo>
                  <a:cubicBezTo>
                    <a:pt x="1761649" y="395168"/>
                    <a:pt x="1770221" y="385643"/>
                    <a:pt x="1769269" y="375166"/>
                  </a:cubicBezTo>
                  <a:cubicBezTo>
                    <a:pt x="1769269" y="364688"/>
                    <a:pt x="1759744" y="356116"/>
                    <a:pt x="1749266" y="357068"/>
                  </a:cubicBezTo>
                  <a:cubicBezTo>
                    <a:pt x="1114901" y="383738"/>
                    <a:pt x="676751" y="494228"/>
                    <a:pt x="421481" y="598051"/>
                  </a:cubicBezTo>
                  <a:cubicBezTo>
                    <a:pt x="393859" y="609481"/>
                    <a:pt x="368141" y="619958"/>
                    <a:pt x="343376" y="631388"/>
                  </a:cubicBezTo>
                  <a:cubicBezTo>
                    <a:pt x="999649" y="316111"/>
                    <a:pt x="1713071" y="305633"/>
                    <a:pt x="1721644" y="305633"/>
                  </a:cubicBezTo>
                  <a:cubicBezTo>
                    <a:pt x="1724501" y="305633"/>
                    <a:pt x="1726406" y="303728"/>
                    <a:pt x="1726406" y="300871"/>
                  </a:cubicBezTo>
                  <a:cubicBezTo>
                    <a:pt x="1726406" y="298013"/>
                    <a:pt x="1724501" y="296108"/>
                    <a:pt x="1721644" y="296108"/>
                  </a:cubicBezTo>
                  <a:cubicBezTo>
                    <a:pt x="1713071" y="296108"/>
                    <a:pt x="1027271" y="306586"/>
                    <a:pt x="381476" y="603766"/>
                  </a:cubicBezTo>
                  <a:cubicBezTo>
                    <a:pt x="404336" y="591383"/>
                    <a:pt x="429101" y="579001"/>
                    <a:pt x="454819" y="566618"/>
                  </a:cubicBezTo>
                  <a:cubicBezTo>
                    <a:pt x="708184" y="443746"/>
                    <a:pt x="1073944" y="298013"/>
                    <a:pt x="1654016" y="252293"/>
                  </a:cubicBezTo>
                  <a:cubicBezTo>
                    <a:pt x="1664494" y="251341"/>
                    <a:pt x="1672114" y="242768"/>
                    <a:pt x="1671161" y="232291"/>
                  </a:cubicBezTo>
                  <a:cubicBezTo>
                    <a:pt x="1670209" y="221813"/>
                    <a:pt x="1660684" y="214193"/>
                    <a:pt x="1650206" y="214193"/>
                  </a:cubicBezTo>
                  <a:cubicBezTo>
                    <a:pt x="1062514" y="259913"/>
                    <a:pt x="691991" y="407551"/>
                    <a:pt x="435769" y="532328"/>
                  </a:cubicBezTo>
                  <a:cubicBezTo>
                    <a:pt x="284321" y="605671"/>
                    <a:pt x="174784" y="676156"/>
                    <a:pt x="104299" y="725686"/>
                  </a:cubicBezTo>
                  <a:cubicBezTo>
                    <a:pt x="620554" y="206573"/>
                    <a:pt x="1420654" y="19883"/>
                    <a:pt x="1428274" y="17026"/>
                  </a:cubicBezTo>
                  <a:cubicBezTo>
                    <a:pt x="1431131" y="16073"/>
                    <a:pt x="1432084" y="13216"/>
                    <a:pt x="1431131" y="10358"/>
                  </a:cubicBezTo>
                  <a:cubicBezTo>
                    <a:pt x="1430179" y="7501"/>
                    <a:pt x="1427321" y="6548"/>
                    <a:pt x="1424464" y="7501"/>
                  </a:cubicBezTo>
                  <a:cubicBezTo>
                    <a:pt x="1415891" y="11311"/>
                    <a:pt x="573881" y="207526"/>
                    <a:pt x="57626" y="759023"/>
                  </a:cubicBezTo>
                  <a:cubicBezTo>
                    <a:pt x="27146" y="782836"/>
                    <a:pt x="10954" y="797123"/>
                    <a:pt x="9049" y="799028"/>
                  </a:cubicBezTo>
                  <a:lnTo>
                    <a:pt x="21431" y="812363"/>
                  </a:lnTo>
                  <a:cubicBezTo>
                    <a:pt x="12859" y="819031"/>
                    <a:pt x="8096" y="822841"/>
                    <a:pt x="7144" y="823793"/>
                  </a:cubicBezTo>
                  <a:lnTo>
                    <a:pt x="31909" y="852368"/>
                  </a:lnTo>
                  <a:cubicBezTo>
                    <a:pt x="32861" y="851416"/>
                    <a:pt x="126206" y="772358"/>
                    <a:pt x="327184" y="679013"/>
                  </a:cubicBezTo>
                  <a:cubicBezTo>
                    <a:pt x="328136" y="680918"/>
                    <a:pt x="329089" y="681871"/>
                    <a:pt x="330994" y="681871"/>
                  </a:cubicBezTo>
                  <a:cubicBezTo>
                    <a:pt x="331946" y="681871"/>
                    <a:pt x="332899" y="681871"/>
                    <a:pt x="332899" y="681871"/>
                  </a:cubicBezTo>
                  <a:cubicBezTo>
                    <a:pt x="986314" y="414218"/>
                    <a:pt x="1797844" y="472321"/>
                    <a:pt x="1805464" y="472321"/>
                  </a:cubicBezTo>
                  <a:cubicBezTo>
                    <a:pt x="1808321" y="472321"/>
                    <a:pt x="1810226" y="470416"/>
                    <a:pt x="1810226" y="467558"/>
                  </a:cubicBezTo>
                  <a:cubicBezTo>
                    <a:pt x="1811179" y="465653"/>
                    <a:pt x="1808321" y="463748"/>
                    <a:pt x="1806416" y="463748"/>
                  </a:cubicBezTo>
                  <a:close/>
                </a:path>
              </a:pathLst>
            </a:custGeom>
            <a:solidFill>
              <a:srgbClr val="F9F8F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 dirty="0"/>
            </a:p>
          </p:txBody>
        </p:sp>
        <p:sp>
          <p:nvSpPr>
            <p:cNvPr id="155" name="Freeform: Shape 154">
              <a:extLst>
                <a:ext uri="{FF2B5EF4-FFF2-40B4-BE49-F238E27FC236}">
                  <a16:creationId xmlns="" xmlns:a16="http://schemas.microsoft.com/office/drawing/2014/main" id="{80DD2980-3734-42F8-BE18-6DD2EF85E9C2}"/>
                </a:ext>
              </a:extLst>
            </p:cNvPr>
            <p:cNvSpPr/>
            <p:nvPr/>
          </p:nvSpPr>
          <p:spPr>
            <a:xfrm>
              <a:off x="4297199" y="2767117"/>
              <a:ext cx="1809750" cy="942975"/>
            </a:xfrm>
            <a:custGeom>
              <a:avLst/>
              <a:gdLst>
                <a:gd name="connsiteX0" fmla="*/ 1811179 w 1809750"/>
                <a:gd name="connsiteY0" fmla="*/ 915250 h 942975"/>
                <a:gd name="connsiteX1" fmla="*/ 1796891 w 1809750"/>
                <a:gd name="connsiteY1" fmla="*/ 903820 h 942975"/>
                <a:gd name="connsiteX2" fmla="*/ 1809274 w 1809750"/>
                <a:gd name="connsiteY2" fmla="*/ 890485 h 942975"/>
                <a:gd name="connsiteX3" fmla="*/ 1779746 w 1809750"/>
                <a:gd name="connsiteY3" fmla="*/ 865720 h 942975"/>
                <a:gd name="connsiteX4" fmla="*/ 451009 w 1809750"/>
                <a:gd name="connsiteY4" fmla="*/ 7517 h 942975"/>
                <a:gd name="connsiteX5" fmla="*/ 444341 w 1809750"/>
                <a:gd name="connsiteY5" fmla="*/ 9422 h 942975"/>
                <a:gd name="connsiteX6" fmla="*/ 446246 w 1809750"/>
                <a:gd name="connsiteY6" fmla="*/ 16090 h 942975"/>
                <a:gd name="connsiteX7" fmla="*/ 1745456 w 1809750"/>
                <a:gd name="connsiteY7" fmla="*/ 839050 h 942975"/>
                <a:gd name="connsiteX8" fmla="*/ 1381601 w 1809750"/>
                <a:gd name="connsiteY8" fmla="*/ 621880 h 942975"/>
                <a:gd name="connsiteX9" fmla="*/ 168116 w 1809750"/>
                <a:gd name="connsiteY9" fmla="*/ 304697 h 942975"/>
                <a:gd name="connsiteX10" fmla="*/ 147161 w 1809750"/>
                <a:gd name="connsiteY10" fmla="*/ 322795 h 942975"/>
                <a:gd name="connsiteX11" fmla="*/ 164306 w 1809750"/>
                <a:gd name="connsiteY11" fmla="*/ 342797 h 942975"/>
                <a:gd name="connsiteX12" fmla="*/ 1363504 w 1809750"/>
                <a:gd name="connsiteY12" fmla="*/ 657122 h 942975"/>
                <a:gd name="connsiteX13" fmla="*/ 1436846 w 1809750"/>
                <a:gd name="connsiteY13" fmla="*/ 694270 h 942975"/>
                <a:gd name="connsiteX14" fmla="*/ 97631 w 1809750"/>
                <a:gd name="connsiteY14" fmla="*/ 385660 h 942975"/>
                <a:gd name="connsiteX15" fmla="*/ 92869 w 1809750"/>
                <a:gd name="connsiteY15" fmla="*/ 390422 h 942975"/>
                <a:gd name="connsiteX16" fmla="*/ 97631 w 1809750"/>
                <a:gd name="connsiteY16" fmla="*/ 395185 h 942975"/>
                <a:gd name="connsiteX17" fmla="*/ 1475899 w 1809750"/>
                <a:gd name="connsiteY17" fmla="*/ 720940 h 942975"/>
                <a:gd name="connsiteX18" fmla="*/ 1397794 w 1809750"/>
                <a:gd name="connsiteY18" fmla="*/ 687602 h 942975"/>
                <a:gd name="connsiteX19" fmla="*/ 70009 w 1809750"/>
                <a:gd name="connsiteY19" fmla="*/ 446620 h 942975"/>
                <a:gd name="connsiteX20" fmla="*/ 50006 w 1809750"/>
                <a:gd name="connsiteY20" fmla="*/ 464717 h 942975"/>
                <a:gd name="connsiteX21" fmla="*/ 68104 w 1809750"/>
                <a:gd name="connsiteY21" fmla="*/ 484720 h 942975"/>
                <a:gd name="connsiteX22" fmla="*/ 1381601 w 1809750"/>
                <a:gd name="connsiteY22" fmla="*/ 721892 h 942975"/>
                <a:gd name="connsiteX23" fmla="*/ 1395889 w 1809750"/>
                <a:gd name="connsiteY23" fmla="*/ 727607 h 942975"/>
                <a:gd name="connsiteX24" fmla="*/ 11906 w 1809750"/>
                <a:gd name="connsiteY24" fmla="*/ 554252 h 942975"/>
                <a:gd name="connsiteX25" fmla="*/ 7144 w 1809750"/>
                <a:gd name="connsiteY25" fmla="*/ 559015 h 942975"/>
                <a:gd name="connsiteX26" fmla="*/ 11906 w 1809750"/>
                <a:gd name="connsiteY26" fmla="*/ 563777 h 942975"/>
                <a:gd name="connsiteX27" fmla="*/ 1484471 w 1809750"/>
                <a:gd name="connsiteY27" fmla="*/ 773327 h 942975"/>
                <a:gd name="connsiteX28" fmla="*/ 1486376 w 1809750"/>
                <a:gd name="connsiteY28" fmla="*/ 773327 h 942975"/>
                <a:gd name="connsiteX29" fmla="*/ 1490186 w 1809750"/>
                <a:gd name="connsiteY29" fmla="*/ 770470 h 942975"/>
                <a:gd name="connsiteX30" fmla="*/ 1785461 w 1809750"/>
                <a:gd name="connsiteY30" fmla="*/ 943825 h 942975"/>
                <a:gd name="connsiteX31" fmla="*/ 1811179 w 1809750"/>
                <a:gd name="connsiteY31" fmla="*/ 915250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09750" h="942975">
                  <a:moveTo>
                    <a:pt x="1811179" y="915250"/>
                  </a:moveTo>
                  <a:cubicBezTo>
                    <a:pt x="1810226" y="914297"/>
                    <a:pt x="1805464" y="910487"/>
                    <a:pt x="1796891" y="903820"/>
                  </a:cubicBezTo>
                  <a:lnTo>
                    <a:pt x="1809274" y="890485"/>
                  </a:lnTo>
                  <a:cubicBezTo>
                    <a:pt x="1807369" y="889532"/>
                    <a:pt x="1797844" y="880007"/>
                    <a:pt x="1779746" y="865720"/>
                  </a:cubicBezTo>
                  <a:cubicBezTo>
                    <a:pt x="1303496" y="268502"/>
                    <a:pt x="459581" y="12280"/>
                    <a:pt x="451009" y="7517"/>
                  </a:cubicBezTo>
                  <a:cubicBezTo>
                    <a:pt x="448151" y="6565"/>
                    <a:pt x="446246" y="7517"/>
                    <a:pt x="444341" y="9422"/>
                  </a:cubicBezTo>
                  <a:cubicBezTo>
                    <a:pt x="443389" y="11327"/>
                    <a:pt x="444341" y="14185"/>
                    <a:pt x="446246" y="16090"/>
                  </a:cubicBezTo>
                  <a:cubicBezTo>
                    <a:pt x="453866" y="19900"/>
                    <a:pt x="1267301" y="266597"/>
                    <a:pt x="1745456" y="839050"/>
                  </a:cubicBezTo>
                  <a:cubicBezTo>
                    <a:pt x="1678781" y="789520"/>
                    <a:pt x="1558766" y="707605"/>
                    <a:pt x="1381601" y="621880"/>
                  </a:cubicBezTo>
                  <a:cubicBezTo>
                    <a:pt x="1126331" y="498055"/>
                    <a:pt x="754856" y="350417"/>
                    <a:pt x="168116" y="304697"/>
                  </a:cubicBezTo>
                  <a:cubicBezTo>
                    <a:pt x="157639" y="303745"/>
                    <a:pt x="148114" y="311365"/>
                    <a:pt x="147161" y="322795"/>
                  </a:cubicBezTo>
                  <a:cubicBezTo>
                    <a:pt x="146209" y="333272"/>
                    <a:pt x="153829" y="341845"/>
                    <a:pt x="164306" y="342797"/>
                  </a:cubicBezTo>
                  <a:cubicBezTo>
                    <a:pt x="744379" y="388517"/>
                    <a:pt x="1110139" y="534250"/>
                    <a:pt x="1363504" y="657122"/>
                  </a:cubicBezTo>
                  <a:cubicBezTo>
                    <a:pt x="1389221" y="669505"/>
                    <a:pt x="1413986" y="681887"/>
                    <a:pt x="1436846" y="694270"/>
                  </a:cubicBezTo>
                  <a:cubicBezTo>
                    <a:pt x="791051" y="396137"/>
                    <a:pt x="105251" y="385660"/>
                    <a:pt x="97631" y="385660"/>
                  </a:cubicBezTo>
                  <a:cubicBezTo>
                    <a:pt x="94774" y="385660"/>
                    <a:pt x="92869" y="387565"/>
                    <a:pt x="92869" y="390422"/>
                  </a:cubicBezTo>
                  <a:cubicBezTo>
                    <a:pt x="92869" y="393280"/>
                    <a:pt x="94774" y="395185"/>
                    <a:pt x="97631" y="395185"/>
                  </a:cubicBezTo>
                  <a:cubicBezTo>
                    <a:pt x="106204" y="395185"/>
                    <a:pt x="819626" y="405662"/>
                    <a:pt x="1475899" y="720940"/>
                  </a:cubicBezTo>
                  <a:cubicBezTo>
                    <a:pt x="1451134" y="710462"/>
                    <a:pt x="1425416" y="699032"/>
                    <a:pt x="1397794" y="687602"/>
                  </a:cubicBezTo>
                  <a:cubicBezTo>
                    <a:pt x="1141571" y="582827"/>
                    <a:pt x="704374" y="473290"/>
                    <a:pt x="70009" y="446620"/>
                  </a:cubicBezTo>
                  <a:cubicBezTo>
                    <a:pt x="59531" y="446620"/>
                    <a:pt x="50959" y="454240"/>
                    <a:pt x="50006" y="464717"/>
                  </a:cubicBezTo>
                  <a:cubicBezTo>
                    <a:pt x="50006" y="475195"/>
                    <a:pt x="57626" y="483767"/>
                    <a:pt x="68104" y="484720"/>
                  </a:cubicBezTo>
                  <a:cubicBezTo>
                    <a:pt x="695801" y="511390"/>
                    <a:pt x="1128236" y="619975"/>
                    <a:pt x="1381601" y="721892"/>
                  </a:cubicBezTo>
                  <a:cubicBezTo>
                    <a:pt x="1386364" y="723797"/>
                    <a:pt x="1391126" y="725702"/>
                    <a:pt x="1395889" y="727607"/>
                  </a:cubicBezTo>
                  <a:cubicBezTo>
                    <a:pt x="758666" y="501865"/>
                    <a:pt x="19526" y="554252"/>
                    <a:pt x="11906" y="554252"/>
                  </a:cubicBezTo>
                  <a:cubicBezTo>
                    <a:pt x="9049" y="554252"/>
                    <a:pt x="7144" y="556157"/>
                    <a:pt x="7144" y="559015"/>
                  </a:cubicBezTo>
                  <a:cubicBezTo>
                    <a:pt x="7144" y="561872"/>
                    <a:pt x="9049" y="563777"/>
                    <a:pt x="11906" y="563777"/>
                  </a:cubicBezTo>
                  <a:cubicBezTo>
                    <a:pt x="20479" y="563777"/>
                    <a:pt x="831056" y="505675"/>
                    <a:pt x="1484471" y="773327"/>
                  </a:cubicBezTo>
                  <a:cubicBezTo>
                    <a:pt x="1485424" y="773327"/>
                    <a:pt x="1486376" y="773327"/>
                    <a:pt x="1486376" y="773327"/>
                  </a:cubicBezTo>
                  <a:cubicBezTo>
                    <a:pt x="1488281" y="773327"/>
                    <a:pt x="1489234" y="772375"/>
                    <a:pt x="1490186" y="770470"/>
                  </a:cubicBezTo>
                  <a:cubicBezTo>
                    <a:pt x="1690211" y="863815"/>
                    <a:pt x="1783556" y="942872"/>
                    <a:pt x="1785461" y="943825"/>
                  </a:cubicBezTo>
                  <a:lnTo>
                    <a:pt x="1811179" y="915250"/>
                  </a:lnTo>
                  <a:close/>
                </a:path>
              </a:pathLst>
            </a:custGeom>
            <a:solidFill>
              <a:srgbClr val="F9F8F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 dirty="0"/>
            </a:p>
          </p:txBody>
        </p:sp>
      </p:grpSp>
      <p:grpSp>
        <p:nvGrpSpPr>
          <p:cNvPr id="156" name="Group 155">
            <a:extLst>
              <a:ext uri="{FF2B5EF4-FFF2-40B4-BE49-F238E27FC236}">
                <a16:creationId xmlns="" xmlns:a16="http://schemas.microsoft.com/office/drawing/2014/main" id="{6C3405EF-FB82-4417-B5DA-8AFAE3494FA1}"/>
              </a:ext>
            </a:extLst>
          </p:cNvPr>
          <p:cNvGrpSpPr/>
          <p:nvPr/>
        </p:nvGrpSpPr>
        <p:grpSpPr>
          <a:xfrm>
            <a:off x="4065270" y="1251488"/>
            <a:ext cx="4733719" cy="1658429"/>
            <a:chOff x="-2312971" y="1930801"/>
            <a:chExt cx="12183754" cy="4016330"/>
          </a:xfrm>
        </p:grpSpPr>
        <p:sp>
          <p:nvSpPr>
            <p:cNvPr id="157" name="Freeform 2">
              <a:extLst>
                <a:ext uri="{FF2B5EF4-FFF2-40B4-BE49-F238E27FC236}">
                  <a16:creationId xmlns="" xmlns:a16="http://schemas.microsoft.com/office/drawing/2014/main" id="{036DB8F0-32A7-42C8-B578-440944EE46CC}"/>
                </a:ext>
              </a:extLst>
            </p:cNvPr>
            <p:cNvSpPr/>
            <p:nvPr/>
          </p:nvSpPr>
          <p:spPr>
            <a:xfrm>
              <a:off x="-2312971" y="1930803"/>
              <a:ext cx="12183754" cy="4016328"/>
            </a:xfrm>
            <a:custGeom>
              <a:avLst/>
              <a:gdLst>
                <a:gd name="connsiteX0" fmla="*/ 0 w 9096375"/>
                <a:gd name="connsiteY0" fmla="*/ 2457450 h 2466975"/>
                <a:gd name="connsiteX1" fmla="*/ 6610350 w 9096375"/>
                <a:gd name="connsiteY1" fmla="*/ 2457450 h 2466975"/>
                <a:gd name="connsiteX2" fmla="*/ 6591300 w 9096375"/>
                <a:gd name="connsiteY2" fmla="*/ 2219325 h 2466975"/>
                <a:gd name="connsiteX3" fmla="*/ 6000750 w 9096375"/>
                <a:gd name="connsiteY3" fmla="*/ 1152525 h 2466975"/>
                <a:gd name="connsiteX4" fmla="*/ 6124575 w 9096375"/>
                <a:gd name="connsiteY4" fmla="*/ 1009650 h 2466975"/>
                <a:gd name="connsiteX5" fmla="*/ 6619875 w 9096375"/>
                <a:gd name="connsiteY5" fmla="*/ 1466850 h 2466975"/>
                <a:gd name="connsiteX6" fmla="*/ 6562725 w 9096375"/>
                <a:gd name="connsiteY6" fmla="*/ 0 h 2466975"/>
                <a:gd name="connsiteX7" fmla="*/ 6838950 w 9096375"/>
                <a:gd name="connsiteY7" fmla="*/ 9525 h 2466975"/>
                <a:gd name="connsiteX8" fmla="*/ 6905625 w 9096375"/>
                <a:gd name="connsiteY8" fmla="*/ 981075 h 2466975"/>
                <a:gd name="connsiteX9" fmla="*/ 7239000 w 9096375"/>
                <a:gd name="connsiteY9" fmla="*/ 981075 h 2466975"/>
                <a:gd name="connsiteX10" fmla="*/ 7629525 w 9096375"/>
                <a:gd name="connsiteY10" fmla="*/ 981075 h 2466975"/>
                <a:gd name="connsiteX11" fmla="*/ 7915275 w 9096375"/>
                <a:gd name="connsiteY11" fmla="*/ 981075 h 2466975"/>
                <a:gd name="connsiteX12" fmla="*/ 7896225 w 9096375"/>
                <a:gd name="connsiteY12" fmla="*/ 1781175 h 2466975"/>
                <a:gd name="connsiteX13" fmla="*/ 7658100 w 9096375"/>
                <a:gd name="connsiteY13" fmla="*/ 2466975 h 2466975"/>
                <a:gd name="connsiteX14" fmla="*/ 9096375 w 9096375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24575 w 9144000"/>
                <a:gd name="connsiteY4" fmla="*/ 1009650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24575 w 9144000"/>
                <a:gd name="connsiteY4" fmla="*/ 1009650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24575 w 9144000"/>
                <a:gd name="connsiteY4" fmla="*/ 1009650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24575 w 9144000"/>
                <a:gd name="connsiteY4" fmla="*/ 1009650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24575 w 9144000"/>
                <a:gd name="connsiteY4" fmla="*/ 1009650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57493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7726 w 9144000"/>
                <a:gd name="connsiteY4" fmla="*/ 984046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7726 w 9144000"/>
                <a:gd name="connsiteY4" fmla="*/ 984046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7726 w 9144000"/>
                <a:gd name="connsiteY4" fmla="*/ 984046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7726 w 9144000"/>
                <a:gd name="connsiteY4" fmla="*/ 984046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7726 w 9144000"/>
                <a:gd name="connsiteY4" fmla="*/ 984046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7726 w 9144000"/>
                <a:gd name="connsiteY4" fmla="*/ 984046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553469 h 2562994"/>
                <a:gd name="connsiteX1" fmla="*/ 6592062 w 9144000"/>
                <a:gd name="connsiteY1" fmla="*/ 2560785 h 2562994"/>
                <a:gd name="connsiteX2" fmla="*/ 6591300 w 9144000"/>
                <a:gd name="connsiteY2" fmla="*/ 2315344 h 2562994"/>
                <a:gd name="connsiteX3" fmla="*/ 6000750 w 9144000"/>
                <a:gd name="connsiteY3" fmla="*/ 1248544 h 2562994"/>
                <a:gd name="connsiteX4" fmla="*/ 6197726 w 9144000"/>
                <a:gd name="connsiteY4" fmla="*/ 1080065 h 2562994"/>
                <a:gd name="connsiteX5" fmla="*/ 6619875 w 9144000"/>
                <a:gd name="connsiteY5" fmla="*/ 1562869 h 2562994"/>
                <a:gd name="connsiteX6" fmla="*/ 6562725 w 9144000"/>
                <a:gd name="connsiteY6" fmla="*/ 96019 h 2562994"/>
                <a:gd name="connsiteX7" fmla="*/ 6838950 w 9144000"/>
                <a:gd name="connsiteY7" fmla="*/ 105544 h 2562994"/>
                <a:gd name="connsiteX8" fmla="*/ 6905625 w 9144000"/>
                <a:gd name="connsiteY8" fmla="*/ 1077094 h 2562994"/>
                <a:gd name="connsiteX9" fmla="*/ 7239000 w 9144000"/>
                <a:gd name="connsiteY9" fmla="*/ 1077094 h 2562994"/>
                <a:gd name="connsiteX10" fmla="*/ 7629525 w 9144000"/>
                <a:gd name="connsiteY10" fmla="*/ 1077094 h 2562994"/>
                <a:gd name="connsiteX11" fmla="*/ 7915275 w 9144000"/>
                <a:gd name="connsiteY11" fmla="*/ 1077094 h 2562994"/>
                <a:gd name="connsiteX12" fmla="*/ 7896225 w 9144000"/>
                <a:gd name="connsiteY12" fmla="*/ 1877194 h 2562994"/>
                <a:gd name="connsiteX13" fmla="*/ 7658100 w 9144000"/>
                <a:gd name="connsiteY13" fmla="*/ 2562994 h 2562994"/>
                <a:gd name="connsiteX14" fmla="*/ 9144000 w 9144000"/>
                <a:gd name="connsiteY14" fmla="*/ 2562994 h 2562994"/>
                <a:gd name="connsiteX0" fmla="*/ 0 w 9144000"/>
                <a:gd name="connsiteY0" fmla="*/ 2613374 h 2622899"/>
                <a:gd name="connsiteX1" fmla="*/ 6592062 w 9144000"/>
                <a:gd name="connsiteY1" fmla="*/ 2620690 h 2622899"/>
                <a:gd name="connsiteX2" fmla="*/ 6591300 w 9144000"/>
                <a:gd name="connsiteY2" fmla="*/ 2375249 h 2622899"/>
                <a:gd name="connsiteX3" fmla="*/ 6000750 w 9144000"/>
                <a:gd name="connsiteY3" fmla="*/ 1308449 h 2622899"/>
                <a:gd name="connsiteX4" fmla="*/ 6197726 w 9144000"/>
                <a:gd name="connsiteY4" fmla="*/ 1139970 h 2622899"/>
                <a:gd name="connsiteX5" fmla="*/ 6619875 w 9144000"/>
                <a:gd name="connsiteY5" fmla="*/ 1622774 h 2622899"/>
                <a:gd name="connsiteX6" fmla="*/ 6562725 w 9144000"/>
                <a:gd name="connsiteY6" fmla="*/ 155924 h 2622899"/>
                <a:gd name="connsiteX7" fmla="*/ 6838950 w 9144000"/>
                <a:gd name="connsiteY7" fmla="*/ 165449 h 2622899"/>
                <a:gd name="connsiteX8" fmla="*/ 6905625 w 9144000"/>
                <a:gd name="connsiteY8" fmla="*/ 1136999 h 2622899"/>
                <a:gd name="connsiteX9" fmla="*/ 7239000 w 9144000"/>
                <a:gd name="connsiteY9" fmla="*/ 1136999 h 2622899"/>
                <a:gd name="connsiteX10" fmla="*/ 7629525 w 9144000"/>
                <a:gd name="connsiteY10" fmla="*/ 1136999 h 2622899"/>
                <a:gd name="connsiteX11" fmla="*/ 7915275 w 9144000"/>
                <a:gd name="connsiteY11" fmla="*/ 1136999 h 2622899"/>
                <a:gd name="connsiteX12" fmla="*/ 7896225 w 9144000"/>
                <a:gd name="connsiteY12" fmla="*/ 1937099 h 2622899"/>
                <a:gd name="connsiteX13" fmla="*/ 7658100 w 9144000"/>
                <a:gd name="connsiteY13" fmla="*/ 2622899 h 2622899"/>
                <a:gd name="connsiteX14" fmla="*/ 9144000 w 9144000"/>
                <a:gd name="connsiteY14" fmla="*/ 2622899 h 2622899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15275 w 9144000"/>
                <a:gd name="connsiteY11" fmla="*/ 1149134 h 2635034"/>
                <a:gd name="connsiteX12" fmla="*/ 7877937 w 9144000"/>
                <a:gd name="connsiteY12" fmla="*/ 1945576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15275 w 9144000"/>
                <a:gd name="connsiteY11" fmla="*/ 1149134 h 2635034"/>
                <a:gd name="connsiteX12" fmla="*/ 7877937 w 9144000"/>
                <a:gd name="connsiteY12" fmla="*/ 1945576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15275 w 9144000"/>
                <a:gd name="connsiteY11" fmla="*/ 1149134 h 2635034"/>
                <a:gd name="connsiteX12" fmla="*/ 7877937 w 9144000"/>
                <a:gd name="connsiteY12" fmla="*/ 1945576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15275 w 9144000"/>
                <a:gd name="connsiteY11" fmla="*/ 1149134 h 2635034"/>
                <a:gd name="connsiteX12" fmla="*/ 7877937 w 9144000"/>
                <a:gd name="connsiteY12" fmla="*/ 1945576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22590 w 9144000"/>
                <a:gd name="connsiteY11" fmla="*/ 1167422 h 2635034"/>
                <a:gd name="connsiteX12" fmla="*/ 7877937 w 9144000"/>
                <a:gd name="connsiteY12" fmla="*/ 1945576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22590 w 9144000"/>
                <a:gd name="connsiteY11" fmla="*/ 1167422 h 2635034"/>
                <a:gd name="connsiteX12" fmla="*/ 7877937 w 9144000"/>
                <a:gd name="connsiteY12" fmla="*/ 1945576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732165 w 9144000"/>
                <a:gd name="connsiteY11" fmla="*/ 854927 h 2635034"/>
                <a:gd name="connsiteX12" fmla="*/ 7922590 w 9144000"/>
                <a:gd name="connsiteY12" fmla="*/ 1167422 h 2635034"/>
                <a:gd name="connsiteX13" fmla="*/ 7877937 w 9144000"/>
                <a:gd name="connsiteY13" fmla="*/ 1945576 h 2635034"/>
                <a:gd name="connsiteX14" fmla="*/ 7658100 w 9144000"/>
                <a:gd name="connsiteY14" fmla="*/ 2635034 h 2635034"/>
                <a:gd name="connsiteX15" fmla="*/ 9144000 w 9144000"/>
                <a:gd name="connsiteY15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399324 w 9144000"/>
                <a:gd name="connsiteY10" fmla="*/ 792748 h 2635034"/>
                <a:gd name="connsiteX11" fmla="*/ 7625868 w 9144000"/>
                <a:gd name="connsiteY11" fmla="*/ 1178395 h 2635034"/>
                <a:gd name="connsiteX12" fmla="*/ 7732165 w 9144000"/>
                <a:gd name="connsiteY12" fmla="*/ 854927 h 2635034"/>
                <a:gd name="connsiteX13" fmla="*/ 7922590 w 9144000"/>
                <a:gd name="connsiteY13" fmla="*/ 1167422 h 2635034"/>
                <a:gd name="connsiteX14" fmla="*/ 7877937 w 9144000"/>
                <a:gd name="connsiteY14" fmla="*/ 1945576 h 2635034"/>
                <a:gd name="connsiteX15" fmla="*/ 7658100 w 9144000"/>
                <a:gd name="connsiteY15" fmla="*/ 2635034 h 2635034"/>
                <a:gd name="connsiteX16" fmla="*/ 9144000 w 9144000"/>
                <a:gd name="connsiteY16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39000 w 9144000"/>
                <a:gd name="connsiteY10" fmla="*/ 1149134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39000 w 9144000"/>
                <a:gd name="connsiteY10" fmla="*/ 1149134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39000 w 9144000"/>
                <a:gd name="connsiteY10" fmla="*/ 1149134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39000 w 9144000"/>
                <a:gd name="connsiteY10" fmla="*/ 1149134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39000 w 9144000"/>
                <a:gd name="connsiteY10" fmla="*/ 1149134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39000 w 9144000"/>
                <a:gd name="connsiteY10" fmla="*/ 1149134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39000 w 9144000"/>
                <a:gd name="connsiteY10" fmla="*/ 1149134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39000 w 9144000"/>
                <a:gd name="connsiteY10" fmla="*/ 1149134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56449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5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5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5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106715 w 9144000"/>
                <a:gd name="connsiteY9" fmla="*/ 730568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798002 w 9144000"/>
                <a:gd name="connsiteY16" fmla="*/ 2383804 h 2635034"/>
                <a:gd name="connsiteX17" fmla="*/ 7658100 w 9144000"/>
                <a:gd name="connsiteY17" fmla="*/ 2635034 h 2635034"/>
                <a:gd name="connsiteX18" fmla="*/ 9144000 w 9144000"/>
                <a:gd name="connsiteY18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798002 w 9144000"/>
                <a:gd name="connsiteY16" fmla="*/ 2383804 h 2635034"/>
                <a:gd name="connsiteX17" fmla="*/ 7658100 w 9144000"/>
                <a:gd name="connsiteY17" fmla="*/ 2635034 h 2635034"/>
                <a:gd name="connsiteX18" fmla="*/ 9144000 w 9144000"/>
                <a:gd name="connsiteY18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798002 w 9144000"/>
                <a:gd name="connsiteY16" fmla="*/ 2383804 h 2635034"/>
                <a:gd name="connsiteX17" fmla="*/ 7658100 w 9144000"/>
                <a:gd name="connsiteY17" fmla="*/ 2635034 h 2635034"/>
                <a:gd name="connsiteX18" fmla="*/ 9144000 w 9144000"/>
                <a:gd name="connsiteY18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798002 w 9144000"/>
                <a:gd name="connsiteY16" fmla="*/ 2317968 h 2635034"/>
                <a:gd name="connsiteX17" fmla="*/ 7658100 w 9144000"/>
                <a:gd name="connsiteY17" fmla="*/ 2635034 h 2635034"/>
                <a:gd name="connsiteX18" fmla="*/ 9144000 w 9144000"/>
                <a:gd name="connsiteY18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798002 w 9144000"/>
                <a:gd name="connsiteY16" fmla="*/ 2317968 h 2635034"/>
                <a:gd name="connsiteX17" fmla="*/ 7658100 w 9144000"/>
                <a:gd name="connsiteY17" fmla="*/ 2635034 h 2635034"/>
                <a:gd name="connsiteX18" fmla="*/ 9144000 w 9144000"/>
                <a:gd name="connsiteY18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798002 w 9144000"/>
                <a:gd name="connsiteY16" fmla="*/ 2317968 h 2635034"/>
                <a:gd name="connsiteX17" fmla="*/ 7723937 w 9144000"/>
                <a:gd name="connsiteY17" fmla="*/ 2635034 h 2635034"/>
                <a:gd name="connsiteX18" fmla="*/ 9144000 w 9144000"/>
                <a:gd name="connsiteY18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798002 w 9144000"/>
                <a:gd name="connsiteY16" fmla="*/ 2317968 h 2635034"/>
                <a:gd name="connsiteX17" fmla="*/ 7723937 w 9144000"/>
                <a:gd name="connsiteY17" fmla="*/ 2635034 h 2635034"/>
                <a:gd name="connsiteX18" fmla="*/ 9144000 w 9144000"/>
                <a:gd name="connsiteY18" fmla="*/ 2635034 h 2635034"/>
                <a:gd name="connsiteX0" fmla="*/ 0 w 4869712"/>
                <a:gd name="connsiteY0" fmla="*/ 2636141 h 2636599"/>
                <a:gd name="connsiteX1" fmla="*/ 2317774 w 4869712"/>
                <a:gd name="connsiteY1" fmla="*/ 2632825 h 2636599"/>
                <a:gd name="connsiteX2" fmla="*/ 2317012 w 4869712"/>
                <a:gd name="connsiteY2" fmla="*/ 2387384 h 2636599"/>
                <a:gd name="connsiteX3" fmla="*/ 1726462 w 4869712"/>
                <a:gd name="connsiteY3" fmla="*/ 1320584 h 2636599"/>
                <a:gd name="connsiteX4" fmla="*/ 1923438 w 4869712"/>
                <a:gd name="connsiteY4" fmla="*/ 1152105 h 2636599"/>
                <a:gd name="connsiteX5" fmla="*/ 2345587 w 4869712"/>
                <a:gd name="connsiteY5" fmla="*/ 1634909 h 2636599"/>
                <a:gd name="connsiteX6" fmla="*/ 2288437 w 4869712"/>
                <a:gd name="connsiteY6" fmla="*/ 168059 h 2636599"/>
                <a:gd name="connsiteX7" fmla="*/ 2564662 w 4869712"/>
                <a:gd name="connsiteY7" fmla="*/ 177584 h 2636599"/>
                <a:gd name="connsiteX8" fmla="*/ 2631337 w 4869712"/>
                <a:gd name="connsiteY8" fmla="*/ 1149134 h 2636599"/>
                <a:gd name="connsiteX9" fmla="*/ 2817796 w 4869712"/>
                <a:gd name="connsiteY9" fmla="*/ 723252 h 2636599"/>
                <a:gd name="connsiteX10" fmla="*/ 2986657 w 4869712"/>
                <a:gd name="connsiteY10" fmla="*/ 1152791 h 2636599"/>
                <a:gd name="connsiteX11" fmla="*/ 3172585 w 4869712"/>
                <a:gd name="connsiteY11" fmla="*/ 763487 h 2636599"/>
                <a:gd name="connsiteX12" fmla="*/ 3347922 w 4869712"/>
                <a:gd name="connsiteY12" fmla="*/ 1178395 h 2636599"/>
                <a:gd name="connsiteX13" fmla="*/ 3501768 w 4869712"/>
                <a:gd name="connsiteY13" fmla="*/ 840297 h 2636599"/>
                <a:gd name="connsiteX14" fmla="*/ 3648302 w 4869712"/>
                <a:gd name="connsiteY14" fmla="*/ 1167422 h 2636599"/>
                <a:gd name="connsiteX15" fmla="*/ 3640225 w 4869712"/>
                <a:gd name="connsiteY15" fmla="*/ 1945576 h 2636599"/>
                <a:gd name="connsiteX16" fmla="*/ 3523714 w 4869712"/>
                <a:gd name="connsiteY16" fmla="*/ 2317968 h 2636599"/>
                <a:gd name="connsiteX17" fmla="*/ 3449649 w 4869712"/>
                <a:gd name="connsiteY17" fmla="*/ 2635034 h 2636599"/>
                <a:gd name="connsiteX18" fmla="*/ 4869712 w 4869712"/>
                <a:gd name="connsiteY18" fmla="*/ 2635034 h 2636599"/>
                <a:gd name="connsiteX0" fmla="*/ 0 w 4869712"/>
                <a:gd name="connsiteY0" fmla="*/ 2636141 h 2636141"/>
                <a:gd name="connsiteX1" fmla="*/ 2317774 w 4869712"/>
                <a:gd name="connsiteY1" fmla="*/ 2632825 h 2636141"/>
                <a:gd name="connsiteX2" fmla="*/ 2317012 w 4869712"/>
                <a:gd name="connsiteY2" fmla="*/ 2387384 h 2636141"/>
                <a:gd name="connsiteX3" fmla="*/ 1726462 w 4869712"/>
                <a:gd name="connsiteY3" fmla="*/ 1320584 h 2636141"/>
                <a:gd name="connsiteX4" fmla="*/ 1923438 w 4869712"/>
                <a:gd name="connsiteY4" fmla="*/ 1152105 h 2636141"/>
                <a:gd name="connsiteX5" fmla="*/ 2345587 w 4869712"/>
                <a:gd name="connsiteY5" fmla="*/ 1634909 h 2636141"/>
                <a:gd name="connsiteX6" fmla="*/ 2288437 w 4869712"/>
                <a:gd name="connsiteY6" fmla="*/ 168059 h 2636141"/>
                <a:gd name="connsiteX7" fmla="*/ 2564662 w 4869712"/>
                <a:gd name="connsiteY7" fmla="*/ 177584 h 2636141"/>
                <a:gd name="connsiteX8" fmla="*/ 2631337 w 4869712"/>
                <a:gd name="connsiteY8" fmla="*/ 1149134 h 2636141"/>
                <a:gd name="connsiteX9" fmla="*/ 2817796 w 4869712"/>
                <a:gd name="connsiteY9" fmla="*/ 723252 h 2636141"/>
                <a:gd name="connsiteX10" fmla="*/ 2986657 w 4869712"/>
                <a:gd name="connsiteY10" fmla="*/ 1152791 h 2636141"/>
                <a:gd name="connsiteX11" fmla="*/ 3172585 w 4869712"/>
                <a:gd name="connsiteY11" fmla="*/ 763487 h 2636141"/>
                <a:gd name="connsiteX12" fmla="*/ 3347922 w 4869712"/>
                <a:gd name="connsiteY12" fmla="*/ 1178395 h 2636141"/>
                <a:gd name="connsiteX13" fmla="*/ 3501768 w 4869712"/>
                <a:gd name="connsiteY13" fmla="*/ 840297 h 2636141"/>
                <a:gd name="connsiteX14" fmla="*/ 3648302 w 4869712"/>
                <a:gd name="connsiteY14" fmla="*/ 1167422 h 2636141"/>
                <a:gd name="connsiteX15" fmla="*/ 3640225 w 4869712"/>
                <a:gd name="connsiteY15" fmla="*/ 1945576 h 2636141"/>
                <a:gd name="connsiteX16" fmla="*/ 3523714 w 4869712"/>
                <a:gd name="connsiteY16" fmla="*/ 2317968 h 2636141"/>
                <a:gd name="connsiteX17" fmla="*/ 3449649 w 4869712"/>
                <a:gd name="connsiteY17" fmla="*/ 2635034 h 2636141"/>
                <a:gd name="connsiteX18" fmla="*/ 4869712 w 4869712"/>
                <a:gd name="connsiteY18" fmla="*/ 2635034 h 2636141"/>
                <a:gd name="connsiteX0" fmla="*/ 0 w 4869712"/>
                <a:gd name="connsiteY0" fmla="*/ 2636141 h 2640802"/>
                <a:gd name="connsiteX1" fmla="*/ 2317774 w 4869712"/>
                <a:gd name="connsiteY1" fmla="*/ 2632825 h 2640802"/>
                <a:gd name="connsiteX2" fmla="*/ 2317012 w 4869712"/>
                <a:gd name="connsiteY2" fmla="*/ 2387384 h 2640802"/>
                <a:gd name="connsiteX3" fmla="*/ 1726462 w 4869712"/>
                <a:gd name="connsiteY3" fmla="*/ 1320584 h 2640802"/>
                <a:gd name="connsiteX4" fmla="*/ 1923438 w 4869712"/>
                <a:gd name="connsiteY4" fmla="*/ 1152105 h 2640802"/>
                <a:gd name="connsiteX5" fmla="*/ 2345587 w 4869712"/>
                <a:gd name="connsiteY5" fmla="*/ 1634909 h 2640802"/>
                <a:gd name="connsiteX6" fmla="*/ 2288437 w 4869712"/>
                <a:gd name="connsiteY6" fmla="*/ 168059 h 2640802"/>
                <a:gd name="connsiteX7" fmla="*/ 2564662 w 4869712"/>
                <a:gd name="connsiteY7" fmla="*/ 177584 h 2640802"/>
                <a:gd name="connsiteX8" fmla="*/ 2631337 w 4869712"/>
                <a:gd name="connsiteY8" fmla="*/ 1149134 h 2640802"/>
                <a:gd name="connsiteX9" fmla="*/ 2817796 w 4869712"/>
                <a:gd name="connsiteY9" fmla="*/ 723252 h 2640802"/>
                <a:gd name="connsiteX10" fmla="*/ 2986657 w 4869712"/>
                <a:gd name="connsiteY10" fmla="*/ 1152791 h 2640802"/>
                <a:gd name="connsiteX11" fmla="*/ 3172585 w 4869712"/>
                <a:gd name="connsiteY11" fmla="*/ 763487 h 2640802"/>
                <a:gd name="connsiteX12" fmla="*/ 3347922 w 4869712"/>
                <a:gd name="connsiteY12" fmla="*/ 1178395 h 2640802"/>
                <a:gd name="connsiteX13" fmla="*/ 3501768 w 4869712"/>
                <a:gd name="connsiteY13" fmla="*/ 840297 h 2640802"/>
                <a:gd name="connsiteX14" fmla="*/ 3648302 w 4869712"/>
                <a:gd name="connsiteY14" fmla="*/ 1167422 h 2640802"/>
                <a:gd name="connsiteX15" fmla="*/ 3640225 w 4869712"/>
                <a:gd name="connsiteY15" fmla="*/ 1945576 h 2640802"/>
                <a:gd name="connsiteX16" fmla="*/ 3523714 w 4869712"/>
                <a:gd name="connsiteY16" fmla="*/ 2317968 h 2640802"/>
                <a:gd name="connsiteX17" fmla="*/ 3449649 w 4869712"/>
                <a:gd name="connsiteY17" fmla="*/ 2635034 h 2640802"/>
                <a:gd name="connsiteX18" fmla="*/ 4869712 w 4869712"/>
                <a:gd name="connsiteY18" fmla="*/ 2635034 h 2640802"/>
                <a:gd name="connsiteX0" fmla="*/ 0 w 4869712"/>
                <a:gd name="connsiteY0" fmla="*/ 2636141 h 2640802"/>
                <a:gd name="connsiteX1" fmla="*/ 2317774 w 4869712"/>
                <a:gd name="connsiteY1" fmla="*/ 2632825 h 2640802"/>
                <a:gd name="connsiteX2" fmla="*/ 2317012 w 4869712"/>
                <a:gd name="connsiteY2" fmla="*/ 2387384 h 2640802"/>
                <a:gd name="connsiteX3" fmla="*/ 1726462 w 4869712"/>
                <a:gd name="connsiteY3" fmla="*/ 1320584 h 2640802"/>
                <a:gd name="connsiteX4" fmla="*/ 1923438 w 4869712"/>
                <a:gd name="connsiteY4" fmla="*/ 1152105 h 2640802"/>
                <a:gd name="connsiteX5" fmla="*/ 2345587 w 4869712"/>
                <a:gd name="connsiteY5" fmla="*/ 1634909 h 2640802"/>
                <a:gd name="connsiteX6" fmla="*/ 2288437 w 4869712"/>
                <a:gd name="connsiteY6" fmla="*/ 168059 h 2640802"/>
                <a:gd name="connsiteX7" fmla="*/ 2564662 w 4869712"/>
                <a:gd name="connsiteY7" fmla="*/ 177584 h 2640802"/>
                <a:gd name="connsiteX8" fmla="*/ 2631337 w 4869712"/>
                <a:gd name="connsiteY8" fmla="*/ 1149134 h 2640802"/>
                <a:gd name="connsiteX9" fmla="*/ 2817796 w 4869712"/>
                <a:gd name="connsiteY9" fmla="*/ 723252 h 2640802"/>
                <a:gd name="connsiteX10" fmla="*/ 2986657 w 4869712"/>
                <a:gd name="connsiteY10" fmla="*/ 1152791 h 2640802"/>
                <a:gd name="connsiteX11" fmla="*/ 3172585 w 4869712"/>
                <a:gd name="connsiteY11" fmla="*/ 763487 h 2640802"/>
                <a:gd name="connsiteX12" fmla="*/ 3347922 w 4869712"/>
                <a:gd name="connsiteY12" fmla="*/ 1178395 h 2640802"/>
                <a:gd name="connsiteX13" fmla="*/ 3501768 w 4869712"/>
                <a:gd name="connsiteY13" fmla="*/ 840297 h 2640802"/>
                <a:gd name="connsiteX14" fmla="*/ 3648302 w 4869712"/>
                <a:gd name="connsiteY14" fmla="*/ 1167422 h 2640802"/>
                <a:gd name="connsiteX15" fmla="*/ 3640225 w 4869712"/>
                <a:gd name="connsiteY15" fmla="*/ 1945576 h 2640802"/>
                <a:gd name="connsiteX16" fmla="*/ 3523714 w 4869712"/>
                <a:gd name="connsiteY16" fmla="*/ 2317968 h 2640802"/>
                <a:gd name="connsiteX17" fmla="*/ 3449649 w 4869712"/>
                <a:gd name="connsiteY17" fmla="*/ 2635034 h 2640802"/>
                <a:gd name="connsiteX18" fmla="*/ 4869712 w 4869712"/>
                <a:gd name="connsiteY18" fmla="*/ 2635034 h 2640802"/>
                <a:gd name="connsiteX0" fmla="*/ 113906 w 4005423"/>
                <a:gd name="connsiteY0" fmla="*/ 2668039 h 2670195"/>
                <a:gd name="connsiteX1" fmla="*/ 1453485 w 4005423"/>
                <a:gd name="connsiteY1" fmla="*/ 2632825 h 2670195"/>
                <a:gd name="connsiteX2" fmla="*/ 1452723 w 4005423"/>
                <a:gd name="connsiteY2" fmla="*/ 2387384 h 2670195"/>
                <a:gd name="connsiteX3" fmla="*/ 862173 w 4005423"/>
                <a:gd name="connsiteY3" fmla="*/ 1320584 h 2670195"/>
                <a:gd name="connsiteX4" fmla="*/ 1059149 w 4005423"/>
                <a:gd name="connsiteY4" fmla="*/ 1152105 h 2670195"/>
                <a:gd name="connsiteX5" fmla="*/ 1481298 w 4005423"/>
                <a:gd name="connsiteY5" fmla="*/ 1634909 h 2670195"/>
                <a:gd name="connsiteX6" fmla="*/ 1424148 w 4005423"/>
                <a:gd name="connsiteY6" fmla="*/ 168059 h 2670195"/>
                <a:gd name="connsiteX7" fmla="*/ 1700373 w 4005423"/>
                <a:gd name="connsiteY7" fmla="*/ 177584 h 2670195"/>
                <a:gd name="connsiteX8" fmla="*/ 1767048 w 4005423"/>
                <a:gd name="connsiteY8" fmla="*/ 1149134 h 2670195"/>
                <a:gd name="connsiteX9" fmla="*/ 1953507 w 4005423"/>
                <a:gd name="connsiteY9" fmla="*/ 723252 h 2670195"/>
                <a:gd name="connsiteX10" fmla="*/ 2122368 w 4005423"/>
                <a:gd name="connsiteY10" fmla="*/ 1152791 h 2670195"/>
                <a:gd name="connsiteX11" fmla="*/ 2308296 w 4005423"/>
                <a:gd name="connsiteY11" fmla="*/ 763487 h 2670195"/>
                <a:gd name="connsiteX12" fmla="*/ 2483633 w 4005423"/>
                <a:gd name="connsiteY12" fmla="*/ 1178395 h 2670195"/>
                <a:gd name="connsiteX13" fmla="*/ 2637479 w 4005423"/>
                <a:gd name="connsiteY13" fmla="*/ 840297 h 2670195"/>
                <a:gd name="connsiteX14" fmla="*/ 2784013 w 4005423"/>
                <a:gd name="connsiteY14" fmla="*/ 1167422 h 2670195"/>
                <a:gd name="connsiteX15" fmla="*/ 2775936 w 4005423"/>
                <a:gd name="connsiteY15" fmla="*/ 1945576 h 2670195"/>
                <a:gd name="connsiteX16" fmla="*/ 2659425 w 4005423"/>
                <a:gd name="connsiteY16" fmla="*/ 2317968 h 2670195"/>
                <a:gd name="connsiteX17" fmla="*/ 2585360 w 4005423"/>
                <a:gd name="connsiteY17" fmla="*/ 2635034 h 2670195"/>
                <a:gd name="connsiteX18" fmla="*/ 4005423 w 4005423"/>
                <a:gd name="connsiteY18" fmla="*/ 2635034 h 2670195"/>
                <a:gd name="connsiteX0" fmla="*/ 479716 w 3701381"/>
                <a:gd name="connsiteY0" fmla="*/ 3072076 h 3072352"/>
                <a:gd name="connsiteX1" fmla="*/ 1149443 w 3701381"/>
                <a:gd name="connsiteY1" fmla="*/ 2632825 h 3072352"/>
                <a:gd name="connsiteX2" fmla="*/ 1148681 w 3701381"/>
                <a:gd name="connsiteY2" fmla="*/ 2387384 h 3072352"/>
                <a:gd name="connsiteX3" fmla="*/ 558131 w 3701381"/>
                <a:gd name="connsiteY3" fmla="*/ 1320584 h 3072352"/>
                <a:gd name="connsiteX4" fmla="*/ 755107 w 3701381"/>
                <a:gd name="connsiteY4" fmla="*/ 1152105 h 3072352"/>
                <a:gd name="connsiteX5" fmla="*/ 1177256 w 3701381"/>
                <a:gd name="connsiteY5" fmla="*/ 1634909 h 3072352"/>
                <a:gd name="connsiteX6" fmla="*/ 1120106 w 3701381"/>
                <a:gd name="connsiteY6" fmla="*/ 168059 h 3072352"/>
                <a:gd name="connsiteX7" fmla="*/ 1396331 w 3701381"/>
                <a:gd name="connsiteY7" fmla="*/ 177584 h 3072352"/>
                <a:gd name="connsiteX8" fmla="*/ 1463006 w 3701381"/>
                <a:gd name="connsiteY8" fmla="*/ 1149134 h 3072352"/>
                <a:gd name="connsiteX9" fmla="*/ 1649465 w 3701381"/>
                <a:gd name="connsiteY9" fmla="*/ 723252 h 3072352"/>
                <a:gd name="connsiteX10" fmla="*/ 1818326 w 3701381"/>
                <a:gd name="connsiteY10" fmla="*/ 1152791 h 3072352"/>
                <a:gd name="connsiteX11" fmla="*/ 2004254 w 3701381"/>
                <a:gd name="connsiteY11" fmla="*/ 763487 h 3072352"/>
                <a:gd name="connsiteX12" fmla="*/ 2179591 w 3701381"/>
                <a:gd name="connsiteY12" fmla="*/ 1178395 h 3072352"/>
                <a:gd name="connsiteX13" fmla="*/ 2333437 w 3701381"/>
                <a:gd name="connsiteY13" fmla="*/ 840297 h 3072352"/>
                <a:gd name="connsiteX14" fmla="*/ 2479971 w 3701381"/>
                <a:gd name="connsiteY14" fmla="*/ 1167422 h 3072352"/>
                <a:gd name="connsiteX15" fmla="*/ 2471894 w 3701381"/>
                <a:gd name="connsiteY15" fmla="*/ 1945576 h 3072352"/>
                <a:gd name="connsiteX16" fmla="*/ 2355383 w 3701381"/>
                <a:gd name="connsiteY16" fmla="*/ 2317968 h 3072352"/>
                <a:gd name="connsiteX17" fmla="*/ 2281318 w 3701381"/>
                <a:gd name="connsiteY17" fmla="*/ 2635034 h 3072352"/>
                <a:gd name="connsiteX18" fmla="*/ 3701381 w 3701381"/>
                <a:gd name="connsiteY18" fmla="*/ 2635034 h 3072352"/>
                <a:gd name="connsiteX0" fmla="*/ 609558 w 3831223"/>
                <a:gd name="connsiteY0" fmla="*/ 3072076 h 3072076"/>
                <a:gd name="connsiteX1" fmla="*/ 1279285 w 3831223"/>
                <a:gd name="connsiteY1" fmla="*/ 2632825 h 3072076"/>
                <a:gd name="connsiteX2" fmla="*/ 1278523 w 3831223"/>
                <a:gd name="connsiteY2" fmla="*/ 2387384 h 3072076"/>
                <a:gd name="connsiteX3" fmla="*/ 687973 w 3831223"/>
                <a:gd name="connsiteY3" fmla="*/ 1320584 h 3072076"/>
                <a:gd name="connsiteX4" fmla="*/ 884949 w 3831223"/>
                <a:gd name="connsiteY4" fmla="*/ 1152105 h 3072076"/>
                <a:gd name="connsiteX5" fmla="*/ 1307098 w 3831223"/>
                <a:gd name="connsiteY5" fmla="*/ 1634909 h 3072076"/>
                <a:gd name="connsiteX6" fmla="*/ 1249948 w 3831223"/>
                <a:gd name="connsiteY6" fmla="*/ 168059 h 3072076"/>
                <a:gd name="connsiteX7" fmla="*/ 1526173 w 3831223"/>
                <a:gd name="connsiteY7" fmla="*/ 177584 h 3072076"/>
                <a:gd name="connsiteX8" fmla="*/ 1592848 w 3831223"/>
                <a:gd name="connsiteY8" fmla="*/ 1149134 h 3072076"/>
                <a:gd name="connsiteX9" fmla="*/ 1779307 w 3831223"/>
                <a:gd name="connsiteY9" fmla="*/ 723252 h 3072076"/>
                <a:gd name="connsiteX10" fmla="*/ 1948168 w 3831223"/>
                <a:gd name="connsiteY10" fmla="*/ 1152791 h 3072076"/>
                <a:gd name="connsiteX11" fmla="*/ 2134096 w 3831223"/>
                <a:gd name="connsiteY11" fmla="*/ 763487 h 3072076"/>
                <a:gd name="connsiteX12" fmla="*/ 2309433 w 3831223"/>
                <a:gd name="connsiteY12" fmla="*/ 1178395 h 3072076"/>
                <a:gd name="connsiteX13" fmla="*/ 2463279 w 3831223"/>
                <a:gd name="connsiteY13" fmla="*/ 840297 h 3072076"/>
                <a:gd name="connsiteX14" fmla="*/ 2609813 w 3831223"/>
                <a:gd name="connsiteY14" fmla="*/ 1167422 h 3072076"/>
                <a:gd name="connsiteX15" fmla="*/ 2601736 w 3831223"/>
                <a:gd name="connsiteY15" fmla="*/ 1945576 h 3072076"/>
                <a:gd name="connsiteX16" fmla="*/ 2485225 w 3831223"/>
                <a:gd name="connsiteY16" fmla="*/ 2317968 h 3072076"/>
                <a:gd name="connsiteX17" fmla="*/ 2411160 w 3831223"/>
                <a:gd name="connsiteY17" fmla="*/ 2635034 h 3072076"/>
                <a:gd name="connsiteX18" fmla="*/ 3831223 w 3831223"/>
                <a:gd name="connsiteY18" fmla="*/ 2635034 h 3072076"/>
                <a:gd name="connsiteX0" fmla="*/ 111732 w 4715630"/>
                <a:gd name="connsiteY0" fmla="*/ 3274095 h 3274095"/>
                <a:gd name="connsiteX1" fmla="*/ 2163692 w 4715630"/>
                <a:gd name="connsiteY1" fmla="*/ 2632825 h 3274095"/>
                <a:gd name="connsiteX2" fmla="*/ 2162930 w 4715630"/>
                <a:gd name="connsiteY2" fmla="*/ 2387384 h 3274095"/>
                <a:gd name="connsiteX3" fmla="*/ 1572380 w 4715630"/>
                <a:gd name="connsiteY3" fmla="*/ 1320584 h 3274095"/>
                <a:gd name="connsiteX4" fmla="*/ 1769356 w 4715630"/>
                <a:gd name="connsiteY4" fmla="*/ 1152105 h 3274095"/>
                <a:gd name="connsiteX5" fmla="*/ 2191505 w 4715630"/>
                <a:gd name="connsiteY5" fmla="*/ 1634909 h 3274095"/>
                <a:gd name="connsiteX6" fmla="*/ 2134355 w 4715630"/>
                <a:gd name="connsiteY6" fmla="*/ 168059 h 3274095"/>
                <a:gd name="connsiteX7" fmla="*/ 2410580 w 4715630"/>
                <a:gd name="connsiteY7" fmla="*/ 177584 h 3274095"/>
                <a:gd name="connsiteX8" fmla="*/ 2477255 w 4715630"/>
                <a:gd name="connsiteY8" fmla="*/ 1149134 h 3274095"/>
                <a:gd name="connsiteX9" fmla="*/ 2663714 w 4715630"/>
                <a:gd name="connsiteY9" fmla="*/ 723252 h 3274095"/>
                <a:gd name="connsiteX10" fmla="*/ 2832575 w 4715630"/>
                <a:gd name="connsiteY10" fmla="*/ 1152791 h 3274095"/>
                <a:gd name="connsiteX11" fmla="*/ 3018503 w 4715630"/>
                <a:gd name="connsiteY11" fmla="*/ 763487 h 3274095"/>
                <a:gd name="connsiteX12" fmla="*/ 3193840 w 4715630"/>
                <a:gd name="connsiteY12" fmla="*/ 1178395 h 3274095"/>
                <a:gd name="connsiteX13" fmla="*/ 3347686 w 4715630"/>
                <a:gd name="connsiteY13" fmla="*/ 840297 h 3274095"/>
                <a:gd name="connsiteX14" fmla="*/ 3494220 w 4715630"/>
                <a:gd name="connsiteY14" fmla="*/ 1167422 h 3274095"/>
                <a:gd name="connsiteX15" fmla="*/ 3486143 w 4715630"/>
                <a:gd name="connsiteY15" fmla="*/ 1945576 h 3274095"/>
                <a:gd name="connsiteX16" fmla="*/ 3369632 w 4715630"/>
                <a:gd name="connsiteY16" fmla="*/ 2317968 h 3274095"/>
                <a:gd name="connsiteX17" fmla="*/ 3295567 w 4715630"/>
                <a:gd name="connsiteY17" fmla="*/ 2635034 h 3274095"/>
                <a:gd name="connsiteX18" fmla="*/ 4715630 w 4715630"/>
                <a:gd name="connsiteY18" fmla="*/ 2635034 h 3274095"/>
                <a:gd name="connsiteX0" fmla="*/ 0 w 4603898"/>
                <a:gd name="connsiteY0" fmla="*/ 3274095 h 3274095"/>
                <a:gd name="connsiteX1" fmla="*/ 2051960 w 4603898"/>
                <a:gd name="connsiteY1" fmla="*/ 2632825 h 3274095"/>
                <a:gd name="connsiteX2" fmla="*/ 2051198 w 4603898"/>
                <a:gd name="connsiteY2" fmla="*/ 2387384 h 3274095"/>
                <a:gd name="connsiteX3" fmla="*/ 1460648 w 4603898"/>
                <a:gd name="connsiteY3" fmla="*/ 1320584 h 3274095"/>
                <a:gd name="connsiteX4" fmla="*/ 1657624 w 4603898"/>
                <a:gd name="connsiteY4" fmla="*/ 1152105 h 3274095"/>
                <a:gd name="connsiteX5" fmla="*/ 2079773 w 4603898"/>
                <a:gd name="connsiteY5" fmla="*/ 1634909 h 3274095"/>
                <a:gd name="connsiteX6" fmla="*/ 2022623 w 4603898"/>
                <a:gd name="connsiteY6" fmla="*/ 168059 h 3274095"/>
                <a:gd name="connsiteX7" fmla="*/ 2298848 w 4603898"/>
                <a:gd name="connsiteY7" fmla="*/ 177584 h 3274095"/>
                <a:gd name="connsiteX8" fmla="*/ 2365523 w 4603898"/>
                <a:gd name="connsiteY8" fmla="*/ 1149134 h 3274095"/>
                <a:gd name="connsiteX9" fmla="*/ 2551982 w 4603898"/>
                <a:gd name="connsiteY9" fmla="*/ 723252 h 3274095"/>
                <a:gd name="connsiteX10" fmla="*/ 2720843 w 4603898"/>
                <a:gd name="connsiteY10" fmla="*/ 1152791 h 3274095"/>
                <a:gd name="connsiteX11" fmla="*/ 2906771 w 4603898"/>
                <a:gd name="connsiteY11" fmla="*/ 763487 h 3274095"/>
                <a:gd name="connsiteX12" fmla="*/ 3082108 w 4603898"/>
                <a:gd name="connsiteY12" fmla="*/ 1178395 h 3274095"/>
                <a:gd name="connsiteX13" fmla="*/ 3235954 w 4603898"/>
                <a:gd name="connsiteY13" fmla="*/ 840297 h 3274095"/>
                <a:gd name="connsiteX14" fmla="*/ 3382488 w 4603898"/>
                <a:gd name="connsiteY14" fmla="*/ 1167422 h 3274095"/>
                <a:gd name="connsiteX15" fmla="*/ 3374411 w 4603898"/>
                <a:gd name="connsiteY15" fmla="*/ 1945576 h 3274095"/>
                <a:gd name="connsiteX16" fmla="*/ 3257900 w 4603898"/>
                <a:gd name="connsiteY16" fmla="*/ 2317968 h 3274095"/>
                <a:gd name="connsiteX17" fmla="*/ 3183835 w 4603898"/>
                <a:gd name="connsiteY17" fmla="*/ 2635034 h 3274095"/>
                <a:gd name="connsiteX18" fmla="*/ 4603898 w 4603898"/>
                <a:gd name="connsiteY18" fmla="*/ 2635034 h 3274095"/>
                <a:gd name="connsiteX0" fmla="*/ 58169 w 4130439"/>
                <a:gd name="connsiteY0" fmla="*/ 2678672 h 2678672"/>
                <a:gd name="connsiteX1" fmla="*/ 1578501 w 4130439"/>
                <a:gd name="connsiteY1" fmla="*/ 2632825 h 2678672"/>
                <a:gd name="connsiteX2" fmla="*/ 1577739 w 4130439"/>
                <a:gd name="connsiteY2" fmla="*/ 2387384 h 2678672"/>
                <a:gd name="connsiteX3" fmla="*/ 987189 w 4130439"/>
                <a:gd name="connsiteY3" fmla="*/ 1320584 h 2678672"/>
                <a:gd name="connsiteX4" fmla="*/ 1184165 w 4130439"/>
                <a:gd name="connsiteY4" fmla="*/ 1152105 h 2678672"/>
                <a:gd name="connsiteX5" fmla="*/ 1606314 w 4130439"/>
                <a:gd name="connsiteY5" fmla="*/ 1634909 h 2678672"/>
                <a:gd name="connsiteX6" fmla="*/ 1549164 w 4130439"/>
                <a:gd name="connsiteY6" fmla="*/ 168059 h 2678672"/>
                <a:gd name="connsiteX7" fmla="*/ 1825389 w 4130439"/>
                <a:gd name="connsiteY7" fmla="*/ 177584 h 2678672"/>
                <a:gd name="connsiteX8" fmla="*/ 1892064 w 4130439"/>
                <a:gd name="connsiteY8" fmla="*/ 1149134 h 2678672"/>
                <a:gd name="connsiteX9" fmla="*/ 2078523 w 4130439"/>
                <a:gd name="connsiteY9" fmla="*/ 723252 h 2678672"/>
                <a:gd name="connsiteX10" fmla="*/ 2247384 w 4130439"/>
                <a:gd name="connsiteY10" fmla="*/ 1152791 h 2678672"/>
                <a:gd name="connsiteX11" fmla="*/ 2433312 w 4130439"/>
                <a:gd name="connsiteY11" fmla="*/ 763487 h 2678672"/>
                <a:gd name="connsiteX12" fmla="*/ 2608649 w 4130439"/>
                <a:gd name="connsiteY12" fmla="*/ 1178395 h 2678672"/>
                <a:gd name="connsiteX13" fmla="*/ 2762495 w 4130439"/>
                <a:gd name="connsiteY13" fmla="*/ 840297 h 2678672"/>
                <a:gd name="connsiteX14" fmla="*/ 2909029 w 4130439"/>
                <a:gd name="connsiteY14" fmla="*/ 1167422 h 2678672"/>
                <a:gd name="connsiteX15" fmla="*/ 2900952 w 4130439"/>
                <a:gd name="connsiteY15" fmla="*/ 1945576 h 2678672"/>
                <a:gd name="connsiteX16" fmla="*/ 2784441 w 4130439"/>
                <a:gd name="connsiteY16" fmla="*/ 2317968 h 2678672"/>
                <a:gd name="connsiteX17" fmla="*/ 2710376 w 4130439"/>
                <a:gd name="connsiteY17" fmla="*/ 2635034 h 2678672"/>
                <a:gd name="connsiteX18" fmla="*/ 4130439 w 4130439"/>
                <a:gd name="connsiteY18" fmla="*/ 2635034 h 2678672"/>
                <a:gd name="connsiteX0" fmla="*/ 31727 w 4189058"/>
                <a:gd name="connsiteY0" fmla="*/ 2678672 h 2678672"/>
                <a:gd name="connsiteX1" fmla="*/ 1637120 w 4189058"/>
                <a:gd name="connsiteY1" fmla="*/ 2632825 h 2678672"/>
                <a:gd name="connsiteX2" fmla="*/ 1636358 w 4189058"/>
                <a:gd name="connsiteY2" fmla="*/ 2387384 h 2678672"/>
                <a:gd name="connsiteX3" fmla="*/ 1045808 w 4189058"/>
                <a:gd name="connsiteY3" fmla="*/ 1320584 h 2678672"/>
                <a:gd name="connsiteX4" fmla="*/ 1242784 w 4189058"/>
                <a:gd name="connsiteY4" fmla="*/ 1152105 h 2678672"/>
                <a:gd name="connsiteX5" fmla="*/ 1664933 w 4189058"/>
                <a:gd name="connsiteY5" fmla="*/ 1634909 h 2678672"/>
                <a:gd name="connsiteX6" fmla="*/ 1607783 w 4189058"/>
                <a:gd name="connsiteY6" fmla="*/ 168059 h 2678672"/>
                <a:gd name="connsiteX7" fmla="*/ 1884008 w 4189058"/>
                <a:gd name="connsiteY7" fmla="*/ 177584 h 2678672"/>
                <a:gd name="connsiteX8" fmla="*/ 1950683 w 4189058"/>
                <a:gd name="connsiteY8" fmla="*/ 1149134 h 2678672"/>
                <a:gd name="connsiteX9" fmla="*/ 2137142 w 4189058"/>
                <a:gd name="connsiteY9" fmla="*/ 723252 h 2678672"/>
                <a:gd name="connsiteX10" fmla="*/ 2306003 w 4189058"/>
                <a:gd name="connsiteY10" fmla="*/ 1152791 h 2678672"/>
                <a:gd name="connsiteX11" fmla="*/ 2491931 w 4189058"/>
                <a:gd name="connsiteY11" fmla="*/ 763487 h 2678672"/>
                <a:gd name="connsiteX12" fmla="*/ 2667268 w 4189058"/>
                <a:gd name="connsiteY12" fmla="*/ 1178395 h 2678672"/>
                <a:gd name="connsiteX13" fmla="*/ 2821114 w 4189058"/>
                <a:gd name="connsiteY13" fmla="*/ 840297 h 2678672"/>
                <a:gd name="connsiteX14" fmla="*/ 2967648 w 4189058"/>
                <a:gd name="connsiteY14" fmla="*/ 1167422 h 2678672"/>
                <a:gd name="connsiteX15" fmla="*/ 2959571 w 4189058"/>
                <a:gd name="connsiteY15" fmla="*/ 1945576 h 2678672"/>
                <a:gd name="connsiteX16" fmla="*/ 2843060 w 4189058"/>
                <a:gd name="connsiteY16" fmla="*/ 2317968 h 2678672"/>
                <a:gd name="connsiteX17" fmla="*/ 2768995 w 4189058"/>
                <a:gd name="connsiteY17" fmla="*/ 2635034 h 2678672"/>
                <a:gd name="connsiteX18" fmla="*/ 4189058 w 4189058"/>
                <a:gd name="connsiteY18" fmla="*/ 2635034 h 2678672"/>
                <a:gd name="connsiteX0" fmla="*/ 231463 w 3899696"/>
                <a:gd name="connsiteY0" fmla="*/ 2636142 h 2636142"/>
                <a:gd name="connsiteX1" fmla="*/ 1347758 w 3899696"/>
                <a:gd name="connsiteY1" fmla="*/ 2632825 h 2636142"/>
                <a:gd name="connsiteX2" fmla="*/ 1346996 w 3899696"/>
                <a:gd name="connsiteY2" fmla="*/ 2387384 h 2636142"/>
                <a:gd name="connsiteX3" fmla="*/ 756446 w 3899696"/>
                <a:gd name="connsiteY3" fmla="*/ 1320584 h 2636142"/>
                <a:gd name="connsiteX4" fmla="*/ 953422 w 3899696"/>
                <a:gd name="connsiteY4" fmla="*/ 1152105 h 2636142"/>
                <a:gd name="connsiteX5" fmla="*/ 1375571 w 3899696"/>
                <a:gd name="connsiteY5" fmla="*/ 1634909 h 2636142"/>
                <a:gd name="connsiteX6" fmla="*/ 1318421 w 3899696"/>
                <a:gd name="connsiteY6" fmla="*/ 168059 h 2636142"/>
                <a:gd name="connsiteX7" fmla="*/ 1594646 w 3899696"/>
                <a:gd name="connsiteY7" fmla="*/ 177584 h 2636142"/>
                <a:gd name="connsiteX8" fmla="*/ 1661321 w 3899696"/>
                <a:gd name="connsiteY8" fmla="*/ 1149134 h 2636142"/>
                <a:gd name="connsiteX9" fmla="*/ 1847780 w 3899696"/>
                <a:gd name="connsiteY9" fmla="*/ 723252 h 2636142"/>
                <a:gd name="connsiteX10" fmla="*/ 2016641 w 3899696"/>
                <a:gd name="connsiteY10" fmla="*/ 1152791 h 2636142"/>
                <a:gd name="connsiteX11" fmla="*/ 2202569 w 3899696"/>
                <a:gd name="connsiteY11" fmla="*/ 763487 h 2636142"/>
                <a:gd name="connsiteX12" fmla="*/ 2377906 w 3899696"/>
                <a:gd name="connsiteY12" fmla="*/ 1178395 h 2636142"/>
                <a:gd name="connsiteX13" fmla="*/ 2531752 w 3899696"/>
                <a:gd name="connsiteY13" fmla="*/ 840297 h 2636142"/>
                <a:gd name="connsiteX14" fmla="*/ 2678286 w 3899696"/>
                <a:gd name="connsiteY14" fmla="*/ 1167422 h 2636142"/>
                <a:gd name="connsiteX15" fmla="*/ 2670209 w 3899696"/>
                <a:gd name="connsiteY15" fmla="*/ 1945576 h 2636142"/>
                <a:gd name="connsiteX16" fmla="*/ 2553698 w 3899696"/>
                <a:gd name="connsiteY16" fmla="*/ 2317968 h 2636142"/>
                <a:gd name="connsiteX17" fmla="*/ 2479633 w 3899696"/>
                <a:gd name="connsiteY17" fmla="*/ 2635034 h 2636142"/>
                <a:gd name="connsiteX18" fmla="*/ 3899696 w 3899696"/>
                <a:gd name="connsiteY18" fmla="*/ 2635034 h 2636142"/>
                <a:gd name="connsiteX0" fmla="*/ 0 w 3668233"/>
                <a:gd name="connsiteY0" fmla="*/ 2636142 h 2636142"/>
                <a:gd name="connsiteX1" fmla="*/ 1116295 w 3668233"/>
                <a:gd name="connsiteY1" fmla="*/ 2632825 h 2636142"/>
                <a:gd name="connsiteX2" fmla="*/ 1115533 w 3668233"/>
                <a:gd name="connsiteY2" fmla="*/ 2387384 h 2636142"/>
                <a:gd name="connsiteX3" fmla="*/ 524983 w 3668233"/>
                <a:gd name="connsiteY3" fmla="*/ 1320584 h 2636142"/>
                <a:gd name="connsiteX4" fmla="*/ 721959 w 3668233"/>
                <a:gd name="connsiteY4" fmla="*/ 1152105 h 2636142"/>
                <a:gd name="connsiteX5" fmla="*/ 1144108 w 3668233"/>
                <a:gd name="connsiteY5" fmla="*/ 1634909 h 2636142"/>
                <a:gd name="connsiteX6" fmla="*/ 1086958 w 3668233"/>
                <a:gd name="connsiteY6" fmla="*/ 168059 h 2636142"/>
                <a:gd name="connsiteX7" fmla="*/ 1363183 w 3668233"/>
                <a:gd name="connsiteY7" fmla="*/ 177584 h 2636142"/>
                <a:gd name="connsiteX8" fmla="*/ 1429858 w 3668233"/>
                <a:gd name="connsiteY8" fmla="*/ 1149134 h 2636142"/>
                <a:gd name="connsiteX9" fmla="*/ 1616317 w 3668233"/>
                <a:gd name="connsiteY9" fmla="*/ 723252 h 2636142"/>
                <a:gd name="connsiteX10" fmla="*/ 1785178 w 3668233"/>
                <a:gd name="connsiteY10" fmla="*/ 1152791 h 2636142"/>
                <a:gd name="connsiteX11" fmla="*/ 1971106 w 3668233"/>
                <a:gd name="connsiteY11" fmla="*/ 763487 h 2636142"/>
                <a:gd name="connsiteX12" fmla="*/ 2146443 w 3668233"/>
                <a:gd name="connsiteY12" fmla="*/ 1178395 h 2636142"/>
                <a:gd name="connsiteX13" fmla="*/ 2300289 w 3668233"/>
                <a:gd name="connsiteY13" fmla="*/ 840297 h 2636142"/>
                <a:gd name="connsiteX14" fmla="*/ 2446823 w 3668233"/>
                <a:gd name="connsiteY14" fmla="*/ 1167422 h 2636142"/>
                <a:gd name="connsiteX15" fmla="*/ 2438746 w 3668233"/>
                <a:gd name="connsiteY15" fmla="*/ 1945576 h 2636142"/>
                <a:gd name="connsiteX16" fmla="*/ 2322235 w 3668233"/>
                <a:gd name="connsiteY16" fmla="*/ 2317968 h 2636142"/>
                <a:gd name="connsiteX17" fmla="*/ 2248170 w 3668233"/>
                <a:gd name="connsiteY17" fmla="*/ 2635034 h 2636142"/>
                <a:gd name="connsiteX18" fmla="*/ 3668233 w 3668233"/>
                <a:gd name="connsiteY18" fmla="*/ 2635034 h 2636142"/>
                <a:gd name="connsiteX0" fmla="*/ 357493 w 3207019"/>
                <a:gd name="connsiteY0" fmla="*/ 2636142 h 2636142"/>
                <a:gd name="connsiteX1" fmla="*/ 655081 w 3207019"/>
                <a:gd name="connsiteY1" fmla="*/ 2632825 h 2636142"/>
                <a:gd name="connsiteX2" fmla="*/ 654319 w 3207019"/>
                <a:gd name="connsiteY2" fmla="*/ 2387384 h 2636142"/>
                <a:gd name="connsiteX3" fmla="*/ 63769 w 3207019"/>
                <a:gd name="connsiteY3" fmla="*/ 1320584 h 2636142"/>
                <a:gd name="connsiteX4" fmla="*/ 260745 w 3207019"/>
                <a:gd name="connsiteY4" fmla="*/ 1152105 h 2636142"/>
                <a:gd name="connsiteX5" fmla="*/ 682894 w 3207019"/>
                <a:gd name="connsiteY5" fmla="*/ 1634909 h 2636142"/>
                <a:gd name="connsiteX6" fmla="*/ 625744 w 3207019"/>
                <a:gd name="connsiteY6" fmla="*/ 168059 h 2636142"/>
                <a:gd name="connsiteX7" fmla="*/ 901969 w 3207019"/>
                <a:gd name="connsiteY7" fmla="*/ 177584 h 2636142"/>
                <a:gd name="connsiteX8" fmla="*/ 968644 w 3207019"/>
                <a:gd name="connsiteY8" fmla="*/ 1149134 h 2636142"/>
                <a:gd name="connsiteX9" fmla="*/ 1155103 w 3207019"/>
                <a:gd name="connsiteY9" fmla="*/ 723252 h 2636142"/>
                <a:gd name="connsiteX10" fmla="*/ 1323964 w 3207019"/>
                <a:gd name="connsiteY10" fmla="*/ 1152791 h 2636142"/>
                <a:gd name="connsiteX11" fmla="*/ 1509892 w 3207019"/>
                <a:gd name="connsiteY11" fmla="*/ 763487 h 2636142"/>
                <a:gd name="connsiteX12" fmla="*/ 1685229 w 3207019"/>
                <a:gd name="connsiteY12" fmla="*/ 1178395 h 2636142"/>
                <a:gd name="connsiteX13" fmla="*/ 1839075 w 3207019"/>
                <a:gd name="connsiteY13" fmla="*/ 840297 h 2636142"/>
                <a:gd name="connsiteX14" fmla="*/ 1985609 w 3207019"/>
                <a:gd name="connsiteY14" fmla="*/ 1167422 h 2636142"/>
                <a:gd name="connsiteX15" fmla="*/ 1977532 w 3207019"/>
                <a:gd name="connsiteY15" fmla="*/ 1945576 h 2636142"/>
                <a:gd name="connsiteX16" fmla="*/ 1861021 w 3207019"/>
                <a:gd name="connsiteY16" fmla="*/ 2317968 h 2636142"/>
                <a:gd name="connsiteX17" fmla="*/ 1786956 w 3207019"/>
                <a:gd name="connsiteY17" fmla="*/ 2635034 h 2636142"/>
                <a:gd name="connsiteX18" fmla="*/ 3207019 w 3207019"/>
                <a:gd name="connsiteY18" fmla="*/ 2635034 h 2636142"/>
                <a:gd name="connsiteX0" fmla="*/ 357493 w 3207019"/>
                <a:gd name="connsiteY0" fmla="*/ 2841040 h 2841040"/>
                <a:gd name="connsiteX1" fmla="*/ 655081 w 3207019"/>
                <a:gd name="connsiteY1" fmla="*/ 2837723 h 2841040"/>
                <a:gd name="connsiteX2" fmla="*/ 654319 w 3207019"/>
                <a:gd name="connsiteY2" fmla="*/ 2592282 h 2841040"/>
                <a:gd name="connsiteX3" fmla="*/ 63769 w 3207019"/>
                <a:gd name="connsiteY3" fmla="*/ 1525482 h 2841040"/>
                <a:gd name="connsiteX4" fmla="*/ 260745 w 3207019"/>
                <a:gd name="connsiteY4" fmla="*/ 1357003 h 2841040"/>
                <a:gd name="connsiteX5" fmla="*/ 682894 w 3207019"/>
                <a:gd name="connsiteY5" fmla="*/ 1839807 h 2841040"/>
                <a:gd name="connsiteX6" fmla="*/ 625744 w 3207019"/>
                <a:gd name="connsiteY6" fmla="*/ 372957 h 2841040"/>
                <a:gd name="connsiteX7" fmla="*/ 744075 w 3207019"/>
                <a:gd name="connsiteY7" fmla="*/ 18 h 2841040"/>
                <a:gd name="connsiteX8" fmla="*/ 901969 w 3207019"/>
                <a:gd name="connsiteY8" fmla="*/ 382482 h 2841040"/>
                <a:gd name="connsiteX9" fmla="*/ 968644 w 3207019"/>
                <a:gd name="connsiteY9" fmla="*/ 1354032 h 2841040"/>
                <a:gd name="connsiteX10" fmla="*/ 1155103 w 3207019"/>
                <a:gd name="connsiteY10" fmla="*/ 928150 h 2841040"/>
                <a:gd name="connsiteX11" fmla="*/ 1323964 w 3207019"/>
                <a:gd name="connsiteY11" fmla="*/ 1357689 h 2841040"/>
                <a:gd name="connsiteX12" fmla="*/ 1509892 w 3207019"/>
                <a:gd name="connsiteY12" fmla="*/ 968385 h 2841040"/>
                <a:gd name="connsiteX13" fmla="*/ 1685229 w 3207019"/>
                <a:gd name="connsiteY13" fmla="*/ 1383293 h 2841040"/>
                <a:gd name="connsiteX14" fmla="*/ 1839075 w 3207019"/>
                <a:gd name="connsiteY14" fmla="*/ 1045195 h 2841040"/>
                <a:gd name="connsiteX15" fmla="*/ 1985609 w 3207019"/>
                <a:gd name="connsiteY15" fmla="*/ 1372320 h 2841040"/>
                <a:gd name="connsiteX16" fmla="*/ 1977532 w 3207019"/>
                <a:gd name="connsiteY16" fmla="*/ 2150474 h 2841040"/>
                <a:gd name="connsiteX17" fmla="*/ 1861021 w 3207019"/>
                <a:gd name="connsiteY17" fmla="*/ 2522866 h 2841040"/>
                <a:gd name="connsiteX18" fmla="*/ 1786956 w 3207019"/>
                <a:gd name="connsiteY18" fmla="*/ 2839932 h 2841040"/>
                <a:gd name="connsiteX19" fmla="*/ 3207019 w 3207019"/>
                <a:gd name="connsiteY19" fmla="*/ 2839932 h 2841040"/>
                <a:gd name="connsiteX0" fmla="*/ 357493 w 3207019"/>
                <a:gd name="connsiteY0" fmla="*/ 2926729 h 2926729"/>
                <a:gd name="connsiteX1" fmla="*/ 655081 w 3207019"/>
                <a:gd name="connsiteY1" fmla="*/ 2923412 h 2926729"/>
                <a:gd name="connsiteX2" fmla="*/ 654319 w 3207019"/>
                <a:gd name="connsiteY2" fmla="*/ 2677971 h 2926729"/>
                <a:gd name="connsiteX3" fmla="*/ 63769 w 3207019"/>
                <a:gd name="connsiteY3" fmla="*/ 1611171 h 2926729"/>
                <a:gd name="connsiteX4" fmla="*/ 260745 w 3207019"/>
                <a:gd name="connsiteY4" fmla="*/ 1442692 h 2926729"/>
                <a:gd name="connsiteX5" fmla="*/ 682894 w 3207019"/>
                <a:gd name="connsiteY5" fmla="*/ 1925496 h 2926729"/>
                <a:gd name="connsiteX6" fmla="*/ 625744 w 3207019"/>
                <a:gd name="connsiteY6" fmla="*/ 458646 h 2926729"/>
                <a:gd name="connsiteX7" fmla="*/ 744075 w 3207019"/>
                <a:gd name="connsiteY7" fmla="*/ 10 h 2926729"/>
                <a:gd name="connsiteX8" fmla="*/ 901969 w 3207019"/>
                <a:gd name="connsiteY8" fmla="*/ 468171 h 2926729"/>
                <a:gd name="connsiteX9" fmla="*/ 968644 w 3207019"/>
                <a:gd name="connsiteY9" fmla="*/ 1439721 h 2926729"/>
                <a:gd name="connsiteX10" fmla="*/ 1155103 w 3207019"/>
                <a:gd name="connsiteY10" fmla="*/ 1013839 h 2926729"/>
                <a:gd name="connsiteX11" fmla="*/ 1323964 w 3207019"/>
                <a:gd name="connsiteY11" fmla="*/ 1443378 h 2926729"/>
                <a:gd name="connsiteX12" fmla="*/ 1509892 w 3207019"/>
                <a:gd name="connsiteY12" fmla="*/ 1054074 h 2926729"/>
                <a:gd name="connsiteX13" fmla="*/ 1685229 w 3207019"/>
                <a:gd name="connsiteY13" fmla="*/ 1468982 h 2926729"/>
                <a:gd name="connsiteX14" fmla="*/ 1839075 w 3207019"/>
                <a:gd name="connsiteY14" fmla="*/ 1130884 h 2926729"/>
                <a:gd name="connsiteX15" fmla="*/ 1985609 w 3207019"/>
                <a:gd name="connsiteY15" fmla="*/ 1458009 h 2926729"/>
                <a:gd name="connsiteX16" fmla="*/ 1977532 w 3207019"/>
                <a:gd name="connsiteY16" fmla="*/ 2236163 h 2926729"/>
                <a:gd name="connsiteX17" fmla="*/ 1861021 w 3207019"/>
                <a:gd name="connsiteY17" fmla="*/ 2608555 h 2926729"/>
                <a:gd name="connsiteX18" fmla="*/ 1786956 w 3207019"/>
                <a:gd name="connsiteY18" fmla="*/ 2925621 h 2926729"/>
                <a:gd name="connsiteX19" fmla="*/ 3207019 w 3207019"/>
                <a:gd name="connsiteY19" fmla="*/ 2925621 h 2926729"/>
                <a:gd name="connsiteX0" fmla="*/ 357493 w 3207019"/>
                <a:gd name="connsiteY0" fmla="*/ 2916018 h 2916018"/>
                <a:gd name="connsiteX1" fmla="*/ 655081 w 3207019"/>
                <a:gd name="connsiteY1" fmla="*/ 2912701 h 2916018"/>
                <a:gd name="connsiteX2" fmla="*/ 654319 w 3207019"/>
                <a:gd name="connsiteY2" fmla="*/ 2667260 h 2916018"/>
                <a:gd name="connsiteX3" fmla="*/ 63769 w 3207019"/>
                <a:gd name="connsiteY3" fmla="*/ 1600460 h 2916018"/>
                <a:gd name="connsiteX4" fmla="*/ 260745 w 3207019"/>
                <a:gd name="connsiteY4" fmla="*/ 1431981 h 2916018"/>
                <a:gd name="connsiteX5" fmla="*/ 682894 w 3207019"/>
                <a:gd name="connsiteY5" fmla="*/ 1914785 h 2916018"/>
                <a:gd name="connsiteX6" fmla="*/ 625744 w 3207019"/>
                <a:gd name="connsiteY6" fmla="*/ 447935 h 2916018"/>
                <a:gd name="connsiteX7" fmla="*/ 765499 w 3207019"/>
                <a:gd name="connsiteY7" fmla="*/ 11 h 2916018"/>
                <a:gd name="connsiteX8" fmla="*/ 901969 w 3207019"/>
                <a:gd name="connsiteY8" fmla="*/ 457460 h 2916018"/>
                <a:gd name="connsiteX9" fmla="*/ 968644 w 3207019"/>
                <a:gd name="connsiteY9" fmla="*/ 1429010 h 2916018"/>
                <a:gd name="connsiteX10" fmla="*/ 1155103 w 3207019"/>
                <a:gd name="connsiteY10" fmla="*/ 1003128 h 2916018"/>
                <a:gd name="connsiteX11" fmla="*/ 1323964 w 3207019"/>
                <a:gd name="connsiteY11" fmla="*/ 1432667 h 2916018"/>
                <a:gd name="connsiteX12" fmla="*/ 1509892 w 3207019"/>
                <a:gd name="connsiteY12" fmla="*/ 1043363 h 2916018"/>
                <a:gd name="connsiteX13" fmla="*/ 1685229 w 3207019"/>
                <a:gd name="connsiteY13" fmla="*/ 1458271 h 2916018"/>
                <a:gd name="connsiteX14" fmla="*/ 1839075 w 3207019"/>
                <a:gd name="connsiteY14" fmla="*/ 1120173 h 2916018"/>
                <a:gd name="connsiteX15" fmla="*/ 1985609 w 3207019"/>
                <a:gd name="connsiteY15" fmla="*/ 1447298 h 2916018"/>
                <a:gd name="connsiteX16" fmla="*/ 1977532 w 3207019"/>
                <a:gd name="connsiteY16" fmla="*/ 2225452 h 2916018"/>
                <a:gd name="connsiteX17" fmla="*/ 1861021 w 3207019"/>
                <a:gd name="connsiteY17" fmla="*/ 2597844 h 2916018"/>
                <a:gd name="connsiteX18" fmla="*/ 1786956 w 3207019"/>
                <a:gd name="connsiteY18" fmla="*/ 2914910 h 2916018"/>
                <a:gd name="connsiteX19" fmla="*/ 3207019 w 3207019"/>
                <a:gd name="connsiteY19" fmla="*/ 2914910 h 2916018"/>
                <a:gd name="connsiteX0" fmla="*/ 357493 w 3207019"/>
                <a:gd name="connsiteY0" fmla="*/ 2916007 h 2916007"/>
                <a:gd name="connsiteX1" fmla="*/ 655081 w 3207019"/>
                <a:gd name="connsiteY1" fmla="*/ 2912690 h 2916007"/>
                <a:gd name="connsiteX2" fmla="*/ 654319 w 3207019"/>
                <a:gd name="connsiteY2" fmla="*/ 2667249 h 2916007"/>
                <a:gd name="connsiteX3" fmla="*/ 63769 w 3207019"/>
                <a:gd name="connsiteY3" fmla="*/ 1600449 h 2916007"/>
                <a:gd name="connsiteX4" fmla="*/ 260745 w 3207019"/>
                <a:gd name="connsiteY4" fmla="*/ 1431970 h 2916007"/>
                <a:gd name="connsiteX5" fmla="*/ 682894 w 3207019"/>
                <a:gd name="connsiteY5" fmla="*/ 1914774 h 2916007"/>
                <a:gd name="connsiteX6" fmla="*/ 625744 w 3207019"/>
                <a:gd name="connsiteY6" fmla="*/ 447924 h 2916007"/>
                <a:gd name="connsiteX7" fmla="*/ 765499 w 3207019"/>
                <a:gd name="connsiteY7" fmla="*/ 0 h 2916007"/>
                <a:gd name="connsiteX8" fmla="*/ 901969 w 3207019"/>
                <a:gd name="connsiteY8" fmla="*/ 457449 h 2916007"/>
                <a:gd name="connsiteX9" fmla="*/ 968644 w 3207019"/>
                <a:gd name="connsiteY9" fmla="*/ 1428999 h 2916007"/>
                <a:gd name="connsiteX10" fmla="*/ 1155103 w 3207019"/>
                <a:gd name="connsiteY10" fmla="*/ 1003117 h 2916007"/>
                <a:gd name="connsiteX11" fmla="*/ 1323964 w 3207019"/>
                <a:gd name="connsiteY11" fmla="*/ 1432656 h 2916007"/>
                <a:gd name="connsiteX12" fmla="*/ 1509892 w 3207019"/>
                <a:gd name="connsiteY12" fmla="*/ 1043352 h 2916007"/>
                <a:gd name="connsiteX13" fmla="*/ 1685229 w 3207019"/>
                <a:gd name="connsiteY13" fmla="*/ 1458260 h 2916007"/>
                <a:gd name="connsiteX14" fmla="*/ 1839075 w 3207019"/>
                <a:gd name="connsiteY14" fmla="*/ 1120162 h 2916007"/>
                <a:gd name="connsiteX15" fmla="*/ 1985609 w 3207019"/>
                <a:gd name="connsiteY15" fmla="*/ 1447287 h 2916007"/>
                <a:gd name="connsiteX16" fmla="*/ 1977532 w 3207019"/>
                <a:gd name="connsiteY16" fmla="*/ 2225441 h 2916007"/>
                <a:gd name="connsiteX17" fmla="*/ 1861021 w 3207019"/>
                <a:gd name="connsiteY17" fmla="*/ 2597833 h 2916007"/>
                <a:gd name="connsiteX18" fmla="*/ 1786956 w 3207019"/>
                <a:gd name="connsiteY18" fmla="*/ 2914899 h 2916007"/>
                <a:gd name="connsiteX19" fmla="*/ 3207019 w 3207019"/>
                <a:gd name="connsiteY19" fmla="*/ 2914899 h 2916007"/>
                <a:gd name="connsiteX0" fmla="*/ 357493 w 3207019"/>
                <a:gd name="connsiteY0" fmla="*/ 2916007 h 2916007"/>
                <a:gd name="connsiteX1" fmla="*/ 655081 w 3207019"/>
                <a:gd name="connsiteY1" fmla="*/ 2912690 h 2916007"/>
                <a:gd name="connsiteX2" fmla="*/ 654319 w 3207019"/>
                <a:gd name="connsiteY2" fmla="*/ 2667249 h 2916007"/>
                <a:gd name="connsiteX3" fmla="*/ 63769 w 3207019"/>
                <a:gd name="connsiteY3" fmla="*/ 1600449 h 2916007"/>
                <a:gd name="connsiteX4" fmla="*/ 260745 w 3207019"/>
                <a:gd name="connsiteY4" fmla="*/ 1431970 h 2916007"/>
                <a:gd name="connsiteX5" fmla="*/ 682894 w 3207019"/>
                <a:gd name="connsiteY5" fmla="*/ 1914774 h 2916007"/>
                <a:gd name="connsiteX6" fmla="*/ 625744 w 3207019"/>
                <a:gd name="connsiteY6" fmla="*/ 447924 h 2916007"/>
                <a:gd name="connsiteX7" fmla="*/ 765499 w 3207019"/>
                <a:gd name="connsiteY7" fmla="*/ 0 h 2916007"/>
                <a:gd name="connsiteX8" fmla="*/ 901969 w 3207019"/>
                <a:gd name="connsiteY8" fmla="*/ 457449 h 2916007"/>
                <a:gd name="connsiteX9" fmla="*/ 968644 w 3207019"/>
                <a:gd name="connsiteY9" fmla="*/ 1428999 h 2916007"/>
                <a:gd name="connsiteX10" fmla="*/ 1155103 w 3207019"/>
                <a:gd name="connsiteY10" fmla="*/ 1003117 h 2916007"/>
                <a:gd name="connsiteX11" fmla="*/ 1323964 w 3207019"/>
                <a:gd name="connsiteY11" fmla="*/ 1432656 h 2916007"/>
                <a:gd name="connsiteX12" fmla="*/ 1509892 w 3207019"/>
                <a:gd name="connsiteY12" fmla="*/ 1043352 h 2916007"/>
                <a:gd name="connsiteX13" fmla="*/ 1685229 w 3207019"/>
                <a:gd name="connsiteY13" fmla="*/ 1458260 h 2916007"/>
                <a:gd name="connsiteX14" fmla="*/ 1839075 w 3207019"/>
                <a:gd name="connsiteY14" fmla="*/ 1120162 h 2916007"/>
                <a:gd name="connsiteX15" fmla="*/ 1985609 w 3207019"/>
                <a:gd name="connsiteY15" fmla="*/ 1447287 h 2916007"/>
                <a:gd name="connsiteX16" fmla="*/ 1977532 w 3207019"/>
                <a:gd name="connsiteY16" fmla="*/ 2225441 h 2916007"/>
                <a:gd name="connsiteX17" fmla="*/ 1861021 w 3207019"/>
                <a:gd name="connsiteY17" fmla="*/ 2597833 h 2916007"/>
                <a:gd name="connsiteX18" fmla="*/ 1786956 w 3207019"/>
                <a:gd name="connsiteY18" fmla="*/ 2914899 h 2916007"/>
                <a:gd name="connsiteX19" fmla="*/ 3207019 w 3207019"/>
                <a:gd name="connsiteY19" fmla="*/ 2914899 h 2916007"/>
                <a:gd name="connsiteX0" fmla="*/ 357493 w 3207019"/>
                <a:gd name="connsiteY0" fmla="*/ 2916007 h 2916007"/>
                <a:gd name="connsiteX1" fmla="*/ 655081 w 3207019"/>
                <a:gd name="connsiteY1" fmla="*/ 2912690 h 2916007"/>
                <a:gd name="connsiteX2" fmla="*/ 654319 w 3207019"/>
                <a:gd name="connsiteY2" fmla="*/ 2667249 h 2916007"/>
                <a:gd name="connsiteX3" fmla="*/ 63769 w 3207019"/>
                <a:gd name="connsiteY3" fmla="*/ 1600449 h 2916007"/>
                <a:gd name="connsiteX4" fmla="*/ 260745 w 3207019"/>
                <a:gd name="connsiteY4" fmla="*/ 1431970 h 2916007"/>
                <a:gd name="connsiteX5" fmla="*/ 682894 w 3207019"/>
                <a:gd name="connsiteY5" fmla="*/ 1914774 h 2916007"/>
                <a:gd name="connsiteX6" fmla="*/ 625744 w 3207019"/>
                <a:gd name="connsiteY6" fmla="*/ 447924 h 2916007"/>
                <a:gd name="connsiteX7" fmla="*/ 765499 w 3207019"/>
                <a:gd name="connsiteY7" fmla="*/ 0 h 2916007"/>
                <a:gd name="connsiteX8" fmla="*/ 901969 w 3207019"/>
                <a:gd name="connsiteY8" fmla="*/ 457449 h 2916007"/>
                <a:gd name="connsiteX9" fmla="*/ 968644 w 3207019"/>
                <a:gd name="connsiteY9" fmla="*/ 1428999 h 2916007"/>
                <a:gd name="connsiteX10" fmla="*/ 1155103 w 3207019"/>
                <a:gd name="connsiteY10" fmla="*/ 1003117 h 2916007"/>
                <a:gd name="connsiteX11" fmla="*/ 1323964 w 3207019"/>
                <a:gd name="connsiteY11" fmla="*/ 1432656 h 2916007"/>
                <a:gd name="connsiteX12" fmla="*/ 1509892 w 3207019"/>
                <a:gd name="connsiteY12" fmla="*/ 1043352 h 2916007"/>
                <a:gd name="connsiteX13" fmla="*/ 1685229 w 3207019"/>
                <a:gd name="connsiteY13" fmla="*/ 1458260 h 2916007"/>
                <a:gd name="connsiteX14" fmla="*/ 1839075 w 3207019"/>
                <a:gd name="connsiteY14" fmla="*/ 1120162 h 2916007"/>
                <a:gd name="connsiteX15" fmla="*/ 1985609 w 3207019"/>
                <a:gd name="connsiteY15" fmla="*/ 1447287 h 2916007"/>
                <a:gd name="connsiteX16" fmla="*/ 1977532 w 3207019"/>
                <a:gd name="connsiteY16" fmla="*/ 2225441 h 2916007"/>
                <a:gd name="connsiteX17" fmla="*/ 1861021 w 3207019"/>
                <a:gd name="connsiteY17" fmla="*/ 2597833 h 2916007"/>
                <a:gd name="connsiteX18" fmla="*/ 1786956 w 3207019"/>
                <a:gd name="connsiteY18" fmla="*/ 2914899 h 2916007"/>
                <a:gd name="connsiteX19" fmla="*/ 3207019 w 3207019"/>
                <a:gd name="connsiteY19" fmla="*/ 2914899 h 2916007"/>
                <a:gd name="connsiteX0" fmla="*/ 357493 w 3207019"/>
                <a:gd name="connsiteY0" fmla="*/ 2916007 h 2916007"/>
                <a:gd name="connsiteX1" fmla="*/ 655081 w 3207019"/>
                <a:gd name="connsiteY1" fmla="*/ 2912690 h 2916007"/>
                <a:gd name="connsiteX2" fmla="*/ 654319 w 3207019"/>
                <a:gd name="connsiteY2" fmla="*/ 2667249 h 2916007"/>
                <a:gd name="connsiteX3" fmla="*/ 63769 w 3207019"/>
                <a:gd name="connsiteY3" fmla="*/ 1600449 h 2916007"/>
                <a:gd name="connsiteX4" fmla="*/ 260745 w 3207019"/>
                <a:gd name="connsiteY4" fmla="*/ 1431970 h 2916007"/>
                <a:gd name="connsiteX5" fmla="*/ 682894 w 3207019"/>
                <a:gd name="connsiteY5" fmla="*/ 1914774 h 2916007"/>
                <a:gd name="connsiteX6" fmla="*/ 625744 w 3207019"/>
                <a:gd name="connsiteY6" fmla="*/ 447924 h 2916007"/>
                <a:gd name="connsiteX7" fmla="*/ 765499 w 3207019"/>
                <a:gd name="connsiteY7" fmla="*/ 0 h 2916007"/>
                <a:gd name="connsiteX8" fmla="*/ 901969 w 3207019"/>
                <a:gd name="connsiteY8" fmla="*/ 457449 h 2916007"/>
                <a:gd name="connsiteX9" fmla="*/ 968644 w 3207019"/>
                <a:gd name="connsiteY9" fmla="*/ 1428999 h 2916007"/>
                <a:gd name="connsiteX10" fmla="*/ 1155103 w 3207019"/>
                <a:gd name="connsiteY10" fmla="*/ 1003117 h 2916007"/>
                <a:gd name="connsiteX11" fmla="*/ 1323964 w 3207019"/>
                <a:gd name="connsiteY11" fmla="*/ 1432656 h 2916007"/>
                <a:gd name="connsiteX12" fmla="*/ 1509892 w 3207019"/>
                <a:gd name="connsiteY12" fmla="*/ 1043352 h 2916007"/>
                <a:gd name="connsiteX13" fmla="*/ 1685229 w 3207019"/>
                <a:gd name="connsiteY13" fmla="*/ 1458260 h 2916007"/>
                <a:gd name="connsiteX14" fmla="*/ 1839075 w 3207019"/>
                <a:gd name="connsiteY14" fmla="*/ 1120162 h 2916007"/>
                <a:gd name="connsiteX15" fmla="*/ 1985609 w 3207019"/>
                <a:gd name="connsiteY15" fmla="*/ 1447287 h 2916007"/>
                <a:gd name="connsiteX16" fmla="*/ 1977532 w 3207019"/>
                <a:gd name="connsiteY16" fmla="*/ 2225441 h 2916007"/>
                <a:gd name="connsiteX17" fmla="*/ 1861021 w 3207019"/>
                <a:gd name="connsiteY17" fmla="*/ 2597833 h 2916007"/>
                <a:gd name="connsiteX18" fmla="*/ 1786956 w 3207019"/>
                <a:gd name="connsiteY18" fmla="*/ 2914899 h 2916007"/>
                <a:gd name="connsiteX19" fmla="*/ 3207019 w 3207019"/>
                <a:gd name="connsiteY19" fmla="*/ 2914899 h 2916007"/>
                <a:gd name="connsiteX0" fmla="*/ 357493 w 3207019"/>
                <a:gd name="connsiteY0" fmla="*/ 2916007 h 2916007"/>
                <a:gd name="connsiteX1" fmla="*/ 655081 w 3207019"/>
                <a:gd name="connsiteY1" fmla="*/ 2912690 h 2916007"/>
                <a:gd name="connsiteX2" fmla="*/ 654319 w 3207019"/>
                <a:gd name="connsiteY2" fmla="*/ 2667249 h 2916007"/>
                <a:gd name="connsiteX3" fmla="*/ 63769 w 3207019"/>
                <a:gd name="connsiteY3" fmla="*/ 1600449 h 2916007"/>
                <a:gd name="connsiteX4" fmla="*/ 260745 w 3207019"/>
                <a:gd name="connsiteY4" fmla="*/ 1431970 h 2916007"/>
                <a:gd name="connsiteX5" fmla="*/ 682894 w 3207019"/>
                <a:gd name="connsiteY5" fmla="*/ 1914774 h 2916007"/>
                <a:gd name="connsiteX6" fmla="*/ 625744 w 3207019"/>
                <a:gd name="connsiteY6" fmla="*/ 447924 h 2916007"/>
                <a:gd name="connsiteX7" fmla="*/ 765499 w 3207019"/>
                <a:gd name="connsiteY7" fmla="*/ 0 h 2916007"/>
                <a:gd name="connsiteX8" fmla="*/ 901969 w 3207019"/>
                <a:gd name="connsiteY8" fmla="*/ 457449 h 2916007"/>
                <a:gd name="connsiteX9" fmla="*/ 968644 w 3207019"/>
                <a:gd name="connsiteY9" fmla="*/ 1428999 h 2916007"/>
                <a:gd name="connsiteX10" fmla="*/ 1155103 w 3207019"/>
                <a:gd name="connsiteY10" fmla="*/ 1003117 h 2916007"/>
                <a:gd name="connsiteX11" fmla="*/ 1323964 w 3207019"/>
                <a:gd name="connsiteY11" fmla="*/ 1432656 h 2916007"/>
                <a:gd name="connsiteX12" fmla="*/ 1509892 w 3207019"/>
                <a:gd name="connsiteY12" fmla="*/ 1043352 h 2916007"/>
                <a:gd name="connsiteX13" fmla="*/ 1685229 w 3207019"/>
                <a:gd name="connsiteY13" fmla="*/ 1458260 h 2916007"/>
                <a:gd name="connsiteX14" fmla="*/ 1839075 w 3207019"/>
                <a:gd name="connsiteY14" fmla="*/ 1120162 h 2916007"/>
                <a:gd name="connsiteX15" fmla="*/ 1985609 w 3207019"/>
                <a:gd name="connsiteY15" fmla="*/ 1447287 h 2916007"/>
                <a:gd name="connsiteX16" fmla="*/ 1977532 w 3207019"/>
                <a:gd name="connsiteY16" fmla="*/ 2225441 h 2916007"/>
                <a:gd name="connsiteX17" fmla="*/ 1861021 w 3207019"/>
                <a:gd name="connsiteY17" fmla="*/ 2597833 h 2916007"/>
                <a:gd name="connsiteX18" fmla="*/ 1786956 w 3207019"/>
                <a:gd name="connsiteY18" fmla="*/ 2914899 h 2916007"/>
                <a:gd name="connsiteX19" fmla="*/ 3207019 w 3207019"/>
                <a:gd name="connsiteY19" fmla="*/ 2914899 h 2916007"/>
                <a:gd name="connsiteX0" fmla="*/ 357493 w 3207019"/>
                <a:gd name="connsiteY0" fmla="*/ 2916007 h 2916007"/>
                <a:gd name="connsiteX1" fmla="*/ 655081 w 3207019"/>
                <a:gd name="connsiteY1" fmla="*/ 2912690 h 2916007"/>
                <a:gd name="connsiteX2" fmla="*/ 654319 w 3207019"/>
                <a:gd name="connsiteY2" fmla="*/ 2667249 h 2916007"/>
                <a:gd name="connsiteX3" fmla="*/ 63769 w 3207019"/>
                <a:gd name="connsiteY3" fmla="*/ 1600449 h 2916007"/>
                <a:gd name="connsiteX4" fmla="*/ 260745 w 3207019"/>
                <a:gd name="connsiteY4" fmla="*/ 1431970 h 2916007"/>
                <a:gd name="connsiteX5" fmla="*/ 682894 w 3207019"/>
                <a:gd name="connsiteY5" fmla="*/ 1914774 h 2916007"/>
                <a:gd name="connsiteX6" fmla="*/ 625744 w 3207019"/>
                <a:gd name="connsiteY6" fmla="*/ 447924 h 2916007"/>
                <a:gd name="connsiteX7" fmla="*/ 765499 w 3207019"/>
                <a:gd name="connsiteY7" fmla="*/ 0 h 2916007"/>
                <a:gd name="connsiteX8" fmla="*/ 901969 w 3207019"/>
                <a:gd name="connsiteY8" fmla="*/ 457449 h 2916007"/>
                <a:gd name="connsiteX9" fmla="*/ 968644 w 3207019"/>
                <a:gd name="connsiteY9" fmla="*/ 1428999 h 2916007"/>
                <a:gd name="connsiteX10" fmla="*/ 1155103 w 3207019"/>
                <a:gd name="connsiteY10" fmla="*/ 1003117 h 2916007"/>
                <a:gd name="connsiteX11" fmla="*/ 1323964 w 3207019"/>
                <a:gd name="connsiteY11" fmla="*/ 1432656 h 2916007"/>
                <a:gd name="connsiteX12" fmla="*/ 1509892 w 3207019"/>
                <a:gd name="connsiteY12" fmla="*/ 1043352 h 2916007"/>
                <a:gd name="connsiteX13" fmla="*/ 1685229 w 3207019"/>
                <a:gd name="connsiteY13" fmla="*/ 1458260 h 2916007"/>
                <a:gd name="connsiteX14" fmla="*/ 1839075 w 3207019"/>
                <a:gd name="connsiteY14" fmla="*/ 1120162 h 2916007"/>
                <a:gd name="connsiteX15" fmla="*/ 1985609 w 3207019"/>
                <a:gd name="connsiteY15" fmla="*/ 1447287 h 2916007"/>
                <a:gd name="connsiteX16" fmla="*/ 1977532 w 3207019"/>
                <a:gd name="connsiteY16" fmla="*/ 2225441 h 2916007"/>
                <a:gd name="connsiteX17" fmla="*/ 1861021 w 3207019"/>
                <a:gd name="connsiteY17" fmla="*/ 2597833 h 2916007"/>
                <a:gd name="connsiteX18" fmla="*/ 1786956 w 3207019"/>
                <a:gd name="connsiteY18" fmla="*/ 2914899 h 2916007"/>
                <a:gd name="connsiteX19" fmla="*/ 3207019 w 3207019"/>
                <a:gd name="connsiteY19" fmla="*/ 2914899 h 2916007"/>
                <a:gd name="connsiteX0" fmla="*/ 357493 w 3207019"/>
                <a:gd name="connsiteY0" fmla="*/ 2916007 h 2916007"/>
                <a:gd name="connsiteX1" fmla="*/ 655081 w 3207019"/>
                <a:gd name="connsiteY1" fmla="*/ 2912690 h 2916007"/>
                <a:gd name="connsiteX2" fmla="*/ 654319 w 3207019"/>
                <a:gd name="connsiteY2" fmla="*/ 2667249 h 2916007"/>
                <a:gd name="connsiteX3" fmla="*/ 63769 w 3207019"/>
                <a:gd name="connsiteY3" fmla="*/ 1600449 h 2916007"/>
                <a:gd name="connsiteX4" fmla="*/ 260745 w 3207019"/>
                <a:gd name="connsiteY4" fmla="*/ 1431970 h 2916007"/>
                <a:gd name="connsiteX5" fmla="*/ 682894 w 3207019"/>
                <a:gd name="connsiteY5" fmla="*/ 1914774 h 2916007"/>
                <a:gd name="connsiteX6" fmla="*/ 625744 w 3207019"/>
                <a:gd name="connsiteY6" fmla="*/ 447924 h 2916007"/>
                <a:gd name="connsiteX7" fmla="*/ 765499 w 3207019"/>
                <a:gd name="connsiteY7" fmla="*/ 0 h 2916007"/>
                <a:gd name="connsiteX8" fmla="*/ 901969 w 3207019"/>
                <a:gd name="connsiteY8" fmla="*/ 457449 h 2916007"/>
                <a:gd name="connsiteX9" fmla="*/ 968644 w 3207019"/>
                <a:gd name="connsiteY9" fmla="*/ 1428999 h 2916007"/>
                <a:gd name="connsiteX10" fmla="*/ 1155103 w 3207019"/>
                <a:gd name="connsiteY10" fmla="*/ 1003117 h 2916007"/>
                <a:gd name="connsiteX11" fmla="*/ 1323964 w 3207019"/>
                <a:gd name="connsiteY11" fmla="*/ 1432656 h 2916007"/>
                <a:gd name="connsiteX12" fmla="*/ 1509892 w 3207019"/>
                <a:gd name="connsiteY12" fmla="*/ 1043352 h 2916007"/>
                <a:gd name="connsiteX13" fmla="*/ 1685229 w 3207019"/>
                <a:gd name="connsiteY13" fmla="*/ 1458260 h 2916007"/>
                <a:gd name="connsiteX14" fmla="*/ 1839075 w 3207019"/>
                <a:gd name="connsiteY14" fmla="*/ 1120162 h 2916007"/>
                <a:gd name="connsiteX15" fmla="*/ 1985609 w 3207019"/>
                <a:gd name="connsiteY15" fmla="*/ 1447287 h 2916007"/>
                <a:gd name="connsiteX16" fmla="*/ 1977532 w 3207019"/>
                <a:gd name="connsiteY16" fmla="*/ 2225441 h 2916007"/>
                <a:gd name="connsiteX17" fmla="*/ 1861021 w 3207019"/>
                <a:gd name="connsiteY17" fmla="*/ 2597833 h 2916007"/>
                <a:gd name="connsiteX18" fmla="*/ 1786956 w 3207019"/>
                <a:gd name="connsiteY18" fmla="*/ 2914899 h 2916007"/>
                <a:gd name="connsiteX19" fmla="*/ 3207019 w 3207019"/>
                <a:gd name="connsiteY19" fmla="*/ 2914899 h 2916007"/>
                <a:gd name="connsiteX0" fmla="*/ 357493 w 3207019"/>
                <a:gd name="connsiteY0" fmla="*/ 2916007 h 2916007"/>
                <a:gd name="connsiteX1" fmla="*/ 655081 w 3207019"/>
                <a:gd name="connsiteY1" fmla="*/ 2912690 h 2916007"/>
                <a:gd name="connsiteX2" fmla="*/ 654319 w 3207019"/>
                <a:gd name="connsiteY2" fmla="*/ 2667249 h 2916007"/>
                <a:gd name="connsiteX3" fmla="*/ 63769 w 3207019"/>
                <a:gd name="connsiteY3" fmla="*/ 1600449 h 2916007"/>
                <a:gd name="connsiteX4" fmla="*/ 260745 w 3207019"/>
                <a:gd name="connsiteY4" fmla="*/ 1431970 h 2916007"/>
                <a:gd name="connsiteX5" fmla="*/ 682894 w 3207019"/>
                <a:gd name="connsiteY5" fmla="*/ 1914774 h 2916007"/>
                <a:gd name="connsiteX6" fmla="*/ 625744 w 3207019"/>
                <a:gd name="connsiteY6" fmla="*/ 447924 h 2916007"/>
                <a:gd name="connsiteX7" fmla="*/ 765499 w 3207019"/>
                <a:gd name="connsiteY7" fmla="*/ 0 h 2916007"/>
                <a:gd name="connsiteX8" fmla="*/ 901969 w 3207019"/>
                <a:gd name="connsiteY8" fmla="*/ 457449 h 2916007"/>
                <a:gd name="connsiteX9" fmla="*/ 968644 w 3207019"/>
                <a:gd name="connsiteY9" fmla="*/ 1428999 h 2916007"/>
                <a:gd name="connsiteX10" fmla="*/ 1155103 w 3207019"/>
                <a:gd name="connsiteY10" fmla="*/ 1003117 h 2916007"/>
                <a:gd name="connsiteX11" fmla="*/ 1323964 w 3207019"/>
                <a:gd name="connsiteY11" fmla="*/ 1432656 h 2916007"/>
                <a:gd name="connsiteX12" fmla="*/ 1509892 w 3207019"/>
                <a:gd name="connsiteY12" fmla="*/ 1043352 h 2916007"/>
                <a:gd name="connsiteX13" fmla="*/ 1685229 w 3207019"/>
                <a:gd name="connsiteY13" fmla="*/ 1458260 h 2916007"/>
                <a:gd name="connsiteX14" fmla="*/ 1839075 w 3207019"/>
                <a:gd name="connsiteY14" fmla="*/ 1120162 h 2916007"/>
                <a:gd name="connsiteX15" fmla="*/ 1985609 w 3207019"/>
                <a:gd name="connsiteY15" fmla="*/ 1447287 h 2916007"/>
                <a:gd name="connsiteX16" fmla="*/ 1977532 w 3207019"/>
                <a:gd name="connsiteY16" fmla="*/ 2225441 h 2916007"/>
                <a:gd name="connsiteX17" fmla="*/ 1861021 w 3207019"/>
                <a:gd name="connsiteY17" fmla="*/ 2597833 h 2916007"/>
                <a:gd name="connsiteX18" fmla="*/ 1786956 w 3207019"/>
                <a:gd name="connsiteY18" fmla="*/ 2914899 h 2916007"/>
                <a:gd name="connsiteX19" fmla="*/ 3207019 w 3207019"/>
                <a:gd name="connsiteY19" fmla="*/ 2914899 h 2916007"/>
                <a:gd name="connsiteX0" fmla="*/ 357493 w 3207019"/>
                <a:gd name="connsiteY0" fmla="*/ 2894583 h 2894583"/>
                <a:gd name="connsiteX1" fmla="*/ 655081 w 3207019"/>
                <a:gd name="connsiteY1" fmla="*/ 2891266 h 2894583"/>
                <a:gd name="connsiteX2" fmla="*/ 654319 w 3207019"/>
                <a:gd name="connsiteY2" fmla="*/ 2645825 h 2894583"/>
                <a:gd name="connsiteX3" fmla="*/ 63769 w 3207019"/>
                <a:gd name="connsiteY3" fmla="*/ 1579025 h 2894583"/>
                <a:gd name="connsiteX4" fmla="*/ 260745 w 3207019"/>
                <a:gd name="connsiteY4" fmla="*/ 1410546 h 2894583"/>
                <a:gd name="connsiteX5" fmla="*/ 682894 w 3207019"/>
                <a:gd name="connsiteY5" fmla="*/ 1893350 h 2894583"/>
                <a:gd name="connsiteX6" fmla="*/ 625744 w 3207019"/>
                <a:gd name="connsiteY6" fmla="*/ 426500 h 2894583"/>
                <a:gd name="connsiteX7" fmla="*/ 754786 w 3207019"/>
                <a:gd name="connsiteY7" fmla="*/ 0 h 2894583"/>
                <a:gd name="connsiteX8" fmla="*/ 901969 w 3207019"/>
                <a:gd name="connsiteY8" fmla="*/ 436025 h 2894583"/>
                <a:gd name="connsiteX9" fmla="*/ 968644 w 3207019"/>
                <a:gd name="connsiteY9" fmla="*/ 1407575 h 2894583"/>
                <a:gd name="connsiteX10" fmla="*/ 1155103 w 3207019"/>
                <a:gd name="connsiteY10" fmla="*/ 981693 h 2894583"/>
                <a:gd name="connsiteX11" fmla="*/ 1323964 w 3207019"/>
                <a:gd name="connsiteY11" fmla="*/ 1411232 h 2894583"/>
                <a:gd name="connsiteX12" fmla="*/ 1509892 w 3207019"/>
                <a:gd name="connsiteY12" fmla="*/ 1021928 h 2894583"/>
                <a:gd name="connsiteX13" fmla="*/ 1685229 w 3207019"/>
                <a:gd name="connsiteY13" fmla="*/ 1436836 h 2894583"/>
                <a:gd name="connsiteX14" fmla="*/ 1839075 w 3207019"/>
                <a:gd name="connsiteY14" fmla="*/ 1098738 h 2894583"/>
                <a:gd name="connsiteX15" fmla="*/ 1985609 w 3207019"/>
                <a:gd name="connsiteY15" fmla="*/ 1425863 h 2894583"/>
                <a:gd name="connsiteX16" fmla="*/ 1977532 w 3207019"/>
                <a:gd name="connsiteY16" fmla="*/ 2204017 h 2894583"/>
                <a:gd name="connsiteX17" fmla="*/ 1861021 w 3207019"/>
                <a:gd name="connsiteY17" fmla="*/ 2576409 h 2894583"/>
                <a:gd name="connsiteX18" fmla="*/ 1786956 w 3207019"/>
                <a:gd name="connsiteY18" fmla="*/ 2893475 h 2894583"/>
                <a:gd name="connsiteX19" fmla="*/ 3207019 w 3207019"/>
                <a:gd name="connsiteY19" fmla="*/ 2893475 h 2894583"/>
                <a:gd name="connsiteX0" fmla="*/ 357493 w 3207019"/>
                <a:gd name="connsiteY0" fmla="*/ 2894583 h 2894583"/>
                <a:gd name="connsiteX1" fmla="*/ 655081 w 3207019"/>
                <a:gd name="connsiteY1" fmla="*/ 2891266 h 2894583"/>
                <a:gd name="connsiteX2" fmla="*/ 654319 w 3207019"/>
                <a:gd name="connsiteY2" fmla="*/ 2645825 h 2894583"/>
                <a:gd name="connsiteX3" fmla="*/ 63769 w 3207019"/>
                <a:gd name="connsiteY3" fmla="*/ 1579025 h 2894583"/>
                <a:gd name="connsiteX4" fmla="*/ 260745 w 3207019"/>
                <a:gd name="connsiteY4" fmla="*/ 1410546 h 2894583"/>
                <a:gd name="connsiteX5" fmla="*/ 682894 w 3207019"/>
                <a:gd name="connsiteY5" fmla="*/ 1893350 h 2894583"/>
                <a:gd name="connsiteX6" fmla="*/ 625744 w 3207019"/>
                <a:gd name="connsiteY6" fmla="*/ 426500 h 2894583"/>
                <a:gd name="connsiteX7" fmla="*/ 754786 w 3207019"/>
                <a:gd name="connsiteY7" fmla="*/ 0 h 2894583"/>
                <a:gd name="connsiteX8" fmla="*/ 901969 w 3207019"/>
                <a:gd name="connsiteY8" fmla="*/ 436025 h 2894583"/>
                <a:gd name="connsiteX9" fmla="*/ 968644 w 3207019"/>
                <a:gd name="connsiteY9" fmla="*/ 1407575 h 2894583"/>
                <a:gd name="connsiteX10" fmla="*/ 1155103 w 3207019"/>
                <a:gd name="connsiteY10" fmla="*/ 981693 h 2894583"/>
                <a:gd name="connsiteX11" fmla="*/ 1323964 w 3207019"/>
                <a:gd name="connsiteY11" fmla="*/ 1411232 h 2894583"/>
                <a:gd name="connsiteX12" fmla="*/ 1509892 w 3207019"/>
                <a:gd name="connsiteY12" fmla="*/ 1021928 h 2894583"/>
                <a:gd name="connsiteX13" fmla="*/ 1685229 w 3207019"/>
                <a:gd name="connsiteY13" fmla="*/ 1436836 h 2894583"/>
                <a:gd name="connsiteX14" fmla="*/ 1839075 w 3207019"/>
                <a:gd name="connsiteY14" fmla="*/ 1098738 h 2894583"/>
                <a:gd name="connsiteX15" fmla="*/ 1985609 w 3207019"/>
                <a:gd name="connsiteY15" fmla="*/ 1425863 h 2894583"/>
                <a:gd name="connsiteX16" fmla="*/ 1977532 w 3207019"/>
                <a:gd name="connsiteY16" fmla="*/ 2204017 h 2894583"/>
                <a:gd name="connsiteX17" fmla="*/ 1861021 w 3207019"/>
                <a:gd name="connsiteY17" fmla="*/ 2576409 h 2894583"/>
                <a:gd name="connsiteX18" fmla="*/ 1786956 w 3207019"/>
                <a:gd name="connsiteY18" fmla="*/ 2893475 h 2894583"/>
                <a:gd name="connsiteX19" fmla="*/ 3207019 w 3207019"/>
                <a:gd name="connsiteY19" fmla="*/ 2893475 h 2894583"/>
                <a:gd name="connsiteX0" fmla="*/ 357493 w 3207019"/>
                <a:gd name="connsiteY0" fmla="*/ 2899940 h 2899940"/>
                <a:gd name="connsiteX1" fmla="*/ 655081 w 3207019"/>
                <a:gd name="connsiteY1" fmla="*/ 2896623 h 2899940"/>
                <a:gd name="connsiteX2" fmla="*/ 654319 w 3207019"/>
                <a:gd name="connsiteY2" fmla="*/ 2651182 h 2899940"/>
                <a:gd name="connsiteX3" fmla="*/ 63769 w 3207019"/>
                <a:gd name="connsiteY3" fmla="*/ 1584382 h 2899940"/>
                <a:gd name="connsiteX4" fmla="*/ 260745 w 3207019"/>
                <a:gd name="connsiteY4" fmla="*/ 1415903 h 2899940"/>
                <a:gd name="connsiteX5" fmla="*/ 682894 w 3207019"/>
                <a:gd name="connsiteY5" fmla="*/ 1898707 h 2899940"/>
                <a:gd name="connsiteX6" fmla="*/ 625744 w 3207019"/>
                <a:gd name="connsiteY6" fmla="*/ 431857 h 2899940"/>
                <a:gd name="connsiteX7" fmla="*/ 765498 w 3207019"/>
                <a:gd name="connsiteY7" fmla="*/ 0 h 2899940"/>
                <a:gd name="connsiteX8" fmla="*/ 901969 w 3207019"/>
                <a:gd name="connsiteY8" fmla="*/ 441382 h 2899940"/>
                <a:gd name="connsiteX9" fmla="*/ 968644 w 3207019"/>
                <a:gd name="connsiteY9" fmla="*/ 1412932 h 2899940"/>
                <a:gd name="connsiteX10" fmla="*/ 1155103 w 3207019"/>
                <a:gd name="connsiteY10" fmla="*/ 987050 h 2899940"/>
                <a:gd name="connsiteX11" fmla="*/ 1323964 w 3207019"/>
                <a:gd name="connsiteY11" fmla="*/ 1416589 h 2899940"/>
                <a:gd name="connsiteX12" fmla="*/ 1509892 w 3207019"/>
                <a:gd name="connsiteY12" fmla="*/ 1027285 h 2899940"/>
                <a:gd name="connsiteX13" fmla="*/ 1685229 w 3207019"/>
                <a:gd name="connsiteY13" fmla="*/ 1442193 h 2899940"/>
                <a:gd name="connsiteX14" fmla="*/ 1839075 w 3207019"/>
                <a:gd name="connsiteY14" fmla="*/ 1104095 h 2899940"/>
                <a:gd name="connsiteX15" fmla="*/ 1985609 w 3207019"/>
                <a:gd name="connsiteY15" fmla="*/ 1431220 h 2899940"/>
                <a:gd name="connsiteX16" fmla="*/ 1977532 w 3207019"/>
                <a:gd name="connsiteY16" fmla="*/ 2209374 h 2899940"/>
                <a:gd name="connsiteX17" fmla="*/ 1861021 w 3207019"/>
                <a:gd name="connsiteY17" fmla="*/ 2581766 h 2899940"/>
                <a:gd name="connsiteX18" fmla="*/ 1786956 w 3207019"/>
                <a:gd name="connsiteY18" fmla="*/ 2898832 h 2899940"/>
                <a:gd name="connsiteX19" fmla="*/ 3207019 w 3207019"/>
                <a:gd name="connsiteY19" fmla="*/ 2898832 h 2899940"/>
                <a:gd name="connsiteX0" fmla="*/ 357493 w 3207019"/>
                <a:gd name="connsiteY0" fmla="*/ 2899940 h 2908847"/>
                <a:gd name="connsiteX1" fmla="*/ 655081 w 3207019"/>
                <a:gd name="connsiteY1" fmla="*/ 2896623 h 2908847"/>
                <a:gd name="connsiteX2" fmla="*/ 654319 w 3207019"/>
                <a:gd name="connsiteY2" fmla="*/ 2651182 h 2908847"/>
                <a:gd name="connsiteX3" fmla="*/ 63769 w 3207019"/>
                <a:gd name="connsiteY3" fmla="*/ 1584382 h 2908847"/>
                <a:gd name="connsiteX4" fmla="*/ 260745 w 3207019"/>
                <a:gd name="connsiteY4" fmla="*/ 1415903 h 2908847"/>
                <a:gd name="connsiteX5" fmla="*/ 682894 w 3207019"/>
                <a:gd name="connsiteY5" fmla="*/ 1898707 h 2908847"/>
                <a:gd name="connsiteX6" fmla="*/ 625744 w 3207019"/>
                <a:gd name="connsiteY6" fmla="*/ 431857 h 2908847"/>
                <a:gd name="connsiteX7" fmla="*/ 765498 w 3207019"/>
                <a:gd name="connsiteY7" fmla="*/ 0 h 2908847"/>
                <a:gd name="connsiteX8" fmla="*/ 901969 w 3207019"/>
                <a:gd name="connsiteY8" fmla="*/ 441382 h 2908847"/>
                <a:gd name="connsiteX9" fmla="*/ 968644 w 3207019"/>
                <a:gd name="connsiteY9" fmla="*/ 1412932 h 2908847"/>
                <a:gd name="connsiteX10" fmla="*/ 1155103 w 3207019"/>
                <a:gd name="connsiteY10" fmla="*/ 987050 h 2908847"/>
                <a:gd name="connsiteX11" fmla="*/ 1323964 w 3207019"/>
                <a:gd name="connsiteY11" fmla="*/ 1416589 h 2908847"/>
                <a:gd name="connsiteX12" fmla="*/ 1509892 w 3207019"/>
                <a:gd name="connsiteY12" fmla="*/ 1027285 h 2908847"/>
                <a:gd name="connsiteX13" fmla="*/ 1685229 w 3207019"/>
                <a:gd name="connsiteY13" fmla="*/ 1442193 h 2908847"/>
                <a:gd name="connsiteX14" fmla="*/ 1839075 w 3207019"/>
                <a:gd name="connsiteY14" fmla="*/ 1104095 h 2908847"/>
                <a:gd name="connsiteX15" fmla="*/ 1985609 w 3207019"/>
                <a:gd name="connsiteY15" fmla="*/ 1431220 h 2908847"/>
                <a:gd name="connsiteX16" fmla="*/ 1977532 w 3207019"/>
                <a:gd name="connsiteY16" fmla="*/ 2209374 h 2908847"/>
                <a:gd name="connsiteX17" fmla="*/ 1861021 w 3207019"/>
                <a:gd name="connsiteY17" fmla="*/ 2581766 h 2908847"/>
                <a:gd name="connsiteX18" fmla="*/ 1786956 w 3207019"/>
                <a:gd name="connsiteY18" fmla="*/ 2898832 h 2908847"/>
                <a:gd name="connsiteX19" fmla="*/ 2496608 w 3207019"/>
                <a:gd name="connsiteY19" fmla="*/ 2908634 h 2908847"/>
                <a:gd name="connsiteX20" fmla="*/ 3207019 w 3207019"/>
                <a:gd name="connsiteY20" fmla="*/ 2898832 h 2908847"/>
                <a:gd name="connsiteX0" fmla="*/ 357493 w 3207019"/>
                <a:gd name="connsiteY0" fmla="*/ 2899940 h 2908956"/>
                <a:gd name="connsiteX1" fmla="*/ 655081 w 3207019"/>
                <a:gd name="connsiteY1" fmla="*/ 2896623 h 2908956"/>
                <a:gd name="connsiteX2" fmla="*/ 654319 w 3207019"/>
                <a:gd name="connsiteY2" fmla="*/ 2651182 h 2908956"/>
                <a:gd name="connsiteX3" fmla="*/ 63769 w 3207019"/>
                <a:gd name="connsiteY3" fmla="*/ 1584382 h 2908956"/>
                <a:gd name="connsiteX4" fmla="*/ 260745 w 3207019"/>
                <a:gd name="connsiteY4" fmla="*/ 1415903 h 2908956"/>
                <a:gd name="connsiteX5" fmla="*/ 682894 w 3207019"/>
                <a:gd name="connsiteY5" fmla="*/ 1898707 h 2908956"/>
                <a:gd name="connsiteX6" fmla="*/ 625744 w 3207019"/>
                <a:gd name="connsiteY6" fmla="*/ 431857 h 2908956"/>
                <a:gd name="connsiteX7" fmla="*/ 765498 w 3207019"/>
                <a:gd name="connsiteY7" fmla="*/ 0 h 2908956"/>
                <a:gd name="connsiteX8" fmla="*/ 901969 w 3207019"/>
                <a:gd name="connsiteY8" fmla="*/ 441382 h 2908956"/>
                <a:gd name="connsiteX9" fmla="*/ 968644 w 3207019"/>
                <a:gd name="connsiteY9" fmla="*/ 1412932 h 2908956"/>
                <a:gd name="connsiteX10" fmla="*/ 1155103 w 3207019"/>
                <a:gd name="connsiteY10" fmla="*/ 987050 h 2908956"/>
                <a:gd name="connsiteX11" fmla="*/ 1323964 w 3207019"/>
                <a:gd name="connsiteY11" fmla="*/ 1416589 h 2908956"/>
                <a:gd name="connsiteX12" fmla="*/ 1509892 w 3207019"/>
                <a:gd name="connsiteY12" fmla="*/ 1027285 h 2908956"/>
                <a:gd name="connsiteX13" fmla="*/ 1685229 w 3207019"/>
                <a:gd name="connsiteY13" fmla="*/ 1442193 h 2908956"/>
                <a:gd name="connsiteX14" fmla="*/ 1839075 w 3207019"/>
                <a:gd name="connsiteY14" fmla="*/ 1104095 h 2908956"/>
                <a:gd name="connsiteX15" fmla="*/ 1985609 w 3207019"/>
                <a:gd name="connsiteY15" fmla="*/ 1431220 h 2908956"/>
                <a:gd name="connsiteX16" fmla="*/ 1977532 w 3207019"/>
                <a:gd name="connsiteY16" fmla="*/ 2209374 h 2908956"/>
                <a:gd name="connsiteX17" fmla="*/ 1861021 w 3207019"/>
                <a:gd name="connsiteY17" fmla="*/ 2581766 h 2908956"/>
                <a:gd name="connsiteX18" fmla="*/ 1786956 w 3207019"/>
                <a:gd name="connsiteY18" fmla="*/ 2898832 h 2908956"/>
                <a:gd name="connsiteX19" fmla="*/ 2496608 w 3207019"/>
                <a:gd name="connsiteY19" fmla="*/ 2908634 h 2908956"/>
                <a:gd name="connsiteX20" fmla="*/ 3207019 w 3207019"/>
                <a:gd name="connsiteY20" fmla="*/ 2898832 h 2908956"/>
                <a:gd name="connsiteX0" fmla="*/ 357493 w 3207019"/>
                <a:gd name="connsiteY0" fmla="*/ 2899940 h 2908956"/>
                <a:gd name="connsiteX1" fmla="*/ 655081 w 3207019"/>
                <a:gd name="connsiteY1" fmla="*/ 2896623 h 2908956"/>
                <a:gd name="connsiteX2" fmla="*/ 654319 w 3207019"/>
                <a:gd name="connsiteY2" fmla="*/ 2651182 h 2908956"/>
                <a:gd name="connsiteX3" fmla="*/ 63769 w 3207019"/>
                <a:gd name="connsiteY3" fmla="*/ 1584382 h 2908956"/>
                <a:gd name="connsiteX4" fmla="*/ 260745 w 3207019"/>
                <a:gd name="connsiteY4" fmla="*/ 1415903 h 2908956"/>
                <a:gd name="connsiteX5" fmla="*/ 682894 w 3207019"/>
                <a:gd name="connsiteY5" fmla="*/ 1898707 h 2908956"/>
                <a:gd name="connsiteX6" fmla="*/ 625744 w 3207019"/>
                <a:gd name="connsiteY6" fmla="*/ 431857 h 2908956"/>
                <a:gd name="connsiteX7" fmla="*/ 765498 w 3207019"/>
                <a:gd name="connsiteY7" fmla="*/ 0 h 2908956"/>
                <a:gd name="connsiteX8" fmla="*/ 901969 w 3207019"/>
                <a:gd name="connsiteY8" fmla="*/ 441382 h 2908956"/>
                <a:gd name="connsiteX9" fmla="*/ 968644 w 3207019"/>
                <a:gd name="connsiteY9" fmla="*/ 1412932 h 2908956"/>
                <a:gd name="connsiteX10" fmla="*/ 1155103 w 3207019"/>
                <a:gd name="connsiteY10" fmla="*/ 987050 h 2908956"/>
                <a:gd name="connsiteX11" fmla="*/ 1323964 w 3207019"/>
                <a:gd name="connsiteY11" fmla="*/ 1416589 h 2908956"/>
                <a:gd name="connsiteX12" fmla="*/ 1509892 w 3207019"/>
                <a:gd name="connsiteY12" fmla="*/ 1027285 h 2908956"/>
                <a:gd name="connsiteX13" fmla="*/ 1685229 w 3207019"/>
                <a:gd name="connsiteY13" fmla="*/ 1442193 h 2908956"/>
                <a:gd name="connsiteX14" fmla="*/ 1839075 w 3207019"/>
                <a:gd name="connsiteY14" fmla="*/ 1104095 h 2908956"/>
                <a:gd name="connsiteX15" fmla="*/ 1985609 w 3207019"/>
                <a:gd name="connsiteY15" fmla="*/ 1431220 h 2908956"/>
                <a:gd name="connsiteX16" fmla="*/ 1977532 w 3207019"/>
                <a:gd name="connsiteY16" fmla="*/ 2209374 h 2908956"/>
                <a:gd name="connsiteX17" fmla="*/ 1861021 w 3207019"/>
                <a:gd name="connsiteY17" fmla="*/ 2581766 h 2908956"/>
                <a:gd name="connsiteX18" fmla="*/ 1786956 w 3207019"/>
                <a:gd name="connsiteY18" fmla="*/ 2898832 h 2908956"/>
                <a:gd name="connsiteX19" fmla="*/ 2496608 w 3207019"/>
                <a:gd name="connsiteY19" fmla="*/ 2908634 h 2908956"/>
                <a:gd name="connsiteX20" fmla="*/ 3207019 w 3207019"/>
                <a:gd name="connsiteY20" fmla="*/ 2898832 h 2908956"/>
                <a:gd name="connsiteX0" fmla="*/ 357493 w 3207019"/>
                <a:gd name="connsiteY0" fmla="*/ 2899940 h 2899940"/>
                <a:gd name="connsiteX1" fmla="*/ 655081 w 3207019"/>
                <a:gd name="connsiteY1" fmla="*/ 2896623 h 2899940"/>
                <a:gd name="connsiteX2" fmla="*/ 654319 w 3207019"/>
                <a:gd name="connsiteY2" fmla="*/ 2651182 h 2899940"/>
                <a:gd name="connsiteX3" fmla="*/ 63769 w 3207019"/>
                <a:gd name="connsiteY3" fmla="*/ 1584382 h 2899940"/>
                <a:gd name="connsiteX4" fmla="*/ 260745 w 3207019"/>
                <a:gd name="connsiteY4" fmla="*/ 1415903 h 2899940"/>
                <a:gd name="connsiteX5" fmla="*/ 682894 w 3207019"/>
                <a:gd name="connsiteY5" fmla="*/ 1898707 h 2899940"/>
                <a:gd name="connsiteX6" fmla="*/ 625744 w 3207019"/>
                <a:gd name="connsiteY6" fmla="*/ 431857 h 2899940"/>
                <a:gd name="connsiteX7" fmla="*/ 765498 w 3207019"/>
                <a:gd name="connsiteY7" fmla="*/ 0 h 2899940"/>
                <a:gd name="connsiteX8" fmla="*/ 901969 w 3207019"/>
                <a:gd name="connsiteY8" fmla="*/ 441382 h 2899940"/>
                <a:gd name="connsiteX9" fmla="*/ 968644 w 3207019"/>
                <a:gd name="connsiteY9" fmla="*/ 1412932 h 2899940"/>
                <a:gd name="connsiteX10" fmla="*/ 1155103 w 3207019"/>
                <a:gd name="connsiteY10" fmla="*/ 987050 h 2899940"/>
                <a:gd name="connsiteX11" fmla="*/ 1323964 w 3207019"/>
                <a:gd name="connsiteY11" fmla="*/ 1416589 h 2899940"/>
                <a:gd name="connsiteX12" fmla="*/ 1509892 w 3207019"/>
                <a:gd name="connsiteY12" fmla="*/ 1027285 h 2899940"/>
                <a:gd name="connsiteX13" fmla="*/ 1685229 w 3207019"/>
                <a:gd name="connsiteY13" fmla="*/ 1442193 h 2899940"/>
                <a:gd name="connsiteX14" fmla="*/ 1839075 w 3207019"/>
                <a:gd name="connsiteY14" fmla="*/ 1104095 h 2899940"/>
                <a:gd name="connsiteX15" fmla="*/ 1985609 w 3207019"/>
                <a:gd name="connsiteY15" fmla="*/ 1431220 h 2899940"/>
                <a:gd name="connsiteX16" fmla="*/ 1977532 w 3207019"/>
                <a:gd name="connsiteY16" fmla="*/ 2209374 h 2899940"/>
                <a:gd name="connsiteX17" fmla="*/ 1861021 w 3207019"/>
                <a:gd name="connsiteY17" fmla="*/ 2581766 h 2899940"/>
                <a:gd name="connsiteX18" fmla="*/ 1786956 w 3207019"/>
                <a:gd name="connsiteY18" fmla="*/ 2898832 h 2899940"/>
                <a:gd name="connsiteX19" fmla="*/ 2453760 w 3207019"/>
                <a:gd name="connsiteY19" fmla="*/ 2897922 h 2899940"/>
                <a:gd name="connsiteX20" fmla="*/ 3207019 w 3207019"/>
                <a:gd name="connsiteY20" fmla="*/ 2898832 h 2899940"/>
                <a:gd name="connsiteX0" fmla="*/ 357493 w 3207019"/>
                <a:gd name="connsiteY0" fmla="*/ 2899940 h 2899940"/>
                <a:gd name="connsiteX1" fmla="*/ 655081 w 3207019"/>
                <a:gd name="connsiteY1" fmla="*/ 2896623 h 2899940"/>
                <a:gd name="connsiteX2" fmla="*/ 654319 w 3207019"/>
                <a:gd name="connsiteY2" fmla="*/ 2651182 h 2899940"/>
                <a:gd name="connsiteX3" fmla="*/ 63769 w 3207019"/>
                <a:gd name="connsiteY3" fmla="*/ 1584382 h 2899940"/>
                <a:gd name="connsiteX4" fmla="*/ 260745 w 3207019"/>
                <a:gd name="connsiteY4" fmla="*/ 1415903 h 2899940"/>
                <a:gd name="connsiteX5" fmla="*/ 682894 w 3207019"/>
                <a:gd name="connsiteY5" fmla="*/ 1898707 h 2899940"/>
                <a:gd name="connsiteX6" fmla="*/ 625744 w 3207019"/>
                <a:gd name="connsiteY6" fmla="*/ 431857 h 2899940"/>
                <a:gd name="connsiteX7" fmla="*/ 765498 w 3207019"/>
                <a:gd name="connsiteY7" fmla="*/ 0 h 2899940"/>
                <a:gd name="connsiteX8" fmla="*/ 901969 w 3207019"/>
                <a:gd name="connsiteY8" fmla="*/ 441382 h 2899940"/>
                <a:gd name="connsiteX9" fmla="*/ 968644 w 3207019"/>
                <a:gd name="connsiteY9" fmla="*/ 1412932 h 2899940"/>
                <a:gd name="connsiteX10" fmla="*/ 1155103 w 3207019"/>
                <a:gd name="connsiteY10" fmla="*/ 987050 h 2899940"/>
                <a:gd name="connsiteX11" fmla="*/ 1323964 w 3207019"/>
                <a:gd name="connsiteY11" fmla="*/ 1416589 h 2899940"/>
                <a:gd name="connsiteX12" fmla="*/ 1509892 w 3207019"/>
                <a:gd name="connsiteY12" fmla="*/ 1027285 h 2899940"/>
                <a:gd name="connsiteX13" fmla="*/ 1685229 w 3207019"/>
                <a:gd name="connsiteY13" fmla="*/ 1442193 h 2899940"/>
                <a:gd name="connsiteX14" fmla="*/ 1839075 w 3207019"/>
                <a:gd name="connsiteY14" fmla="*/ 1104095 h 2899940"/>
                <a:gd name="connsiteX15" fmla="*/ 1985609 w 3207019"/>
                <a:gd name="connsiteY15" fmla="*/ 1431220 h 2899940"/>
                <a:gd name="connsiteX16" fmla="*/ 1977532 w 3207019"/>
                <a:gd name="connsiteY16" fmla="*/ 2209374 h 2899940"/>
                <a:gd name="connsiteX17" fmla="*/ 1861021 w 3207019"/>
                <a:gd name="connsiteY17" fmla="*/ 2581766 h 2899940"/>
                <a:gd name="connsiteX18" fmla="*/ 1786956 w 3207019"/>
                <a:gd name="connsiteY18" fmla="*/ 2898832 h 2899940"/>
                <a:gd name="connsiteX19" fmla="*/ 2453760 w 3207019"/>
                <a:gd name="connsiteY19" fmla="*/ 2897922 h 2899940"/>
                <a:gd name="connsiteX20" fmla="*/ 3207019 w 3207019"/>
                <a:gd name="connsiteY20" fmla="*/ 2898832 h 2899940"/>
                <a:gd name="connsiteX0" fmla="*/ 357493 w 2453760"/>
                <a:gd name="connsiteY0" fmla="*/ 2899940 h 2899940"/>
                <a:gd name="connsiteX1" fmla="*/ 655081 w 2453760"/>
                <a:gd name="connsiteY1" fmla="*/ 2896623 h 2899940"/>
                <a:gd name="connsiteX2" fmla="*/ 654319 w 2453760"/>
                <a:gd name="connsiteY2" fmla="*/ 2651182 h 2899940"/>
                <a:gd name="connsiteX3" fmla="*/ 63769 w 2453760"/>
                <a:gd name="connsiteY3" fmla="*/ 1584382 h 2899940"/>
                <a:gd name="connsiteX4" fmla="*/ 260745 w 2453760"/>
                <a:gd name="connsiteY4" fmla="*/ 1415903 h 2899940"/>
                <a:gd name="connsiteX5" fmla="*/ 682894 w 2453760"/>
                <a:gd name="connsiteY5" fmla="*/ 1898707 h 2899940"/>
                <a:gd name="connsiteX6" fmla="*/ 625744 w 2453760"/>
                <a:gd name="connsiteY6" fmla="*/ 431857 h 2899940"/>
                <a:gd name="connsiteX7" fmla="*/ 765498 w 2453760"/>
                <a:gd name="connsiteY7" fmla="*/ 0 h 2899940"/>
                <a:gd name="connsiteX8" fmla="*/ 901969 w 2453760"/>
                <a:gd name="connsiteY8" fmla="*/ 441382 h 2899940"/>
                <a:gd name="connsiteX9" fmla="*/ 968644 w 2453760"/>
                <a:gd name="connsiteY9" fmla="*/ 1412932 h 2899940"/>
                <a:gd name="connsiteX10" fmla="*/ 1155103 w 2453760"/>
                <a:gd name="connsiteY10" fmla="*/ 987050 h 2899940"/>
                <a:gd name="connsiteX11" fmla="*/ 1323964 w 2453760"/>
                <a:gd name="connsiteY11" fmla="*/ 1416589 h 2899940"/>
                <a:gd name="connsiteX12" fmla="*/ 1509892 w 2453760"/>
                <a:gd name="connsiteY12" fmla="*/ 1027285 h 2899940"/>
                <a:gd name="connsiteX13" fmla="*/ 1685229 w 2453760"/>
                <a:gd name="connsiteY13" fmla="*/ 1442193 h 2899940"/>
                <a:gd name="connsiteX14" fmla="*/ 1839075 w 2453760"/>
                <a:gd name="connsiteY14" fmla="*/ 1104095 h 2899940"/>
                <a:gd name="connsiteX15" fmla="*/ 1985609 w 2453760"/>
                <a:gd name="connsiteY15" fmla="*/ 1431220 h 2899940"/>
                <a:gd name="connsiteX16" fmla="*/ 1977532 w 2453760"/>
                <a:gd name="connsiteY16" fmla="*/ 2209374 h 2899940"/>
                <a:gd name="connsiteX17" fmla="*/ 1861021 w 2453760"/>
                <a:gd name="connsiteY17" fmla="*/ 2581766 h 2899940"/>
                <a:gd name="connsiteX18" fmla="*/ 1786956 w 2453760"/>
                <a:gd name="connsiteY18" fmla="*/ 2898832 h 2899940"/>
                <a:gd name="connsiteX19" fmla="*/ 2453760 w 2453760"/>
                <a:gd name="connsiteY19" fmla="*/ 2897922 h 2899940"/>
                <a:gd name="connsiteX0" fmla="*/ 357493 w 2255587"/>
                <a:gd name="connsiteY0" fmla="*/ 2899940 h 2899940"/>
                <a:gd name="connsiteX1" fmla="*/ 655081 w 2255587"/>
                <a:gd name="connsiteY1" fmla="*/ 2896623 h 2899940"/>
                <a:gd name="connsiteX2" fmla="*/ 654319 w 2255587"/>
                <a:gd name="connsiteY2" fmla="*/ 2651182 h 2899940"/>
                <a:gd name="connsiteX3" fmla="*/ 63769 w 2255587"/>
                <a:gd name="connsiteY3" fmla="*/ 1584382 h 2899940"/>
                <a:gd name="connsiteX4" fmla="*/ 260745 w 2255587"/>
                <a:gd name="connsiteY4" fmla="*/ 1415903 h 2899940"/>
                <a:gd name="connsiteX5" fmla="*/ 682894 w 2255587"/>
                <a:gd name="connsiteY5" fmla="*/ 1898707 h 2899940"/>
                <a:gd name="connsiteX6" fmla="*/ 625744 w 2255587"/>
                <a:gd name="connsiteY6" fmla="*/ 431857 h 2899940"/>
                <a:gd name="connsiteX7" fmla="*/ 765498 w 2255587"/>
                <a:gd name="connsiteY7" fmla="*/ 0 h 2899940"/>
                <a:gd name="connsiteX8" fmla="*/ 901969 w 2255587"/>
                <a:gd name="connsiteY8" fmla="*/ 441382 h 2899940"/>
                <a:gd name="connsiteX9" fmla="*/ 968644 w 2255587"/>
                <a:gd name="connsiteY9" fmla="*/ 1412932 h 2899940"/>
                <a:gd name="connsiteX10" fmla="*/ 1155103 w 2255587"/>
                <a:gd name="connsiteY10" fmla="*/ 987050 h 2899940"/>
                <a:gd name="connsiteX11" fmla="*/ 1323964 w 2255587"/>
                <a:gd name="connsiteY11" fmla="*/ 1416589 h 2899940"/>
                <a:gd name="connsiteX12" fmla="*/ 1509892 w 2255587"/>
                <a:gd name="connsiteY12" fmla="*/ 1027285 h 2899940"/>
                <a:gd name="connsiteX13" fmla="*/ 1685229 w 2255587"/>
                <a:gd name="connsiteY13" fmla="*/ 1442193 h 2899940"/>
                <a:gd name="connsiteX14" fmla="*/ 1839075 w 2255587"/>
                <a:gd name="connsiteY14" fmla="*/ 1104095 h 2899940"/>
                <a:gd name="connsiteX15" fmla="*/ 1985609 w 2255587"/>
                <a:gd name="connsiteY15" fmla="*/ 1431220 h 2899940"/>
                <a:gd name="connsiteX16" fmla="*/ 1977532 w 2255587"/>
                <a:gd name="connsiteY16" fmla="*/ 2209374 h 2899940"/>
                <a:gd name="connsiteX17" fmla="*/ 1861021 w 2255587"/>
                <a:gd name="connsiteY17" fmla="*/ 2581766 h 2899940"/>
                <a:gd name="connsiteX18" fmla="*/ 1786956 w 2255587"/>
                <a:gd name="connsiteY18" fmla="*/ 2898832 h 2899940"/>
                <a:gd name="connsiteX19" fmla="*/ 2255587 w 2255587"/>
                <a:gd name="connsiteY19" fmla="*/ 2897922 h 2899940"/>
                <a:gd name="connsiteX0" fmla="*/ 0 w 6739960"/>
                <a:gd name="connsiteY0" fmla="*/ 2932076 h 2932076"/>
                <a:gd name="connsiteX1" fmla="*/ 5139454 w 6739960"/>
                <a:gd name="connsiteY1" fmla="*/ 2896623 h 2932076"/>
                <a:gd name="connsiteX2" fmla="*/ 5138692 w 6739960"/>
                <a:gd name="connsiteY2" fmla="*/ 2651182 h 2932076"/>
                <a:gd name="connsiteX3" fmla="*/ 4548142 w 6739960"/>
                <a:gd name="connsiteY3" fmla="*/ 1584382 h 2932076"/>
                <a:gd name="connsiteX4" fmla="*/ 4745118 w 6739960"/>
                <a:gd name="connsiteY4" fmla="*/ 1415903 h 2932076"/>
                <a:gd name="connsiteX5" fmla="*/ 5167267 w 6739960"/>
                <a:gd name="connsiteY5" fmla="*/ 1898707 h 2932076"/>
                <a:gd name="connsiteX6" fmla="*/ 5110117 w 6739960"/>
                <a:gd name="connsiteY6" fmla="*/ 431857 h 2932076"/>
                <a:gd name="connsiteX7" fmla="*/ 5249871 w 6739960"/>
                <a:gd name="connsiteY7" fmla="*/ 0 h 2932076"/>
                <a:gd name="connsiteX8" fmla="*/ 5386342 w 6739960"/>
                <a:gd name="connsiteY8" fmla="*/ 441382 h 2932076"/>
                <a:gd name="connsiteX9" fmla="*/ 5453017 w 6739960"/>
                <a:gd name="connsiteY9" fmla="*/ 1412932 h 2932076"/>
                <a:gd name="connsiteX10" fmla="*/ 5639476 w 6739960"/>
                <a:gd name="connsiteY10" fmla="*/ 987050 h 2932076"/>
                <a:gd name="connsiteX11" fmla="*/ 5808337 w 6739960"/>
                <a:gd name="connsiteY11" fmla="*/ 1416589 h 2932076"/>
                <a:gd name="connsiteX12" fmla="*/ 5994265 w 6739960"/>
                <a:gd name="connsiteY12" fmla="*/ 1027285 h 2932076"/>
                <a:gd name="connsiteX13" fmla="*/ 6169602 w 6739960"/>
                <a:gd name="connsiteY13" fmla="*/ 1442193 h 2932076"/>
                <a:gd name="connsiteX14" fmla="*/ 6323448 w 6739960"/>
                <a:gd name="connsiteY14" fmla="*/ 1104095 h 2932076"/>
                <a:gd name="connsiteX15" fmla="*/ 6469982 w 6739960"/>
                <a:gd name="connsiteY15" fmla="*/ 1431220 h 2932076"/>
                <a:gd name="connsiteX16" fmla="*/ 6461905 w 6739960"/>
                <a:gd name="connsiteY16" fmla="*/ 2209374 h 2932076"/>
                <a:gd name="connsiteX17" fmla="*/ 6345394 w 6739960"/>
                <a:gd name="connsiteY17" fmla="*/ 2581766 h 2932076"/>
                <a:gd name="connsiteX18" fmla="*/ 6271329 w 6739960"/>
                <a:gd name="connsiteY18" fmla="*/ 2898832 h 2932076"/>
                <a:gd name="connsiteX19" fmla="*/ 6739960 w 6739960"/>
                <a:gd name="connsiteY19" fmla="*/ 2897922 h 2932076"/>
                <a:gd name="connsiteX0" fmla="*/ 0 w 6739960"/>
                <a:gd name="connsiteY0" fmla="*/ 2932076 h 3011101"/>
                <a:gd name="connsiteX1" fmla="*/ 5139454 w 6739960"/>
                <a:gd name="connsiteY1" fmla="*/ 2896623 h 3011101"/>
                <a:gd name="connsiteX2" fmla="*/ 5138692 w 6739960"/>
                <a:gd name="connsiteY2" fmla="*/ 2651182 h 3011101"/>
                <a:gd name="connsiteX3" fmla="*/ 4548142 w 6739960"/>
                <a:gd name="connsiteY3" fmla="*/ 1584382 h 3011101"/>
                <a:gd name="connsiteX4" fmla="*/ 4745118 w 6739960"/>
                <a:gd name="connsiteY4" fmla="*/ 1415903 h 3011101"/>
                <a:gd name="connsiteX5" fmla="*/ 5167267 w 6739960"/>
                <a:gd name="connsiteY5" fmla="*/ 1898707 h 3011101"/>
                <a:gd name="connsiteX6" fmla="*/ 5110117 w 6739960"/>
                <a:gd name="connsiteY6" fmla="*/ 431857 h 3011101"/>
                <a:gd name="connsiteX7" fmla="*/ 5249871 w 6739960"/>
                <a:gd name="connsiteY7" fmla="*/ 0 h 3011101"/>
                <a:gd name="connsiteX8" fmla="*/ 5386342 w 6739960"/>
                <a:gd name="connsiteY8" fmla="*/ 441382 h 3011101"/>
                <a:gd name="connsiteX9" fmla="*/ 5453017 w 6739960"/>
                <a:gd name="connsiteY9" fmla="*/ 1412932 h 3011101"/>
                <a:gd name="connsiteX10" fmla="*/ 5639476 w 6739960"/>
                <a:gd name="connsiteY10" fmla="*/ 987050 h 3011101"/>
                <a:gd name="connsiteX11" fmla="*/ 5808337 w 6739960"/>
                <a:gd name="connsiteY11" fmla="*/ 1416589 h 3011101"/>
                <a:gd name="connsiteX12" fmla="*/ 5994265 w 6739960"/>
                <a:gd name="connsiteY12" fmla="*/ 1027285 h 3011101"/>
                <a:gd name="connsiteX13" fmla="*/ 6169602 w 6739960"/>
                <a:gd name="connsiteY13" fmla="*/ 1442193 h 3011101"/>
                <a:gd name="connsiteX14" fmla="*/ 6323448 w 6739960"/>
                <a:gd name="connsiteY14" fmla="*/ 1104095 h 3011101"/>
                <a:gd name="connsiteX15" fmla="*/ 6469982 w 6739960"/>
                <a:gd name="connsiteY15" fmla="*/ 1431220 h 3011101"/>
                <a:gd name="connsiteX16" fmla="*/ 6461905 w 6739960"/>
                <a:gd name="connsiteY16" fmla="*/ 2209374 h 3011101"/>
                <a:gd name="connsiteX17" fmla="*/ 6345394 w 6739960"/>
                <a:gd name="connsiteY17" fmla="*/ 2581766 h 3011101"/>
                <a:gd name="connsiteX18" fmla="*/ 6271329 w 6739960"/>
                <a:gd name="connsiteY18" fmla="*/ 2898832 h 3011101"/>
                <a:gd name="connsiteX19" fmla="*/ 6739960 w 6739960"/>
                <a:gd name="connsiteY19" fmla="*/ 2897922 h 3011101"/>
                <a:gd name="connsiteX0" fmla="*/ 0 w 6739960"/>
                <a:gd name="connsiteY0" fmla="*/ 2932076 h 3011101"/>
                <a:gd name="connsiteX1" fmla="*/ 5139454 w 6739960"/>
                <a:gd name="connsiteY1" fmla="*/ 2896623 h 3011101"/>
                <a:gd name="connsiteX2" fmla="*/ 5138692 w 6739960"/>
                <a:gd name="connsiteY2" fmla="*/ 2651182 h 3011101"/>
                <a:gd name="connsiteX3" fmla="*/ 4548142 w 6739960"/>
                <a:gd name="connsiteY3" fmla="*/ 1584382 h 3011101"/>
                <a:gd name="connsiteX4" fmla="*/ 4745118 w 6739960"/>
                <a:gd name="connsiteY4" fmla="*/ 1415903 h 3011101"/>
                <a:gd name="connsiteX5" fmla="*/ 5167267 w 6739960"/>
                <a:gd name="connsiteY5" fmla="*/ 1898707 h 3011101"/>
                <a:gd name="connsiteX6" fmla="*/ 5110117 w 6739960"/>
                <a:gd name="connsiteY6" fmla="*/ 431857 h 3011101"/>
                <a:gd name="connsiteX7" fmla="*/ 5249871 w 6739960"/>
                <a:gd name="connsiteY7" fmla="*/ 0 h 3011101"/>
                <a:gd name="connsiteX8" fmla="*/ 5386342 w 6739960"/>
                <a:gd name="connsiteY8" fmla="*/ 441382 h 3011101"/>
                <a:gd name="connsiteX9" fmla="*/ 5453017 w 6739960"/>
                <a:gd name="connsiteY9" fmla="*/ 1412932 h 3011101"/>
                <a:gd name="connsiteX10" fmla="*/ 5639476 w 6739960"/>
                <a:gd name="connsiteY10" fmla="*/ 987050 h 3011101"/>
                <a:gd name="connsiteX11" fmla="*/ 5808337 w 6739960"/>
                <a:gd name="connsiteY11" fmla="*/ 1416589 h 3011101"/>
                <a:gd name="connsiteX12" fmla="*/ 5994265 w 6739960"/>
                <a:gd name="connsiteY12" fmla="*/ 1027285 h 3011101"/>
                <a:gd name="connsiteX13" fmla="*/ 6169602 w 6739960"/>
                <a:gd name="connsiteY13" fmla="*/ 1442193 h 3011101"/>
                <a:gd name="connsiteX14" fmla="*/ 6323448 w 6739960"/>
                <a:gd name="connsiteY14" fmla="*/ 1104095 h 3011101"/>
                <a:gd name="connsiteX15" fmla="*/ 6469982 w 6739960"/>
                <a:gd name="connsiteY15" fmla="*/ 1431220 h 3011101"/>
                <a:gd name="connsiteX16" fmla="*/ 6461905 w 6739960"/>
                <a:gd name="connsiteY16" fmla="*/ 2209374 h 3011101"/>
                <a:gd name="connsiteX17" fmla="*/ 6345394 w 6739960"/>
                <a:gd name="connsiteY17" fmla="*/ 2581766 h 3011101"/>
                <a:gd name="connsiteX18" fmla="*/ 6271329 w 6739960"/>
                <a:gd name="connsiteY18" fmla="*/ 2898832 h 3011101"/>
                <a:gd name="connsiteX19" fmla="*/ 6739960 w 6739960"/>
                <a:gd name="connsiteY19" fmla="*/ 2897922 h 3011101"/>
                <a:gd name="connsiteX0" fmla="*/ 0 w 6739960"/>
                <a:gd name="connsiteY0" fmla="*/ 2932076 h 2932076"/>
                <a:gd name="connsiteX1" fmla="*/ 5139454 w 6739960"/>
                <a:gd name="connsiteY1" fmla="*/ 2896623 h 2932076"/>
                <a:gd name="connsiteX2" fmla="*/ 5138692 w 6739960"/>
                <a:gd name="connsiteY2" fmla="*/ 2651182 h 2932076"/>
                <a:gd name="connsiteX3" fmla="*/ 4548142 w 6739960"/>
                <a:gd name="connsiteY3" fmla="*/ 1584382 h 2932076"/>
                <a:gd name="connsiteX4" fmla="*/ 4745118 w 6739960"/>
                <a:gd name="connsiteY4" fmla="*/ 1415903 h 2932076"/>
                <a:gd name="connsiteX5" fmla="*/ 5167267 w 6739960"/>
                <a:gd name="connsiteY5" fmla="*/ 1898707 h 2932076"/>
                <a:gd name="connsiteX6" fmla="*/ 5110117 w 6739960"/>
                <a:gd name="connsiteY6" fmla="*/ 431857 h 2932076"/>
                <a:gd name="connsiteX7" fmla="*/ 5249871 w 6739960"/>
                <a:gd name="connsiteY7" fmla="*/ 0 h 2932076"/>
                <a:gd name="connsiteX8" fmla="*/ 5386342 w 6739960"/>
                <a:gd name="connsiteY8" fmla="*/ 441382 h 2932076"/>
                <a:gd name="connsiteX9" fmla="*/ 5453017 w 6739960"/>
                <a:gd name="connsiteY9" fmla="*/ 1412932 h 2932076"/>
                <a:gd name="connsiteX10" fmla="*/ 5639476 w 6739960"/>
                <a:gd name="connsiteY10" fmla="*/ 987050 h 2932076"/>
                <a:gd name="connsiteX11" fmla="*/ 5808337 w 6739960"/>
                <a:gd name="connsiteY11" fmla="*/ 1416589 h 2932076"/>
                <a:gd name="connsiteX12" fmla="*/ 5994265 w 6739960"/>
                <a:gd name="connsiteY12" fmla="*/ 1027285 h 2932076"/>
                <a:gd name="connsiteX13" fmla="*/ 6169602 w 6739960"/>
                <a:gd name="connsiteY13" fmla="*/ 1442193 h 2932076"/>
                <a:gd name="connsiteX14" fmla="*/ 6323448 w 6739960"/>
                <a:gd name="connsiteY14" fmla="*/ 1104095 h 2932076"/>
                <a:gd name="connsiteX15" fmla="*/ 6469982 w 6739960"/>
                <a:gd name="connsiteY15" fmla="*/ 1431220 h 2932076"/>
                <a:gd name="connsiteX16" fmla="*/ 6461905 w 6739960"/>
                <a:gd name="connsiteY16" fmla="*/ 2209374 h 2932076"/>
                <a:gd name="connsiteX17" fmla="*/ 6345394 w 6739960"/>
                <a:gd name="connsiteY17" fmla="*/ 2581766 h 2932076"/>
                <a:gd name="connsiteX18" fmla="*/ 6271329 w 6739960"/>
                <a:gd name="connsiteY18" fmla="*/ 2898832 h 2932076"/>
                <a:gd name="connsiteX19" fmla="*/ 6739960 w 6739960"/>
                <a:gd name="connsiteY19" fmla="*/ 2897922 h 2932076"/>
                <a:gd name="connsiteX0" fmla="*/ 0 w 6739960"/>
                <a:gd name="connsiteY0" fmla="*/ 2932076 h 2932076"/>
                <a:gd name="connsiteX1" fmla="*/ 5139454 w 6739960"/>
                <a:gd name="connsiteY1" fmla="*/ 2896623 h 2932076"/>
                <a:gd name="connsiteX2" fmla="*/ 5138692 w 6739960"/>
                <a:gd name="connsiteY2" fmla="*/ 2651182 h 2932076"/>
                <a:gd name="connsiteX3" fmla="*/ 4548142 w 6739960"/>
                <a:gd name="connsiteY3" fmla="*/ 1584382 h 2932076"/>
                <a:gd name="connsiteX4" fmla="*/ 4745118 w 6739960"/>
                <a:gd name="connsiteY4" fmla="*/ 1415903 h 2932076"/>
                <a:gd name="connsiteX5" fmla="*/ 5167267 w 6739960"/>
                <a:gd name="connsiteY5" fmla="*/ 1898707 h 2932076"/>
                <a:gd name="connsiteX6" fmla="*/ 5110117 w 6739960"/>
                <a:gd name="connsiteY6" fmla="*/ 431857 h 2932076"/>
                <a:gd name="connsiteX7" fmla="*/ 5249871 w 6739960"/>
                <a:gd name="connsiteY7" fmla="*/ 0 h 2932076"/>
                <a:gd name="connsiteX8" fmla="*/ 5386342 w 6739960"/>
                <a:gd name="connsiteY8" fmla="*/ 441382 h 2932076"/>
                <a:gd name="connsiteX9" fmla="*/ 5453017 w 6739960"/>
                <a:gd name="connsiteY9" fmla="*/ 1412932 h 2932076"/>
                <a:gd name="connsiteX10" fmla="*/ 5639476 w 6739960"/>
                <a:gd name="connsiteY10" fmla="*/ 987050 h 2932076"/>
                <a:gd name="connsiteX11" fmla="*/ 5808337 w 6739960"/>
                <a:gd name="connsiteY11" fmla="*/ 1416589 h 2932076"/>
                <a:gd name="connsiteX12" fmla="*/ 5994265 w 6739960"/>
                <a:gd name="connsiteY12" fmla="*/ 1027285 h 2932076"/>
                <a:gd name="connsiteX13" fmla="*/ 6169602 w 6739960"/>
                <a:gd name="connsiteY13" fmla="*/ 1442193 h 2932076"/>
                <a:gd name="connsiteX14" fmla="*/ 6323448 w 6739960"/>
                <a:gd name="connsiteY14" fmla="*/ 1104095 h 2932076"/>
                <a:gd name="connsiteX15" fmla="*/ 6469982 w 6739960"/>
                <a:gd name="connsiteY15" fmla="*/ 1431220 h 2932076"/>
                <a:gd name="connsiteX16" fmla="*/ 6461905 w 6739960"/>
                <a:gd name="connsiteY16" fmla="*/ 2209374 h 2932076"/>
                <a:gd name="connsiteX17" fmla="*/ 6345394 w 6739960"/>
                <a:gd name="connsiteY17" fmla="*/ 2581766 h 2932076"/>
                <a:gd name="connsiteX18" fmla="*/ 6271329 w 6739960"/>
                <a:gd name="connsiteY18" fmla="*/ 2898832 h 2932076"/>
                <a:gd name="connsiteX19" fmla="*/ 6739960 w 6739960"/>
                <a:gd name="connsiteY19" fmla="*/ 2897922 h 2932076"/>
                <a:gd name="connsiteX0" fmla="*/ 0 w 6739960"/>
                <a:gd name="connsiteY0" fmla="*/ 2932076 h 2932076"/>
                <a:gd name="connsiteX1" fmla="*/ 5278711 w 6739960"/>
                <a:gd name="connsiteY1" fmla="*/ 2896623 h 2932076"/>
                <a:gd name="connsiteX2" fmla="*/ 5138692 w 6739960"/>
                <a:gd name="connsiteY2" fmla="*/ 2651182 h 2932076"/>
                <a:gd name="connsiteX3" fmla="*/ 4548142 w 6739960"/>
                <a:gd name="connsiteY3" fmla="*/ 1584382 h 2932076"/>
                <a:gd name="connsiteX4" fmla="*/ 4745118 w 6739960"/>
                <a:gd name="connsiteY4" fmla="*/ 1415903 h 2932076"/>
                <a:gd name="connsiteX5" fmla="*/ 5167267 w 6739960"/>
                <a:gd name="connsiteY5" fmla="*/ 1898707 h 2932076"/>
                <a:gd name="connsiteX6" fmla="*/ 5110117 w 6739960"/>
                <a:gd name="connsiteY6" fmla="*/ 431857 h 2932076"/>
                <a:gd name="connsiteX7" fmla="*/ 5249871 w 6739960"/>
                <a:gd name="connsiteY7" fmla="*/ 0 h 2932076"/>
                <a:gd name="connsiteX8" fmla="*/ 5386342 w 6739960"/>
                <a:gd name="connsiteY8" fmla="*/ 441382 h 2932076"/>
                <a:gd name="connsiteX9" fmla="*/ 5453017 w 6739960"/>
                <a:gd name="connsiteY9" fmla="*/ 1412932 h 2932076"/>
                <a:gd name="connsiteX10" fmla="*/ 5639476 w 6739960"/>
                <a:gd name="connsiteY10" fmla="*/ 987050 h 2932076"/>
                <a:gd name="connsiteX11" fmla="*/ 5808337 w 6739960"/>
                <a:gd name="connsiteY11" fmla="*/ 1416589 h 2932076"/>
                <a:gd name="connsiteX12" fmla="*/ 5994265 w 6739960"/>
                <a:gd name="connsiteY12" fmla="*/ 1027285 h 2932076"/>
                <a:gd name="connsiteX13" fmla="*/ 6169602 w 6739960"/>
                <a:gd name="connsiteY13" fmla="*/ 1442193 h 2932076"/>
                <a:gd name="connsiteX14" fmla="*/ 6323448 w 6739960"/>
                <a:gd name="connsiteY14" fmla="*/ 1104095 h 2932076"/>
                <a:gd name="connsiteX15" fmla="*/ 6469982 w 6739960"/>
                <a:gd name="connsiteY15" fmla="*/ 1431220 h 2932076"/>
                <a:gd name="connsiteX16" fmla="*/ 6461905 w 6739960"/>
                <a:gd name="connsiteY16" fmla="*/ 2209374 h 2932076"/>
                <a:gd name="connsiteX17" fmla="*/ 6345394 w 6739960"/>
                <a:gd name="connsiteY17" fmla="*/ 2581766 h 2932076"/>
                <a:gd name="connsiteX18" fmla="*/ 6271329 w 6739960"/>
                <a:gd name="connsiteY18" fmla="*/ 2898832 h 2932076"/>
                <a:gd name="connsiteX19" fmla="*/ 6739960 w 6739960"/>
                <a:gd name="connsiteY19" fmla="*/ 2897922 h 2932076"/>
                <a:gd name="connsiteX0" fmla="*/ 0 w 6739960"/>
                <a:gd name="connsiteY0" fmla="*/ 2932076 h 2932076"/>
                <a:gd name="connsiteX1" fmla="*/ 5278711 w 6739960"/>
                <a:gd name="connsiteY1" fmla="*/ 2896623 h 2932076"/>
                <a:gd name="connsiteX2" fmla="*/ 5138692 w 6739960"/>
                <a:gd name="connsiteY2" fmla="*/ 2651182 h 2932076"/>
                <a:gd name="connsiteX3" fmla="*/ 4548142 w 6739960"/>
                <a:gd name="connsiteY3" fmla="*/ 1584382 h 2932076"/>
                <a:gd name="connsiteX4" fmla="*/ 4745118 w 6739960"/>
                <a:gd name="connsiteY4" fmla="*/ 1415903 h 2932076"/>
                <a:gd name="connsiteX5" fmla="*/ 5167267 w 6739960"/>
                <a:gd name="connsiteY5" fmla="*/ 1898707 h 2932076"/>
                <a:gd name="connsiteX6" fmla="*/ 5110117 w 6739960"/>
                <a:gd name="connsiteY6" fmla="*/ 431857 h 2932076"/>
                <a:gd name="connsiteX7" fmla="*/ 5249871 w 6739960"/>
                <a:gd name="connsiteY7" fmla="*/ 0 h 2932076"/>
                <a:gd name="connsiteX8" fmla="*/ 5386342 w 6739960"/>
                <a:gd name="connsiteY8" fmla="*/ 441382 h 2932076"/>
                <a:gd name="connsiteX9" fmla="*/ 5453017 w 6739960"/>
                <a:gd name="connsiteY9" fmla="*/ 1412932 h 2932076"/>
                <a:gd name="connsiteX10" fmla="*/ 5639476 w 6739960"/>
                <a:gd name="connsiteY10" fmla="*/ 987050 h 2932076"/>
                <a:gd name="connsiteX11" fmla="*/ 5808337 w 6739960"/>
                <a:gd name="connsiteY11" fmla="*/ 1416589 h 2932076"/>
                <a:gd name="connsiteX12" fmla="*/ 5994265 w 6739960"/>
                <a:gd name="connsiteY12" fmla="*/ 1027285 h 2932076"/>
                <a:gd name="connsiteX13" fmla="*/ 6169602 w 6739960"/>
                <a:gd name="connsiteY13" fmla="*/ 1442193 h 2932076"/>
                <a:gd name="connsiteX14" fmla="*/ 6323448 w 6739960"/>
                <a:gd name="connsiteY14" fmla="*/ 1104095 h 2932076"/>
                <a:gd name="connsiteX15" fmla="*/ 6469982 w 6739960"/>
                <a:gd name="connsiteY15" fmla="*/ 1431220 h 2932076"/>
                <a:gd name="connsiteX16" fmla="*/ 6461905 w 6739960"/>
                <a:gd name="connsiteY16" fmla="*/ 2209374 h 2932076"/>
                <a:gd name="connsiteX17" fmla="*/ 6345394 w 6739960"/>
                <a:gd name="connsiteY17" fmla="*/ 2581766 h 2932076"/>
                <a:gd name="connsiteX18" fmla="*/ 6271329 w 6739960"/>
                <a:gd name="connsiteY18" fmla="*/ 2898832 h 2932076"/>
                <a:gd name="connsiteX19" fmla="*/ 6739960 w 6739960"/>
                <a:gd name="connsiteY19" fmla="*/ 2897922 h 2932076"/>
                <a:gd name="connsiteX0" fmla="*/ 0 w 6504294"/>
                <a:gd name="connsiteY0" fmla="*/ 2926720 h 2926720"/>
                <a:gd name="connsiteX1" fmla="*/ 5043045 w 6504294"/>
                <a:gd name="connsiteY1" fmla="*/ 2896623 h 2926720"/>
                <a:gd name="connsiteX2" fmla="*/ 4903026 w 6504294"/>
                <a:gd name="connsiteY2" fmla="*/ 2651182 h 2926720"/>
                <a:gd name="connsiteX3" fmla="*/ 4312476 w 6504294"/>
                <a:gd name="connsiteY3" fmla="*/ 1584382 h 2926720"/>
                <a:gd name="connsiteX4" fmla="*/ 4509452 w 6504294"/>
                <a:gd name="connsiteY4" fmla="*/ 1415903 h 2926720"/>
                <a:gd name="connsiteX5" fmla="*/ 4931601 w 6504294"/>
                <a:gd name="connsiteY5" fmla="*/ 1898707 h 2926720"/>
                <a:gd name="connsiteX6" fmla="*/ 4874451 w 6504294"/>
                <a:gd name="connsiteY6" fmla="*/ 431857 h 2926720"/>
                <a:gd name="connsiteX7" fmla="*/ 5014205 w 6504294"/>
                <a:gd name="connsiteY7" fmla="*/ 0 h 2926720"/>
                <a:gd name="connsiteX8" fmla="*/ 5150676 w 6504294"/>
                <a:gd name="connsiteY8" fmla="*/ 441382 h 2926720"/>
                <a:gd name="connsiteX9" fmla="*/ 5217351 w 6504294"/>
                <a:gd name="connsiteY9" fmla="*/ 1412932 h 2926720"/>
                <a:gd name="connsiteX10" fmla="*/ 5403810 w 6504294"/>
                <a:gd name="connsiteY10" fmla="*/ 987050 h 2926720"/>
                <a:gd name="connsiteX11" fmla="*/ 5572671 w 6504294"/>
                <a:gd name="connsiteY11" fmla="*/ 1416589 h 2926720"/>
                <a:gd name="connsiteX12" fmla="*/ 5758599 w 6504294"/>
                <a:gd name="connsiteY12" fmla="*/ 1027285 h 2926720"/>
                <a:gd name="connsiteX13" fmla="*/ 5933936 w 6504294"/>
                <a:gd name="connsiteY13" fmla="*/ 1442193 h 2926720"/>
                <a:gd name="connsiteX14" fmla="*/ 6087782 w 6504294"/>
                <a:gd name="connsiteY14" fmla="*/ 1104095 h 2926720"/>
                <a:gd name="connsiteX15" fmla="*/ 6234316 w 6504294"/>
                <a:gd name="connsiteY15" fmla="*/ 1431220 h 2926720"/>
                <a:gd name="connsiteX16" fmla="*/ 6226239 w 6504294"/>
                <a:gd name="connsiteY16" fmla="*/ 2209374 h 2926720"/>
                <a:gd name="connsiteX17" fmla="*/ 6109728 w 6504294"/>
                <a:gd name="connsiteY17" fmla="*/ 2581766 h 2926720"/>
                <a:gd name="connsiteX18" fmla="*/ 6035663 w 6504294"/>
                <a:gd name="connsiteY18" fmla="*/ 2898832 h 2926720"/>
                <a:gd name="connsiteX19" fmla="*/ 6504294 w 6504294"/>
                <a:gd name="connsiteY19" fmla="*/ 2897922 h 2926720"/>
                <a:gd name="connsiteX0" fmla="*/ 0 w 6691756"/>
                <a:gd name="connsiteY0" fmla="*/ 2926720 h 2926720"/>
                <a:gd name="connsiteX1" fmla="*/ 5043045 w 6691756"/>
                <a:gd name="connsiteY1" fmla="*/ 2896623 h 2926720"/>
                <a:gd name="connsiteX2" fmla="*/ 4903026 w 6691756"/>
                <a:gd name="connsiteY2" fmla="*/ 2651182 h 2926720"/>
                <a:gd name="connsiteX3" fmla="*/ 4312476 w 6691756"/>
                <a:gd name="connsiteY3" fmla="*/ 1584382 h 2926720"/>
                <a:gd name="connsiteX4" fmla="*/ 4509452 w 6691756"/>
                <a:gd name="connsiteY4" fmla="*/ 1415903 h 2926720"/>
                <a:gd name="connsiteX5" fmla="*/ 4931601 w 6691756"/>
                <a:gd name="connsiteY5" fmla="*/ 1898707 h 2926720"/>
                <a:gd name="connsiteX6" fmla="*/ 4874451 w 6691756"/>
                <a:gd name="connsiteY6" fmla="*/ 431857 h 2926720"/>
                <a:gd name="connsiteX7" fmla="*/ 5014205 w 6691756"/>
                <a:gd name="connsiteY7" fmla="*/ 0 h 2926720"/>
                <a:gd name="connsiteX8" fmla="*/ 5150676 w 6691756"/>
                <a:gd name="connsiteY8" fmla="*/ 441382 h 2926720"/>
                <a:gd name="connsiteX9" fmla="*/ 5217351 w 6691756"/>
                <a:gd name="connsiteY9" fmla="*/ 1412932 h 2926720"/>
                <a:gd name="connsiteX10" fmla="*/ 5403810 w 6691756"/>
                <a:gd name="connsiteY10" fmla="*/ 987050 h 2926720"/>
                <a:gd name="connsiteX11" fmla="*/ 5572671 w 6691756"/>
                <a:gd name="connsiteY11" fmla="*/ 1416589 h 2926720"/>
                <a:gd name="connsiteX12" fmla="*/ 5758599 w 6691756"/>
                <a:gd name="connsiteY12" fmla="*/ 1027285 h 2926720"/>
                <a:gd name="connsiteX13" fmla="*/ 5933936 w 6691756"/>
                <a:gd name="connsiteY13" fmla="*/ 1442193 h 2926720"/>
                <a:gd name="connsiteX14" fmla="*/ 6087782 w 6691756"/>
                <a:gd name="connsiteY14" fmla="*/ 1104095 h 2926720"/>
                <a:gd name="connsiteX15" fmla="*/ 6234316 w 6691756"/>
                <a:gd name="connsiteY15" fmla="*/ 1431220 h 2926720"/>
                <a:gd name="connsiteX16" fmla="*/ 6226239 w 6691756"/>
                <a:gd name="connsiteY16" fmla="*/ 2209374 h 2926720"/>
                <a:gd name="connsiteX17" fmla="*/ 6109728 w 6691756"/>
                <a:gd name="connsiteY17" fmla="*/ 2581766 h 2926720"/>
                <a:gd name="connsiteX18" fmla="*/ 6035663 w 6691756"/>
                <a:gd name="connsiteY18" fmla="*/ 2898832 h 2926720"/>
                <a:gd name="connsiteX19" fmla="*/ 6691756 w 6691756"/>
                <a:gd name="connsiteY19" fmla="*/ 2897922 h 2926720"/>
                <a:gd name="connsiteX0" fmla="*/ 0 w 6691756"/>
                <a:gd name="connsiteY0" fmla="*/ 2926720 h 2926720"/>
                <a:gd name="connsiteX1" fmla="*/ 5043045 w 6691756"/>
                <a:gd name="connsiteY1" fmla="*/ 2917545 h 2926720"/>
                <a:gd name="connsiteX2" fmla="*/ 4903026 w 6691756"/>
                <a:gd name="connsiteY2" fmla="*/ 2651182 h 2926720"/>
                <a:gd name="connsiteX3" fmla="*/ 4312476 w 6691756"/>
                <a:gd name="connsiteY3" fmla="*/ 1584382 h 2926720"/>
                <a:gd name="connsiteX4" fmla="*/ 4509452 w 6691756"/>
                <a:gd name="connsiteY4" fmla="*/ 1415903 h 2926720"/>
                <a:gd name="connsiteX5" fmla="*/ 4931601 w 6691756"/>
                <a:gd name="connsiteY5" fmla="*/ 1898707 h 2926720"/>
                <a:gd name="connsiteX6" fmla="*/ 4874451 w 6691756"/>
                <a:gd name="connsiteY6" fmla="*/ 431857 h 2926720"/>
                <a:gd name="connsiteX7" fmla="*/ 5014205 w 6691756"/>
                <a:gd name="connsiteY7" fmla="*/ 0 h 2926720"/>
                <a:gd name="connsiteX8" fmla="*/ 5150676 w 6691756"/>
                <a:gd name="connsiteY8" fmla="*/ 441382 h 2926720"/>
                <a:gd name="connsiteX9" fmla="*/ 5217351 w 6691756"/>
                <a:gd name="connsiteY9" fmla="*/ 1412932 h 2926720"/>
                <a:gd name="connsiteX10" fmla="*/ 5403810 w 6691756"/>
                <a:gd name="connsiteY10" fmla="*/ 987050 h 2926720"/>
                <a:gd name="connsiteX11" fmla="*/ 5572671 w 6691756"/>
                <a:gd name="connsiteY11" fmla="*/ 1416589 h 2926720"/>
                <a:gd name="connsiteX12" fmla="*/ 5758599 w 6691756"/>
                <a:gd name="connsiteY12" fmla="*/ 1027285 h 2926720"/>
                <a:gd name="connsiteX13" fmla="*/ 5933936 w 6691756"/>
                <a:gd name="connsiteY13" fmla="*/ 1442193 h 2926720"/>
                <a:gd name="connsiteX14" fmla="*/ 6087782 w 6691756"/>
                <a:gd name="connsiteY14" fmla="*/ 1104095 h 2926720"/>
                <a:gd name="connsiteX15" fmla="*/ 6234316 w 6691756"/>
                <a:gd name="connsiteY15" fmla="*/ 1431220 h 2926720"/>
                <a:gd name="connsiteX16" fmla="*/ 6226239 w 6691756"/>
                <a:gd name="connsiteY16" fmla="*/ 2209374 h 2926720"/>
                <a:gd name="connsiteX17" fmla="*/ 6109728 w 6691756"/>
                <a:gd name="connsiteY17" fmla="*/ 2581766 h 2926720"/>
                <a:gd name="connsiteX18" fmla="*/ 6035663 w 6691756"/>
                <a:gd name="connsiteY18" fmla="*/ 2898832 h 2926720"/>
                <a:gd name="connsiteX19" fmla="*/ 6691756 w 6691756"/>
                <a:gd name="connsiteY19" fmla="*/ 2897922 h 2926720"/>
                <a:gd name="connsiteX0" fmla="*/ 0 w 6691756"/>
                <a:gd name="connsiteY0" fmla="*/ 2926720 h 2926720"/>
                <a:gd name="connsiteX1" fmla="*/ 5056993 w 6691756"/>
                <a:gd name="connsiteY1" fmla="*/ 2910571 h 2926720"/>
                <a:gd name="connsiteX2" fmla="*/ 4903026 w 6691756"/>
                <a:gd name="connsiteY2" fmla="*/ 2651182 h 2926720"/>
                <a:gd name="connsiteX3" fmla="*/ 4312476 w 6691756"/>
                <a:gd name="connsiteY3" fmla="*/ 1584382 h 2926720"/>
                <a:gd name="connsiteX4" fmla="*/ 4509452 w 6691756"/>
                <a:gd name="connsiteY4" fmla="*/ 1415903 h 2926720"/>
                <a:gd name="connsiteX5" fmla="*/ 4931601 w 6691756"/>
                <a:gd name="connsiteY5" fmla="*/ 1898707 h 2926720"/>
                <a:gd name="connsiteX6" fmla="*/ 4874451 w 6691756"/>
                <a:gd name="connsiteY6" fmla="*/ 431857 h 2926720"/>
                <a:gd name="connsiteX7" fmla="*/ 5014205 w 6691756"/>
                <a:gd name="connsiteY7" fmla="*/ 0 h 2926720"/>
                <a:gd name="connsiteX8" fmla="*/ 5150676 w 6691756"/>
                <a:gd name="connsiteY8" fmla="*/ 441382 h 2926720"/>
                <a:gd name="connsiteX9" fmla="*/ 5217351 w 6691756"/>
                <a:gd name="connsiteY9" fmla="*/ 1412932 h 2926720"/>
                <a:gd name="connsiteX10" fmla="*/ 5403810 w 6691756"/>
                <a:gd name="connsiteY10" fmla="*/ 987050 h 2926720"/>
                <a:gd name="connsiteX11" fmla="*/ 5572671 w 6691756"/>
                <a:gd name="connsiteY11" fmla="*/ 1416589 h 2926720"/>
                <a:gd name="connsiteX12" fmla="*/ 5758599 w 6691756"/>
                <a:gd name="connsiteY12" fmla="*/ 1027285 h 2926720"/>
                <a:gd name="connsiteX13" fmla="*/ 5933936 w 6691756"/>
                <a:gd name="connsiteY13" fmla="*/ 1442193 h 2926720"/>
                <a:gd name="connsiteX14" fmla="*/ 6087782 w 6691756"/>
                <a:gd name="connsiteY14" fmla="*/ 1104095 h 2926720"/>
                <a:gd name="connsiteX15" fmla="*/ 6234316 w 6691756"/>
                <a:gd name="connsiteY15" fmla="*/ 1431220 h 2926720"/>
                <a:gd name="connsiteX16" fmla="*/ 6226239 w 6691756"/>
                <a:gd name="connsiteY16" fmla="*/ 2209374 h 2926720"/>
                <a:gd name="connsiteX17" fmla="*/ 6109728 w 6691756"/>
                <a:gd name="connsiteY17" fmla="*/ 2581766 h 2926720"/>
                <a:gd name="connsiteX18" fmla="*/ 6035663 w 6691756"/>
                <a:gd name="connsiteY18" fmla="*/ 2898832 h 2926720"/>
                <a:gd name="connsiteX19" fmla="*/ 6691756 w 6691756"/>
                <a:gd name="connsiteY19" fmla="*/ 2897922 h 2926720"/>
                <a:gd name="connsiteX0" fmla="*/ 0 w 6691756"/>
                <a:gd name="connsiteY0" fmla="*/ 2926720 h 2927671"/>
                <a:gd name="connsiteX1" fmla="*/ 5056993 w 6691756"/>
                <a:gd name="connsiteY1" fmla="*/ 2924519 h 2927671"/>
                <a:gd name="connsiteX2" fmla="*/ 4903026 w 6691756"/>
                <a:gd name="connsiteY2" fmla="*/ 2651182 h 2927671"/>
                <a:gd name="connsiteX3" fmla="*/ 4312476 w 6691756"/>
                <a:gd name="connsiteY3" fmla="*/ 1584382 h 2927671"/>
                <a:gd name="connsiteX4" fmla="*/ 4509452 w 6691756"/>
                <a:gd name="connsiteY4" fmla="*/ 1415903 h 2927671"/>
                <a:gd name="connsiteX5" fmla="*/ 4931601 w 6691756"/>
                <a:gd name="connsiteY5" fmla="*/ 1898707 h 2927671"/>
                <a:gd name="connsiteX6" fmla="*/ 4874451 w 6691756"/>
                <a:gd name="connsiteY6" fmla="*/ 431857 h 2927671"/>
                <a:gd name="connsiteX7" fmla="*/ 5014205 w 6691756"/>
                <a:gd name="connsiteY7" fmla="*/ 0 h 2927671"/>
                <a:gd name="connsiteX8" fmla="*/ 5150676 w 6691756"/>
                <a:gd name="connsiteY8" fmla="*/ 441382 h 2927671"/>
                <a:gd name="connsiteX9" fmla="*/ 5217351 w 6691756"/>
                <a:gd name="connsiteY9" fmla="*/ 1412932 h 2927671"/>
                <a:gd name="connsiteX10" fmla="*/ 5403810 w 6691756"/>
                <a:gd name="connsiteY10" fmla="*/ 987050 h 2927671"/>
                <a:gd name="connsiteX11" fmla="*/ 5572671 w 6691756"/>
                <a:gd name="connsiteY11" fmla="*/ 1416589 h 2927671"/>
                <a:gd name="connsiteX12" fmla="*/ 5758599 w 6691756"/>
                <a:gd name="connsiteY12" fmla="*/ 1027285 h 2927671"/>
                <a:gd name="connsiteX13" fmla="*/ 5933936 w 6691756"/>
                <a:gd name="connsiteY13" fmla="*/ 1442193 h 2927671"/>
                <a:gd name="connsiteX14" fmla="*/ 6087782 w 6691756"/>
                <a:gd name="connsiteY14" fmla="*/ 1104095 h 2927671"/>
                <a:gd name="connsiteX15" fmla="*/ 6234316 w 6691756"/>
                <a:gd name="connsiteY15" fmla="*/ 1431220 h 2927671"/>
                <a:gd name="connsiteX16" fmla="*/ 6226239 w 6691756"/>
                <a:gd name="connsiteY16" fmla="*/ 2209374 h 2927671"/>
                <a:gd name="connsiteX17" fmla="*/ 6109728 w 6691756"/>
                <a:gd name="connsiteY17" fmla="*/ 2581766 h 2927671"/>
                <a:gd name="connsiteX18" fmla="*/ 6035663 w 6691756"/>
                <a:gd name="connsiteY18" fmla="*/ 2898832 h 2927671"/>
                <a:gd name="connsiteX19" fmla="*/ 6691756 w 6691756"/>
                <a:gd name="connsiteY19" fmla="*/ 2897922 h 2927671"/>
                <a:gd name="connsiteX0" fmla="*/ 0 w 6691756"/>
                <a:gd name="connsiteY0" fmla="*/ 2926720 h 2927671"/>
                <a:gd name="connsiteX1" fmla="*/ 5056993 w 6691756"/>
                <a:gd name="connsiteY1" fmla="*/ 2924519 h 2927671"/>
                <a:gd name="connsiteX2" fmla="*/ 4903026 w 6691756"/>
                <a:gd name="connsiteY2" fmla="*/ 2651182 h 2927671"/>
                <a:gd name="connsiteX3" fmla="*/ 4312476 w 6691756"/>
                <a:gd name="connsiteY3" fmla="*/ 1584382 h 2927671"/>
                <a:gd name="connsiteX4" fmla="*/ 4509452 w 6691756"/>
                <a:gd name="connsiteY4" fmla="*/ 1415903 h 2927671"/>
                <a:gd name="connsiteX5" fmla="*/ 4931601 w 6691756"/>
                <a:gd name="connsiteY5" fmla="*/ 1898707 h 2927671"/>
                <a:gd name="connsiteX6" fmla="*/ 4874451 w 6691756"/>
                <a:gd name="connsiteY6" fmla="*/ 431857 h 2927671"/>
                <a:gd name="connsiteX7" fmla="*/ 5014205 w 6691756"/>
                <a:gd name="connsiteY7" fmla="*/ 0 h 2927671"/>
                <a:gd name="connsiteX8" fmla="*/ 5150676 w 6691756"/>
                <a:gd name="connsiteY8" fmla="*/ 441382 h 2927671"/>
                <a:gd name="connsiteX9" fmla="*/ 5217351 w 6691756"/>
                <a:gd name="connsiteY9" fmla="*/ 1412932 h 2927671"/>
                <a:gd name="connsiteX10" fmla="*/ 5403810 w 6691756"/>
                <a:gd name="connsiteY10" fmla="*/ 987050 h 2927671"/>
                <a:gd name="connsiteX11" fmla="*/ 5572671 w 6691756"/>
                <a:gd name="connsiteY11" fmla="*/ 1416589 h 2927671"/>
                <a:gd name="connsiteX12" fmla="*/ 5758599 w 6691756"/>
                <a:gd name="connsiteY12" fmla="*/ 1027285 h 2927671"/>
                <a:gd name="connsiteX13" fmla="*/ 5933936 w 6691756"/>
                <a:gd name="connsiteY13" fmla="*/ 1442193 h 2927671"/>
                <a:gd name="connsiteX14" fmla="*/ 6087782 w 6691756"/>
                <a:gd name="connsiteY14" fmla="*/ 1104095 h 2927671"/>
                <a:gd name="connsiteX15" fmla="*/ 6234316 w 6691756"/>
                <a:gd name="connsiteY15" fmla="*/ 1431220 h 2927671"/>
                <a:gd name="connsiteX16" fmla="*/ 6226239 w 6691756"/>
                <a:gd name="connsiteY16" fmla="*/ 2209374 h 2927671"/>
                <a:gd name="connsiteX17" fmla="*/ 6109728 w 6691756"/>
                <a:gd name="connsiteY17" fmla="*/ 2581766 h 2927671"/>
                <a:gd name="connsiteX18" fmla="*/ 6035663 w 6691756"/>
                <a:gd name="connsiteY18" fmla="*/ 2912780 h 2927671"/>
                <a:gd name="connsiteX19" fmla="*/ 6691756 w 6691756"/>
                <a:gd name="connsiteY19" fmla="*/ 2897922 h 2927671"/>
                <a:gd name="connsiteX0" fmla="*/ 0 w 6698730"/>
                <a:gd name="connsiteY0" fmla="*/ 2926720 h 2927671"/>
                <a:gd name="connsiteX1" fmla="*/ 5056993 w 6698730"/>
                <a:gd name="connsiteY1" fmla="*/ 2924519 h 2927671"/>
                <a:gd name="connsiteX2" fmla="*/ 4903026 w 6698730"/>
                <a:gd name="connsiteY2" fmla="*/ 2651182 h 2927671"/>
                <a:gd name="connsiteX3" fmla="*/ 4312476 w 6698730"/>
                <a:gd name="connsiteY3" fmla="*/ 1584382 h 2927671"/>
                <a:gd name="connsiteX4" fmla="*/ 4509452 w 6698730"/>
                <a:gd name="connsiteY4" fmla="*/ 1415903 h 2927671"/>
                <a:gd name="connsiteX5" fmla="*/ 4931601 w 6698730"/>
                <a:gd name="connsiteY5" fmla="*/ 1898707 h 2927671"/>
                <a:gd name="connsiteX6" fmla="*/ 4874451 w 6698730"/>
                <a:gd name="connsiteY6" fmla="*/ 431857 h 2927671"/>
                <a:gd name="connsiteX7" fmla="*/ 5014205 w 6698730"/>
                <a:gd name="connsiteY7" fmla="*/ 0 h 2927671"/>
                <a:gd name="connsiteX8" fmla="*/ 5150676 w 6698730"/>
                <a:gd name="connsiteY8" fmla="*/ 441382 h 2927671"/>
                <a:gd name="connsiteX9" fmla="*/ 5217351 w 6698730"/>
                <a:gd name="connsiteY9" fmla="*/ 1412932 h 2927671"/>
                <a:gd name="connsiteX10" fmla="*/ 5403810 w 6698730"/>
                <a:gd name="connsiteY10" fmla="*/ 987050 h 2927671"/>
                <a:gd name="connsiteX11" fmla="*/ 5572671 w 6698730"/>
                <a:gd name="connsiteY11" fmla="*/ 1416589 h 2927671"/>
                <a:gd name="connsiteX12" fmla="*/ 5758599 w 6698730"/>
                <a:gd name="connsiteY12" fmla="*/ 1027285 h 2927671"/>
                <a:gd name="connsiteX13" fmla="*/ 5933936 w 6698730"/>
                <a:gd name="connsiteY13" fmla="*/ 1442193 h 2927671"/>
                <a:gd name="connsiteX14" fmla="*/ 6087782 w 6698730"/>
                <a:gd name="connsiteY14" fmla="*/ 1104095 h 2927671"/>
                <a:gd name="connsiteX15" fmla="*/ 6234316 w 6698730"/>
                <a:gd name="connsiteY15" fmla="*/ 1431220 h 2927671"/>
                <a:gd name="connsiteX16" fmla="*/ 6226239 w 6698730"/>
                <a:gd name="connsiteY16" fmla="*/ 2209374 h 2927671"/>
                <a:gd name="connsiteX17" fmla="*/ 6109728 w 6698730"/>
                <a:gd name="connsiteY17" fmla="*/ 2581766 h 2927671"/>
                <a:gd name="connsiteX18" fmla="*/ 6035663 w 6698730"/>
                <a:gd name="connsiteY18" fmla="*/ 2912780 h 2927671"/>
                <a:gd name="connsiteX19" fmla="*/ 6698730 w 6698730"/>
                <a:gd name="connsiteY19" fmla="*/ 2918844 h 2927671"/>
                <a:gd name="connsiteX0" fmla="*/ 0 w 6698730"/>
                <a:gd name="connsiteY0" fmla="*/ 2926720 h 2940676"/>
                <a:gd name="connsiteX1" fmla="*/ 5056993 w 6698730"/>
                <a:gd name="connsiteY1" fmla="*/ 2924519 h 2940676"/>
                <a:gd name="connsiteX2" fmla="*/ 4903026 w 6698730"/>
                <a:gd name="connsiteY2" fmla="*/ 2651182 h 2940676"/>
                <a:gd name="connsiteX3" fmla="*/ 4312476 w 6698730"/>
                <a:gd name="connsiteY3" fmla="*/ 1584382 h 2940676"/>
                <a:gd name="connsiteX4" fmla="*/ 4509452 w 6698730"/>
                <a:gd name="connsiteY4" fmla="*/ 1415903 h 2940676"/>
                <a:gd name="connsiteX5" fmla="*/ 4931601 w 6698730"/>
                <a:gd name="connsiteY5" fmla="*/ 1898707 h 2940676"/>
                <a:gd name="connsiteX6" fmla="*/ 4874451 w 6698730"/>
                <a:gd name="connsiteY6" fmla="*/ 431857 h 2940676"/>
                <a:gd name="connsiteX7" fmla="*/ 5014205 w 6698730"/>
                <a:gd name="connsiteY7" fmla="*/ 0 h 2940676"/>
                <a:gd name="connsiteX8" fmla="*/ 5150676 w 6698730"/>
                <a:gd name="connsiteY8" fmla="*/ 441382 h 2940676"/>
                <a:gd name="connsiteX9" fmla="*/ 5217351 w 6698730"/>
                <a:gd name="connsiteY9" fmla="*/ 1412932 h 2940676"/>
                <a:gd name="connsiteX10" fmla="*/ 5403810 w 6698730"/>
                <a:gd name="connsiteY10" fmla="*/ 987050 h 2940676"/>
                <a:gd name="connsiteX11" fmla="*/ 5572671 w 6698730"/>
                <a:gd name="connsiteY11" fmla="*/ 1416589 h 2940676"/>
                <a:gd name="connsiteX12" fmla="*/ 5758599 w 6698730"/>
                <a:gd name="connsiteY12" fmla="*/ 1027285 h 2940676"/>
                <a:gd name="connsiteX13" fmla="*/ 5933936 w 6698730"/>
                <a:gd name="connsiteY13" fmla="*/ 1442193 h 2940676"/>
                <a:gd name="connsiteX14" fmla="*/ 6087782 w 6698730"/>
                <a:gd name="connsiteY14" fmla="*/ 1104095 h 2940676"/>
                <a:gd name="connsiteX15" fmla="*/ 6234316 w 6698730"/>
                <a:gd name="connsiteY15" fmla="*/ 1431220 h 2940676"/>
                <a:gd name="connsiteX16" fmla="*/ 6226239 w 6698730"/>
                <a:gd name="connsiteY16" fmla="*/ 2209374 h 2940676"/>
                <a:gd name="connsiteX17" fmla="*/ 6109728 w 6698730"/>
                <a:gd name="connsiteY17" fmla="*/ 2581766 h 2940676"/>
                <a:gd name="connsiteX18" fmla="*/ 6042637 w 6698730"/>
                <a:gd name="connsiteY18" fmla="*/ 2940676 h 2940676"/>
                <a:gd name="connsiteX19" fmla="*/ 6698730 w 6698730"/>
                <a:gd name="connsiteY19" fmla="*/ 2918844 h 2940676"/>
                <a:gd name="connsiteX0" fmla="*/ 0 w 6705704"/>
                <a:gd name="connsiteY0" fmla="*/ 2926720 h 2940676"/>
                <a:gd name="connsiteX1" fmla="*/ 5056993 w 6705704"/>
                <a:gd name="connsiteY1" fmla="*/ 2924519 h 2940676"/>
                <a:gd name="connsiteX2" fmla="*/ 4903026 w 6705704"/>
                <a:gd name="connsiteY2" fmla="*/ 2651182 h 2940676"/>
                <a:gd name="connsiteX3" fmla="*/ 4312476 w 6705704"/>
                <a:gd name="connsiteY3" fmla="*/ 1584382 h 2940676"/>
                <a:gd name="connsiteX4" fmla="*/ 4509452 w 6705704"/>
                <a:gd name="connsiteY4" fmla="*/ 1415903 h 2940676"/>
                <a:gd name="connsiteX5" fmla="*/ 4931601 w 6705704"/>
                <a:gd name="connsiteY5" fmla="*/ 1898707 h 2940676"/>
                <a:gd name="connsiteX6" fmla="*/ 4874451 w 6705704"/>
                <a:gd name="connsiteY6" fmla="*/ 431857 h 2940676"/>
                <a:gd name="connsiteX7" fmla="*/ 5014205 w 6705704"/>
                <a:gd name="connsiteY7" fmla="*/ 0 h 2940676"/>
                <a:gd name="connsiteX8" fmla="*/ 5150676 w 6705704"/>
                <a:gd name="connsiteY8" fmla="*/ 441382 h 2940676"/>
                <a:gd name="connsiteX9" fmla="*/ 5217351 w 6705704"/>
                <a:gd name="connsiteY9" fmla="*/ 1412932 h 2940676"/>
                <a:gd name="connsiteX10" fmla="*/ 5403810 w 6705704"/>
                <a:gd name="connsiteY10" fmla="*/ 987050 h 2940676"/>
                <a:gd name="connsiteX11" fmla="*/ 5572671 w 6705704"/>
                <a:gd name="connsiteY11" fmla="*/ 1416589 h 2940676"/>
                <a:gd name="connsiteX12" fmla="*/ 5758599 w 6705704"/>
                <a:gd name="connsiteY12" fmla="*/ 1027285 h 2940676"/>
                <a:gd name="connsiteX13" fmla="*/ 5933936 w 6705704"/>
                <a:gd name="connsiteY13" fmla="*/ 1442193 h 2940676"/>
                <a:gd name="connsiteX14" fmla="*/ 6087782 w 6705704"/>
                <a:gd name="connsiteY14" fmla="*/ 1104095 h 2940676"/>
                <a:gd name="connsiteX15" fmla="*/ 6234316 w 6705704"/>
                <a:gd name="connsiteY15" fmla="*/ 1431220 h 2940676"/>
                <a:gd name="connsiteX16" fmla="*/ 6226239 w 6705704"/>
                <a:gd name="connsiteY16" fmla="*/ 2209374 h 2940676"/>
                <a:gd name="connsiteX17" fmla="*/ 6109728 w 6705704"/>
                <a:gd name="connsiteY17" fmla="*/ 2581766 h 2940676"/>
                <a:gd name="connsiteX18" fmla="*/ 6042637 w 6705704"/>
                <a:gd name="connsiteY18" fmla="*/ 2940676 h 2940676"/>
                <a:gd name="connsiteX19" fmla="*/ 6705704 w 6705704"/>
                <a:gd name="connsiteY19" fmla="*/ 2939766 h 2940676"/>
                <a:gd name="connsiteX0" fmla="*/ 0 w 6705704"/>
                <a:gd name="connsiteY0" fmla="*/ 2926720 h 2940676"/>
                <a:gd name="connsiteX1" fmla="*/ 5050019 w 6705704"/>
                <a:gd name="connsiteY1" fmla="*/ 2931493 h 2940676"/>
                <a:gd name="connsiteX2" fmla="*/ 4903026 w 6705704"/>
                <a:gd name="connsiteY2" fmla="*/ 2651182 h 2940676"/>
                <a:gd name="connsiteX3" fmla="*/ 4312476 w 6705704"/>
                <a:gd name="connsiteY3" fmla="*/ 1584382 h 2940676"/>
                <a:gd name="connsiteX4" fmla="*/ 4509452 w 6705704"/>
                <a:gd name="connsiteY4" fmla="*/ 1415903 h 2940676"/>
                <a:gd name="connsiteX5" fmla="*/ 4931601 w 6705704"/>
                <a:gd name="connsiteY5" fmla="*/ 1898707 h 2940676"/>
                <a:gd name="connsiteX6" fmla="*/ 4874451 w 6705704"/>
                <a:gd name="connsiteY6" fmla="*/ 431857 h 2940676"/>
                <a:gd name="connsiteX7" fmla="*/ 5014205 w 6705704"/>
                <a:gd name="connsiteY7" fmla="*/ 0 h 2940676"/>
                <a:gd name="connsiteX8" fmla="*/ 5150676 w 6705704"/>
                <a:gd name="connsiteY8" fmla="*/ 441382 h 2940676"/>
                <a:gd name="connsiteX9" fmla="*/ 5217351 w 6705704"/>
                <a:gd name="connsiteY9" fmla="*/ 1412932 h 2940676"/>
                <a:gd name="connsiteX10" fmla="*/ 5403810 w 6705704"/>
                <a:gd name="connsiteY10" fmla="*/ 987050 h 2940676"/>
                <a:gd name="connsiteX11" fmla="*/ 5572671 w 6705704"/>
                <a:gd name="connsiteY11" fmla="*/ 1416589 h 2940676"/>
                <a:gd name="connsiteX12" fmla="*/ 5758599 w 6705704"/>
                <a:gd name="connsiteY12" fmla="*/ 1027285 h 2940676"/>
                <a:gd name="connsiteX13" fmla="*/ 5933936 w 6705704"/>
                <a:gd name="connsiteY13" fmla="*/ 1442193 h 2940676"/>
                <a:gd name="connsiteX14" fmla="*/ 6087782 w 6705704"/>
                <a:gd name="connsiteY14" fmla="*/ 1104095 h 2940676"/>
                <a:gd name="connsiteX15" fmla="*/ 6234316 w 6705704"/>
                <a:gd name="connsiteY15" fmla="*/ 1431220 h 2940676"/>
                <a:gd name="connsiteX16" fmla="*/ 6226239 w 6705704"/>
                <a:gd name="connsiteY16" fmla="*/ 2209374 h 2940676"/>
                <a:gd name="connsiteX17" fmla="*/ 6109728 w 6705704"/>
                <a:gd name="connsiteY17" fmla="*/ 2581766 h 2940676"/>
                <a:gd name="connsiteX18" fmla="*/ 6042637 w 6705704"/>
                <a:gd name="connsiteY18" fmla="*/ 2940676 h 2940676"/>
                <a:gd name="connsiteX19" fmla="*/ 6705704 w 6705704"/>
                <a:gd name="connsiteY19" fmla="*/ 2939766 h 2940676"/>
                <a:gd name="connsiteX0" fmla="*/ 0 w 7031072"/>
                <a:gd name="connsiteY0" fmla="*/ 2926720 h 2940676"/>
                <a:gd name="connsiteX1" fmla="*/ 5050019 w 7031072"/>
                <a:gd name="connsiteY1" fmla="*/ 2931493 h 2940676"/>
                <a:gd name="connsiteX2" fmla="*/ 4903026 w 7031072"/>
                <a:gd name="connsiteY2" fmla="*/ 2651182 h 2940676"/>
                <a:gd name="connsiteX3" fmla="*/ 4312476 w 7031072"/>
                <a:gd name="connsiteY3" fmla="*/ 1584382 h 2940676"/>
                <a:gd name="connsiteX4" fmla="*/ 4509452 w 7031072"/>
                <a:gd name="connsiteY4" fmla="*/ 1415903 h 2940676"/>
                <a:gd name="connsiteX5" fmla="*/ 4931601 w 7031072"/>
                <a:gd name="connsiteY5" fmla="*/ 1898707 h 2940676"/>
                <a:gd name="connsiteX6" fmla="*/ 4874451 w 7031072"/>
                <a:gd name="connsiteY6" fmla="*/ 431857 h 2940676"/>
                <a:gd name="connsiteX7" fmla="*/ 5014205 w 7031072"/>
                <a:gd name="connsiteY7" fmla="*/ 0 h 2940676"/>
                <a:gd name="connsiteX8" fmla="*/ 5150676 w 7031072"/>
                <a:gd name="connsiteY8" fmla="*/ 441382 h 2940676"/>
                <a:gd name="connsiteX9" fmla="*/ 5217351 w 7031072"/>
                <a:gd name="connsiteY9" fmla="*/ 1412932 h 2940676"/>
                <a:gd name="connsiteX10" fmla="*/ 5403810 w 7031072"/>
                <a:gd name="connsiteY10" fmla="*/ 987050 h 2940676"/>
                <a:gd name="connsiteX11" fmla="*/ 5572671 w 7031072"/>
                <a:gd name="connsiteY11" fmla="*/ 1416589 h 2940676"/>
                <a:gd name="connsiteX12" fmla="*/ 5758599 w 7031072"/>
                <a:gd name="connsiteY12" fmla="*/ 1027285 h 2940676"/>
                <a:gd name="connsiteX13" fmla="*/ 5933936 w 7031072"/>
                <a:gd name="connsiteY13" fmla="*/ 1442193 h 2940676"/>
                <a:gd name="connsiteX14" fmla="*/ 6087782 w 7031072"/>
                <a:gd name="connsiteY14" fmla="*/ 1104095 h 2940676"/>
                <a:gd name="connsiteX15" fmla="*/ 6234316 w 7031072"/>
                <a:gd name="connsiteY15" fmla="*/ 1431220 h 2940676"/>
                <a:gd name="connsiteX16" fmla="*/ 6226239 w 7031072"/>
                <a:gd name="connsiteY16" fmla="*/ 2209374 h 2940676"/>
                <a:gd name="connsiteX17" fmla="*/ 6109728 w 7031072"/>
                <a:gd name="connsiteY17" fmla="*/ 2581766 h 2940676"/>
                <a:gd name="connsiteX18" fmla="*/ 6042637 w 7031072"/>
                <a:gd name="connsiteY18" fmla="*/ 2940676 h 2940676"/>
                <a:gd name="connsiteX19" fmla="*/ 7031072 w 7031072"/>
                <a:gd name="connsiteY19" fmla="*/ 2939766 h 2940676"/>
                <a:gd name="connsiteX0" fmla="*/ 0 w 8920705"/>
                <a:gd name="connsiteY0" fmla="*/ 2914206 h 2940676"/>
                <a:gd name="connsiteX1" fmla="*/ 6939652 w 8920705"/>
                <a:gd name="connsiteY1" fmla="*/ 2931493 h 2940676"/>
                <a:gd name="connsiteX2" fmla="*/ 6792659 w 8920705"/>
                <a:gd name="connsiteY2" fmla="*/ 2651182 h 2940676"/>
                <a:gd name="connsiteX3" fmla="*/ 6202109 w 8920705"/>
                <a:gd name="connsiteY3" fmla="*/ 1584382 h 2940676"/>
                <a:gd name="connsiteX4" fmla="*/ 6399085 w 8920705"/>
                <a:gd name="connsiteY4" fmla="*/ 1415903 h 2940676"/>
                <a:gd name="connsiteX5" fmla="*/ 6821234 w 8920705"/>
                <a:gd name="connsiteY5" fmla="*/ 1898707 h 2940676"/>
                <a:gd name="connsiteX6" fmla="*/ 6764084 w 8920705"/>
                <a:gd name="connsiteY6" fmla="*/ 431857 h 2940676"/>
                <a:gd name="connsiteX7" fmla="*/ 6903838 w 8920705"/>
                <a:gd name="connsiteY7" fmla="*/ 0 h 2940676"/>
                <a:gd name="connsiteX8" fmla="*/ 7040309 w 8920705"/>
                <a:gd name="connsiteY8" fmla="*/ 441382 h 2940676"/>
                <a:gd name="connsiteX9" fmla="*/ 7106984 w 8920705"/>
                <a:gd name="connsiteY9" fmla="*/ 1412932 h 2940676"/>
                <a:gd name="connsiteX10" fmla="*/ 7293443 w 8920705"/>
                <a:gd name="connsiteY10" fmla="*/ 987050 h 2940676"/>
                <a:gd name="connsiteX11" fmla="*/ 7462304 w 8920705"/>
                <a:gd name="connsiteY11" fmla="*/ 1416589 h 2940676"/>
                <a:gd name="connsiteX12" fmla="*/ 7648232 w 8920705"/>
                <a:gd name="connsiteY12" fmla="*/ 1027285 h 2940676"/>
                <a:gd name="connsiteX13" fmla="*/ 7823569 w 8920705"/>
                <a:gd name="connsiteY13" fmla="*/ 1442193 h 2940676"/>
                <a:gd name="connsiteX14" fmla="*/ 7977415 w 8920705"/>
                <a:gd name="connsiteY14" fmla="*/ 1104095 h 2940676"/>
                <a:gd name="connsiteX15" fmla="*/ 8123949 w 8920705"/>
                <a:gd name="connsiteY15" fmla="*/ 1431220 h 2940676"/>
                <a:gd name="connsiteX16" fmla="*/ 8115872 w 8920705"/>
                <a:gd name="connsiteY16" fmla="*/ 2209374 h 2940676"/>
                <a:gd name="connsiteX17" fmla="*/ 7999361 w 8920705"/>
                <a:gd name="connsiteY17" fmla="*/ 2581766 h 2940676"/>
                <a:gd name="connsiteX18" fmla="*/ 7932270 w 8920705"/>
                <a:gd name="connsiteY18" fmla="*/ 2940676 h 2940676"/>
                <a:gd name="connsiteX19" fmla="*/ 8920705 w 8920705"/>
                <a:gd name="connsiteY19" fmla="*/ 2939766 h 2940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920705" h="2940676">
                  <a:moveTo>
                    <a:pt x="0" y="2914206"/>
                  </a:moveTo>
                  <a:cubicBezTo>
                    <a:pt x="92107" y="2906013"/>
                    <a:pt x="6067894" y="2940882"/>
                    <a:pt x="6939652" y="2931493"/>
                  </a:cubicBezTo>
                  <a:cubicBezTo>
                    <a:pt x="6928422" y="2809692"/>
                    <a:pt x="6861188" y="2719585"/>
                    <a:pt x="6792659" y="2651182"/>
                  </a:cubicBezTo>
                  <a:cubicBezTo>
                    <a:pt x="6456819" y="2288268"/>
                    <a:pt x="6516003" y="2046052"/>
                    <a:pt x="6202109" y="1584382"/>
                  </a:cubicBezTo>
                  <a:cubicBezTo>
                    <a:pt x="6022250" y="1333302"/>
                    <a:pt x="6266371" y="1276991"/>
                    <a:pt x="6399085" y="1415903"/>
                  </a:cubicBezTo>
                  <a:cubicBezTo>
                    <a:pt x="6498348" y="1535385"/>
                    <a:pt x="6663449" y="1643894"/>
                    <a:pt x="6821234" y="1898707"/>
                  </a:cubicBezTo>
                  <a:lnTo>
                    <a:pt x="6764084" y="431857"/>
                  </a:lnTo>
                  <a:cubicBezTo>
                    <a:pt x="6812666" y="238595"/>
                    <a:pt x="6825664" y="218012"/>
                    <a:pt x="6903838" y="0"/>
                  </a:cubicBezTo>
                  <a:cubicBezTo>
                    <a:pt x="6971299" y="221184"/>
                    <a:pt x="6998418" y="248742"/>
                    <a:pt x="7040309" y="441382"/>
                  </a:cubicBezTo>
                  <a:lnTo>
                    <a:pt x="7106984" y="1412932"/>
                  </a:lnTo>
                  <a:cubicBezTo>
                    <a:pt x="7089433" y="1278325"/>
                    <a:pt x="7135468" y="987050"/>
                    <a:pt x="7293443" y="987050"/>
                  </a:cubicBezTo>
                  <a:cubicBezTo>
                    <a:pt x="7480678" y="994365"/>
                    <a:pt x="7461086" y="1267236"/>
                    <a:pt x="7462304" y="1416589"/>
                  </a:cubicBezTo>
                  <a:cubicBezTo>
                    <a:pt x="7475093" y="1229174"/>
                    <a:pt x="7506945" y="1022409"/>
                    <a:pt x="7648232" y="1027285"/>
                  </a:cubicBezTo>
                  <a:cubicBezTo>
                    <a:pt x="7815124" y="1024846"/>
                    <a:pt x="7819301" y="1241636"/>
                    <a:pt x="7823569" y="1442193"/>
                  </a:cubicBezTo>
                  <a:cubicBezTo>
                    <a:pt x="7821639" y="1283431"/>
                    <a:pt x="7821891" y="1102266"/>
                    <a:pt x="7977415" y="1104095"/>
                  </a:cubicBezTo>
                  <a:cubicBezTo>
                    <a:pt x="8089047" y="1113238"/>
                    <a:pt x="8099654" y="1249445"/>
                    <a:pt x="8123949" y="1431220"/>
                  </a:cubicBezTo>
                  <a:cubicBezTo>
                    <a:pt x="8150518" y="1738154"/>
                    <a:pt x="8144167" y="1887810"/>
                    <a:pt x="8115872" y="2209374"/>
                  </a:cubicBezTo>
                  <a:cubicBezTo>
                    <a:pt x="8095107" y="2412104"/>
                    <a:pt x="8042097" y="2466856"/>
                    <a:pt x="7999361" y="2581766"/>
                  </a:cubicBezTo>
                  <a:cubicBezTo>
                    <a:pt x="7927365" y="2689360"/>
                    <a:pt x="7912762" y="2730555"/>
                    <a:pt x="7932270" y="2940676"/>
                  </a:cubicBezTo>
                  <a:lnTo>
                    <a:pt x="8920705" y="2939766"/>
                  </a:lnTo>
                </a:path>
              </a:pathLst>
            </a:custGeom>
            <a:ln w="508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sz="1200" dirty="0"/>
            </a:p>
          </p:txBody>
        </p:sp>
        <p:sp>
          <p:nvSpPr>
            <p:cNvPr id="158" name="Isosceles Triangle 157">
              <a:extLst>
                <a:ext uri="{FF2B5EF4-FFF2-40B4-BE49-F238E27FC236}">
                  <a16:creationId xmlns="" xmlns:a16="http://schemas.microsoft.com/office/drawing/2014/main" id="{C2684A7C-FB99-4C63-8A69-68F5E4B56AA3}"/>
                </a:ext>
              </a:extLst>
            </p:cNvPr>
            <p:cNvSpPr/>
            <p:nvPr/>
          </p:nvSpPr>
          <p:spPr>
            <a:xfrm>
              <a:off x="6994202" y="1930801"/>
              <a:ext cx="227917" cy="269617"/>
            </a:xfrm>
            <a:prstGeom prst="triangl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407664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Fully Editable Icon Sets: A</a:t>
            </a:r>
          </a:p>
        </p:txBody>
      </p:sp>
      <p:sp>
        <p:nvSpPr>
          <p:cNvPr id="54" name="Diamond 5">
            <a:extLst>
              <a:ext uri="{FF2B5EF4-FFF2-40B4-BE49-F238E27FC236}">
                <a16:creationId xmlns="" xmlns:a16="http://schemas.microsoft.com/office/drawing/2014/main" id="{AEDEE15B-09BE-4416-8D55-46095E20C00D}"/>
              </a:ext>
            </a:extLst>
          </p:cNvPr>
          <p:cNvSpPr/>
          <p:nvPr/>
        </p:nvSpPr>
        <p:spPr>
          <a:xfrm>
            <a:off x="6112070" y="1492152"/>
            <a:ext cx="523149" cy="524695"/>
          </a:xfrm>
          <a:custGeom>
            <a:avLst/>
            <a:gdLst/>
            <a:ahLst/>
            <a:cxnLst/>
            <a:rect l="l" t="t" r="r" b="b"/>
            <a:pathLst>
              <a:path w="3240001" h="3249575">
                <a:moveTo>
                  <a:pt x="1275349" y="2002569"/>
                </a:moveTo>
                <a:lnTo>
                  <a:pt x="1625117" y="2233002"/>
                </a:lnTo>
                <a:lnTo>
                  <a:pt x="1968772" y="2006596"/>
                </a:lnTo>
                <a:lnTo>
                  <a:pt x="3240001" y="3249575"/>
                </a:lnTo>
                <a:lnTo>
                  <a:pt x="0" y="3249575"/>
                </a:lnTo>
                <a:close/>
                <a:moveTo>
                  <a:pt x="1067116" y="1473605"/>
                </a:moveTo>
                <a:lnTo>
                  <a:pt x="1067116" y="1581605"/>
                </a:lnTo>
                <a:lnTo>
                  <a:pt x="2183116" y="1581605"/>
                </a:lnTo>
                <a:lnTo>
                  <a:pt x="2183116" y="1473605"/>
                </a:lnTo>
                <a:close/>
                <a:moveTo>
                  <a:pt x="1067116" y="1267205"/>
                </a:moveTo>
                <a:lnTo>
                  <a:pt x="1067116" y="1375205"/>
                </a:lnTo>
                <a:lnTo>
                  <a:pt x="2183116" y="1375205"/>
                </a:lnTo>
                <a:lnTo>
                  <a:pt x="2183116" y="1267205"/>
                </a:lnTo>
                <a:close/>
                <a:moveTo>
                  <a:pt x="3240001" y="1172196"/>
                </a:moveTo>
                <a:lnTo>
                  <a:pt x="3240001" y="3142550"/>
                </a:lnTo>
                <a:lnTo>
                  <a:pt x="2026252" y="1968728"/>
                </a:lnTo>
                <a:lnTo>
                  <a:pt x="3049854" y="1294362"/>
                </a:lnTo>
                <a:close/>
                <a:moveTo>
                  <a:pt x="0" y="1172196"/>
                </a:moveTo>
                <a:lnTo>
                  <a:pt x="602850" y="1559516"/>
                </a:lnTo>
                <a:lnTo>
                  <a:pt x="1217896" y="1964719"/>
                </a:lnTo>
                <a:lnTo>
                  <a:pt x="0" y="3142550"/>
                </a:lnTo>
                <a:close/>
                <a:moveTo>
                  <a:pt x="1067116" y="1060805"/>
                </a:moveTo>
                <a:lnTo>
                  <a:pt x="1067116" y="1168805"/>
                </a:lnTo>
                <a:lnTo>
                  <a:pt x="2183116" y="1168805"/>
                </a:lnTo>
                <a:lnTo>
                  <a:pt x="2183116" y="1060805"/>
                </a:lnTo>
                <a:close/>
                <a:moveTo>
                  <a:pt x="869032" y="816137"/>
                </a:moveTo>
                <a:lnTo>
                  <a:pt x="2381200" y="816137"/>
                </a:lnTo>
                <a:lnTo>
                  <a:pt x="2381200" y="1623491"/>
                </a:lnTo>
                <a:lnTo>
                  <a:pt x="1668045" y="2093329"/>
                </a:lnTo>
                <a:lnTo>
                  <a:pt x="1625116" y="2121611"/>
                </a:lnTo>
                <a:lnTo>
                  <a:pt x="869032" y="1623491"/>
                </a:lnTo>
                <a:close/>
                <a:moveTo>
                  <a:pt x="1625116" y="0"/>
                </a:moveTo>
                <a:lnTo>
                  <a:pt x="3235286" y="1060806"/>
                </a:lnTo>
                <a:lnTo>
                  <a:pt x="2489212" y="1552331"/>
                </a:lnTo>
                <a:lnTo>
                  <a:pt x="2489212" y="708008"/>
                </a:lnTo>
                <a:lnTo>
                  <a:pt x="761020" y="708008"/>
                </a:lnTo>
                <a:lnTo>
                  <a:pt x="761020" y="1552331"/>
                </a:lnTo>
                <a:lnTo>
                  <a:pt x="14946" y="1060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55" name="Isosceles Triangle 51">
            <a:extLst>
              <a:ext uri="{FF2B5EF4-FFF2-40B4-BE49-F238E27FC236}">
                <a16:creationId xmlns="" xmlns:a16="http://schemas.microsoft.com/office/drawing/2014/main" id="{2296D13E-298C-4F01-A77D-43547A7AEFA9}"/>
              </a:ext>
            </a:extLst>
          </p:cNvPr>
          <p:cNvSpPr/>
          <p:nvPr/>
        </p:nvSpPr>
        <p:spPr>
          <a:xfrm>
            <a:off x="5273316" y="1562686"/>
            <a:ext cx="523147" cy="383626"/>
          </a:xfrm>
          <a:custGeom>
            <a:avLst/>
            <a:gdLst/>
            <a:ahLst/>
            <a:cxnLst/>
            <a:rect l="l" t="t" r="r" b="b"/>
            <a:pathLst>
              <a:path w="3240001" h="2375905">
                <a:moveTo>
                  <a:pt x="1974640" y="1379575"/>
                </a:moveTo>
                <a:lnTo>
                  <a:pt x="3240001" y="2375905"/>
                </a:lnTo>
                <a:lnTo>
                  <a:pt x="1" y="2375905"/>
                </a:lnTo>
                <a:lnTo>
                  <a:pt x="1269863" y="1399042"/>
                </a:lnTo>
                <a:lnTo>
                  <a:pt x="1610574" y="1745545"/>
                </a:lnTo>
                <a:close/>
                <a:moveTo>
                  <a:pt x="3240001" y="126952"/>
                </a:moveTo>
                <a:lnTo>
                  <a:pt x="3240001" y="2258912"/>
                </a:lnTo>
                <a:lnTo>
                  <a:pt x="2032457" y="1334195"/>
                </a:lnTo>
                <a:close/>
                <a:moveTo>
                  <a:pt x="0" y="117525"/>
                </a:moveTo>
                <a:lnTo>
                  <a:pt x="1207545" y="1324768"/>
                </a:lnTo>
                <a:lnTo>
                  <a:pt x="0" y="2249485"/>
                </a:lnTo>
                <a:close/>
                <a:moveTo>
                  <a:pt x="0" y="0"/>
                </a:moveTo>
                <a:lnTo>
                  <a:pt x="3240000" y="0"/>
                </a:lnTo>
                <a:lnTo>
                  <a:pt x="1610572" y="162051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56" name="Isosceles Triangle 57">
            <a:extLst>
              <a:ext uri="{FF2B5EF4-FFF2-40B4-BE49-F238E27FC236}">
                <a16:creationId xmlns="" xmlns:a16="http://schemas.microsoft.com/office/drawing/2014/main" id="{4E76B488-B2CD-463B-861A-27D4912FE160}"/>
              </a:ext>
            </a:extLst>
          </p:cNvPr>
          <p:cNvSpPr/>
          <p:nvPr/>
        </p:nvSpPr>
        <p:spPr>
          <a:xfrm>
            <a:off x="6114156" y="4520206"/>
            <a:ext cx="313133" cy="707899"/>
          </a:xfrm>
          <a:custGeom>
            <a:avLst/>
            <a:gdLst>
              <a:gd name="connsiteX0" fmla="*/ 1148449 w 1346449"/>
              <a:gd name="connsiteY0" fmla="*/ 2457725 h 3249725"/>
              <a:gd name="connsiteX1" fmla="*/ 198001 w 1346449"/>
              <a:gd name="connsiteY1" fmla="*/ 2457725 h 3249725"/>
              <a:gd name="connsiteX2" fmla="*/ 1 w 1346449"/>
              <a:gd name="connsiteY2" fmla="*/ 3249725 h 3249725"/>
              <a:gd name="connsiteX3" fmla="*/ 1346449 w 1346449"/>
              <a:gd name="connsiteY3" fmla="*/ 3249725 h 3249725"/>
              <a:gd name="connsiteX4" fmla="*/ 1148449 w 1346449"/>
              <a:gd name="connsiteY4" fmla="*/ 2457725 h 3249725"/>
              <a:gd name="connsiteX5" fmla="*/ 755186 w 1346449"/>
              <a:gd name="connsiteY5" fmla="*/ 82950 h 3249725"/>
              <a:gd name="connsiteX6" fmla="*/ 734449 w 1346449"/>
              <a:gd name="connsiteY6" fmla="*/ 1314594 h 3249725"/>
              <a:gd name="connsiteX7" fmla="*/ 853246 w 1346449"/>
              <a:gd name="connsiteY7" fmla="*/ 1483214 h 3249725"/>
              <a:gd name="connsiteX8" fmla="*/ 673226 w 1346449"/>
              <a:gd name="connsiteY8" fmla="*/ 1663234 h 3249725"/>
              <a:gd name="connsiteX9" fmla="*/ 493206 w 1346449"/>
              <a:gd name="connsiteY9" fmla="*/ 1483214 h 3249725"/>
              <a:gd name="connsiteX10" fmla="*/ 612000 w 1346449"/>
              <a:gd name="connsiteY10" fmla="*/ 1314595 h 3249725"/>
              <a:gd name="connsiteX11" fmla="*/ 612000 w 1346449"/>
              <a:gd name="connsiteY11" fmla="*/ 0 h 3249725"/>
              <a:gd name="connsiteX12" fmla="*/ 2939 w 1346449"/>
              <a:gd name="connsiteY12" fmla="*/ 1574694 h 3249725"/>
              <a:gd name="connsiteX13" fmla="*/ 0 w 1346449"/>
              <a:gd name="connsiteY13" fmla="*/ 1574694 h 3249725"/>
              <a:gd name="connsiteX14" fmla="*/ 2009 w 1346449"/>
              <a:gd name="connsiteY14" fmla="*/ 1577097 h 3249725"/>
              <a:gd name="connsiteX15" fmla="*/ 0 w 1346449"/>
              <a:gd name="connsiteY15" fmla="*/ 1582292 h 3249725"/>
              <a:gd name="connsiteX16" fmla="*/ 6353 w 1346449"/>
              <a:gd name="connsiteY16" fmla="*/ 1582292 h 3249725"/>
              <a:gd name="connsiteX17" fmla="*/ 273414 w 1346449"/>
              <a:gd name="connsiteY17" fmla="*/ 2376121 h 3249725"/>
              <a:gd name="connsiteX18" fmla="*/ 1091887 w 1346449"/>
              <a:gd name="connsiteY18" fmla="*/ 2366694 h 3249725"/>
              <a:gd name="connsiteX19" fmla="*/ 1340768 w 1346449"/>
              <a:gd name="connsiteY19" fmla="*/ 1582292 h 3249725"/>
              <a:gd name="connsiteX20" fmla="*/ 1346449 w 1346449"/>
              <a:gd name="connsiteY20" fmla="*/ 1582292 h 3249725"/>
              <a:gd name="connsiteX21" fmla="*/ 1344512 w 1346449"/>
              <a:gd name="connsiteY21" fmla="*/ 1577284 h 3249725"/>
              <a:gd name="connsiteX22" fmla="*/ 1346448 w 1346449"/>
              <a:gd name="connsiteY22" fmla="*/ 1574694 h 3249725"/>
              <a:gd name="connsiteX23" fmla="*/ 1343510 w 1346449"/>
              <a:gd name="connsiteY23" fmla="*/ 1574694 h 3249725"/>
              <a:gd name="connsiteX24" fmla="*/ 755186 w 1346449"/>
              <a:gd name="connsiteY24" fmla="*/ 82950 h 3249725"/>
              <a:gd name="connsiteX0" fmla="*/ 1148449 w 1346449"/>
              <a:gd name="connsiteY0" fmla="*/ 2374775 h 3166775"/>
              <a:gd name="connsiteX1" fmla="*/ 198001 w 1346449"/>
              <a:gd name="connsiteY1" fmla="*/ 2374775 h 3166775"/>
              <a:gd name="connsiteX2" fmla="*/ 1 w 1346449"/>
              <a:gd name="connsiteY2" fmla="*/ 3166775 h 3166775"/>
              <a:gd name="connsiteX3" fmla="*/ 1346449 w 1346449"/>
              <a:gd name="connsiteY3" fmla="*/ 3166775 h 3166775"/>
              <a:gd name="connsiteX4" fmla="*/ 1148449 w 1346449"/>
              <a:gd name="connsiteY4" fmla="*/ 2374775 h 3166775"/>
              <a:gd name="connsiteX5" fmla="*/ 755186 w 1346449"/>
              <a:gd name="connsiteY5" fmla="*/ 0 h 3166775"/>
              <a:gd name="connsiteX6" fmla="*/ 734449 w 1346449"/>
              <a:gd name="connsiteY6" fmla="*/ 1231644 h 3166775"/>
              <a:gd name="connsiteX7" fmla="*/ 853246 w 1346449"/>
              <a:gd name="connsiteY7" fmla="*/ 1400264 h 3166775"/>
              <a:gd name="connsiteX8" fmla="*/ 673226 w 1346449"/>
              <a:gd name="connsiteY8" fmla="*/ 1580284 h 3166775"/>
              <a:gd name="connsiteX9" fmla="*/ 493206 w 1346449"/>
              <a:gd name="connsiteY9" fmla="*/ 1400264 h 3166775"/>
              <a:gd name="connsiteX10" fmla="*/ 612000 w 1346449"/>
              <a:gd name="connsiteY10" fmla="*/ 1231645 h 3166775"/>
              <a:gd name="connsiteX11" fmla="*/ 591263 w 1346449"/>
              <a:gd name="connsiteY11" fmla="*/ 10368 h 3166775"/>
              <a:gd name="connsiteX12" fmla="*/ 2939 w 1346449"/>
              <a:gd name="connsiteY12" fmla="*/ 1491744 h 3166775"/>
              <a:gd name="connsiteX13" fmla="*/ 0 w 1346449"/>
              <a:gd name="connsiteY13" fmla="*/ 1491744 h 3166775"/>
              <a:gd name="connsiteX14" fmla="*/ 2009 w 1346449"/>
              <a:gd name="connsiteY14" fmla="*/ 1494147 h 3166775"/>
              <a:gd name="connsiteX15" fmla="*/ 0 w 1346449"/>
              <a:gd name="connsiteY15" fmla="*/ 1499342 h 3166775"/>
              <a:gd name="connsiteX16" fmla="*/ 6353 w 1346449"/>
              <a:gd name="connsiteY16" fmla="*/ 1499342 h 3166775"/>
              <a:gd name="connsiteX17" fmla="*/ 273414 w 1346449"/>
              <a:gd name="connsiteY17" fmla="*/ 2293171 h 3166775"/>
              <a:gd name="connsiteX18" fmla="*/ 1091887 w 1346449"/>
              <a:gd name="connsiteY18" fmla="*/ 2283744 h 3166775"/>
              <a:gd name="connsiteX19" fmla="*/ 1340768 w 1346449"/>
              <a:gd name="connsiteY19" fmla="*/ 1499342 h 3166775"/>
              <a:gd name="connsiteX20" fmla="*/ 1346449 w 1346449"/>
              <a:gd name="connsiteY20" fmla="*/ 1499342 h 3166775"/>
              <a:gd name="connsiteX21" fmla="*/ 1344512 w 1346449"/>
              <a:gd name="connsiteY21" fmla="*/ 1494334 h 3166775"/>
              <a:gd name="connsiteX22" fmla="*/ 1346448 w 1346449"/>
              <a:gd name="connsiteY22" fmla="*/ 1491744 h 3166775"/>
              <a:gd name="connsiteX23" fmla="*/ 1343510 w 1346449"/>
              <a:gd name="connsiteY23" fmla="*/ 1491744 h 3166775"/>
              <a:gd name="connsiteX24" fmla="*/ 755186 w 1346449"/>
              <a:gd name="connsiteY24" fmla="*/ 0 h 31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346449" h="3166775">
                <a:moveTo>
                  <a:pt x="1148449" y="2374775"/>
                </a:moveTo>
                <a:lnTo>
                  <a:pt x="198001" y="2374775"/>
                </a:lnTo>
                <a:lnTo>
                  <a:pt x="1" y="3166775"/>
                </a:lnTo>
                <a:lnTo>
                  <a:pt x="1346449" y="3166775"/>
                </a:lnTo>
                <a:lnTo>
                  <a:pt x="1148449" y="2374775"/>
                </a:lnTo>
                <a:close/>
                <a:moveTo>
                  <a:pt x="755186" y="0"/>
                </a:moveTo>
                <a:cubicBezTo>
                  <a:pt x="755186" y="438198"/>
                  <a:pt x="734449" y="793446"/>
                  <a:pt x="734449" y="1231644"/>
                </a:cubicBezTo>
                <a:cubicBezTo>
                  <a:pt x="803843" y="1256124"/>
                  <a:pt x="853246" y="1322425"/>
                  <a:pt x="853246" y="1400264"/>
                </a:cubicBezTo>
                <a:cubicBezTo>
                  <a:pt x="853246" y="1499686"/>
                  <a:pt x="772648" y="1580284"/>
                  <a:pt x="673226" y="1580284"/>
                </a:cubicBezTo>
                <a:cubicBezTo>
                  <a:pt x="573804" y="1580284"/>
                  <a:pt x="493206" y="1499686"/>
                  <a:pt x="493206" y="1400264"/>
                </a:cubicBezTo>
                <a:cubicBezTo>
                  <a:pt x="493206" y="1322426"/>
                  <a:pt x="542608" y="1256126"/>
                  <a:pt x="612000" y="1231645"/>
                </a:cubicBezTo>
                <a:lnTo>
                  <a:pt x="591263" y="10368"/>
                </a:lnTo>
                <a:lnTo>
                  <a:pt x="2939" y="1491744"/>
                </a:lnTo>
                <a:lnTo>
                  <a:pt x="0" y="1491744"/>
                </a:lnTo>
                <a:lnTo>
                  <a:pt x="2009" y="1494147"/>
                </a:lnTo>
                <a:lnTo>
                  <a:pt x="0" y="1499342"/>
                </a:lnTo>
                <a:lnTo>
                  <a:pt x="6353" y="1499342"/>
                </a:lnTo>
                <a:cubicBezTo>
                  <a:pt x="274151" y="1797289"/>
                  <a:pt x="320153" y="2031319"/>
                  <a:pt x="273414" y="2293171"/>
                </a:cubicBezTo>
                <a:lnTo>
                  <a:pt x="1091887" y="2283744"/>
                </a:lnTo>
                <a:cubicBezTo>
                  <a:pt x="1035756" y="1984266"/>
                  <a:pt x="1081794" y="1833397"/>
                  <a:pt x="1340768" y="1499342"/>
                </a:cubicBezTo>
                <a:lnTo>
                  <a:pt x="1346449" y="1499342"/>
                </a:lnTo>
                <a:lnTo>
                  <a:pt x="1344512" y="1494334"/>
                </a:lnTo>
                <a:cubicBezTo>
                  <a:pt x="1345124" y="1493447"/>
                  <a:pt x="1345785" y="1492596"/>
                  <a:pt x="1346448" y="1491744"/>
                </a:cubicBezTo>
                <a:lnTo>
                  <a:pt x="1343510" y="1491744"/>
                </a:lnTo>
                <a:cubicBezTo>
                  <a:pt x="1140490" y="966846"/>
                  <a:pt x="958206" y="524898"/>
                  <a:pt x="75518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 dirty="0"/>
          </a:p>
        </p:txBody>
      </p:sp>
      <p:sp>
        <p:nvSpPr>
          <p:cNvPr id="57" name="Rectangle 7">
            <a:extLst>
              <a:ext uri="{FF2B5EF4-FFF2-40B4-BE49-F238E27FC236}">
                <a16:creationId xmlns="" xmlns:a16="http://schemas.microsoft.com/office/drawing/2014/main" id="{84693C49-05C6-4CD0-A900-4B843CF3016D}"/>
              </a:ext>
            </a:extLst>
          </p:cNvPr>
          <p:cNvSpPr/>
          <p:nvPr/>
        </p:nvSpPr>
        <p:spPr>
          <a:xfrm rot="18900000">
            <a:off x="9585735" y="3654558"/>
            <a:ext cx="225664" cy="502732"/>
          </a:xfrm>
          <a:custGeom>
            <a:avLst/>
            <a:gdLst/>
            <a:ahLst/>
            <a:cxnLst/>
            <a:rect l="l" t="t" r="r" b="b"/>
            <a:pathLst>
              <a:path w="154109" h="343323">
                <a:moveTo>
                  <a:pt x="102909" y="313772"/>
                </a:moveTo>
                <a:lnTo>
                  <a:pt x="102909" y="328547"/>
                </a:lnTo>
                <a:cubicBezTo>
                  <a:pt x="102909" y="336708"/>
                  <a:pt x="96294" y="343322"/>
                  <a:pt x="88133" y="343323"/>
                </a:cubicBezTo>
                <a:lnTo>
                  <a:pt x="65975" y="343322"/>
                </a:lnTo>
                <a:cubicBezTo>
                  <a:pt x="57814" y="343322"/>
                  <a:pt x="51199" y="336708"/>
                  <a:pt x="51199" y="328547"/>
                </a:cubicBezTo>
                <a:cubicBezTo>
                  <a:pt x="51199" y="323622"/>
                  <a:pt x="51200" y="318696"/>
                  <a:pt x="51200" y="313771"/>
                </a:cubicBezTo>
                <a:close/>
                <a:moveTo>
                  <a:pt x="123327" y="15459"/>
                </a:moveTo>
                <a:cubicBezTo>
                  <a:pt x="141678" y="29245"/>
                  <a:pt x="152926" y="50497"/>
                  <a:pt x="154008" y="73425"/>
                </a:cubicBezTo>
                <a:cubicBezTo>
                  <a:pt x="155089" y="96353"/>
                  <a:pt x="145890" y="118568"/>
                  <a:pt x="128916" y="134021"/>
                </a:cubicBezTo>
                <a:lnTo>
                  <a:pt x="119294" y="123450"/>
                </a:lnTo>
                <a:cubicBezTo>
                  <a:pt x="133118" y="110865"/>
                  <a:pt x="140611" y="92772"/>
                  <a:pt x="139730" y="74098"/>
                </a:cubicBezTo>
                <a:cubicBezTo>
                  <a:pt x="138850" y="55424"/>
                  <a:pt x="129689" y="38115"/>
                  <a:pt x="114743" y="26887"/>
                </a:cubicBezTo>
                <a:close/>
                <a:moveTo>
                  <a:pt x="136698" y="17411"/>
                </a:moveTo>
                <a:cubicBezTo>
                  <a:pt x="103758" y="-15529"/>
                  <a:pt x="50351" y="-15529"/>
                  <a:pt x="17412" y="17411"/>
                </a:cubicBezTo>
                <a:cubicBezTo>
                  <a:pt x="-15528" y="50351"/>
                  <a:pt x="-15528" y="103757"/>
                  <a:pt x="17412" y="136697"/>
                </a:cubicBezTo>
                <a:cubicBezTo>
                  <a:pt x="50351" y="169637"/>
                  <a:pt x="103758" y="169637"/>
                  <a:pt x="136698" y="136697"/>
                </a:cubicBezTo>
                <a:cubicBezTo>
                  <a:pt x="169637" y="103757"/>
                  <a:pt x="169637" y="50351"/>
                  <a:pt x="136698" y="17411"/>
                </a:cubicBezTo>
                <a:close/>
                <a:moveTo>
                  <a:pt x="154109" y="0"/>
                </a:moveTo>
                <a:cubicBezTo>
                  <a:pt x="196665" y="42556"/>
                  <a:pt x="196665" y="111552"/>
                  <a:pt x="154109" y="154108"/>
                </a:cubicBezTo>
                <a:cubicBezTo>
                  <a:pt x="139576" y="168641"/>
                  <a:pt x="121959" y="178211"/>
                  <a:pt x="102912" y="180994"/>
                </a:cubicBezTo>
                <a:lnTo>
                  <a:pt x="102912" y="308310"/>
                </a:lnTo>
                <a:lnTo>
                  <a:pt x="51197" y="308310"/>
                </a:lnTo>
                <a:lnTo>
                  <a:pt x="51197" y="180994"/>
                </a:lnTo>
                <a:cubicBezTo>
                  <a:pt x="32150" y="178211"/>
                  <a:pt x="14534" y="168641"/>
                  <a:pt x="0" y="154108"/>
                </a:cubicBezTo>
                <a:cubicBezTo>
                  <a:pt x="-42555" y="111552"/>
                  <a:pt x="-42555" y="42556"/>
                  <a:pt x="0" y="0"/>
                </a:cubicBezTo>
                <a:cubicBezTo>
                  <a:pt x="42556" y="-42556"/>
                  <a:pt x="111553" y="-42556"/>
                  <a:pt x="1541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58" name="Parallelogram 15">
            <a:extLst>
              <a:ext uri="{FF2B5EF4-FFF2-40B4-BE49-F238E27FC236}">
                <a16:creationId xmlns="" xmlns:a16="http://schemas.microsoft.com/office/drawing/2014/main" id="{7A9FBE9D-EE5A-4F1B-8EDD-3D011F43183E}"/>
              </a:ext>
            </a:extLst>
          </p:cNvPr>
          <p:cNvSpPr/>
          <p:nvPr/>
        </p:nvSpPr>
        <p:spPr>
          <a:xfrm flipH="1">
            <a:off x="5267026" y="4641909"/>
            <a:ext cx="464493" cy="464493"/>
          </a:xfrm>
          <a:custGeom>
            <a:avLst/>
            <a:gdLst/>
            <a:ahLst/>
            <a:cxnLst/>
            <a:rect l="l" t="t" r="r" b="b"/>
            <a:pathLst>
              <a:path w="3242753" h="3227814">
                <a:moveTo>
                  <a:pt x="1621376" y="1043635"/>
                </a:moveTo>
                <a:cubicBezTo>
                  <a:pt x="1557188" y="1043635"/>
                  <a:pt x="1505154" y="1095669"/>
                  <a:pt x="1505154" y="1159857"/>
                </a:cubicBezTo>
                <a:lnTo>
                  <a:pt x="1505154" y="1625483"/>
                </a:lnTo>
                <a:lnTo>
                  <a:pt x="1033577" y="1625483"/>
                </a:lnTo>
                <a:cubicBezTo>
                  <a:pt x="969389" y="1625483"/>
                  <a:pt x="917355" y="1677517"/>
                  <a:pt x="917355" y="1741705"/>
                </a:cubicBezTo>
                <a:cubicBezTo>
                  <a:pt x="917355" y="1805893"/>
                  <a:pt x="969389" y="1857927"/>
                  <a:pt x="1033577" y="1857927"/>
                </a:cubicBezTo>
                <a:lnTo>
                  <a:pt x="1614688" y="1857927"/>
                </a:lnTo>
                <a:lnTo>
                  <a:pt x="1619859" y="1856884"/>
                </a:lnTo>
                <a:cubicBezTo>
                  <a:pt x="1620361" y="1857187"/>
                  <a:pt x="1620868" y="1857190"/>
                  <a:pt x="1621376" y="1857190"/>
                </a:cubicBezTo>
                <a:cubicBezTo>
                  <a:pt x="1685564" y="1857190"/>
                  <a:pt x="1737598" y="1805156"/>
                  <a:pt x="1737598" y="1740968"/>
                </a:cubicBezTo>
                <a:lnTo>
                  <a:pt x="1737598" y="1159857"/>
                </a:lnTo>
                <a:cubicBezTo>
                  <a:pt x="1737598" y="1095669"/>
                  <a:pt x="1685564" y="1043635"/>
                  <a:pt x="1621376" y="1043635"/>
                </a:cubicBezTo>
                <a:close/>
                <a:moveTo>
                  <a:pt x="1621376" y="628818"/>
                </a:moveTo>
                <a:cubicBezTo>
                  <a:pt x="2206882" y="628818"/>
                  <a:pt x="2681529" y="1103464"/>
                  <a:pt x="2681529" y="1688970"/>
                </a:cubicBezTo>
                <a:cubicBezTo>
                  <a:pt x="2681529" y="2274476"/>
                  <a:pt x="2206882" y="2749122"/>
                  <a:pt x="1621376" y="2749122"/>
                </a:cubicBezTo>
                <a:cubicBezTo>
                  <a:pt x="1035870" y="2749122"/>
                  <a:pt x="561223" y="2274476"/>
                  <a:pt x="561223" y="1688970"/>
                </a:cubicBezTo>
                <a:cubicBezTo>
                  <a:pt x="561223" y="1103464"/>
                  <a:pt x="1035870" y="628818"/>
                  <a:pt x="1621376" y="628818"/>
                </a:cubicBezTo>
                <a:close/>
                <a:moveTo>
                  <a:pt x="1621376" y="424596"/>
                </a:moveTo>
                <a:cubicBezTo>
                  <a:pt x="923081" y="424596"/>
                  <a:pt x="357001" y="990676"/>
                  <a:pt x="357001" y="1688970"/>
                </a:cubicBezTo>
                <a:cubicBezTo>
                  <a:pt x="357001" y="2128645"/>
                  <a:pt x="581423" y="2515905"/>
                  <a:pt x="922189" y="2742109"/>
                </a:cubicBezTo>
                <a:lnTo>
                  <a:pt x="652992" y="3227814"/>
                </a:lnTo>
                <a:lnTo>
                  <a:pt x="911997" y="3227814"/>
                </a:lnTo>
                <a:lnTo>
                  <a:pt x="1121304" y="2850168"/>
                </a:lnTo>
                <a:cubicBezTo>
                  <a:pt x="1274563" y="2916691"/>
                  <a:pt x="1443689" y="2953344"/>
                  <a:pt x="1621376" y="2953344"/>
                </a:cubicBezTo>
                <a:cubicBezTo>
                  <a:pt x="1799063" y="2953344"/>
                  <a:pt x="1968189" y="2916691"/>
                  <a:pt x="2121449" y="2850168"/>
                </a:cubicBezTo>
                <a:lnTo>
                  <a:pt x="2330755" y="3227814"/>
                </a:lnTo>
                <a:lnTo>
                  <a:pt x="2589760" y="3227814"/>
                </a:lnTo>
                <a:lnTo>
                  <a:pt x="2320563" y="2742109"/>
                </a:lnTo>
                <a:cubicBezTo>
                  <a:pt x="2661329" y="2515905"/>
                  <a:pt x="2885751" y="2128645"/>
                  <a:pt x="2885751" y="1688970"/>
                </a:cubicBezTo>
                <a:cubicBezTo>
                  <a:pt x="2885751" y="990676"/>
                  <a:pt x="2319671" y="424596"/>
                  <a:pt x="1621376" y="424596"/>
                </a:cubicBezTo>
                <a:close/>
                <a:moveTo>
                  <a:pt x="2599800" y="123238"/>
                </a:moveTo>
                <a:cubicBezTo>
                  <a:pt x="2434609" y="120698"/>
                  <a:pt x="2268460" y="180476"/>
                  <a:pt x="2139563" y="303161"/>
                </a:cubicBezTo>
                <a:lnTo>
                  <a:pt x="3057258" y="1232053"/>
                </a:lnTo>
                <a:cubicBezTo>
                  <a:pt x="3305736" y="977255"/>
                  <a:pt x="3304415" y="570405"/>
                  <a:pt x="3054287" y="317226"/>
                </a:cubicBezTo>
                <a:cubicBezTo>
                  <a:pt x="2929224" y="190636"/>
                  <a:pt x="2764991" y="125778"/>
                  <a:pt x="2599800" y="123238"/>
                </a:cubicBezTo>
                <a:close/>
                <a:moveTo>
                  <a:pt x="642953" y="123238"/>
                </a:moveTo>
                <a:cubicBezTo>
                  <a:pt x="477762" y="125778"/>
                  <a:pt x="313529" y="190636"/>
                  <a:pt x="188466" y="317226"/>
                </a:cubicBezTo>
                <a:cubicBezTo>
                  <a:pt x="-61662" y="570405"/>
                  <a:pt x="-62983" y="977255"/>
                  <a:pt x="185495" y="1232053"/>
                </a:cubicBezTo>
                <a:lnTo>
                  <a:pt x="1103190" y="303161"/>
                </a:lnTo>
                <a:cubicBezTo>
                  <a:pt x="974294" y="180476"/>
                  <a:pt x="808144" y="120698"/>
                  <a:pt x="642953" y="123238"/>
                </a:cubicBezTo>
                <a:close/>
                <a:moveTo>
                  <a:pt x="1722692" y="0"/>
                </a:moveTo>
                <a:lnTo>
                  <a:pt x="1520061" y="0"/>
                </a:lnTo>
                <a:cubicBezTo>
                  <a:pt x="1440152" y="0"/>
                  <a:pt x="1375373" y="64779"/>
                  <a:pt x="1375373" y="144688"/>
                </a:cubicBezTo>
                <a:lnTo>
                  <a:pt x="1375373" y="289376"/>
                </a:lnTo>
                <a:lnTo>
                  <a:pt x="1867380" y="289376"/>
                </a:lnTo>
                <a:lnTo>
                  <a:pt x="1867380" y="144688"/>
                </a:lnTo>
                <a:cubicBezTo>
                  <a:pt x="1867380" y="64779"/>
                  <a:pt x="1802601" y="0"/>
                  <a:pt x="172269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59" name="Freeform 19">
            <a:extLst>
              <a:ext uri="{FF2B5EF4-FFF2-40B4-BE49-F238E27FC236}">
                <a16:creationId xmlns="" xmlns:a16="http://schemas.microsoft.com/office/drawing/2014/main" id="{DD59881D-26FD-493B-8AE1-06C59DF34840}"/>
              </a:ext>
            </a:extLst>
          </p:cNvPr>
          <p:cNvSpPr/>
          <p:nvPr/>
        </p:nvSpPr>
        <p:spPr>
          <a:xfrm>
            <a:off x="7745410" y="3642506"/>
            <a:ext cx="460778" cy="453389"/>
          </a:xfrm>
          <a:custGeom>
            <a:avLst/>
            <a:gdLst/>
            <a:ahLst/>
            <a:cxnLst/>
            <a:rect l="l" t="t" r="r" b="b"/>
            <a:pathLst>
              <a:path w="3214097" h="3162551">
                <a:moveTo>
                  <a:pt x="1014592" y="2306036"/>
                </a:moveTo>
                <a:cubicBezTo>
                  <a:pt x="854868" y="2306036"/>
                  <a:pt x="725386" y="2435518"/>
                  <a:pt x="725386" y="2595242"/>
                </a:cubicBezTo>
                <a:cubicBezTo>
                  <a:pt x="725386" y="2754966"/>
                  <a:pt x="854868" y="2884448"/>
                  <a:pt x="1014592" y="2884448"/>
                </a:cubicBezTo>
                <a:cubicBezTo>
                  <a:pt x="1174316" y="2884448"/>
                  <a:pt x="1303798" y="2754966"/>
                  <a:pt x="1303798" y="2595242"/>
                </a:cubicBezTo>
                <a:cubicBezTo>
                  <a:pt x="1303798" y="2435518"/>
                  <a:pt x="1174316" y="2306036"/>
                  <a:pt x="1014592" y="2306036"/>
                </a:cubicBezTo>
                <a:close/>
                <a:moveTo>
                  <a:pt x="481275" y="1691816"/>
                </a:moveTo>
                <a:cubicBezTo>
                  <a:pt x="321551" y="1691816"/>
                  <a:pt x="192069" y="1821298"/>
                  <a:pt x="192069" y="1981022"/>
                </a:cubicBezTo>
                <a:cubicBezTo>
                  <a:pt x="192069" y="2140746"/>
                  <a:pt x="321551" y="2270228"/>
                  <a:pt x="481275" y="2270228"/>
                </a:cubicBezTo>
                <a:cubicBezTo>
                  <a:pt x="640999" y="2270228"/>
                  <a:pt x="770481" y="2140746"/>
                  <a:pt x="770481" y="1981022"/>
                </a:cubicBezTo>
                <a:cubicBezTo>
                  <a:pt x="770481" y="1821298"/>
                  <a:pt x="640999" y="1691816"/>
                  <a:pt x="481275" y="1691816"/>
                </a:cubicBezTo>
                <a:close/>
                <a:moveTo>
                  <a:pt x="2764751" y="1113404"/>
                </a:moveTo>
                <a:cubicBezTo>
                  <a:pt x="2605027" y="1113404"/>
                  <a:pt x="2475545" y="1242886"/>
                  <a:pt x="2475545" y="1402610"/>
                </a:cubicBezTo>
                <a:cubicBezTo>
                  <a:pt x="2475545" y="1562334"/>
                  <a:pt x="2605027" y="1691816"/>
                  <a:pt x="2764751" y="1691816"/>
                </a:cubicBezTo>
                <a:cubicBezTo>
                  <a:pt x="2924475" y="1691816"/>
                  <a:pt x="3053957" y="1562334"/>
                  <a:pt x="3053957" y="1402610"/>
                </a:cubicBezTo>
                <a:cubicBezTo>
                  <a:pt x="3053957" y="1242886"/>
                  <a:pt x="2924475" y="1113404"/>
                  <a:pt x="2764751" y="1113404"/>
                </a:cubicBezTo>
                <a:close/>
                <a:moveTo>
                  <a:pt x="532503" y="881964"/>
                </a:moveTo>
                <a:cubicBezTo>
                  <a:pt x="372779" y="881964"/>
                  <a:pt x="243297" y="1011446"/>
                  <a:pt x="243297" y="1171170"/>
                </a:cubicBezTo>
                <a:cubicBezTo>
                  <a:pt x="243297" y="1330894"/>
                  <a:pt x="372779" y="1460376"/>
                  <a:pt x="532503" y="1460376"/>
                </a:cubicBezTo>
                <a:cubicBezTo>
                  <a:pt x="692227" y="1460376"/>
                  <a:pt x="821709" y="1330894"/>
                  <a:pt x="821709" y="1171170"/>
                </a:cubicBezTo>
                <a:cubicBezTo>
                  <a:pt x="821709" y="1011446"/>
                  <a:pt x="692227" y="881964"/>
                  <a:pt x="532503" y="881964"/>
                </a:cubicBezTo>
                <a:close/>
                <a:moveTo>
                  <a:pt x="1162143" y="321316"/>
                </a:moveTo>
                <a:cubicBezTo>
                  <a:pt x="1002419" y="321316"/>
                  <a:pt x="872937" y="450798"/>
                  <a:pt x="872937" y="610522"/>
                </a:cubicBezTo>
                <a:cubicBezTo>
                  <a:pt x="872937" y="770246"/>
                  <a:pt x="1002419" y="899728"/>
                  <a:pt x="1162143" y="899728"/>
                </a:cubicBezTo>
                <a:cubicBezTo>
                  <a:pt x="1321867" y="899728"/>
                  <a:pt x="1451349" y="770246"/>
                  <a:pt x="1451349" y="610522"/>
                </a:cubicBezTo>
                <a:cubicBezTo>
                  <a:pt x="1451349" y="450798"/>
                  <a:pt x="1321867" y="321316"/>
                  <a:pt x="1162143" y="321316"/>
                </a:cubicBezTo>
                <a:close/>
                <a:moveTo>
                  <a:pt x="1963447" y="177300"/>
                </a:moveTo>
                <a:cubicBezTo>
                  <a:pt x="1803723" y="177300"/>
                  <a:pt x="1674241" y="306782"/>
                  <a:pt x="1674241" y="466506"/>
                </a:cubicBezTo>
                <a:cubicBezTo>
                  <a:pt x="1674241" y="626230"/>
                  <a:pt x="1803723" y="755712"/>
                  <a:pt x="1963447" y="755712"/>
                </a:cubicBezTo>
                <a:cubicBezTo>
                  <a:pt x="2123171" y="755712"/>
                  <a:pt x="2252653" y="626230"/>
                  <a:pt x="2252653" y="466506"/>
                </a:cubicBezTo>
                <a:cubicBezTo>
                  <a:pt x="2252653" y="306782"/>
                  <a:pt x="2123171" y="177300"/>
                  <a:pt x="1963447" y="177300"/>
                </a:cubicBezTo>
                <a:close/>
                <a:moveTo>
                  <a:pt x="1752672" y="312"/>
                </a:moveTo>
                <a:cubicBezTo>
                  <a:pt x="1817888" y="-690"/>
                  <a:pt x="1885249" y="703"/>
                  <a:pt x="1954799" y="4657"/>
                </a:cubicBezTo>
                <a:cubicBezTo>
                  <a:pt x="2504015" y="53541"/>
                  <a:pt x="2975590" y="412975"/>
                  <a:pt x="3145244" y="944937"/>
                </a:cubicBezTo>
                <a:cubicBezTo>
                  <a:pt x="3412664" y="2126757"/>
                  <a:pt x="2837568" y="2017487"/>
                  <a:pt x="2506889" y="1867964"/>
                </a:cubicBezTo>
                <a:cubicBezTo>
                  <a:pt x="1580987" y="1673869"/>
                  <a:pt x="2725425" y="3197869"/>
                  <a:pt x="1014520" y="3161925"/>
                </a:cubicBezTo>
                <a:cubicBezTo>
                  <a:pt x="-14898" y="3061283"/>
                  <a:pt x="-138545" y="1873713"/>
                  <a:pt x="108747" y="1100212"/>
                </a:cubicBezTo>
                <a:cubicBezTo>
                  <a:pt x="278579" y="569148"/>
                  <a:pt x="774429" y="15339"/>
                  <a:pt x="1752672" y="31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60" name="Rectangle 30">
            <a:extLst>
              <a:ext uri="{FF2B5EF4-FFF2-40B4-BE49-F238E27FC236}">
                <a16:creationId xmlns="" xmlns:a16="http://schemas.microsoft.com/office/drawing/2014/main" id="{3BFEE74E-183A-4C32-9BDF-AC2573B061E0}"/>
              </a:ext>
            </a:extLst>
          </p:cNvPr>
          <p:cNvSpPr/>
          <p:nvPr/>
        </p:nvSpPr>
        <p:spPr>
          <a:xfrm>
            <a:off x="11063701" y="3600566"/>
            <a:ext cx="464493" cy="463135"/>
          </a:xfrm>
          <a:custGeom>
            <a:avLst/>
            <a:gdLst/>
            <a:ahLst/>
            <a:cxnLst/>
            <a:rect l="l" t="t" r="r" b="b"/>
            <a:pathLst>
              <a:path w="3240000" h="3230531">
                <a:moveTo>
                  <a:pt x="720000" y="2697973"/>
                </a:moveTo>
                <a:cubicBezTo>
                  <a:pt x="680235" y="2697973"/>
                  <a:pt x="648000" y="2730208"/>
                  <a:pt x="648000" y="2769973"/>
                </a:cubicBezTo>
                <a:cubicBezTo>
                  <a:pt x="648000" y="2809738"/>
                  <a:pt x="680235" y="2841973"/>
                  <a:pt x="720000" y="2841973"/>
                </a:cubicBezTo>
                <a:lnTo>
                  <a:pt x="2520000" y="2841973"/>
                </a:lnTo>
                <a:cubicBezTo>
                  <a:pt x="2559765" y="2841973"/>
                  <a:pt x="2592000" y="2809738"/>
                  <a:pt x="2592000" y="2769973"/>
                </a:cubicBezTo>
                <a:cubicBezTo>
                  <a:pt x="2592000" y="2730208"/>
                  <a:pt x="2559765" y="2697973"/>
                  <a:pt x="2520000" y="2697973"/>
                </a:cubicBezTo>
                <a:close/>
                <a:moveTo>
                  <a:pt x="720000" y="2366733"/>
                </a:moveTo>
                <a:cubicBezTo>
                  <a:pt x="680235" y="2366733"/>
                  <a:pt x="648000" y="2398968"/>
                  <a:pt x="648000" y="2438733"/>
                </a:cubicBezTo>
                <a:cubicBezTo>
                  <a:pt x="648000" y="2478498"/>
                  <a:pt x="680235" y="2510733"/>
                  <a:pt x="720000" y="2510733"/>
                </a:cubicBezTo>
                <a:lnTo>
                  <a:pt x="2520000" y="2510733"/>
                </a:lnTo>
                <a:cubicBezTo>
                  <a:pt x="2559765" y="2510733"/>
                  <a:pt x="2592000" y="2478498"/>
                  <a:pt x="2592000" y="2438733"/>
                </a:cubicBezTo>
                <a:cubicBezTo>
                  <a:pt x="2592000" y="2398968"/>
                  <a:pt x="2559765" y="2366733"/>
                  <a:pt x="2520000" y="2366733"/>
                </a:cubicBezTo>
                <a:close/>
                <a:moveTo>
                  <a:pt x="720000" y="2035493"/>
                </a:moveTo>
                <a:cubicBezTo>
                  <a:pt x="680235" y="2035493"/>
                  <a:pt x="648000" y="2067728"/>
                  <a:pt x="648000" y="2107493"/>
                </a:cubicBezTo>
                <a:cubicBezTo>
                  <a:pt x="648000" y="2147258"/>
                  <a:pt x="680235" y="2179493"/>
                  <a:pt x="720000" y="2179493"/>
                </a:cubicBezTo>
                <a:lnTo>
                  <a:pt x="2520000" y="2179493"/>
                </a:lnTo>
                <a:cubicBezTo>
                  <a:pt x="2559765" y="2179493"/>
                  <a:pt x="2592000" y="2147258"/>
                  <a:pt x="2592000" y="2107493"/>
                </a:cubicBezTo>
                <a:cubicBezTo>
                  <a:pt x="2592000" y="2067728"/>
                  <a:pt x="2559765" y="2035493"/>
                  <a:pt x="2520000" y="2035493"/>
                </a:cubicBezTo>
                <a:close/>
                <a:moveTo>
                  <a:pt x="720000" y="1704253"/>
                </a:moveTo>
                <a:cubicBezTo>
                  <a:pt x="680235" y="1704253"/>
                  <a:pt x="648000" y="1736488"/>
                  <a:pt x="648000" y="1776253"/>
                </a:cubicBezTo>
                <a:cubicBezTo>
                  <a:pt x="648000" y="1816018"/>
                  <a:pt x="680235" y="1848253"/>
                  <a:pt x="720000" y="1848253"/>
                </a:cubicBezTo>
                <a:lnTo>
                  <a:pt x="2520000" y="1848253"/>
                </a:lnTo>
                <a:cubicBezTo>
                  <a:pt x="2559765" y="1848253"/>
                  <a:pt x="2592000" y="1816018"/>
                  <a:pt x="2592000" y="1776253"/>
                </a:cubicBezTo>
                <a:cubicBezTo>
                  <a:pt x="2592000" y="1736488"/>
                  <a:pt x="2559765" y="1704253"/>
                  <a:pt x="2520000" y="1704253"/>
                </a:cubicBezTo>
                <a:close/>
                <a:moveTo>
                  <a:pt x="720000" y="1373013"/>
                </a:moveTo>
                <a:cubicBezTo>
                  <a:pt x="680235" y="1373013"/>
                  <a:pt x="648000" y="1405248"/>
                  <a:pt x="648000" y="1445013"/>
                </a:cubicBezTo>
                <a:cubicBezTo>
                  <a:pt x="648000" y="1484778"/>
                  <a:pt x="680235" y="1517013"/>
                  <a:pt x="720000" y="1517013"/>
                </a:cubicBezTo>
                <a:lnTo>
                  <a:pt x="2520000" y="1517013"/>
                </a:lnTo>
                <a:cubicBezTo>
                  <a:pt x="2559765" y="1517013"/>
                  <a:pt x="2592000" y="1484778"/>
                  <a:pt x="2592000" y="1445013"/>
                </a:cubicBezTo>
                <a:cubicBezTo>
                  <a:pt x="2592000" y="1405248"/>
                  <a:pt x="2559765" y="1373013"/>
                  <a:pt x="2520000" y="1373013"/>
                </a:cubicBezTo>
                <a:close/>
                <a:moveTo>
                  <a:pt x="720000" y="1041773"/>
                </a:moveTo>
                <a:cubicBezTo>
                  <a:pt x="680235" y="1041773"/>
                  <a:pt x="648000" y="1074008"/>
                  <a:pt x="648000" y="1113773"/>
                </a:cubicBezTo>
                <a:cubicBezTo>
                  <a:pt x="648000" y="1153538"/>
                  <a:pt x="680235" y="1185773"/>
                  <a:pt x="720000" y="1185773"/>
                </a:cubicBezTo>
                <a:lnTo>
                  <a:pt x="2520000" y="1185773"/>
                </a:lnTo>
                <a:cubicBezTo>
                  <a:pt x="2559765" y="1185773"/>
                  <a:pt x="2592000" y="1153538"/>
                  <a:pt x="2592000" y="1113773"/>
                </a:cubicBezTo>
                <a:cubicBezTo>
                  <a:pt x="2592000" y="1074008"/>
                  <a:pt x="2559765" y="1041773"/>
                  <a:pt x="2520000" y="1041773"/>
                </a:cubicBezTo>
                <a:close/>
                <a:moveTo>
                  <a:pt x="0" y="305988"/>
                </a:moveTo>
                <a:lnTo>
                  <a:pt x="181957" y="305988"/>
                </a:lnTo>
                <a:lnTo>
                  <a:pt x="181957" y="470032"/>
                </a:lnTo>
                <a:cubicBezTo>
                  <a:pt x="181957" y="599267"/>
                  <a:pt x="286722" y="704032"/>
                  <a:pt x="415957" y="704032"/>
                </a:cubicBezTo>
                <a:cubicBezTo>
                  <a:pt x="545192" y="704032"/>
                  <a:pt x="649957" y="599267"/>
                  <a:pt x="649957" y="470032"/>
                </a:cubicBezTo>
                <a:lnTo>
                  <a:pt x="649957" y="305988"/>
                </a:lnTo>
                <a:lnTo>
                  <a:pt x="802357" y="305988"/>
                </a:lnTo>
                <a:lnTo>
                  <a:pt x="802357" y="470031"/>
                </a:lnTo>
                <a:cubicBezTo>
                  <a:pt x="802357" y="599266"/>
                  <a:pt x="907122" y="704031"/>
                  <a:pt x="1036357" y="704031"/>
                </a:cubicBezTo>
                <a:cubicBezTo>
                  <a:pt x="1165592" y="704031"/>
                  <a:pt x="1270357" y="599266"/>
                  <a:pt x="1270357" y="470031"/>
                </a:cubicBezTo>
                <a:lnTo>
                  <a:pt x="1270357" y="305988"/>
                </a:lnTo>
                <a:lnTo>
                  <a:pt x="1422757" y="305988"/>
                </a:lnTo>
                <a:lnTo>
                  <a:pt x="1422757" y="470030"/>
                </a:lnTo>
                <a:cubicBezTo>
                  <a:pt x="1422757" y="599265"/>
                  <a:pt x="1527522" y="704030"/>
                  <a:pt x="1656757" y="704030"/>
                </a:cubicBezTo>
                <a:cubicBezTo>
                  <a:pt x="1785992" y="704030"/>
                  <a:pt x="1890757" y="599265"/>
                  <a:pt x="1890757" y="470030"/>
                </a:cubicBezTo>
                <a:lnTo>
                  <a:pt x="1890757" y="305988"/>
                </a:lnTo>
                <a:lnTo>
                  <a:pt x="2043157" y="305988"/>
                </a:lnTo>
                <a:lnTo>
                  <a:pt x="2043157" y="470029"/>
                </a:lnTo>
                <a:cubicBezTo>
                  <a:pt x="2043157" y="599264"/>
                  <a:pt x="2147922" y="704029"/>
                  <a:pt x="2277157" y="704029"/>
                </a:cubicBezTo>
                <a:cubicBezTo>
                  <a:pt x="2406392" y="704029"/>
                  <a:pt x="2511157" y="599264"/>
                  <a:pt x="2511157" y="470029"/>
                </a:cubicBezTo>
                <a:lnTo>
                  <a:pt x="2511157" y="305988"/>
                </a:lnTo>
                <a:lnTo>
                  <a:pt x="2663557" y="305988"/>
                </a:lnTo>
                <a:lnTo>
                  <a:pt x="2663557" y="470028"/>
                </a:lnTo>
                <a:cubicBezTo>
                  <a:pt x="2663557" y="599263"/>
                  <a:pt x="2768322" y="704028"/>
                  <a:pt x="2897557" y="704028"/>
                </a:cubicBezTo>
                <a:cubicBezTo>
                  <a:pt x="3026792" y="704028"/>
                  <a:pt x="3131557" y="599263"/>
                  <a:pt x="3131557" y="470028"/>
                </a:cubicBezTo>
                <a:lnTo>
                  <a:pt x="3131557" y="305988"/>
                </a:lnTo>
                <a:lnTo>
                  <a:pt x="3240000" y="305988"/>
                </a:lnTo>
                <a:lnTo>
                  <a:pt x="3240000" y="3230531"/>
                </a:lnTo>
                <a:lnTo>
                  <a:pt x="0" y="3230531"/>
                </a:lnTo>
                <a:close/>
                <a:moveTo>
                  <a:pt x="415957" y="4"/>
                </a:moveTo>
                <a:cubicBezTo>
                  <a:pt x="485545" y="4"/>
                  <a:pt x="541957" y="56416"/>
                  <a:pt x="541957" y="126004"/>
                </a:cubicBezTo>
                <a:lnTo>
                  <a:pt x="541957" y="485972"/>
                </a:lnTo>
                <a:cubicBezTo>
                  <a:pt x="541957" y="555560"/>
                  <a:pt x="485545" y="611972"/>
                  <a:pt x="415957" y="611972"/>
                </a:cubicBezTo>
                <a:cubicBezTo>
                  <a:pt x="346369" y="611972"/>
                  <a:pt x="289957" y="555560"/>
                  <a:pt x="289957" y="485972"/>
                </a:cubicBezTo>
                <a:lnTo>
                  <a:pt x="289957" y="126004"/>
                </a:lnTo>
                <a:cubicBezTo>
                  <a:pt x="289957" y="56416"/>
                  <a:pt x="346369" y="4"/>
                  <a:pt x="415957" y="4"/>
                </a:cubicBezTo>
                <a:close/>
                <a:moveTo>
                  <a:pt x="1036357" y="3"/>
                </a:moveTo>
                <a:cubicBezTo>
                  <a:pt x="1105945" y="3"/>
                  <a:pt x="1162357" y="56415"/>
                  <a:pt x="1162357" y="126003"/>
                </a:cubicBezTo>
                <a:lnTo>
                  <a:pt x="1162357" y="485971"/>
                </a:lnTo>
                <a:cubicBezTo>
                  <a:pt x="1162357" y="555559"/>
                  <a:pt x="1105945" y="611971"/>
                  <a:pt x="1036357" y="611971"/>
                </a:cubicBezTo>
                <a:cubicBezTo>
                  <a:pt x="966769" y="611971"/>
                  <a:pt x="910357" y="555559"/>
                  <a:pt x="910357" y="485971"/>
                </a:cubicBezTo>
                <a:lnTo>
                  <a:pt x="910357" y="126003"/>
                </a:lnTo>
                <a:cubicBezTo>
                  <a:pt x="910357" y="56415"/>
                  <a:pt x="966769" y="3"/>
                  <a:pt x="1036357" y="3"/>
                </a:cubicBezTo>
                <a:close/>
                <a:moveTo>
                  <a:pt x="1656757" y="2"/>
                </a:moveTo>
                <a:cubicBezTo>
                  <a:pt x="1726345" y="2"/>
                  <a:pt x="1782757" y="56414"/>
                  <a:pt x="1782757" y="126002"/>
                </a:cubicBezTo>
                <a:lnTo>
                  <a:pt x="1782757" y="485970"/>
                </a:lnTo>
                <a:cubicBezTo>
                  <a:pt x="1782757" y="555558"/>
                  <a:pt x="1726345" y="611970"/>
                  <a:pt x="1656757" y="611970"/>
                </a:cubicBezTo>
                <a:cubicBezTo>
                  <a:pt x="1587169" y="611970"/>
                  <a:pt x="1530757" y="555558"/>
                  <a:pt x="1530757" y="485970"/>
                </a:cubicBezTo>
                <a:lnTo>
                  <a:pt x="1530757" y="126002"/>
                </a:lnTo>
                <a:cubicBezTo>
                  <a:pt x="1530757" y="56414"/>
                  <a:pt x="1587169" y="2"/>
                  <a:pt x="1656757" y="2"/>
                </a:cubicBezTo>
                <a:close/>
                <a:moveTo>
                  <a:pt x="2277157" y="1"/>
                </a:moveTo>
                <a:cubicBezTo>
                  <a:pt x="2346745" y="1"/>
                  <a:pt x="2403157" y="56413"/>
                  <a:pt x="2403157" y="126001"/>
                </a:cubicBezTo>
                <a:lnTo>
                  <a:pt x="2403157" y="485969"/>
                </a:lnTo>
                <a:cubicBezTo>
                  <a:pt x="2403157" y="555557"/>
                  <a:pt x="2346745" y="611969"/>
                  <a:pt x="2277157" y="611969"/>
                </a:cubicBezTo>
                <a:cubicBezTo>
                  <a:pt x="2207569" y="611969"/>
                  <a:pt x="2151157" y="555557"/>
                  <a:pt x="2151157" y="485969"/>
                </a:cubicBezTo>
                <a:lnTo>
                  <a:pt x="2151157" y="126001"/>
                </a:lnTo>
                <a:cubicBezTo>
                  <a:pt x="2151157" y="56413"/>
                  <a:pt x="2207569" y="1"/>
                  <a:pt x="2277157" y="1"/>
                </a:cubicBezTo>
                <a:close/>
                <a:moveTo>
                  <a:pt x="2897557" y="0"/>
                </a:moveTo>
                <a:cubicBezTo>
                  <a:pt x="2967145" y="0"/>
                  <a:pt x="3023557" y="56412"/>
                  <a:pt x="3023557" y="126000"/>
                </a:cubicBezTo>
                <a:lnTo>
                  <a:pt x="3023557" y="485968"/>
                </a:lnTo>
                <a:cubicBezTo>
                  <a:pt x="3023557" y="555556"/>
                  <a:pt x="2967145" y="611968"/>
                  <a:pt x="2897557" y="611968"/>
                </a:cubicBezTo>
                <a:cubicBezTo>
                  <a:pt x="2827969" y="611968"/>
                  <a:pt x="2771557" y="555556"/>
                  <a:pt x="2771557" y="485968"/>
                </a:cubicBezTo>
                <a:lnTo>
                  <a:pt x="2771557" y="126000"/>
                </a:lnTo>
                <a:cubicBezTo>
                  <a:pt x="2771557" y="56412"/>
                  <a:pt x="2827969" y="0"/>
                  <a:pt x="289755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61" name="Rectangle 7">
            <a:extLst>
              <a:ext uri="{FF2B5EF4-FFF2-40B4-BE49-F238E27FC236}">
                <a16:creationId xmlns="" xmlns:a16="http://schemas.microsoft.com/office/drawing/2014/main" id="{A2454068-D6A0-42C7-BCE1-D03833DCF2E4}"/>
              </a:ext>
            </a:extLst>
          </p:cNvPr>
          <p:cNvSpPr/>
          <p:nvPr/>
        </p:nvSpPr>
        <p:spPr>
          <a:xfrm>
            <a:off x="6950824" y="1518716"/>
            <a:ext cx="471567" cy="471567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401869" y="2055482"/>
                </a:moveTo>
                <a:lnTo>
                  <a:pt x="869869" y="2055482"/>
                </a:lnTo>
                <a:lnTo>
                  <a:pt x="869869" y="2919482"/>
                </a:lnTo>
                <a:lnTo>
                  <a:pt x="401869" y="2919482"/>
                </a:lnTo>
                <a:close/>
                <a:moveTo>
                  <a:pt x="1121949" y="1695482"/>
                </a:moveTo>
                <a:lnTo>
                  <a:pt x="1589949" y="1695482"/>
                </a:lnTo>
                <a:lnTo>
                  <a:pt x="1589949" y="2919482"/>
                </a:lnTo>
                <a:lnTo>
                  <a:pt x="1121949" y="2919482"/>
                </a:lnTo>
                <a:close/>
                <a:moveTo>
                  <a:pt x="1842029" y="1335482"/>
                </a:moveTo>
                <a:lnTo>
                  <a:pt x="2310029" y="1335482"/>
                </a:lnTo>
                <a:lnTo>
                  <a:pt x="2310029" y="2919482"/>
                </a:lnTo>
                <a:lnTo>
                  <a:pt x="1842029" y="2919482"/>
                </a:lnTo>
                <a:close/>
                <a:moveTo>
                  <a:pt x="2562109" y="975482"/>
                </a:moveTo>
                <a:lnTo>
                  <a:pt x="3030109" y="975482"/>
                </a:lnTo>
                <a:lnTo>
                  <a:pt x="3030109" y="2919482"/>
                </a:lnTo>
                <a:lnTo>
                  <a:pt x="2562109" y="2919482"/>
                </a:lnTo>
                <a:close/>
                <a:moveTo>
                  <a:pt x="2321888" y="224805"/>
                </a:moveTo>
                <a:lnTo>
                  <a:pt x="2880631" y="247420"/>
                </a:lnTo>
                <a:lnTo>
                  <a:pt x="2620844" y="742612"/>
                </a:lnTo>
                <a:lnTo>
                  <a:pt x="2546105" y="613161"/>
                </a:lnTo>
                <a:lnTo>
                  <a:pt x="541555" y="1770488"/>
                </a:lnTo>
                <a:lnTo>
                  <a:pt x="392077" y="1511585"/>
                </a:lnTo>
                <a:lnTo>
                  <a:pt x="2396627" y="354257"/>
                </a:lnTo>
                <a:close/>
                <a:moveTo>
                  <a:pt x="0" y="0"/>
                </a:moveTo>
                <a:lnTo>
                  <a:pt x="180000" y="0"/>
                </a:lnTo>
                <a:lnTo>
                  <a:pt x="180000" y="3059999"/>
                </a:lnTo>
                <a:lnTo>
                  <a:pt x="3240000" y="3059999"/>
                </a:lnTo>
                <a:lnTo>
                  <a:pt x="3240000" y="3239999"/>
                </a:lnTo>
                <a:lnTo>
                  <a:pt x="180000" y="3239999"/>
                </a:lnTo>
                <a:lnTo>
                  <a:pt x="180000" y="3240000"/>
                </a:lnTo>
                <a:lnTo>
                  <a:pt x="0" y="3240000"/>
                </a:lnTo>
                <a:lnTo>
                  <a:pt x="0" y="3239999"/>
                </a:lnTo>
                <a:lnTo>
                  <a:pt x="0" y="305999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62" name="Rectangle 15">
            <a:extLst>
              <a:ext uri="{FF2B5EF4-FFF2-40B4-BE49-F238E27FC236}">
                <a16:creationId xmlns="" xmlns:a16="http://schemas.microsoft.com/office/drawing/2014/main" id="{ECBB7944-2021-44C3-960E-8480CFC6DEF9}"/>
              </a:ext>
            </a:extLst>
          </p:cNvPr>
          <p:cNvSpPr/>
          <p:nvPr/>
        </p:nvSpPr>
        <p:spPr>
          <a:xfrm rot="5400000">
            <a:off x="7737684" y="1518715"/>
            <a:ext cx="472195" cy="471568"/>
          </a:xfrm>
          <a:custGeom>
            <a:avLst/>
            <a:gdLst/>
            <a:ahLst/>
            <a:cxnLst/>
            <a:rect l="l" t="t" r="r" b="b"/>
            <a:pathLst>
              <a:path w="3244313" h="3240000">
                <a:moveTo>
                  <a:pt x="2055482" y="677891"/>
                </a:moveTo>
                <a:lnTo>
                  <a:pt x="2055482" y="209891"/>
                </a:lnTo>
                <a:lnTo>
                  <a:pt x="2919482" y="209891"/>
                </a:lnTo>
                <a:lnTo>
                  <a:pt x="2919482" y="677891"/>
                </a:lnTo>
                <a:close/>
                <a:moveTo>
                  <a:pt x="1695482" y="1397971"/>
                </a:moveTo>
                <a:lnTo>
                  <a:pt x="1695482" y="929971"/>
                </a:lnTo>
                <a:lnTo>
                  <a:pt x="2919482" y="929971"/>
                </a:lnTo>
                <a:lnTo>
                  <a:pt x="2919482" y="1397971"/>
                </a:lnTo>
                <a:close/>
                <a:moveTo>
                  <a:pt x="1335482" y="2118051"/>
                </a:moveTo>
                <a:lnTo>
                  <a:pt x="1335482" y="1650051"/>
                </a:lnTo>
                <a:lnTo>
                  <a:pt x="2919482" y="1650051"/>
                </a:lnTo>
                <a:lnTo>
                  <a:pt x="2919482" y="2118051"/>
                </a:lnTo>
                <a:close/>
                <a:moveTo>
                  <a:pt x="975482" y="2838131"/>
                </a:moveTo>
                <a:lnTo>
                  <a:pt x="975482" y="2370131"/>
                </a:lnTo>
                <a:lnTo>
                  <a:pt x="2919482" y="2370131"/>
                </a:lnTo>
                <a:lnTo>
                  <a:pt x="2919482" y="2838131"/>
                </a:lnTo>
                <a:close/>
                <a:moveTo>
                  <a:pt x="10788" y="2651034"/>
                </a:moveTo>
                <a:lnTo>
                  <a:pt x="1168116" y="646484"/>
                </a:lnTo>
                <a:lnTo>
                  <a:pt x="1038664" y="571745"/>
                </a:lnTo>
                <a:lnTo>
                  <a:pt x="1533856" y="311959"/>
                </a:lnTo>
                <a:lnTo>
                  <a:pt x="1556471" y="870701"/>
                </a:lnTo>
                <a:lnTo>
                  <a:pt x="1427019" y="795962"/>
                </a:lnTo>
                <a:lnTo>
                  <a:pt x="269691" y="2800512"/>
                </a:lnTo>
                <a:close/>
                <a:moveTo>
                  <a:pt x="0" y="3240000"/>
                </a:moveTo>
                <a:lnTo>
                  <a:pt x="0" y="3060000"/>
                </a:lnTo>
                <a:lnTo>
                  <a:pt x="3064313" y="3060000"/>
                </a:lnTo>
                <a:lnTo>
                  <a:pt x="3064313" y="0"/>
                </a:lnTo>
                <a:lnTo>
                  <a:pt x="3244313" y="0"/>
                </a:lnTo>
                <a:lnTo>
                  <a:pt x="3244313" y="3240000"/>
                </a:lnTo>
                <a:lnTo>
                  <a:pt x="3240000" y="3240000"/>
                </a:lnTo>
                <a:lnTo>
                  <a:pt x="3064313" y="324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63" name="Pie 24">
            <a:extLst>
              <a:ext uri="{FF2B5EF4-FFF2-40B4-BE49-F238E27FC236}">
                <a16:creationId xmlns="" xmlns:a16="http://schemas.microsoft.com/office/drawing/2014/main" id="{DB38F196-AF37-4B00-AA3E-183F9372FBAD}"/>
              </a:ext>
            </a:extLst>
          </p:cNvPr>
          <p:cNvSpPr/>
          <p:nvPr/>
        </p:nvSpPr>
        <p:spPr>
          <a:xfrm>
            <a:off x="6809927" y="4618984"/>
            <a:ext cx="513183" cy="510342"/>
          </a:xfrm>
          <a:custGeom>
            <a:avLst/>
            <a:gdLst/>
            <a:ahLst/>
            <a:cxnLst/>
            <a:rect l="l" t="t" r="r" b="b"/>
            <a:pathLst>
              <a:path w="3228711" h="3210836">
                <a:moveTo>
                  <a:pt x="351626" y="695968"/>
                </a:moveTo>
                <a:lnTo>
                  <a:pt x="1548007" y="1678300"/>
                </a:lnTo>
                <a:lnTo>
                  <a:pt x="236194" y="2500159"/>
                </a:lnTo>
                <a:cubicBezTo>
                  <a:pt x="-116985" y="1936431"/>
                  <a:pt x="-70514" y="1210092"/>
                  <a:pt x="351626" y="695968"/>
                </a:cubicBezTo>
                <a:close/>
                <a:moveTo>
                  <a:pt x="1957429" y="262366"/>
                </a:moveTo>
                <a:cubicBezTo>
                  <a:pt x="2634256" y="359480"/>
                  <a:pt x="3156733" y="907132"/>
                  <a:pt x="3221913" y="1587776"/>
                </a:cubicBezTo>
                <a:cubicBezTo>
                  <a:pt x="3287093" y="2268421"/>
                  <a:pt x="2878048" y="2905277"/>
                  <a:pt x="2231953" y="3129078"/>
                </a:cubicBezTo>
                <a:cubicBezTo>
                  <a:pt x="1585858" y="3352879"/>
                  <a:pt x="870522" y="3105497"/>
                  <a:pt x="500715" y="2530372"/>
                </a:cubicBezTo>
                <a:lnTo>
                  <a:pt x="1746987" y="1729019"/>
                </a:lnTo>
                <a:close/>
                <a:moveTo>
                  <a:pt x="1604447" y="200"/>
                </a:moveTo>
                <a:cubicBezTo>
                  <a:pt x="1665125" y="-778"/>
                  <a:pt x="1726175" y="1809"/>
                  <a:pt x="1787307" y="8072"/>
                </a:cubicBezTo>
                <a:lnTo>
                  <a:pt x="1629532" y="1548011"/>
                </a:lnTo>
                <a:lnTo>
                  <a:pt x="483856" y="506987"/>
                </a:lnTo>
                <a:cubicBezTo>
                  <a:pt x="773141" y="188622"/>
                  <a:pt x="1179697" y="7051"/>
                  <a:pt x="1604447" y="20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64" name="Parallelogram 30">
            <a:extLst>
              <a:ext uri="{FF2B5EF4-FFF2-40B4-BE49-F238E27FC236}">
                <a16:creationId xmlns="" xmlns:a16="http://schemas.microsoft.com/office/drawing/2014/main" id="{07A9DF64-EAEC-4F98-A0C9-E2239CA0F425}"/>
              </a:ext>
            </a:extLst>
          </p:cNvPr>
          <p:cNvSpPr/>
          <p:nvPr/>
        </p:nvSpPr>
        <p:spPr>
          <a:xfrm flipH="1">
            <a:off x="11038458" y="2527766"/>
            <a:ext cx="514976" cy="516250"/>
          </a:xfrm>
          <a:custGeom>
            <a:avLst/>
            <a:gdLst/>
            <a:ahLst/>
            <a:cxnLst/>
            <a:rect l="l" t="t" r="r" b="b"/>
            <a:pathLst>
              <a:path w="3240000" h="3248012">
                <a:moveTo>
                  <a:pt x="712553" y="858820"/>
                </a:moveTo>
                <a:cubicBezTo>
                  <a:pt x="727950" y="858820"/>
                  <a:pt x="743348" y="864694"/>
                  <a:pt x="755096" y="876443"/>
                </a:cubicBezTo>
                <a:lnTo>
                  <a:pt x="1193671" y="1315016"/>
                </a:lnTo>
                <a:lnTo>
                  <a:pt x="1509169" y="999517"/>
                </a:lnTo>
                <a:cubicBezTo>
                  <a:pt x="1509517" y="999169"/>
                  <a:pt x="1509868" y="998827"/>
                  <a:pt x="1510414" y="998691"/>
                </a:cubicBezTo>
                <a:lnTo>
                  <a:pt x="1518932" y="988592"/>
                </a:lnTo>
                <a:cubicBezTo>
                  <a:pt x="1531945" y="978263"/>
                  <a:pt x="1547912" y="974188"/>
                  <a:pt x="1563209" y="975946"/>
                </a:cubicBezTo>
                <a:cubicBezTo>
                  <a:pt x="1578505" y="977705"/>
                  <a:pt x="1593131" y="985299"/>
                  <a:pt x="1603459" y="998313"/>
                </a:cubicBezTo>
                <a:lnTo>
                  <a:pt x="1892346" y="1362277"/>
                </a:lnTo>
                <a:lnTo>
                  <a:pt x="2149759" y="1177067"/>
                </a:lnTo>
                <a:lnTo>
                  <a:pt x="2151621" y="1174867"/>
                </a:lnTo>
                <a:cubicBezTo>
                  <a:pt x="2159033" y="1169006"/>
                  <a:pt x="2167397" y="1165168"/>
                  <a:pt x="2176160" y="1163802"/>
                </a:cubicBezTo>
                <a:cubicBezTo>
                  <a:pt x="2177188" y="1163485"/>
                  <a:pt x="2178237" y="1163269"/>
                  <a:pt x="2179375" y="1163558"/>
                </a:cubicBezTo>
                <a:cubicBezTo>
                  <a:pt x="2184768" y="1161771"/>
                  <a:pt x="2190389" y="1161654"/>
                  <a:pt x="2195921" y="1162300"/>
                </a:cubicBezTo>
                <a:cubicBezTo>
                  <a:pt x="2196662" y="1162386"/>
                  <a:pt x="2197402" y="1162487"/>
                  <a:pt x="2198081" y="1162987"/>
                </a:cubicBezTo>
                <a:cubicBezTo>
                  <a:pt x="2202197" y="1163290"/>
                  <a:pt x="2206218" y="1164270"/>
                  <a:pt x="2209739" y="1166702"/>
                </a:cubicBezTo>
                <a:cubicBezTo>
                  <a:pt x="2213116" y="1166857"/>
                  <a:pt x="2216051" y="1168231"/>
                  <a:pt x="2218766" y="1170038"/>
                </a:cubicBezTo>
                <a:cubicBezTo>
                  <a:pt x="2225342" y="1173160"/>
                  <a:pt x="2231151" y="1177875"/>
                  <a:pt x="2235489" y="1184194"/>
                </a:cubicBezTo>
                <a:lnTo>
                  <a:pt x="2236132" y="1184737"/>
                </a:lnTo>
                <a:lnTo>
                  <a:pt x="2236287" y="1184934"/>
                </a:lnTo>
                <a:lnTo>
                  <a:pt x="2238712" y="1187183"/>
                </a:lnTo>
                <a:cubicBezTo>
                  <a:pt x="2239115" y="1187744"/>
                  <a:pt x="2239507" y="1188310"/>
                  <a:pt x="2239574" y="1189090"/>
                </a:cubicBezTo>
                <a:lnTo>
                  <a:pt x="2540580" y="1569705"/>
                </a:lnTo>
                <a:cubicBezTo>
                  <a:pt x="2561191" y="1595768"/>
                  <a:pt x="2556772" y="1633604"/>
                  <a:pt x="2530710" y="1654215"/>
                </a:cubicBezTo>
                <a:cubicBezTo>
                  <a:pt x="2504647" y="1674827"/>
                  <a:pt x="2466811" y="1670408"/>
                  <a:pt x="2446199" y="1644345"/>
                </a:cubicBezTo>
                <a:lnTo>
                  <a:pt x="2177884" y="1305067"/>
                </a:lnTo>
                <a:lnTo>
                  <a:pt x="1934804" y="1479967"/>
                </a:lnTo>
                <a:cubicBezTo>
                  <a:pt x="1927367" y="1485317"/>
                  <a:pt x="1919123" y="1488726"/>
                  <a:pt x="1910598" y="1489881"/>
                </a:cubicBezTo>
                <a:cubicBezTo>
                  <a:pt x="1885257" y="1507791"/>
                  <a:pt x="1850121" y="1502627"/>
                  <a:pt x="1830495" y="1477903"/>
                </a:cubicBezTo>
                <a:lnTo>
                  <a:pt x="1551924" y="1126933"/>
                </a:lnTo>
                <a:lnTo>
                  <a:pt x="1239041" y="1439816"/>
                </a:lnTo>
                <a:cubicBezTo>
                  <a:pt x="1226569" y="1452288"/>
                  <a:pt x="1209983" y="1458139"/>
                  <a:pt x="1193674" y="1456888"/>
                </a:cubicBezTo>
                <a:cubicBezTo>
                  <a:pt x="1177363" y="1458142"/>
                  <a:pt x="1160774" y="1452290"/>
                  <a:pt x="1148301" y="1439816"/>
                </a:cubicBezTo>
                <a:lnTo>
                  <a:pt x="670011" y="961527"/>
                </a:lnTo>
                <a:cubicBezTo>
                  <a:pt x="646515" y="938031"/>
                  <a:pt x="646515" y="899938"/>
                  <a:pt x="670011" y="876442"/>
                </a:cubicBezTo>
                <a:cubicBezTo>
                  <a:pt x="681760" y="864694"/>
                  <a:pt x="697157" y="858820"/>
                  <a:pt x="712553" y="858820"/>
                </a:cubicBezTo>
                <a:close/>
                <a:moveTo>
                  <a:pt x="2790000" y="699581"/>
                </a:moveTo>
                <a:lnTo>
                  <a:pt x="450000" y="699581"/>
                </a:lnTo>
                <a:lnTo>
                  <a:pt x="450000" y="1851581"/>
                </a:lnTo>
                <a:lnTo>
                  <a:pt x="2790000" y="1851581"/>
                </a:lnTo>
                <a:close/>
                <a:moveTo>
                  <a:pt x="2987972" y="519497"/>
                </a:moveTo>
                <a:lnTo>
                  <a:pt x="2987972" y="2031665"/>
                </a:lnTo>
                <a:lnTo>
                  <a:pt x="252028" y="2031665"/>
                </a:lnTo>
                <a:lnTo>
                  <a:pt x="252028" y="519497"/>
                </a:lnTo>
                <a:close/>
                <a:moveTo>
                  <a:pt x="1620000" y="0"/>
                </a:moveTo>
                <a:cubicBezTo>
                  <a:pt x="1540462" y="0"/>
                  <a:pt x="1475984" y="64478"/>
                  <a:pt x="1475984" y="144016"/>
                </a:cubicBezTo>
                <a:lnTo>
                  <a:pt x="1475984" y="267469"/>
                </a:lnTo>
                <a:lnTo>
                  <a:pt x="0" y="267469"/>
                </a:lnTo>
                <a:lnTo>
                  <a:pt x="0" y="2283693"/>
                </a:lnTo>
                <a:lnTo>
                  <a:pt x="852101" y="2283693"/>
                </a:lnTo>
                <a:lnTo>
                  <a:pt x="323771" y="3248012"/>
                </a:lnTo>
                <a:lnTo>
                  <a:pt x="621526" y="3248012"/>
                </a:lnTo>
                <a:lnTo>
                  <a:pt x="1149856" y="2283693"/>
                </a:lnTo>
                <a:lnTo>
                  <a:pt x="2090146" y="2283693"/>
                </a:lnTo>
                <a:lnTo>
                  <a:pt x="2618476" y="3248012"/>
                </a:lnTo>
                <a:lnTo>
                  <a:pt x="2916231" y="3248012"/>
                </a:lnTo>
                <a:lnTo>
                  <a:pt x="2387901" y="2283693"/>
                </a:lnTo>
                <a:lnTo>
                  <a:pt x="3240000" y="2283693"/>
                </a:lnTo>
                <a:lnTo>
                  <a:pt x="3240000" y="267469"/>
                </a:lnTo>
                <a:lnTo>
                  <a:pt x="1764016" y="267469"/>
                </a:lnTo>
                <a:lnTo>
                  <a:pt x="1764016" y="144016"/>
                </a:lnTo>
                <a:cubicBezTo>
                  <a:pt x="1764016" y="64478"/>
                  <a:pt x="1699538" y="0"/>
                  <a:pt x="162000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65" name="Block Arc 14">
            <a:extLst>
              <a:ext uri="{FF2B5EF4-FFF2-40B4-BE49-F238E27FC236}">
                <a16:creationId xmlns="" xmlns:a16="http://schemas.microsoft.com/office/drawing/2014/main" id="{F84CC100-88A8-4E3E-8091-D49E44C308ED}"/>
              </a:ext>
            </a:extLst>
          </p:cNvPr>
          <p:cNvSpPr/>
          <p:nvPr/>
        </p:nvSpPr>
        <p:spPr>
          <a:xfrm rot="16200000">
            <a:off x="8525358" y="1470612"/>
            <a:ext cx="567400" cy="567774"/>
          </a:xfrm>
          <a:custGeom>
            <a:avLst/>
            <a:gdLst/>
            <a:ahLst/>
            <a:cxnLst/>
            <a:rect l="l" t="t" r="r" b="b"/>
            <a:pathLst>
              <a:path w="3185463" h="3187558">
                <a:moveTo>
                  <a:pt x="764000" y="2343999"/>
                </a:moveTo>
                <a:cubicBezTo>
                  <a:pt x="566798" y="2256389"/>
                  <a:pt x="385374" y="2134753"/>
                  <a:pt x="230072" y="1981662"/>
                </a:cubicBezTo>
                <a:cubicBezTo>
                  <a:pt x="297001" y="2223876"/>
                  <a:pt x="428049" y="2439341"/>
                  <a:pt x="603989" y="2608945"/>
                </a:cubicBezTo>
                <a:cubicBezTo>
                  <a:pt x="667739" y="2525681"/>
                  <a:pt x="720588" y="2436567"/>
                  <a:pt x="764000" y="2343999"/>
                </a:cubicBezTo>
                <a:close/>
                <a:moveTo>
                  <a:pt x="783530" y="862903"/>
                </a:moveTo>
                <a:cubicBezTo>
                  <a:pt x="737619" y="760936"/>
                  <a:pt x="681240" y="662513"/>
                  <a:pt x="611676" y="571152"/>
                </a:cubicBezTo>
                <a:cubicBezTo>
                  <a:pt x="419218" y="754019"/>
                  <a:pt x="279227" y="991173"/>
                  <a:pt x="215545" y="1258034"/>
                </a:cubicBezTo>
                <a:cubicBezTo>
                  <a:pt x="378729" y="1090139"/>
                  <a:pt x="571934" y="956907"/>
                  <a:pt x="783530" y="862903"/>
                </a:cubicBezTo>
                <a:close/>
                <a:moveTo>
                  <a:pt x="935657" y="1673146"/>
                </a:moveTo>
                <a:lnTo>
                  <a:pt x="227023" y="1673146"/>
                </a:lnTo>
                <a:cubicBezTo>
                  <a:pt x="393068" y="1882941"/>
                  <a:pt x="605618" y="2045968"/>
                  <a:pt x="844267" y="2153109"/>
                </a:cubicBezTo>
                <a:cubicBezTo>
                  <a:pt x="897907" y="1997390"/>
                  <a:pt x="928862" y="1835739"/>
                  <a:pt x="935657" y="1673146"/>
                </a:cubicBezTo>
                <a:close/>
                <a:moveTo>
                  <a:pt x="935928" y="1493146"/>
                </a:moveTo>
                <a:cubicBezTo>
                  <a:pt x="928922" y="1345638"/>
                  <a:pt x="902278" y="1198995"/>
                  <a:pt x="856775" y="1056956"/>
                </a:cubicBezTo>
                <a:cubicBezTo>
                  <a:pt x="636768" y="1156959"/>
                  <a:pt x="439487" y="1304654"/>
                  <a:pt x="281464" y="1493146"/>
                </a:cubicBezTo>
                <a:close/>
                <a:moveTo>
                  <a:pt x="1469785" y="2515107"/>
                </a:moveTo>
                <a:cubicBezTo>
                  <a:pt x="1283000" y="2508124"/>
                  <a:pt x="1100523" y="2472287"/>
                  <a:pt x="927628" y="2411229"/>
                </a:cubicBezTo>
                <a:cubicBezTo>
                  <a:pt x="876831" y="2520843"/>
                  <a:pt x="814172" y="2626182"/>
                  <a:pt x="738220" y="2724387"/>
                </a:cubicBezTo>
                <a:cubicBezTo>
                  <a:pt x="944637" y="2881665"/>
                  <a:pt x="1196120" y="2982471"/>
                  <a:pt x="1469785" y="3005418"/>
                </a:cubicBezTo>
                <a:close/>
                <a:moveTo>
                  <a:pt x="1469785" y="1673146"/>
                </a:moveTo>
                <a:lnTo>
                  <a:pt x="1112275" y="1673146"/>
                </a:lnTo>
                <a:cubicBezTo>
                  <a:pt x="1105327" y="1858153"/>
                  <a:pt x="1070032" y="2042144"/>
                  <a:pt x="1008001" y="2219039"/>
                </a:cubicBezTo>
                <a:cubicBezTo>
                  <a:pt x="1155519" y="2270408"/>
                  <a:pt x="1310845" y="2300826"/>
                  <a:pt x="1469785" y="2307834"/>
                </a:cubicBezTo>
                <a:close/>
                <a:moveTo>
                  <a:pt x="1469785" y="898989"/>
                </a:moveTo>
                <a:cubicBezTo>
                  <a:pt x="1315103" y="907762"/>
                  <a:pt x="1164166" y="938783"/>
                  <a:pt x="1020939" y="990066"/>
                </a:cubicBezTo>
                <a:cubicBezTo>
                  <a:pt x="1074574" y="1153655"/>
                  <a:pt x="1105461" y="1322925"/>
                  <a:pt x="1112368" y="1493146"/>
                </a:cubicBezTo>
                <a:lnTo>
                  <a:pt x="1469785" y="1493146"/>
                </a:lnTo>
                <a:close/>
                <a:moveTo>
                  <a:pt x="1469785" y="182141"/>
                </a:moveTo>
                <a:cubicBezTo>
                  <a:pt x="1199839" y="204777"/>
                  <a:pt x="951477" y="303168"/>
                  <a:pt x="746615" y="456764"/>
                </a:cubicBezTo>
                <a:cubicBezTo>
                  <a:pt x="828296" y="562801"/>
                  <a:pt x="894225" y="677310"/>
                  <a:pt x="947434" y="796072"/>
                </a:cubicBezTo>
                <a:cubicBezTo>
                  <a:pt x="1113886" y="736067"/>
                  <a:pt x="1289644" y="700323"/>
                  <a:pt x="1469785" y="691530"/>
                </a:cubicBezTo>
                <a:close/>
                <a:moveTo>
                  <a:pt x="2150063" y="992171"/>
                </a:moveTo>
                <a:cubicBezTo>
                  <a:pt x="1990712" y="935501"/>
                  <a:pt x="1822242" y="902595"/>
                  <a:pt x="1649785" y="897224"/>
                </a:cubicBezTo>
                <a:lnTo>
                  <a:pt x="1649785" y="1493146"/>
                </a:lnTo>
                <a:lnTo>
                  <a:pt x="2063712" y="1493146"/>
                </a:lnTo>
                <a:cubicBezTo>
                  <a:pt x="2069089" y="1323887"/>
                  <a:pt x="2098366" y="1155330"/>
                  <a:pt x="2150063" y="992171"/>
                </a:cubicBezTo>
                <a:close/>
                <a:moveTo>
                  <a:pt x="2168848" y="2199110"/>
                </a:moveTo>
                <a:cubicBezTo>
                  <a:pt x="2108555" y="2028681"/>
                  <a:pt x="2073581" y="1851532"/>
                  <a:pt x="2065295" y="1673146"/>
                </a:cubicBezTo>
                <a:lnTo>
                  <a:pt x="1649785" y="1673146"/>
                </a:lnTo>
                <a:lnTo>
                  <a:pt x="1649785" y="2307299"/>
                </a:lnTo>
                <a:cubicBezTo>
                  <a:pt x="1829404" y="2299517"/>
                  <a:pt x="2004315" y="2261965"/>
                  <a:pt x="2168848" y="2199110"/>
                </a:cubicBezTo>
                <a:close/>
                <a:moveTo>
                  <a:pt x="2422394" y="446879"/>
                </a:moveTo>
                <a:cubicBezTo>
                  <a:pt x="2204309" y="287209"/>
                  <a:pt x="1938140" y="189883"/>
                  <a:pt x="1649785" y="178919"/>
                </a:cubicBezTo>
                <a:lnTo>
                  <a:pt x="1649785" y="689876"/>
                </a:lnTo>
                <a:cubicBezTo>
                  <a:pt x="1846998" y="695154"/>
                  <a:pt x="2039668" y="732502"/>
                  <a:pt x="2221721" y="797410"/>
                </a:cubicBezTo>
                <a:cubicBezTo>
                  <a:pt x="2275056" y="675360"/>
                  <a:pt x="2341760" y="557662"/>
                  <a:pt x="2422394" y="446879"/>
                </a:cubicBezTo>
                <a:close/>
                <a:moveTo>
                  <a:pt x="2447278" y="2722123"/>
                </a:moveTo>
                <a:cubicBezTo>
                  <a:pt x="2366121" y="2618714"/>
                  <a:pt x="2299534" y="2507403"/>
                  <a:pt x="2246145" y="2391362"/>
                </a:cubicBezTo>
                <a:cubicBezTo>
                  <a:pt x="2057375" y="2464119"/>
                  <a:pt x="1856285" y="2506958"/>
                  <a:pt x="1649785" y="2514779"/>
                </a:cubicBezTo>
                <a:lnTo>
                  <a:pt x="1649785" y="3008639"/>
                </a:lnTo>
                <a:cubicBezTo>
                  <a:pt x="1949198" y="2997255"/>
                  <a:pt x="2224691" y="2892757"/>
                  <a:pt x="2447278" y="2722123"/>
                </a:cubicBezTo>
                <a:close/>
                <a:moveTo>
                  <a:pt x="2878934" y="1493146"/>
                </a:moveTo>
                <a:cubicBezTo>
                  <a:pt x="2723190" y="1307255"/>
                  <a:pt x="2529440" y="1161128"/>
                  <a:pt x="2313862" y="1060620"/>
                </a:cubicBezTo>
                <a:cubicBezTo>
                  <a:pt x="2270535" y="1201714"/>
                  <a:pt x="2245604" y="1347104"/>
                  <a:pt x="2240109" y="1493146"/>
                </a:cubicBezTo>
                <a:close/>
                <a:moveTo>
                  <a:pt x="2890636" y="1673146"/>
                </a:moveTo>
                <a:lnTo>
                  <a:pt x="2241814" y="1673146"/>
                </a:lnTo>
                <a:cubicBezTo>
                  <a:pt x="2249736" y="1827102"/>
                  <a:pt x="2279520" y="1979973"/>
                  <a:pt x="2329964" y="2127513"/>
                </a:cubicBezTo>
                <a:cubicBezTo>
                  <a:pt x="2545677" y="2019923"/>
                  <a:pt x="2738160" y="1866413"/>
                  <a:pt x="2890636" y="1673146"/>
                </a:cubicBezTo>
                <a:close/>
                <a:moveTo>
                  <a:pt x="2973035" y="1284386"/>
                </a:moveTo>
                <a:cubicBezTo>
                  <a:pt x="2912066" y="1001840"/>
                  <a:pt x="2765308" y="751379"/>
                  <a:pt x="2561381" y="561108"/>
                </a:cubicBezTo>
                <a:cubicBezTo>
                  <a:pt x="2489321" y="656437"/>
                  <a:pt x="2431363" y="759225"/>
                  <a:pt x="2384553" y="865647"/>
                </a:cubicBezTo>
                <a:cubicBezTo>
                  <a:pt x="2604520" y="964977"/>
                  <a:pt x="2804622" y="1106677"/>
                  <a:pt x="2973035" y="1284386"/>
                </a:cubicBezTo>
                <a:close/>
                <a:moveTo>
                  <a:pt x="2974277" y="1897328"/>
                </a:moveTo>
                <a:cubicBezTo>
                  <a:pt x="2812488" y="2073933"/>
                  <a:pt x="2619878" y="2216690"/>
                  <a:pt x="2407486" y="2319665"/>
                </a:cubicBezTo>
                <a:cubicBezTo>
                  <a:pt x="2454169" y="2420503"/>
                  <a:pt x="2511856" y="2517376"/>
                  <a:pt x="2582047" y="2607468"/>
                </a:cubicBezTo>
                <a:cubicBezTo>
                  <a:pt x="2776399" y="2417974"/>
                  <a:pt x="2916061" y="2172750"/>
                  <a:pt x="2974277" y="1897328"/>
                </a:cubicBezTo>
                <a:close/>
                <a:moveTo>
                  <a:pt x="3185463" y="1593779"/>
                </a:moveTo>
                <a:cubicBezTo>
                  <a:pt x="3185463" y="2473999"/>
                  <a:pt x="2471904" y="3187558"/>
                  <a:pt x="1591684" y="3187558"/>
                </a:cubicBezTo>
                <a:cubicBezTo>
                  <a:pt x="738111" y="3187558"/>
                  <a:pt x="41261" y="2516549"/>
                  <a:pt x="1913" y="1673146"/>
                </a:cubicBezTo>
                <a:lnTo>
                  <a:pt x="0" y="1673146"/>
                </a:lnTo>
                <a:lnTo>
                  <a:pt x="0" y="1493146"/>
                </a:lnTo>
                <a:lnTo>
                  <a:pt x="2750" y="1493146"/>
                </a:lnTo>
                <a:cubicBezTo>
                  <a:pt x="50490" y="700174"/>
                  <a:pt x="679654" y="64473"/>
                  <a:pt x="1469785" y="6156"/>
                </a:cubicBezTo>
                <a:lnTo>
                  <a:pt x="1469785" y="0"/>
                </a:lnTo>
                <a:lnTo>
                  <a:pt x="1591684" y="0"/>
                </a:lnTo>
                <a:lnTo>
                  <a:pt x="1649785" y="0"/>
                </a:lnTo>
                <a:lnTo>
                  <a:pt x="1649785" y="2934"/>
                </a:lnTo>
                <a:cubicBezTo>
                  <a:pt x="2503127" y="31654"/>
                  <a:pt x="3185463" y="733032"/>
                  <a:pt x="3185463" y="159377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66" name="Block Arc 41">
            <a:extLst>
              <a:ext uri="{FF2B5EF4-FFF2-40B4-BE49-F238E27FC236}">
                <a16:creationId xmlns="" xmlns:a16="http://schemas.microsoft.com/office/drawing/2014/main" id="{39949893-05ED-44C7-999C-84CE9B52D118}"/>
              </a:ext>
            </a:extLst>
          </p:cNvPr>
          <p:cNvSpPr/>
          <p:nvPr/>
        </p:nvSpPr>
        <p:spPr>
          <a:xfrm>
            <a:off x="9408551" y="1424302"/>
            <a:ext cx="473301" cy="660394"/>
          </a:xfrm>
          <a:custGeom>
            <a:avLst/>
            <a:gdLst/>
            <a:ahLst/>
            <a:cxnLst/>
            <a:rect l="l" t="t" r="r" b="b"/>
            <a:pathLst>
              <a:path w="2512265" h="3505352">
                <a:moveTo>
                  <a:pt x="1276582" y="2106401"/>
                </a:moveTo>
                <a:cubicBezTo>
                  <a:pt x="1154832" y="2195007"/>
                  <a:pt x="1018024" y="2262207"/>
                  <a:pt x="871321" y="2302645"/>
                </a:cubicBezTo>
                <a:cubicBezTo>
                  <a:pt x="1041049" y="2346709"/>
                  <a:pt x="1216984" y="2342691"/>
                  <a:pt x="1380867" y="2295542"/>
                </a:cubicBezTo>
                <a:cubicBezTo>
                  <a:pt x="1352791" y="2227964"/>
                  <a:pt x="1317377" y="2164934"/>
                  <a:pt x="1276582" y="2106401"/>
                </a:cubicBezTo>
                <a:close/>
                <a:moveTo>
                  <a:pt x="931061" y="1768598"/>
                </a:moveTo>
                <a:lnTo>
                  <a:pt x="785084" y="2021438"/>
                </a:lnTo>
                <a:lnTo>
                  <a:pt x="684448" y="2196711"/>
                </a:lnTo>
                <a:cubicBezTo>
                  <a:pt x="868931" y="2169533"/>
                  <a:pt x="1041385" y="2098006"/>
                  <a:pt x="1189228" y="1991290"/>
                </a:cubicBezTo>
                <a:cubicBezTo>
                  <a:pt x="1113839" y="1904543"/>
                  <a:pt x="1026949" y="1829435"/>
                  <a:pt x="931061" y="1768598"/>
                </a:cubicBezTo>
                <a:close/>
                <a:moveTo>
                  <a:pt x="1626242" y="1739577"/>
                </a:moveTo>
                <a:cubicBezTo>
                  <a:pt x="1556851" y="1850020"/>
                  <a:pt x="1471526" y="1947792"/>
                  <a:pt x="1374302" y="2030973"/>
                </a:cubicBezTo>
                <a:cubicBezTo>
                  <a:pt x="1422822" y="2099916"/>
                  <a:pt x="1464618" y="2174537"/>
                  <a:pt x="1497466" y="2254701"/>
                </a:cubicBezTo>
                <a:cubicBezTo>
                  <a:pt x="1664534" y="2184833"/>
                  <a:pt x="1813198" y="2068027"/>
                  <a:pt x="1922549" y="1910651"/>
                </a:cubicBezTo>
                <a:close/>
                <a:moveTo>
                  <a:pt x="531158" y="1601275"/>
                </a:moveTo>
                <a:cubicBezTo>
                  <a:pt x="514831" y="1769123"/>
                  <a:pt x="535254" y="1939877"/>
                  <a:pt x="594029" y="2101141"/>
                </a:cubicBezTo>
                <a:lnTo>
                  <a:pt x="822377" y="1705631"/>
                </a:lnTo>
                <a:cubicBezTo>
                  <a:pt x="730789" y="1658398"/>
                  <a:pt x="632873" y="1623335"/>
                  <a:pt x="531158" y="1601275"/>
                </a:cubicBezTo>
                <a:close/>
                <a:moveTo>
                  <a:pt x="270885" y="1572115"/>
                </a:moveTo>
                <a:cubicBezTo>
                  <a:pt x="231457" y="1572339"/>
                  <a:pt x="191799" y="1574812"/>
                  <a:pt x="152057" y="1579894"/>
                </a:cubicBezTo>
                <a:cubicBezTo>
                  <a:pt x="195418" y="1760005"/>
                  <a:pt x="289893" y="1927350"/>
                  <a:pt x="428945" y="2058945"/>
                </a:cubicBezTo>
                <a:cubicBezTo>
                  <a:pt x="384418" y="1901749"/>
                  <a:pt x="371313" y="1738504"/>
                  <a:pt x="388331" y="1577832"/>
                </a:cubicBezTo>
                <a:cubicBezTo>
                  <a:pt x="349511" y="1573916"/>
                  <a:pt x="310313" y="1571891"/>
                  <a:pt x="270885" y="1572115"/>
                </a:cubicBezTo>
                <a:close/>
                <a:moveTo>
                  <a:pt x="1117422" y="1445810"/>
                </a:moveTo>
                <a:lnTo>
                  <a:pt x="992684" y="1661863"/>
                </a:lnTo>
                <a:cubicBezTo>
                  <a:pt x="1102065" y="1730612"/>
                  <a:pt x="1200940" y="1816138"/>
                  <a:pt x="1286200" y="1915345"/>
                </a:cubicBezTo>
                <a:cubicBezTo>
                  <a:pt x="1368713" y="1844119"/>
                  <a:pt x="1441290" y="1760865"/>
                  <a:pt x="1500981" y="1667258"/>
                </a:cubicBezTo>
                <a:close/>
                <a:moveTo>
                  <a:pt x="2092402" y="1221082"/>
                </a:moveTo>
                <a:cubicBezTo>
                  <a:pt x="2001593" y="1234047"/>
                  <a:pt x="1911092" y="1235450"/>
                  <a:pt x="1822337" y="1227227"/>
                </a:cubicBezTo>
                <a:cubicBezTo>
                  <a:pt x="1800443" y="1366691"/>
                  <a:pt x="1756170" y="1503162"/>
                  <a:pt x="1688847" y="1630684"/>
                </a:cubicBezTo>
                <a:lnTo>
                  <a:pt x="1987299" y="1802996"/>
                </a:lnTo>
                <a:cubicBezTo>
                  <a:pt x="2084887" y="1618081"/>
                  <a:pt x="2117858" y="1415133"/>
                  <a:pt x="2092402" y="1221082"/>
                </a:cubicBezTo>
                <a:close/>
                <a:moveTo>
                  <a:pt x="649579" y="1175701"/>
                </a:moveTo>
                <a:cubicBezTo>
                  <a:pt x="600911" y="1272240"/>
                  <a:pt x="566994" y="1374279"/>
                  <a:pt x="548013" y="1478728"/>
                </a:cubicBezTo>
                <a:cubicBezTo>
                  <a:pt x="665588" y="1503392"/>
                  <a:pt x="778659" y="1543786"/>
                  <a:pt x="883938" y="1599004"/>
                </a:cubicBezTo>
                <a:lnTo>
                  <a:pt x="1008644" y="1383007"/>
                </a:lnTo>
                <a:close/>
                <a:moveTo>
                  <a:pt x="1325201" y="1085928"/>
                </a:moveTo>
                <a:lnTo>
                  <a:pt x="1180226" y="1337032"/>
                </a:lnTo>
                <a:lnTo>
                  <a:pt x="1563461" y="1558293"/>
                </a:lnTo>
                <a:cubicBezTo>
                  <a:pt x="1621429" y="1447029"/>
                  <a:pt x="1659763" y="1328223"/>
                  <a:pt x="1679185" y="1206861"/>
                </a:cubicBezTo>
                <a:cubicBezTo>
                  <a:pt x="1555153" y="1183834"/>
                  <a:pt x="1435895" y="1143161"/>
                  <a:pt x="1325201" y="1085928"/>
                </a:cubicBezTo>
                <a:close/>
                <a:moveTo>
                  <a:pt x="216369" y="925587"/>
                </a:moveTo>
                <a:cubicBezTo>
                  <a:pt x="135862" y="1096620"/>
                  <a:pt x="108667" y="1281041"/>
                  <a:pt x="130011" y="1458436"/>
                </a:cubicBezTo>
                <a:cubicBezTo>
                  <a:pt x="222591" y="1446071"/>
                  <a:pt x="314795" y="1446181"/>
                  <a:pt x="405131" y="1455463"/>
                </a:cubicBezTo>
                <a:cubicBezTo>
                  <a:pt x="426945" y="1333935"/>
                  <a:pt x="466667" y="1215249"/>
                  <a:pt x="524206" y="1103317"/>
                </a:cubicBezTo>
                <a:close/>
                <a:moveTo>
                  <a:pt x="943246" y="797103"/>
                </a:moveTo>
                <a:cubicBezTo>
                  <a:pt x="853400" y="873630"/>
                  <a:pt x="774733" y="963960"/>
                  <a:pt x="711316" y="1066306"/>
                </a:cubicBezTo>
                <a:lnTo>
                  <a:pt x="1071447" y="1274228"/>
                </a:lnTo>
                <a:lnTo>
                  <a:pt x="1215869" y="1024081"/>
                </a:lnTo>
                <a:cubicBezTo>
                  <a:pt x="1115458" y="961776"/>
                  <a:pt x="1023809" y="885272"/>
                  <a:pt x="943246" y="797103"/>
                </a:cubicBezTo>
                <a:close/>
                <a:moveTo>
                  <a:pt x="1777831" y="614825"/>
                </a:moveTo>
                <a:cubicBezTo>
                  <a:pt x="1828108" y="774217"/>
                  <a:pt x="1847177" y="940426"/>
                  <a:pt x="1835302" y="1104709"/>
                </a:cubicBezTo>
                <a:cubicBezTo>
                  <a:pt x="1912529" y="1111680"/>
                  <a:pt x="1991200" y="1110618"/>
                  <a:pt x="2070135" y="1099634"/>
                </a:cubicBezTo>
                <a:cubicBezTo>
                  <a:pt x="2023430" y="916066"/>
                  <a:pt x="1923963" y="746103"/>
                  <a:pt x="1777831" y="614825"/>
                </a:cubicBezTo>
                <a:close/>
                <a:moveTo>
                  <a:pt x="1613169" y="587153"/>
                </a:moveTo>
                <a:lnTo>
                  <a:pt x="1386789" y="979253"/>
                </a:lnTo>
                <a:cubicBezTo>
                  <a:pt x="1482593" y="1028182"/>
                  <a:pt x="1585369" y="1063521"/>
                  <a:pt x="1692132" y="1084514"/>
                </a:cubicBezTo>
                <a:cubicBezTo>
                  <a:pt x="1702376" y="916614"/>
                  <a:pt x="1676765" y="746730"/>
                  <a:pt x="1613169" y="587153"/>
                </a:cubicBezTo>
                <a:close/>
                <a:moveTo>
                  <a:pt x="1500307" y="531421"/>
                </a:moveTo>
                <a:cubicBezTo>
                  <a:pt x="1333628" y="560682"/>
                  <a:pt x="1177718" y="626786"/>
                  <a:pt x="1041762" y="721997"/>
                </a:cubicBezTo>
                <a:cubicBezTo>
                  <a:pt x="1111912" y="797410"/>
                  <a:pt x="1191076" y="863204"/>
                  <a:pt x="1277416" y="917480"/>
                </a:cubicBezTo>
                <a:close/>
                <a:moveTo>
                  <a:pt x="708730" y="442269"/>
                </a:moveTo>
                <a:cubicBezTo>
                  <a:pt x="536145" y="518354"/>
                  <a:pt x="384460" y="645249"/>
                  <a:pt x="277225" y="815684"/>
                </a:cubicBezTo>
                <a:lnTo>
                  <a:pt x="586010" y="993961"/>
                </a:lnTo>
                <a:cubicBezTo>
                  <a:pt x="658009" y="876621"/>
                  <a:pt x="747803" y="773217"/>
                  <a:pt x="850548" y="685844"/>
                </a:cubicBezTo>
                <a:cubicBezTo>
                  <a:pt x="795399" y="611028"/>
                  <a:pt x="747545" y="529652"/>
                  <a:pt x="708730" y="442269"/>
                </a:cubicBezTo>
                <a:close/>
                <a:moveTo>
                  <a:pt x="1114411" y="355452"/>
                </a:moveTo>
                <a:cubicBezTo>
                  <a:pt x="1016499" y="355167"/>
                  <a:pt x="919324" y="369705"/>
                  <a:pt x="826255" y="398131"/>
                </a:cubicBezTo>
                <a:cubicBezTo>
                  <a:pt x="858722" y="474940"/>
                  <a:pt x="900618" y="545829"/>
                  <a:pt x="948599" y="611249"/>
                </a:cubicBezTo>
                <a:cubicBezTo>
                  <a:pt x="1085375" y="512974"/>
                  <a:pt x="1240825" y="441488"/>
                  <a:pt x="1406980" y="401715"/>
                </a:cubicBezTo>
                <a:cubicBezTo>
                  <a:pt x="1310969" y="370847"/>
                  <a:pt x="1212322" y="355738"/>
                  <a:pt x="1114411" y="355452"/>
                </a:cubicBezTo>
                <a:close/>
                <a:moveTo>
                  <a:pt x="1776283" y="295101"/>
                </a:moveTo>
                <a:lnTo>
                  <a:pt x="1710896" y="408983"/>
                </a:lnTo>
                <a:cubicBezTo>
                  <a:pt x="2209777" y="726145"/>
                  <a:pt x="2373723" y="1383396"/>
                  <a:pt x="2075153" y="1900534"/>
                </a:cubicBezTo>
                <a:cubicBezTo>
                  <a:pt x="1777480" y="2416119"/>
                  <a:pt x="1129323" y="2603192"/>
                  <a:pt x="606057" y="2333243"/>
                </a:cubicBezTo>
                <a:lnTo>
                  <a:pt x="534769" y="2457402"/>
                </a:lnTo>
                <a:cubicBezTo>
                  <a:pt x="1115347" y="2755664"/>
                  <a:pt x="1834151" y="2554240"/>
                  <a:pt x="2173557" y="1987198"/>
                </a:cubicBezTo>
                <a:cubicBezTo>
                  <a:pt x="2520801" y="1407062"/>
                  <a:pt x="2343129" y="657734"/>
                  <a:pt x="1776283" y="295101"/>
                </a:cubicBezTo>
                <a:close/>
                <a:moveTo>
                  <a:pt x="1831804" y="0"/>
                </a:moveTo>
                <a:cubicBezTo>
                  <a:pt x="1881515" y="0"/>
                  <a:pt x="1921814" y="40299"/>
                  <a:pt x="1921814" y="90010"/>
                </a:cubicBezTo>
                <a:cubicBezTo>
                  <a:pt x="1921814" y="123853"/>
                  <a:pt x="1903137" y="153333"/>
                  <a:pt x="1874873" y="167531"/>
                </a:cubicBezTo>
                <a:cubicBezTo>
                  <a:pt x="2505724" y="579432"/>
                  <a:pt x="2701456" y="1419035"/>
                  <a:pt x="2311836" y="2069966"/>
                </a:cubicBezTo>
                <a:cubicBezTo>
                  <a:pt x="2067801" y="2477672"/>
                  <a:pt x="1650037" y="2717958"/>
                  <a:pt x="1209422" y="2750781"/>
                </a:cubicBezTo>
                <a:lnTo>
                  <a:pt x="1209422" y="3191198"/>
                </a:lnTo>
                <a:cubicBezTo>
                  <a:pt x="1228953" y="3190691"/>
                  <a:pt x="1248332" y="3191937"/>
                  <a:pt x="1267595" y="3193449"/>
                </a:cubicBezTo>
                <a:cubicBezTo>
                  <a:pt x="1660899" y="3224325"/>
                  <a:pt x="1926978" y="3358049"/>
                  <a:pt x="1884661" y="3503570"/>
                </a:cubicBezTo>
                <a:lnTo>
                  <a:pt x="318693" y="3505352"/>
                </a:lnTo>
                <a:cubicBezTo>
                  <a:pt x="273700" y="3359367"/>
                  <a:pt x="539657" y="3224666"/>
                  <a:pt x="934393" y="3193515"/>
                </a:cubicBezTo>
                <a:lnTo>
                  <a:pt x="993398" y="3191208"/>
                </a:lnTo>
                <a:lnTo>
                  <a:pt x="993398" y="2750894"/>
                </a:lnTo>
                <a:cubicBezTo>
                  <a:pt x="812915" y="2737642"/>
                  <a:pt x="632784" y="2688481"/>
                  <a:pt x="463078" y="2601537"/>
                </a:cubicBezTo>
                <a:cubicBezTo>
                  <a:pt x="463677" y="2602537"/>
                  <a:pt x="463694" y="2603560"/>
                  <a:pt x="463694" y="2604587"/>
                </a:cubicBezTo>
                <a:cubicBezTo>
                  <a:pt x="463694" y="2654298"/>
                  <a:pt x="423395" y="2694597"/>
                  <a:pt x="373684" y="2694597"/>
                </a:cubicBezTo>
                <a:cubicBezTo>
                  <a:pt x="323973" y="2694597"/>
                  <a:pt x="283674" y="2654298"/>
                  <a:pt x="283674" y="2604587"/>
                </a:cubicBezTo>
                <a:cubicBezTo>
                  <a:pt x="283674" y="2554876"/>
                  <a:pt x="323973" y="2514577"/>
                  <a:pt x="373684" y="2514577"/>
                </a:cubicBezTo>
                <a:lnTo>
                  <a:pt x="377019" y="2515250"/>
                </a:lnTo>
                <a:lnTo>
                  <a:pt x="511820" y="2280472"/>
                </a:lnTo>
                <a:lnTo>
                  <a:pt x="495824" y="2271237"/>
                </a:lnTo>
                <a:lnTo>
                  <a:pt x="496783" y="2269575"/>
                </a:lnTo>
                <a:cubicBezTo>
                  <a:pt x="34226" y="1964050"/>
                  <a:pt x="-130424" y="1362029"/>
                  <a:pt x="110016" y="864184"/>
                </a:cubicBezTo>
                <a:lnTo>
                  <a:pt x="106296" y="862036"/>
                </a:lnTo>
                <a:lnTo>
                  <a:pt x="148828" y="788370"/>
                </a:lnTo>
                <a:lnTo>
                  <a:pt x="169099" y="753258"/>
                </a:lnTo>
                <a:lnTo>
                  <a:pt x="170873" y="754281"/>
                </a:lnTo>
                <a:cubicBezTo>
                  <a:pt x="475914" y="264737"/>
                  <a:pt x="1106018" y="92008"/>
                  <a:pt x="1617242" y="355196"/>
                </a:cubicBezTo>
                <a:lnTo>
                  <a:pt x="1748044" y="127384"/>
                </a:lnTo>
                <a:lnTo>
                  <a:pt x="1751959" y="129632"/>
                </a:lnTo>
                <a:cubicBezTo>
                  <a:pt x="1745165" y="117975"/>
                  <a:pt x="1741794" y="104386"/>
                  <a:pt x="1741794" y="90010"/>
                </a:cubicBezTo>
                <a:cubicBezTo>
                  <a:pt x="1741794" y="40299"/>
                  <a:pt x="1782093" y="0"/>
                  <a:pt x="1831804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67" name="Right Triangle 17">
            <a:extLst>
              <a:ext uri="{FF2B5EF4-FFF2-40B4-BE49-F238E27FC236}">
                <a16:creationId xmlns="" xmlns:a16="http://schemas.microsoft.com/office/drawing/2014/main" id="{6ADCC979-BA1C-4251-B6F5-CE5AA2B72FD0}"/>
              </a:ext>
            </a:extLst>
          </p:cNvPr>
          <p:cNvSpPr/>
          <p:nvPr/>
        </p:nvSpPr>
        <p:spPr>
          <a:xfrm>
            <a:off x="7705746" y="4600959"/>
            <a:ext cx="385790" cy="546392"/>
          </a:xfrm>
          <a:custGeom>
            <a:avLst/>
            <a:gdLst/>
            <a:ahLst/>
            <a:cxnLst/>
            <a:rect l="l" t="t" r="r" b="b"/>
            <a:pathLst>
              <a:path w="2387678" h="3240000">
                <a:moveTo>
                  <a:pt x="1645041" y="17032"/>
                </a:moveTo>
                <a:lnTo>
                  <a:pt x="2376264" y="17032"/>
                </a:lnTo>
                <a:lnTo>
                  <a:pt x="2376264" y="17033"/>
                </a:lnTo>
                <a:lnTo>
                  <a:pt x="1645042" y="17033"/>
                </a:lnTo>
                <a:close/>
                <a:moveTo>
                  <a:pt x="0" y="17032"/>
                </a:moveTo>
                <a:lnTo>
                  <a:pt x="1379678" y="17032"/>
                </a:lnTo>
                <a:lnTo>
                  <a:pt x="1379678" y="996125"/>
                </a:lnTo>
                <a:lnTo>
                  <a:pt x="2376264" y="996125"/>
                </a:lnTo>
                <a:lnTo>
                  <a:pt x="2376264" y="3240000"/>
                </a:lnTo>
                <a:lnTo>
                  <a:pt x="0" y="3240000"/>
                </a:lnTo>
                <a:close/>
                <a:moveTo>
                  <a:pt x="1498869" y="0"/>
                </a:moveTo>
                <a:lnTo>
                  <a:pt x="2387678" y="888809"/>
                </a:lnTo>
                <a:lnTo>
                  <a:pt x="1498869" y="88880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68" name="Oval 27">
            <a:extLst>
              <a:ext uri="{FF2B5EF4-FFF2-40B4-BE49-F238E27FC236}">
                <a16:creationId xmlns="" xmlns:a16="http://schemas.microsoft.com/office/drawing/2014/main" id="{7DB6E0EE-B33A-443E-887E-C319F0DAF534}"/>
              </a:ext>
            </a:extLst>
          </p:cNvPr>
          <p:cNvSpPr/>
          <p:nvPr/>
        </p:nvSpPr>
        <p:spPr>
          <a:xfrm>
            <a:off x="4418496" y="5469184"/>
            <a:ext cx="409732" cy="779216"/>
          </a:xfrm>
          <a:custGeom>
            <a:avLst/>
            <a:gdLst/>
            <a:ahLst/>
            <a:cxnLst/>
            <a:rect l="l" t="t" r="r" b="b"/>
            <a:pathLst>
              <a:path w="1703664" h="3240001">
                <a:moveTo>
                  <a:pt x="952533" y="2024463"/>
                </a:moveTo>
                <a:lnTo>
                  <a:pt x="856710" y="2024464"/>
                </a:lnTo>
                <a:lnTo>
                  <a:pt x="649879" y="2143878"/>
                </a:lnTo>
                <a:lnTo>
                  <a:pt x="728753" y="2280491"/>
                </a:lnTo>
                <a:lnTo>
                  <a:pt x="800462" y="2239090"/>
                </a:lnTo>
                <a:lnTo>
                  <a:pt x="800462" y="2476837"/>
                </a:lnTo>
                <a:lnTo>
                  <a:pt x="649878" y="2476837"/>
                </a:lnTo>
                <a:lnTo>
                  <a:pt x="649878" y="2634602"/>
                </a:lnTo>
                <a:lnTo>
                  <a:pt x="1067658" y="2634602"/>
                </a:lnTo>
                <a:lnTo>
                  <a:pt x="1067657" y="2476837"/>
                </a:lnTo>
                <a:lnTo>
                  <a:pt x="952532" y="2476837"/>
                </a:lnTo>
                <a:lnTo>
                  <a:pt x="952532" y="2151292"/>
                </a:lnTo>
                <a:lnTo>
                  <a:pt x="952534" y="2151291"/>
                </a:lnTo>
                <a:close/>
                <a:moveTo>
                  <a:pt x="851832" y="1776101"/>
                </a:moveTo>
                <a:cubicBezTo>
                  <a:pt x="1189868" y="1776101"/>
                  <a:pt x="1463900" y="2050133"/>
                  <a:pt x="1463900" y="2388169"/>
                </a:cubicBezTo>
                <a:cubicBezTo>
                  <a:pt x="1463900" y="2726205"/>
                  <a:pt x="1189868" y="3000237"/>
                  <a:pt x="851832" y="3000237"/>
                </a:cubicBezTo>
                <a:cubicBezTo>
                  <a:pt x="513796" y="3000237"/>
                  <a:pt x="239764" y="2726205"/>
                  <a:pt x="239764" y="2388169"/>
                </a:cubicBezTo>
                <a:cubicBezTo>
                  <a:pt x="239764" y="2050133"/>
                  <a:pt x="513796" y="1776101"/>
                  <a:pt x="851832" y="1776101"/>
                </a:cubicBezTo>
                <a:close/>
                <a:moveTo>
                  <a:pt x="851832" y="1689019"/>
                </a:moveTo>
                <a:cubicBezTo>
                  <a:pt x="465702" y="1689019"/>
                  <a:pt x="152682" y="2002039"/>
                  <a:pt x="152682" y="2388169"/>
                </a:cubicBezTo>
                <a:cubicBezTo>
                  <a:pt x="152682" y="2774299"/>
                  <a:pt x="465702" y="3087319"/>
                  <a:pt x="851832" y="3087319"/>
                </a:cubicBezTo>
                <a:cubicBezTo>
                  <a:pt x="1237962" y="3087319"/>
                  <a:pt x="1550982" y="2774299"/>
                  <a:pt x="1550982" y="2388169"/>
                </a:cubicBezTo>
                <a:cubicBezTo>
                  <a:pt x="1550982" y="2002039"/>
                  <a:pt x="1237962" y="1689019"/>
                  <a:pt x="851832" y="1689019"/>
                </a:cubicBezTo>
                <a:close/>
                <a:moveTo>
                  <a:pt x="851832" y="1536337"/>
                </a:moveTo>
                <a:cubicBezTo>
                  <a:pt x="1322286" y="1536337"/>
                  <a:pt x="1703664" y="1917715"/>
                  <a:pt x="1703664" y="2388169"/>
                </a:cubicBezTo>
                <a:cubicBezTo>
                  <a:pt x="1703664" y="2858623"/>
                  <a:pt x="1322286" y="3240001"/>
                  <a:pt x="851832" y="3240001"/>
                </a:cubicBezTo>
                <a:cubicBezTo>
                  <a:pt x="381378" y="3240001"/>
                  <a:pt x="0" y="2858623"/>
                  <a:pt x="0" y="2388169"/>
                </a:cubicBezTo>
                <a:cubicBezTo>
                  <a:pt x="0" y="1917715"/>
                  <a:pt x="381378" y="1536337"/>
                  <a:pt x="851832" y="1536337"/>
                </a:cubicBezTo>
                <a:close/>
                <a:moveTo>
                  <a:pt x="1173126" y="1"/>
                </a:moveTo>
                <a:lnTo>
                  <a:pt x="1383673" y="1"/>
                </a:lnTo>
                <a:lnTo>
                  <a:pt x="1383673" y="954514"/>
                </a:lnTo>
                <a:lnTo>
                  <a:pt x="1173126" y="1187717"/>
                </a:lnTo>
                <a:close/>
                <a:moveTo>
                  <a:pt x="619488" y="0"/>
                </a:moveTo>
                <a:lnTo>
                  <a:pt x="1099698" y="0"/>
                </a:lnTo>
                <a:lnTo>
                  <a:pt x="1099698" y="1265464"/>
                </a:lnTo>
                <a:lnTo>
                  <a:pt x="859593" y="1532640"/>
                </a:lnTo>
                <a:lnTo>
                  <a:pt x="619488" y="1265464"/>
                </a:lnTo>
                <a:close/>
                <a:moveTo>
                  <a:pt x="335512" y="0"/>
                </a:moveTo>
                <a:lnTo>
                  <a:pt x="546059" y="0"/>
                </a:lnTo>
                <a:lnTo>
                  <a:pt x="546059" y="1166181"/>
                </a:lnTo>
                <a:lnTo>
                  <a:pt x="335512" y="927455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69" name="Parallelogram 15">
            <a:extLst>
              <a:ext uri="{FF2B5EF4-FFF2-40B4-BE49-F238E27FC236}">
                <a16:creationId xmlns="" xmlns:a16="http://schemas.microsoft.com/office/drawing/2014/main" id="{24ABDD0B-564D-4579-ACF2-A3B23447A0E6}"/>
              </a:ext>
            </a:extLst>
          </p:cNvPr>
          <p:cNvSpPr/>
          <p:nvPr/>
        </p:nvSpPr>
        <p:spPr>
          <a:xfrm rot="16200000">
            <a:off x="8536863" y="3545131"/>
            <a:ext cx="598764" cy="648141"/>
          </a:xfrm>
          <a:custGeom>
            <a:avLst/>
            <a:gdLst/>
            <a:ahLst/>
            <a:cxnLst/>
            <a:rect l="l" t="t" r="r" b="b"/>
            <a:pathLst>
              <a:path w="2993176" h="3240001">
                <a:moveTo>
                  <a:pt x="1299907" y="647892"/>
                </a:moveTo>
                <a:lnTo>
                  <a:pt x="665509" y="1620000"/>
                </a:lnTo>
                <a:lnTo>
                  <a:pt x="1299907" y="2592108"/>
                </a:lnTo>
                <a:lnTo>
                  <a:pt x="634398" y="2592108"/>
                </a:lnTo>
                <a:lnTo>
                  <a:pt x="0" y="1620000"/>
                </a:lnTo>
                <a:lnTo>
                  <a:pt x="634398" y="647892"/>
                </a:lnTo>
                <a:close/>
                <a:moveTo>
                  <a:pt x="2993176" y="1620001"/>
                </a:moveTo>
                <a:lnTo>
                  <a:pt x="1913056" y="3240001"/>
                </a:lnTo>
                <a:lnTo>
                  <a:pt x="1782206" y="3043749"/>
                </a:lnTo>
                <a:lnTo>
                  <a:pt x="1110064" y="3043749"/>
                </a:lnTo>
                <a:cubicBezTo>
                  <a:pt x="1089036" y="3096599"/>
                  <a:pt x="1037333" y="3133759"/>
                  <a:pt x="976952" y="3133759"/>
                </a:cubicBezTo>
                <a:cubicBezTo>
                  <a:pt x="923853" y="3133759"/>
                  <a:pt x="877466" y="3105022"/>
                  <a:pt x="854540" y="3061058"/>
                </a:cubicBezTo>
                <a:lnTo>
                  <a:pt x="302383" y="3169763"/>
                </a:lnTo>
                <a:lnTo>
                  <a:pt x="302383" y="2809723"/>
                </a:lnTo>
                <a:lnTo>
                  <a:pt x="854540" y="2918427"/>
                </a:lnTo>
                <a:cubicBezTo>
                  <a:pt x="877466" y="2874463"/>
                  <a:pt x="923853" y="2845727"/>
                  <a:pt x="976952" y="2845727"/>
                </a:cubicBezTo>
                <a:cubicBezTo>
                  <a:pt x="1037333" y="2845727"/>
                  <a:pt x="1089036" y="2882887"/>
                  <a:pt x="1110064" y="2935737"/>
                </a:cubicBezTo>
                <a:lnTo>
                  <a:pt x="1710190" y="2935737"/>
                </a:lnTo>
                <a:lnTo>
                  <a:pt x="832936" y="1620001"/>
                </a:lnTo>
                <a:lnTo>
                  <a:pt x="1913056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70" name="Round Same Side Corner Rectangle 21">
            <a:extLst>
              <a:ext uri="{FF2B5EF4-FFF2-40B4-BE49-F238E27FC236}">
                <a16:creationId xmlns="" xmlns:a16="http://schemas.microsoft.com/office/drawing/2014/main" id="{A705FB8C-4E2D-4F93-8F3B-7B97C7830918}"/>
              </a:ext>
            </a:extLst>
          </p:cNvPr>
          <p:cNvSpPr/>
          <p:nvPr/>
        </p:nvSpPr>
        <p:spPr>
          <a:xfrm rot="10800000">
            <a:off x="9311063" y="2543932"/>
            <a:ext cx="386665" cy="436639"/>
          </a:xfrm>
          <a:custGeom>
            <a:avLst/>
            <a:gdLst/>
            <a:ahLst/>
            <a:cxnLst/>
            <a:rect l="l" t="t" r="r" b="b"/>
            <a:pathLst>
              <a:path w="2880320" h="3252576">
                <a:moveTo>
                  <a:pt x="612726" y="2220771"/>
                </a:moveTo>
                <a:cubicBezTo>
                  <a:pt x="662432" y="2220771"/>
                  <a:pt x="702726" y="2180477"/>
                  <a:pt x="702726" y="2130771"/>
                </a:cubicBezTo>
                <a:lnTo>
                  <a:pt x="702726" y="438771"/>
                </a:lnTo>
                <a:cubicBezTo>
                  <a:pt x="702726" y="389065"/>
                  <a:pt x="662432" y="348771"/>
                  <a:pt x="612726" y="348771"/>
                </a:cubicBezTo>
                <a:cubicBezTo>
                  <a:pt x="563020" y="348771"/>
                  <a:pt x="522726" y="389065"/>
                  <a:pt x="522726" y="438771"/>
                </a:cubicBezTo>
                <a:lnTo>
                  <a:pt x="522726" y="2130771"/>
                </a:lnTo>
                <a:cubicBezTo>
                  <a:pt x="522726" y="2180477"/>
                  <a:pt x="563020" y="2220771"/>
                  <a:pt x="612726" y="2220771"/>
                </a:cubicBezTo>
                <a:close/>
                <a:moveTo>
                  <a:pt x="1188790" y="2220771"/>
                </a:moveTo>
                <a:cubicBezTo>
                  <a:pt x="1238496" y="2220771"/>
                  <a:pt x="1278790" y="2180477"/>
                  <a:pt x="1278790" y="2130771"/>
                </a:cubicBezTo>
                <a:lnTo>
                  <a:pt x="1278790" y="438771"/>
                </a:lnTo>
                <a:cubicBezTo>
                  <a:pt x="1278790" y="389065"/>
                  <a:pt x="1238496" y="348771"/>
                  <a:pt x="1188790" y="348771"/>
                </a:cubicBezTo>
                <a:cubicBezTo>
                  <a:pt x="1139084" y="348771"/>
                  <a:pt x="1098790" y="389065"/>
                  <a:pt x="1098790" y="438771"/>
                </a:cubicBezTo>
                <a:lnTo>
                  <a:pt x="1098790" y="2130771"/>
                </a:lnTo>
                <a:cubicBezTo>
                  <a:pt x="1098790" y="2180477"/>
                  <a:pt x="1139084" y="2220771"/>
                  <a:pt x="1188790" y="2220771"/>
                </a:cubicBezTo>
                <a:close/>
                <a:moveTo>
                  <a:pt x="1764854" y="2220771"/>
                </a:moveTo>
                <a:cubicBezTo>
                  <a:pt x="1814560" y="2220771"/>
                  <a:pt x="1854854" y="2180477"/>
                  <a:pt x="1854854" y="2130771"/>
                </a:cubicBezTo>
                <a:lnTo>
                  <a:pt x="1854854" y="438771"/>
                </a:lnTo>
                <a:cubicBezTo>
                  <a:pt x="1854854" y="389065"/>
                  <a:pt x="1814560" y="348771"/>
                  <a:pt x="1764854" y="348771"/>
                </a:cubicBezTo>
                <a:cubicBezTo>
                  <a:pt x="1715148" y="348771"/>
                  <a:pt x="1674854" y="389065"/>
                  <a:pt x="1674854" y="438771"/>
                </a:cubicBezTo>
                <a:lnTo>
                  <a:pt x="1674854" y="2130771"/>
                </a:lnTo>
                <a:cubicBezTo>
                  <a:pt x="1674854" y="2180477"/>
                  <a:pt x="1715148" y="2220771"/>
                  <a:pt x="1764854" y="2220771"/>
                </a:cubicBezTo>
                <a:close/>
                <a:moveTo>
                  <a:pt x="2340918" y="2220771"/>
                </a:moveTo>
                <a:cubicBezTo>
                  <a:pt x="2390624" y="2220771"/>
                  <a:pt x="2430918" y="2180477"/>
                  <a:pt x="2430918" y="2130771"/>
                </a:cubicBezTo>
                <a:lnTo>
                  <a:pt x="2430918" y="438771"/>
                </a:lnTo>
                <a:cubicBezTo>
                  <a:pt x="2430918" y="389065"/>
                  <a:pt x="2390624" y="348771"/>
                  <a:pt x="2340918" y="348771"/>
                </a:cubicBezTo>
                <a:cubicBezTo>
                  <a:pt x="2291212" y="348771"/>
                  <a:pt x="2250918" y="389065"/>
                  <a:pt x="2250918" y="438771"/>
                </a:cubicBezTo>
                <a:lnTo>
                  <a:pt x="2250918" y="2130771"/>
                </a:lnTo>
                <a:cubicBezTo>
                  <a:pt x="2250918" y="2180477"/>
                  <a:pt x="2291212" y="2220771"/>
                  <a:pt x="2340918" y="2220771"/>
                </a:cubicBezTo>
                <a:close/>
                <a:moveTo>
                  <a:pt x="2784182" y="2519920"/>
                </a:moveTo>
                <a:lnTo>
                  <a:pt x="96136" y="2519920"/>
                </a:lnTo>
                <a:lnTo>
                  <a:pt x="96136" y="419995"/>
                </a:lnTo>
                <a:cubicBezTo>
                  <a:pt x="96136" y="188038"/>
                  <a:pt x="284174" y="0"/>
                  <a:pt x="516131" y="0"/>
                </a:cubicBezTo>
                <a:lnTo>
                  <a:pt x="2364187" y="0"/>
                </a:lnTo>
                <a:cubicBezTo>
                  <a:pt x="2596144" y="0"/>
                  <a:pt x="2784182" y="188038"/>
                  <a:pt x="2784182" y="419995"/>
                </a:cubicBezTo>
                <a:close/>
                <a:moveTo>
                  <a:pt x="1687966" y="3252576"/>
                </a:moveTo>
                <a:lnTo>
                  <a:pt x="1192350" y="3252576"/>
                </a:lnTo>
                <a:cubicBezTo>
                  <a:pt x="1129224" y="3252576"/>
                  <a:pt x="1078050" y="3201402"/>
                  <a:pt x="1078050" y="3138276"/>
                </a:cubicBezTo>
                <a:lnTo>
                  <a:pt x="1078050" y="3023976"/>
                </a:lnTo>
                <a:lnTo>
                  <a:pt x="60008" y="3023976"/>
                </a:lnTo>
                <a:cubicBezTo>
                  <a:pt x="26866" y="3023976"/>
                  <a:pt x="0" y="2997110"/>
                  <a:pt x="0" y="2963968"/>
                </a:cubicBezTo>
                <a:lnTo>
                  <a:pt x="0" y="2723944"/>
                </a:lnTo>
                <a:cubicBezTo>
                  <a:pt x="0" y="2690802"/>
                  <a:pt x="26866" y="2663936"/>
                  <a:pt x="60008" y="2663936"/>
                </a:cubicBezTo>
                <a:lnTo>
                  <a:pt x="2820312" y="2663936"/>
                </a:lnTo>
                <a:cubicBezTo>
                  <a:pt x="2853454" y="2663936"/>
                  <a:pt x="2880320" y="2690802"/>
                  <a:pt x="2880320" y="2723944"/>
                </a:cubicBezTo>
                <a:lnTo>
                  <a:pt x="2880320" y="2963968"/>
                </a:lnTo>
                <a:cubicBezTo>
                  <a:pt x="2880320" y="2997110"/>
                  <a:pt x="2853454" y="3023976"/>
                  <a:pt x="2820312" y="3023976"/>
                </a:cubicBezTo>
                <a:lnTo>
                  <a:pt x="1802266" y="3023976"/>
                </a:lnTo>
                <a:lnTo>
                  <a:pt x="1802266" y="3138276"/>
                </a:lnTo>
                <a:cubicBezTo>
                  <a:pt x="1802266" y="3201402"/>
                  <a:pt x="1751092" y="3252576"/>
                  <a:pt x="1687966" y="325257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71" name="Oval 26">
            <a:extLst>
              <a:ext uri="{FF2B5EF4-FFF2-40B4-BE49-F238E27FC236}">
                <a16:creationId xmlns="" xmlns:a16="http://schemas.microsoft.com/office/drawing/2014/main" id="{A8611118-4553-45C9-837B-A5EA5C617D63}"/>
              </a:ext>
            </a:extLst>
          </p:cNvPr>
          <p:cNvSpPr/>
          <p:nvPr/>
        </p:nvSpPr>
        <p:spPr>
          <a:xfrm>
            <a:off x="6966942" y="3587275"/>
            <a:ext cx="472482" cy="563852"/>
          </a:xfrm>
          <a:custGeom>
            <a:avLst/>
            <a:gdLst/>
            <a:ahLst/>
            <a:cxnLst/>
            <a:rect l="l" t="t" r="r" b="b"/>
            <a:pathLst>
              <a:path w="2543357" h="3035197">
                <a:moveTo>
                  <a:pt x="1932497" y="885460"/>
                </a:moveTo>
                <a:lnTo>
                  <a:pt x="1858608" y="981586"/>
                </a:lnTo>
                <a:cubicBezTo>
                  <a:pt x="2087948" y="1157874"/>
                  <a:pt x="2221364" y="1431493"/>
                  <a:pt x="2219022" y="1720748"/>
                </a:cubicBezTo>
                <a:lnTo>
                  <a:pt x="2340261" y="1721729"/>
                </a:lnTo>
                <a:cubicBezTo>
                  <a:pt x="2342911" y="1394473"/>
                  <a:pt x="2191967" y="1084907"/>
                  <a:pt x="1932497" y="885460"/>
                </a:cubicBezTo>
                <a:close/>
                <a:moveTo>
                  <a:pt x="1028922" y="281987"/>
                </a:moveTo>
                <a:cubicBezTo>
                  <a:pt x="1157068" y="321344"/>
                  <a:pt x="1128134" y="299573"/>
                  <a:pt x="1193247" y="332230"/>
                </a:cubicBezTo>
                <a:cubicBezTo>
                  <a:pt x="1269854" y="451410"/>
                  <a:pt x="1301375" y="602654"/>
                  <a:pt x="1295736" y="739575"/>
                </a:cubicBezTo>
                <a:cubicBezTo>
                  <a:pt x="1418781" y="730097"/>
                  <a:pt x="1391656" y="622269"/>
                  <a:pt x="1842154" y="674175"/>
                </a:cubicBezTo>
                <a:cubicBezTo>
                  <a:pt x="2251963" y="725703"/>
                  <a:pt x="2543357" y="1202505"/>
                  <a:pt x="2543357" y="1911138"/>
                </a:cubicBezTo>
                <a:cubicBezTo>
                  <a:pt x="2543357" y="2619771"/>
                  <a:pt x="2228290" y="3174439"/>
                  <a:pt x="1189012" y="3004227"/>
                </a:cubicBezTo>
                <a:cubicBezTo>
                  <a:pt x="266689" y="3142266"/>
                  <a:pt x="99973" y="2479414"/>
                  <a:pt x="24671" y="2089269"/>
                </a:cubicBezTo>
                <a:cubicBezTo>
                  <a:pt x="-50631" y="1699124"/>
                  <a:pt x="9514" y="922425"/>
                  <a:pt x="737199" y="663358"/>
                </a:cubicBezTo>
                <a:cubicBezTo>
                  <a:pt x="1021153" y="585721"/>
                  <a:pt x="1093645" y="690425"/>
                  <a:pt x="1216376" y="728497"/>
                </a:cubicBezTo>
                <a:cubicBezTo>
                  <a:pt x="1183268" y="569368"/>
                  <a:pt x="1135766" y="458984"/>
                  <a:pt x="1028922" y="281987"/>
                </a:cubicBezTo>
                <a:close/>
                <a:moveTo>
                  <a:pt x="1919942" y="47"/>
                </a:moveTo>
                <a:cubicBezTo>
                  <a:pt x="2086542" y="1491"/>
                  <a:pt x="2263938" y="35583"/>
                  <a:pt x="2350876" y="60453"/>
                </a:cubicBezTo>
                <a:cubicBezTo>
                  <a:pt x="2672784" y="174000"/>
                  <a:pt x="2321773" y="213881"/>
                  <a:pt x="2220060" y="345654"/>
                </a:cubicBezTo>
                <a:cubicBezTo>
                  <a:pt x="2118347" y="477427"/>
                  <a:pt x="2005019" y="609932"/>
                  <a:pt x="1770740" y="609932"/>
                </a:cubicBezTo>
                <a:lnTo>
                  <a:pt x="1326444" y="614956"/>
                </a:lnTo>
                <a:lnTo>
                  <a:pt x="1346541" y="320533"/>
                </a:lnTo>
                <a:cubicBezTo>
                  <a:pt x="1401807" y="115484"/>
                  <a:pt x="1563158" y="44336"/>
                  <a:pt x="1760692" y="11037"/>
                </a:cubicBezTo>
                <a:cubicBezTo>
                  <a:pt x="1810076" y="2712"/>
                  <a:pt x="1864409" y="-434"/>
                  <a:pt x="1919942" y="4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72" name="Freeform 32">
            <a:extLst>
              <a:ext uri="{FF2B5EF4-FFF2-40B4-BE49-F238E27FC236}">
                <a16:creationId xmlns="" xmlns:a16="http://schemas.microsoft.com/office/drawing/2014/main" id="{9C5A04AA-A50B-457A-A783-D941E78BCCDF}"/>
              </a:ext>
            </a:extLst>
          </p:cNvPr>
          <p:cNvSpPr/>
          <p:nvPr/>
        </p:nvSpPr>
        <p:spPr>
          <a:xfrm>
            <a:off x="4360223" y="1480860"/>
            <a:ext cx="597487" cy="547278"/>
          </a:xfrm>
          <a:custGeom>
            <a:avLst/>
            <a:gdLst/>
            <a:ahLst/>
            <a:cxnLst/>
            <a:rect l="l" t="t" r="r" b="b"/>
            <a:pathLst>
              <a:path w="3210745" h="2940925">
                <a:moveTo>
                  <a:pt x="340528" y="2526682"/>
                </a:moveTo>
                <a:cubicBezTo>
                  <a:pt x="280875" y="2526682"/>
                  <a:pt x="232516" y="2575041"/>
                  <a:pt x="232516" y="2634694"/>
                </a:cubicBezTo>
                <a:cubicBezTo>
                  <a:pt x="232516" y="2694347"/>
                  <a:pt x="280875" y="2742706"/>
                  <a:pt x="340528" y="2742706"/>
                </a:cubicBezTo>
                <a:cubicBezTo>
                  <a:pt x="400181" y="2742706"/>
                  <a:pt x="448540" y="2694347"/>
                  <a:pt x="448540" y="2634694"/>
                </a:cubicBezTo>
                <a:cubicBezTo>
                  <a:pt x="448540" y="2575041"/>
                  <a:pt x="400181" y="2526682"/>
                  <a:pt x="340528" y="2526682"/>
                </a:cubicBezTo>
                <a:close/>
                <a:moveTo>
                  <a:pt x="1821636" y="152"/>
                </a:moveTo>
                <a:cubicBezTo>
                  <a:pt x="1920275" y="-4956"/>
                  <a:pt x="2051571" y="119306"/>
                  <a:pt x="2102482" y="278737"/>
                </a:cubicBezTo>
                <a:cubicBezTo>
                  <a:pt x="2192513" y="649582"/>
                  <a:pt x="1575154" y="1213351"/>
                  <a:pt x="2006019" y="1236931"/>
                </a:cubicBezTo>
                <a:cubicBezTo>
                  <a:pt x="2310412" y="1206920"/>
                  <a:pt x="2473326" y="1176910"/>
                  <a:pt x="2803442" y="1166192"/>
                </a:cubicBezTo>
                <a:cubicBezTo>
                  <a:pt x="3103547" y="1170479"/>
                  <a:pt x="3152850" y="1361260"/>
                  <a:pt x="3002798" y="1564903"/>
                </a:cubicBezTo>
                <a:cubicBezTo>
                  <a:pt x="3191435" y="1575621"/>
                  <a:pt x="3347919" y="1869296"/>
                  <a:pt x="3022090" y="1989338"/>
                </a:cubicBezTo>
                <a:cubicBezTo>
                  <a:pt x="3332913" y="2182262"/>
                  <a:pt x="3154994" y="2426634"/>
                  <a:pt x="2977074" y="2471650"/>
                </a:cubicBezTo>
                <a:cubicBezTo>
                  <a:pt x="3127127" y="2606697"/>
                  <a:pt x="3109978" y="2709590"/>
                  <a:pt x="2957782" y="2793191"/>
                </a:cubicBezTo>
                <a:cubicBezTo>
                  <a:pt x="2620164" y="2932526"/>
                  <a:pt x="1747715" y="3028988"/>
                  <a:pt x="1253613" y="2818914"/>
                </a:cubicBezTo>
                <a:cubicBezTo>
                  <a:pt x="1018944" y="2738561"/>
                  <a:pt x="869067" y="2654318"/>
                  <a:pt x="700568" y="2648441"/>
                </a:cubicBezTo>
                <a:lnTo>
                  <a:pt x="700568" y="2796242"/>
                </a:lnTo>
                <a:cubicBezTo>
                  <a:pt x="700568" y="2860729"/>
                  <a:pt x="648291" y="2913006"/>
                  <a:pt x="583804" y="2913006"/>
                </a:cubicBezTo>
                <a:lnTo>
                  <a:pt x="0" y="2913006"/>
                </a:lnTo>
                <a:lnTo>
                  <a:pt x="0" y="1400838"/>
                </a:lnTo>
                <a:lnTo>
                  <a:pt x="583804" y="1400838"/>
                </a:lnTo>
                <a:cubicBezTo>
                  <a:pt x="648291" y="1400838"/>
                  <a:pt x="700568" y="1453115"/>
                  <a:pt x="700568" y="1517602"/>
                </a:cubicBezTo>
                <a:lnTo>
                  <a:pt x="700568" y="1571674"/>
                </a:lnTo>
                <a:cubicBezTo>
                  <a:pt x="721537" y="1568378"/>
                  <a:pt x="746526" y="1559634"/>
                  <a:pt x="784162" y="1539180"/>
                </a:cubicBezTo>
                <a:cubicBezTo>
                  <a:pt x="831321" y="1421281"/>
                  <a:pt x="890271" y="1323747"/>
                  <a:pt x="1034964" y="1191915"/>
                </a:cubicBezTo>
                <a:cubicBezTo>
                  <a:pt x="1257900" y="851081"/>
                  <a:pt x="1628744" y="677449"/>
                  <a:pt x="1703770" y="169413"/>
                </a:cubicBezTo>
                <a:cubicBezTo>
                  <a:pt x="1715024" y="52855"/>
                  <a:pt x="1762452" y="3217"/>
                  <a:pt x="1821636" y="15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73" name="Rounded Rectangle 10">
            <a:extLst>
              <a:ext uri="{FF2B5EF4-FFF2-40B4-BE49-F238E27FC236}">
                <a16:creationId xmlns="" xmlns:a16="http://schemas.microsoft.com/office/drawing/2014/main" id="{B55467B8-5BFB-46FE-82D2-AA896BC192F1}"/>
              </a:ext>
            </a:extLst>
          </p:cNvPr>
          <p:cNvSpPr/>
          <p:nvPr/>
        </p:nvSpPr>
        <p:spPr>
          <a:xfrm>
            <a:off x="8534202" y="2515987"/>
            <a:ext cx="372169" cy="492524"/>
          </a:xfrm>
          <a:custGeom>
            <a:avLst/>
            <a:gdLst/>
            <a:ahLst/>
            <a:cxnLst/>
            <a:rect l="l" t="t" r="r" b="b"/>
            <a:pathLst>
              <a:path w="2448272" h="3240000">
                <a:moveTo>
                  <a:pt x="1358676" y="2676152"/>
                </a:moveTo>
                <a:cubicBezTo>
                  <a:pt x="1327753" y="2676152"/>
                  <a:pt x="1302685" y="2701220"/>
                  <a:pt x="1302685" y="2732143"/>
                </a:cubicBezTo>
                <a:lnTo>
                  <a:pt x="1302685" y="2956101"/>
                </a:lnTo>
                <a:cubicBezTo>
                  <a:pt x="1302685" y="2987024"/>
                  <a:pt x="1327753" y="3012092"/>
                  <a:pt x="1358676" y="3012092"/>
                </a:cubicBezTo>
                <a:lnTo>
                  <a:pt x="1582634" y="3012092"/>
                </a:lnTo>
                <a:cubicBezTo>
                  <a:pt x="1613557" y="3012092"/>
                  <a:pt x="1638625" y="2987024"/>
                  <a:pt x="1638625" y="2956101"/>
                </a:cubicBezTo>
                <a:lnTo>
                  <a:pt x="1638625" y="2732143"/>
                </a:lnTo>
                <a:cubicBezTo>
                  <a:pt x="1638625" y="2701220"/>
                  <a:pt x="1613557" y="2676152"/>
                  <a:pt x="1582634" y="2676152"/>
                </a:cubicBezTo>
                <a:close/>
                <a:moveTo>
                  <a:pt x="837062" y="2676152"/>
                </a:moveTo>
                <a:cubicBezTo>
                  <a:pt x="806139" y="2676152"/>
                  <a:pt x="781071" y="2701220"/>
                  <a:pt x="781071" y="2732143"/>
                </a:cubicBezTo>
                <a:lnTo>
                  <a:pt x="781071" y="2956101"/>
                </a:lnTo>
                <a:cubicBezTo>
                  <a:pt x="781071" y="2987024"/>
                  <a:pt x="806139" y="3012092"/>
                  <a:pt x="837062" y="3012092"/>
                </a:cubicBezTo>
                <a:lnTo>
                  <a:pt x="1061020" y="3012092"/>
                </a:lnTo>
                <a:cubicBezTo>
                  <a:pt x="1091943" y="3012092"/>
                  <a:pt x="1117011" y="2987024"/>
                  <a:pt x="1117011" y="2956101"/>
                </a:cubicBezTo>
                <a:lnTo>
                  <a:pt x="1117011" y="2732143"/>
                </a:lnTo>
                <a:cubicBezTo>
                  <a:pt x="1117011" y="2701220"/>
                  <a:pt x="1091943" y="2676152"/>
                  <a:pt x="1061020" y="2676152"/>
                </a:cubicBezTo>
                <a:close/>
                <a:moveTo>
                  <a:pt x="315448" y="2676152"/>
                </a:moveTo>
                <a:cubicBezTo>
                  <a:pt x="284525" y="2676152"/>
                  <a:pt x="259457" y="2701220"/>
                  <a:pt x="259457" y="2732143"/>
                </a:cubicBezTo>
                <a:lnTo>
                  <a:pt x="259457" y="2956101"/>
                </a:lnTo>
                <a:cubicBezTo>
                  <a:pt x="259457" y="2987024"/>
                  <a:pt x="284525" y="3012092"/>
                  <a:pt x="315448" y="3012092"/>
                </a:cubicBezTo>
                <a:lnTo>
                  <a:pt x="539406" y="3012092"/>
                </a:lnTo>
                <a:cubicBezTo>
                  <a:pt x="570329" y="3012092"/>
                  <a:pt x="595397" y="2987024"/>
                  <a:pt x="595397" y="2956101"/>
                </a:cubicBezTo>
                <a:lnTo>
                  <a:pt x="595397" y="2732143"/>
                </a:lnTo>
                <a:cubicBezTo>
                  <a:pt x="595397" y="2701220"/>
                  <a:pt x="570329" y="2676152"/>
                  <a:pt x="539406" y="2676152"/>
                </a:cubicBezTo>
                <a:close/>
                <a:moveTo>
                  <a:pt x="1880291" y="2179832"/>
                </a:moveTo>
                <a:cubicBezTo>
                  <a:pt x="1849368" y="2179832"/>
                  <a:pt x="1824300" y="2204900"/>
                  <a:pt x="1824300" y="2235823"/>
                </a:cubicBezTo>
                <a:lnTo>
                  <a:pt x="1824300" y="2956101"/>
                </a:lnTo>
                <a:cubicBezTo>
                  <a:pt x="1824300" y="2987024"/>
                  <a:pt x="1849368" y="3012092"/>
                  <a:pt x="1880291" y="3012092"/>
                </a:cubicBezTo>
                <a:lnTo>
                  <a:pt x="2104249" y="3012092"/>
                </a:lnTo>
                <a:cubicBezTo>
                  <a:pt x="2135172" y="3012092"/>
                  <a:pt x="2160240" y="2987024"/>
                  <a:pt x="2160240" y="2956101"/>
                </a:cubicBezTo>
                <a:lnTo>
                  <a:pt x="2160240" y="2235823"/>
                </a:lnTo>
                <a:cubicBezTo>
                  <a:pt x="2160240" y="2204900"/>
                  <a:pt x="2135172" y="2179832"/>
                  <a:pt x="2104249" y="2179832"/>
                </a:cubicBezTo>
                <a:close/>
                <a:moveTo>
                  <a:pt x="1358676" y="2179832"/>
                </a:moveTo>
                <a:cubicBezTo>
                  <a:pt x="1327753" y="2179832"/>
                  <a:pt x="1302685" y="2204900"/>
                  <a:pt x="1302685" y="2235823"/>
                </a:cubicBezTo>
                <a:lnTo>
                  <a:pt x="1302685" y="2459781"/>
                </a:lnTo>
                <a:cubicBezTo>
                  <a:pt x="1302685" y="2490704"/>
                  <a:pt x="1327753" y="2515772"/>
                  <a:pt x="1358676" y="2515772"/>
                </a:cubicBezTo>
                <a:lnTo>
                  <a:pt x="1582634" y="2515772"/>
                </a:lnTo>
                <a:cubicBezTo>
                  <a:pt x="1613557" y="2515772"/>
                  <a:pt x="1638625" y="2490704"/>
                  <a:pt x="1638625" y="2459781"/>
                </a:cubicBezTo>
                <a:lnTo>
                  <a:pt x="1638625" y="2235823"/>
                </a:lnTo>
                <a:cubicBezTo>
                  <a:pt x="1638625" y="2204900"/>
                  <a:pt x="1613557" y="2179832"/>
                  <a:pt x="1582634" y="2179832"/>
                </a:cubicBezTo>
                <a:close/>
                <a:moveTo>
                  <a:pt x="837062" y="2179832"/>
                </a:moveTo>
                <a:cubicBezTo>
                  <a:pt x="806139" y="2179832"/>
                  <a:pt x="781071" y="2204900"/>
                  <a:pt x="781071" y="2235823"/>
                </a:cubicBezTo>
                <a:lnTo>
                  <a:pt x="781071" y="2459781"/>
                </a:lnTo>
                <a:cubicBezTo>
                  <a:pt x="781071" y="2490704"/>
                  <a:pt x="806139" y="2515772"/>
                  <a:pt x="837062" y="2515772"/>
                </a:cubicBezTo>
                <a:lnTo>
                  <a:pt x="1061020" y="2515772"/>
                </a:lnTo>
                <a:cubicBezTo>
                  <a:pt x="1091943" y="2515772"/>
                  <a:pt x="1117011" y="2490704"/>
                  <a:pt x="1117011" y="2459781"/>
                </a:cubicBezTo>
                <a:lnTo>
                  <a:pt x="1117011" y="2235823"/>
                </a:lnTo>
                <a:cubicBezTo>
                  <a:pt x="1117011" y="2204900"/>
                  <a:pt x="1091943" y="2179832"/>
                  <a:pt x="1061020" y="2179832"/>
                </a:cubicBezTo>
                <a:close/>
                <a:moveTo>
                  <a:pt x="315448" y="2179832"/>
                </a:moveTo>
                <a:cubicBezTo>
                  <a:pt x="284525" y="2179832"/>
                  <a:pt x="259457" y="2204900"/>
                  <a:pt x="259457" y="2235823"/>
                </a:cubicBezTo>
                <a:lnTo>
                  <a:pt x="259457" y="2459781"/>
                </a:lnTo>
                <a:cubicBezTo>
                  <a:pt x="259457" y="2490704"/>
                  <a:pt x="284525" y="2515772"/>
                  <a:pt x="315448" y="2515772"/>
                </a:cubicBezTo>
                <a:lnTo>
                  <a:pt x="539406" y="2515772"/>
                </a:lnTo>
                <a:cubicBezTo>
                  <a:pt x="570329" y="2515772"/>
                  <a:pt x="595397" y="2490704"/>
                  <a:pt x="595397" y="2459781"/>
                </a:cubicBezTo>
                <a:lnTo>
                  <a:pt x="595397" y="2235823"/>
                </a:lnTo>
                <a:cubicBezTo>
                  <a:pt x="595397" y="2204900"/>
                  <a:pt x="570329" y="2179832"/>
                  <a:pt x="539406" y="2179832"/>
                </a:cubicBezTo>
                <a:close/>
                <a:moveTo>
                  <a:pt x="1880291" y="1683512"/>
                </a:moveTo>
                <a:cubicBezTo>
                  <a:pt x="1849368" y="1683512"/>
                  <a:pt x="1824300" y="1708580"/>
                  <a:pt x="1824300" y="1739503"/>
                </a:cubicBezTo>
                <a:lnTo>
                  <a:pt x="1824300" y="1963461"/>
                </a:lnTo>
                <a:cubicBezTo>
                  <a:pt x="1824300" y="1994384"/>
                  <a:pt x="1849368" y="2019452"/>
                  <a:pt x="1880291" y="2019452"/>
                </a:cubicBezTo>
                <a:lnTo>
                  <a:pt x="2104249" y="2019452"/>
                </a:lnTo>
                <a:cubicBezTo>
                  <a:pt x="2135172" y="2019452"/>
                  <a:pt x="2160240" y="1994384"/>
                  <a:pt x="2160240" y="1963461"/>
                </a:cubicBezTo>
                <a:lnTo>
                  <a:pt x="2160240" y="1739503"/>
                </a:lnTo>
                <a:cubicBezTo>
                  <a:pt x="2160240" y="1708580"/>
                  <a:pt x="2135172" y="1683512"/>
                  <a:pt x="2104249" y="1683512"/>
                </a:cubicBezTo>
                <a:close/>
                <a:moveTo>
                  <a:pt x="1358676" y="1683512"/>
                </a:moveTo>
                <a:cubicBezTo>
                  <a:pt x="1327753" y="1683512"/>
                  <a:pt x="1302685" y="1708580"/>
                  <a:pt x="1302685" y="1739503"/>
                </a:cubicBezTo>
                <a:lnTo>
                  <a:pt x="1302685" y="1963461"/>
                </a:lnTo>
                <a:cubicBezTo>
                  <a:pt x="1302685" y="1994384"/>
                  <a:pt x="1327753" y="2019452"/>
                  <a:pt x="1358676" y="2019452"/>
                </a:cubicBezTo>
                <a:lnTo>
                  <a:pt x="1582634" y="2019452"/>
                </a:lnTo>
                <a:cubicBezTo>
                  <a:pt x="1613557" y="2019452"/>
                  <a:pt x="1638625" y="1994384"/>
                  <a:pt x="1638625" y="1963461"/>
                </a:cubicBezTo>
                <a:lnTo>
                  <a:pt x="1638625" y="1739503"/>
                </a:lnTo>
                <a:cubicBezTo>
                  <a:pt x="1638625" y="1708580"/>
                  <a:pt x="1613557" y="1683512"/>
                  <a:pt x="1582634" y="1683512"/>
                </a:cubicBezTo>
                <a:close/>
                <a:moveTo>
                  <a:pt x="837062" y="1683512"/>
                </a:moveTo>
                <a:cubicBezTo>
                  <a:pt x="806139" y="1683512"/>
                  <a:pt x="781071" y="1708580"/>
                  <a:pt x="781071" y="1739503"/>
                </a:cubicBezTo>
                <a:lnTo>
                  <a:pt x="781071" y="1963461"/>
                </a:lnTo>
                <a:cubicBezTo>
                  <a:pt x="781071" y="1994384"/>
                  <a:pt x="806139" y="2019452"/>
                  <a:pt x="837062" y="2019452"/>
                </a:cubicBezTo>
                <a:lnTo>
                  <a:pt x="1061020" y="2019452"/>
                </a:lnTo>
                <a:cubicBezTo>
                  <a:pt x="1091943" y="2019452"/>
                  <a:pt x="1117011" y="1994384"/>
                  <a:pt x="1117011" y="1963461"/>
                </a:cubicBezTo>
                <a:lnTo>
                  <a:pt x="1117011" y="1739503"/>
                </a:lnTo>
                <a:cubicBezTo>
                  <a:pt x="1117011" y="1708580"/>
                  <a:pt x="1091943" y="1683512"/>
                  <a:pt x="1061020" y="1683512"/>
                </a:cubicBezTo>
                <a:close/>
                <a:moveTo>
                  <a:pt x="315448" y="1683512"/>
                </a:moveTo>
                <a:cubicBezTo>
                  <a:pt x="284525" y="1683512"/>
                  <a:pt x="259457" y="1708580"/>
                  <a:pt x="259457" y="1739503"/>
                </a:cubicBezTo>
                <a:lnTo>
                  <a:pt x="259457" y="1963461"/>
                </a:lnTo>
                <a:cubicBezTo>
                  <a:pt x="259457" y="1994384"/>
                  <a:pt x="284525" y="2019452"/>
                  <a:pt x="315448" y="2019452"/>
                </a:cubicBezTo>
                <a:lnTo>
                  <a:pt x="539406" y="2019452"/>
                </a:lnTo>
                <a:cubicBezTo>
                  <a:pt x="570329" y="2019452"/>
                  <a:pt x="595397" y="1994384"/>
                  <a:pt x="595397" y="1963461"/>
                </a:cubicBezTo>
                <a:lnTo>
                  <a:pt x="595397" y="1739503"/>
                </a:lnTo>
                <a:cubicBezTo>
                  <a:pt x="595397" y="1708580"/>
                  <a:pt x="570329" y="1683512"/>
                  <a:pt x="539406" y="1683512"/>
                </a:cubicBezTo>
                <a:close/>
                <a:moveTo>
                  <a:pt x="1880291" y="1187192"/>
                </a:moveTo>
                <a:cubicBezTo>
                  <a:pt x="1849368" y="1187192"/>
                  <a:pt x="1824300" y="1212260"/>
                  <a:pt x="1824300" y="1243183"/>
                </a:cubicBezTo>
                <a:lnTo>
                  <a:pt x="1824300" y="1467141"/>
                </a:lnTo>
                <a:cubicBezTo>
                  <a:pt x="1824300" y="1498064"/>
                  <a:pt x="1849368" y="1523132"/>
                  <a:pt x="1880291" y="1523132"/>
                </a:cubicBezTo>
                <a:lnTo>
                  <a:pt x="2104249" y="1523132"/>
                </a:lnTo>
                <a:cubicBezTo>
                  <a:pt x="2135172" y="1523132"/>
                  <a:pt x="2160240" y="1498064"/>
                  <a:pt x="2160240" y="1467141"/>
                </a:cubicBezTo>
                <a:lnTo>
                  <a:pt x="2160240" y="1243183"/>
                </a:lnTo>
                <a:cubicBezTo>
                  <a:pt x="2160240" y="1212260"/>
                  <a:pt x="2135172" y="1187192"/>
                  <a:pt x="2104249" y="1187192"/>
                </a:cubicBezTo>
                <a:close/>
                <a:moveTo>
                  <a:pt x="1358676" y="1187192"/>
                </a:moveTo>
                <a:cubicBezTo>
                  <a:pt x="1327753" y="1187192"/>
                  <a:pt x="1302685" y="1212260"/>
                  <a:pt x="1302685" y="1243183"/>
                </a:cubicBezTo>
                <a:lnTo>
                  <a:pt x="1302685" y="1467141"/>
                </a:lnTo>
                <a:cubicBezTo>
                  <a:pt x="1302685" y="1498064"/>
                  <a:pt x="1327753" y="1523132"/>
                  <a:pt x="1358676" y="1523132"/>
                </a:cubicBezTo>
                <a:lnTo>
                  <a:pt x="1582634" y="1523132"/>
                </a:lnTo>
                <a:cubicBezTo>
                  <a:pt x="1613557" y="1523132"/>
                  <a:pt x="1638625" y="1498064"/>
                  <a:pt x="1638625" y="1467141"/>
                </a:cubicBezTo>
                <a:lnTo>
                  <a:pt x="1638625" y="1243183"/>
                </a:lnTo>
                <a:cubicBezTo>
                  <a:pt x="1638625" y="1212260"/>
                  <a:pt x="1613557" y="1187192"/>
                  <a:pt x="1582634" y="1187192"/>
                </a:cubicBezTo>
                <a:close/>
                <a:moveTo>
                  <a:pt x="837062" y="1187192"/>
                </a:moveTo>
                <a:cubicBezTo>
                  <a:pt x="806139" y="1187192"/>
                  <a:pt x="781071" y="1212260"/>
                  <a:pt x="781071" y="1243183"/>
                </a:cubicBezTo>
                <a:lnTo>
                  <a:pt x="781071" y="1467141"/>
                </a:lnTo>
                <a:cubicBezTo>
                  <a:pt x="781071" y="1498064"/>
                  <a:pt x="806139" y="1523132"/>
                  <a:pt x="837062" y="1523132"/>
                </a:cubicBezTo>
                <a:lnTo>
                  <a:pt x="1061020" y="1523132"/>
                </a:lnTo>
                <a:cubicBezTo>
                  <a:pt x="1091943" y="1523132"/>
                  <a:pt x="1117011" y="1498064"/>
                  <a:pt x="1117011" y="1467141"/>
                </a:cubicBezTo>
                <a:lnTo>
                  <a:pt x="1117011" y="1243183"/>
                </a:lnTo>
                <a:cubicBezTo>
                  <a:pt x="1117011" y="1212260"/>
                  <a:pt x="1091943" y="1187192"/>
                  <a:pt x="1061020" y="1187192"/>
                </a:cubicBezTo>
                <a:close/>
                <a:moveTo>
                  <a:pt x="315448" y="1187192"/>
                </a:moveTo>
                <a:cubicBezTo>
                  <a:pt x="284525" y="1187192"/>
                  <a:pt x="259457" y="1212260"/>
                  <a:pt x="259457" y="1243183"/>
                </a:cubicBezTo>
                <a:lnTo>
                  <a:pt x="259457" y="1467141"/>
                </a:lnTo>
                <a:cubicBezTo>
                  <a:pt x="259457" y="1498064"/>
                  <a:pt x="284525" y="1523132"/>
                  <a:pt x="315448" y="1523132"/>
                </a:cubicBezTo>
                <a:lnTo>
                  <a:pt x="539406" y="1523132"/>
                </a:lnTo>
                <a:cubicBezTo>
                  <a:pt x="570329" y="1523132"/>
                  <a:pt x="595397" y="1498064"/>
                  <a:pt x="595397" y="1467141"/>
                </a:cubicBezTo>
                <a:lnTo>
                  <a:pt x="595397" y="1243183"/>
                </a:lnTo>
                <a:cubicBezTo>
                  <a:pt x="595397" y="1212260"/>
                  <a:pt x="570329" y="1187192"/>
                  <a:pt x="539406" y="1187192"/>
                </a:cubicBezTo>
                <a:close/>
                <a:moveTo>
                  <a:pt x="348041" y="163575"/>
                </a:moveTo>
                <a:cubicBezTo>
                  <a:pt x="275130" y="163575"/>
                  <a:pt x="216024" y="222681"/>
                  <a:pt x="216024" y="295592"/>
                </a:cubicBezTo>
                <a:lnTo>
                  <a:pt x="216024" y="823646"/>
                </a:lnTo>
                <a:cubicBezTo>
                  <a:pt x="216024" y="896557"/>
                  <a:pt x="275130" y="955663"/>
                  <a:pt x="348041" y="955663"/>
                </a:cubicBezTo>
                <a:lnTo>
                  <a:pt x="2100231" y="955663"/>
                </a:lnTo>
                <a:cubicBezTo>
                  <a:pt x="2173142" y="955663"/>
                  <a:pt x="2232248" y="896557"/>
                  <a:pt x="2232248" y="823646"/>
                </a:cubicBezTo>
                <a:lnTo>
                  <a:pt x="2232248" y="295592"/>
                </a:lnTo>
                <a:cubicBezTo>
                  <a:pt x="2232248" y="222681"/>
                  <a:pt x="2173142" y="163575"/>
                  <a:pt x="2100231" y="163575"/>
                </a:cubicBezTo>
                <a:close/>
                <a:moveTo>
                  <a:pt x="265172" y="0"/>
                </a:moveTo>
                <a:lnTo>
                  <a:pt x="2183100" y="0"/>
                </a:lnTo>
                <a:cubicBezTo>
                  <a:pt x="2329550" y="0"/>
                  <a:pt x="2448272" y="118722"/>
                  <a:pt x="2448272" y="265172"/>
                </a:cubicBezTo>
                <a:lnTo>
                  <a:pt x="2448272" y="2974828"/>
                </a:lnTo>
                <a:cubicBezTo>
                  <a:pt x="2448272" y="3121278"/>
                  <a:pt x="2329550" y="3240000"/>
                  <a:pt x="2183100" y="3240000"/>
                </a:cubicBezTo>
                <a:lnTo>
                  <a:pt x="265172" y="3240000"/>
                </a:lnTo>
                <a:cubicBezTo>
                  <a:pt x="118722" y="3240000"/>
                  <a:pt x="0" y="3121278"/>
                  <a:pt x="0" y="2974828"/>
                </a:cubicBezTo>
                <a:lnTo>
                  <a:pt x="0" y="265172"/>
                </a:lnTo>
                <a:cubicBezTo>
                  <a:pt x="0" y="118722"/>
                  <a:pt x="118722" y="0"/>
                  <a:pt x="265172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74" name="Rounded Rectangle 32">
            <a:extLst>
              <a:ext uri="{FF2B5EF4-FFF2-40B4-BE49-F238E27FC236}">
                <a16:creationId xmlns="" xmlns:a16="http://schemas.microsoft.com/office/drawing/2014/main" id="{A7C45BCB-0B8E-4E0E-842A-DD554B68B1C0}"/>
              </a:ext>
            </a:extLst>
          </p:cNvPr>
          <p:cNvSpPr/>
          <p:nvPr/>
        </p:nvSpPr>
        <p:spPr>
          <a:xfrm>
            <a:off x="10179594" y="3623455"/>
            <a:ext cx="491492" cy="491492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2019696" y="2510955"/>
                </a:moveTo>
                <a:lnTo>
                  <a:pt x="2019696" y="2797359"/>
                </a:lnTo>
                <a:lnTo>
                  <a:pt x="2914589" y="2797359"/>
                </a:lnTo>
                <a:lnTo>
                  <a:pt x="2914589" y="2510955"/>
                </a:lnTo>
                <a:close/>
                <a:moveTo>
                  <a:pt x="2019696" y="2081348"/>
                </a:moveTo>
                <a:lnTo>
                  <a:pt x="2019696" y="2367752"/>
                </a:lnTo>
                <a:lnTo>
                  <a:pt x="2914589" y="2367752"/>
                </a:lnTo>
                <a:lnTo>
                  <a:pt x="2914589" y="2081348"/>
                </a:lnTo>
                <a:close/>
                <a:moveTo>
                  <a:pt x="580710" y="2021703"/>
                </a:moveTo>
                <a:lnTo>
                  <a:pt x="378191" y="2224222"/>
                </a:lnTo>
                <a:lnTo>
                  <a:pt x="593323" y="2439354"/>
                </a:lnTo>
                <a:lnTo>
                  <a:pt x="378191" y="2654485"/>
                </a:lnTo>
                <a:lnTo>
                  <a:pt x="580710" y="2857004"/>
                </a:lnTo>
                <a:lnTo>
                  <a:pt x="795842" y="2641872"/>
                </a:lnTo>
                <a:lnTo>
                  <a:pt x="1010973" y="2857004"/>
                </a:lnTo>
                <a:lnTo>
                  <a:pt x="1213492" y="2654485"/>
                </a:lnTo>
                <a:lnTo>
                  <a:pt x="998360" y="2439354"/>
                </a:lnTo>
                <a:lnTo>
                  <a:pt x="1213492" y="2224222"/>
                </a:lnTo>
                <a:lnTo>
                  <a:pt x="1010973" y="2021703"/>
                </a:lnTo>
                <a:lnTo>
                  <a:pt x="795842" y="2236835"/>
                </a:lnTo>
                <a:close/>
                <a:moveTo>
                  <a:pt x="1656000" y="1656001"/>
                </a:moveTo>
                <a:lnTo>
                  <a:pt x="3240000" y="1656001"/>
                </a:lnTo>
                <a:lnTo>
                  <a:pt x="3240000" y="2699989"/>
                </a:lnTo>
                <a:cubicBezTo>
                  <a:pt x="3240000" y="2998229"/>
                  <a:pt x="2998229" y="3240000"/>
                  <a:pt x="2699989" y="3240000"/>
                </a:cubicBezTo>
                <a:lnTo>
                  <a:pt x="1656000" y="3240000"/>
                </a:lnTo>
                <a:close/>
                <a:moveTo>
                  <a:pt x="0" y="1656001"/>
                </a:moveTo>
                <a:lnTo>
                  <a:pt x="1584000" y="1656001"/>
                </a:lnTo>
                <a:lnTo>
                  <a:pt x="1584000" y="3240000"/>
                </a:lnTo>
                <a:lnTo>
                  <a:pt x="540011" y="3240000"/>
                </a:lnTo>
                <a:cubicBezTo>
                  <a:pt x="241771" y="3240000"/>
                  <a:pt x="0" y="2998229"/>
                  <a:pt x="0" y="2699989"/>
                </a:cubicBezTo>
                <a:close/>
                <a:moveTo>
                  <a:pt x="2467143" y="957859"/>
                </a:moveTo>
                <a:cubicBezTo>
                  <a:pt x="2388055" y="957859"/>
                  <a:pt x="2323941" y="1021973"/>
                  <a:pt x="2323941" y="1101061"/>
                </a:cubicBezTo>
                <a:cubicBezTo>
                  <a:pt x="2323941" y="1180149"/>
                  <a:pt x="2388055" y="1244263"/>
                  <a:pt x="2467143" y="1244263"/>
                </a:cubicBezTo>
                <a:cubicBezTo>
                  <a:pt x="2546231" y="1244263"/>
                  <a:pt x="2610345" y="1180149"/>
                  <a:pt x="2610345" y="1101061"/>
                </a:cubicBezTo>
                <a:cubicBezTo>
                  <a:pt x="2610345" y="1021973"/>
                  <a:pt x="2546231" y="957859"/>
                  <a:pt x="2467143" y="957859"/>
                </a:cubicBezTo>
                <a:close/>
                <a:moveTo>
                  <a:pt x="2019696" y="635775"/>
                </a:moveTo>
                <a:lnTo>
                  <a:pt x="2019696" y="922180"/>
                </a:lnTo>
                <a:lnTo>
                  <a:pt x="2914589" y="922180"/>
                </a:lnTo>
                <a:lnTo>
                  <a:pt x="2914589" y="635775"/>
                </a:lnTo>
                <a:close/>
                <a:moveTo>
                  <a:pt x="652639" y="331531"/>
                </a:moveTo>
                <a:lnTo>
                  <a:pt x="652639" y="635775"/>
                </a:lnTo>
                <a:lnTo>
                  <a:pt x="348395" y="635775"/>
                </a:lnTo>
                <a:lnTo>
                  <a:pt x="348395" y="922180"/>
                </a:lnTo>
                <a:lnTo>
                  <a:pt x="652639" y="922180"/>
                </a:lnTo>
                <a:lnTo>
                  <a:pt x="652639" y="1226424"/>
                </a:lnTo>
                <a:lnTo>
                  <a:pt x="939044" y="1226424"/>
                </a:lnTo>
                <a:lnTo>
                  <a:pt x="939044" y="922180"/>
                </a:lnTo>
                <a:lnTo>
                  <a:pt x="1243288" y="922180"/>
                </a:lnTo>
                <a:lnTo>
                  <a:pt x="1243288" y="635775"/>
                </a:lnTo>
                <a:lnTo>
                  <a:pt x="939044" y="635775"/>
                </a:lnTo>
                <a:lnTo>
                  <a:pt x="939044" y="331531"/>
                </a:lnTo>
                <a:close/>
                <a:moveTo>
                  <a:pt x="2467143" y="313692"/>
                </a:moveTo>
                <a:cubicBezTo>
                  <a:pt x="2388055" y="313692"/>
                  <a:pt x="2323941" y="377806"/>
                  <a:pt x="2323941" y="456894"/>
                </a:cubicBezTo>
                <a:cubicBezTo>
                  <a:pt x="2323941" y="535982"/>
                  <a:pt x="2388055" y="600096"/>
                  <a:pt x="2467143" y="600096"/>
                </a:cubicBezTo>
                <a:cubicBezTo>
                  <a:pt x="2546231" y="600096"/>
                  <a:pt x="2610345" y="535982"/>
                  <a:pt x="2610345" y="456894"/>
                </a:cubicBezTo>
                <a:cubicBezTo>
                  <a:pt x="2610345" y="377806"/>
                  <a:pt x="2546231" y="313692"/>
                  <a:pt x="2467143" y="313692"/>
                </a:cubicBezTo>
                <a:close/>
                <a:moveTo>
                  <a:pt x="540011" y="0"/>
                </a:moveTo>
                <a:lnTo>
                  <a:pt x="2699989" y="0"/>
                </a:lnTo>
                <a:cubicBezTo>
                  <a:pt x="2998229" y="0"/>
                  <a:pt x="3240000" y="241771"/>
                  <a:pt x="3240000" y="540011"/>
                </a:cubicBezTo>
                <a:lnTo>
                  <a:pt x="3240000" y="1584001"/>
                </a:lnTo>
                <a:lnTo>
                  <a:pt x="1656000" y="1584001"/>
                </a:lnTo>
                <a:lnTo>
                  <a:pt x="1656000" y="1"/>
                </a:lnTo>
                <a:lnTo>
                  <a:pt x="1584000" y="1"/>
                </a:lnTo>
                <a:lnTo>
                  <a:pt x="1584000" y="1584001"/>
                </a:lnTo>
                <a:lnTo>
                  <a:pt x="0" y="1584001"/>
                </a:lnTo>
                <a:lnTo>
                  <a:pt x="0" y="540011"/>
                </a:lnTo>
                <a:cubicBezTo>
                  <a:pt x="0" y="241771"/>
                  <a:pt x="241771" y="0"/>
                  <a:pt x="54001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75" name="Trapezoid 13">
            <a:extLst>
              <a:ext uri="{FF2B5EF4-FFF2-40B4-BE49-F238E27FC236}">
                <a16:creationId xmlns="" xmlns:a16="http://schemas.microsoft.com/office/drawing/2014/main" id="{EAB635DE-58EF-4585-A0F5-0790A1957A5B}"/>
              </a:ext>
            </a:extLst>
          </p:cNvPr>
          <p:cNvSpPr/>
          <p:nvPr/>
        </p:nvSpPr>
        <p:spPr>
          <a:xfrm>
            <a:off x="5324216" y="2538243"/>
            <a:ext cx="529844" cy="448015"/>
          </a:xfrm>
          <a:custGeom>
            <a:avLst/>
            <a:gdLst/>
            <a:ahLst/>
            <a:cxnLst/>
            <a:rect l="l" t="t" r="r" b="b"/>
            <a:pathLst>
              <a:path w="2736304" h="2313707">
                <a:moveTo>
                  <a:pt x="1046195" y="1945901"/>
                </a:moveTo>
                <a:lnTo>
                  <a:pt x="998316" y="2093032"/>
                </a:lnTo>
                <a:lnTo>
                  <a:pt x="1737988" y="2093032"/>
                </a:lnTo>
                <a:lnTo>
                  <a:pt x="1690109" y="1945901"/>
                </a:lnTo>
                <a:close/>
                <a:moveTo>
                  <a:pt x="396044" y="89541"/>
                </a:moveTo>
                <a:lnTo>
                  <a:pt x="396044" y="1241668"/>
                </a:lnTo>
                <a:lnTo>
                  <a:pt x="2340260" y="1241668"/>
                </a:lnTo>
                <a:lnTo>
                  <a:pt x="2340260" y="89541"/>
                </a:lnTo>
                <a:close/>
                <a:moveTo>
                  <a:pt x="252028" y="0"/>
                </a:moveTo>
                <a:lnTo>
                  <a:pt x="2484276" y="0"/>
                </a:lnTo>
                <a:lnTo>
                  <a:pt x="2484276" y="1331208"/>
                </a:lnTo>
                <a:lnTo>
                  <a:pt x="2484679" y="1331208"/>
                </a:lnTo>
                <a:lnTo>
                  <a:pt x="2736304" y="2195304"/>
                </a:lnTo>
                <a:lnTo>
                  <a:pt x="2736304" y="2313707"/>
                </a:lnTo>
                <a:lnTo>
                  <a:pt x="0" y="2313707"/>
                </a:lnTo>
                <a:lnTo>
                  <a:pt x="0" y="2195304"/>
                </a:lnTo>
                <a:lnTo>
                  <a:pt x="251625" y="1331208"/>
                </a:lnTo>
                <a:lnTo>
                  <a:pt x="252028" y="133120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76" name="Rounded Rectangle 7">
            <a:extLst>
              <a:ext uri="{FF2B5EF4-FFF2-40B4-BE49-F238E27FC236}">
                <a16:creationId xmlns="" xmlns:a16="http://schemas.microsoft.com/office/drawing/2014/main" id="{890A206E-8EB0-46CB-87E5-BB62DA827BE4}"/>
              </a:ext>
            </a:extLst>
          </p:cNvPr>
          <p:cNvSpPr/>
          <p:nvPr/>
        </p:nvSpPr>
        <p:spPr>
          <a:xfrm>
            <a:off x="7858216" y="2527504"/>
            <a:ext cx="271294" cy="469495"/>
          </a:xfrm>
          <a:custGeom>
            <a:avLst/>
            <a:gdLst/>
            <a:ahLst/>
            <a:cxnLst/>
            <a:rect l="l" t="t" r="r" b="b"/>
            <a:pathLst>
              <a:path w="1872208" h="3240000">
                <a:moveTo>
                  <a:pt x="936104" y="2852499"/>
                </a:moveTo>
                <a:cubicBezTo>
                  <a:pt x="861605" y="2852499"/>
                  <a:pt x="801211" y="2912893"/>
                  <a:pt x="801211" y="2987392"/>
                </a:cubicBezTo>
                <a:cubicBezTo>
                  <a:pt x="801211" y="3061891"/>
                  <a:pt x="861605" y="3122285"/>
                  <a:pt x="936104" y="3122285"/>
                </a:cubicBezTo>
                <a:cubicBezTo>
                  <a:pt x="1010603" y="3122285"/>
                  <a:pt x="1070997" y="3061891"/>
                  <a:pt x="1070997" y="2987392"/>
                </a:cubicBezTo>
                <a:cubicBezTo>
                  <a:pt x="1070997" y="2912893"/>
                  <a:pt x="1010603" y="2852499"/>
                  <a:pt x="936104" y="2852499"/>
                </a:cubicBezTo>
                <a:close/>
                <a:moveTo>
                  <a:pt x="144016" y="323096"/>
                </a:moveTo>
                <a:lnTo>
                  <a:pt x="144016" y="2699360"/>
                </a:lnTo>
                <a:lnTo>
                  <a:pt x="1728192" y="2699360"/>
                </a:lnTo>
                <a:lnTo>
                  <a:pt x="1728192" y="323096"/>
                </a:lnTo>
                <a:close/>
                <a:moveTo>
                  <a:pt x="720104" y="107072"/>
                </a:moveTo>
                <a:cubicBezTo>
                  <a:pt x="690281" y="107072"/>
                  <a:pt x="666104" y="131249"/>
                  <a:pt x="666104" y="161072"/>
                </a:cubicBezTo>
                <a:cubicBezTo>
                  <a:pt x="666104" y="190895"/>
                  <a:pt x="690281" y="215072"/>
                  <a:pt x="720104" y="215072"/>
                </a:cubicBezTo>
                <a:lnTo>
                  <a:pt x="1152104" y="215072"/>
                </a:lnTo>
                <a:cubicBezTo>
                  <a:pt x="1181927" y="215072"/>
                  <a:pt x="1206104" y="190895"/>
                  <a:pt x="1206104" y="161072"/>
                </a:cubicBezTo>
                <a:cubicBezTo>
                  <a:pt x="1206104" y="131249"/>
                  <a:pt x="1181927" y="107072"/>
                  <a:pt x="1152104" y="107072"/>
                </a:cubicBezTo>
                <a:close/>
                <a:moveTo>
                  <a:pt x="312041" y="0"/>
                </a:moveTo>
                <a:lnTo>
                  <a:pt x="1560167" y="0"/>
                </a:lnTo>
                <a:cubicBezTo>
                  <a:pt x="1732502" y="0"/>
                  <a:pt x="1872208" y="139706"/>
                  <a:pt x="1872208" y="312041"/>
                </a:cubicBezTo>
                <a:lnTo>
                  <a:pt x="1872208" y="2927959"/>
                </a:lnTo>
                <a:cubicBezTo>
                  <a:pt x="1872208" y="3100294"/>
                  <a:pt x="1732502" y="3240000"/>
                  <a:pt x="1560167" y="3240000"/>
                </a:cubicBezTo>
                <a:lnTo>
                  <a:pt x="312041" y="3240000"/>
                </a:lnTo>
                <a:cubicBezTo>
                  <a:pt x="139706" y="3240000"/>
                  <a:pt x="0" y="3100294"/>
                  <a:pt x="0" y="2927959"/>
                </a:cubicBezTo>
                <a:lnTo>
                  <a:pt x="0" y="312041"/>
                </a:lnTo>
                <a:cubicBezTo>
                  <a:pt x="0" y="139706"/>
                  <a:pt x="139706" y="0"/>
                  <a:pt x="31204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77" name="Rectangle 18">
            <a:extLst>
              <a:ext uri="{FF2B5EF4-FFF2-40B4-BE49-F238E27FC236}">
                <a16:creationId xmlns="" xmlns:a16="http://schemas.microsoft.com/office/drawing/2014/main" id="{D8BFBE69-EC90-491A-A905-789398F4B3A8}"/>
              </a:ext>
            </a:extLst>
          </p:cNvPr>
          <p:cNvSpPr/>
          <p:nvPr/>
        </p:nvSpPr>
        <p:spPr>
          <a:xfrm>
            <a:off x="6258752" y="2567175"/>
            <a:ext cx="491054" cy="390153"/>
          </a:xfrm>
          <a:custGeom>
            <a:avLst/>
            <a:gdLst/>
            <a:ahLst/>
            <a:cxnLst/>
            <a:rect l="l" t="t" r="r" b="b"/>
            <a:pathLst>
              <a:path w="3240000" h="2574247">
                <a:moveTo>
                  <a:pt x="2393400" y="1814089"/>
                </a:moveTo>
                <a:cubicBezTo>
                  <a:pt x="2363577" y="1814089"/>
                  <a:pt x="2339400" y="1838266"/>
                  <a:pt x="2339400" y="1868089"/>
                </a:cubicBezTo>
                <a:cubicBezTo>
                  <a:pt x="2339400" y="1897912"/>
                  <a:pt x="2363577" y="1922089"/>
                  <a:pt x="2393400" y="1922089"/>
                </a:cubicBezTo>
                <a:lnTo>
                  <a:pt x="2573400" y="1922089"/>
                </a:lnTo>
                <a:cubicBezTo>
                  <a:pt x="2603223" y="1922089"/>
                  <a:pt x="2627400" y="1897912"/>
                  <a:pt x="2627400" y="1868089"/>
                </a:cubicBezTo>
                <a:cubicBezTo>
                  <a:pt x="2627400" y="1838266"/>
                  <a:pt x="2603223" y="1814089"/>
                  <a:pt x="2573400" y="1814089"/>
                </a:cubicBezTo>
                <a:close/>
                <a:moveTo>
                  <a:pt x="173344" y="1814089"/>
                </a:moveTo>
                <a:cubicBezTo>
                  <a:pt x="143521" y="1814089"/>
                  <a:pt x="119344" y="1838266"/>
                  <a:pt x="119344" y="1868089"/>
                </a:cubicBezTo>
                <a:cubicBezTo>
                  <a:pt x="119344" y="1897912"/>
                  <a:pt x="143521" y="1922089"/>
                  <a:pt x="173344" y="1922089"/>
                </a:cubicBezTo>
                <a:lnTo>
                  <a:pt x="353344" y="1922089"/>
                </a:lnTo>
                <a:cubicBezTo>
                  <a:pt x="383167" y="1922089"/>
                  <a:pt x="407344" y="1897912"/>
                  <a:pt x="407344" y="1868089"/>
                </a:cubicBezTo>
                <a:cubicBezTo>
                  <a:pt x="407344" y="1838266"/>
                  <a:pt x="383167" y="1814089"/>
                  <a:pt x="353344" y="1814089"/>
                </a:cubicBezTo>
                <a:close/>
                <a:moveTo>
                  <a:pt x="2933496" y="1796081"/>
                </a:moveTo>
                <a:cubicBezTo>
                  <a:pt x="2893727" y="1796081"/>
                  <a:pt x="2861488" y="1828320"/>
                  <a:pt x="2861488" y="1868089"/>
                </a:cubicBezTo>
                <a:cubicBezTo>
                  <a:pt x="2861488" y="1907858"/>
                  <a:pt x="2893727" y="1940097"/>
                  <a:pt x="2933496" y="1940097"/>
                </a:cubicBezTo>
                <a:cubicBezTo>
                  <a:pt x="2973265" y="1940097"/>
                  <a:pt x="3005504" y="1907858"/>
                  <a:pt x="3005504" y="1868089"/>
                </a:cubicBezTo>
                <a:cubicBezTo>
                  <a:pt x="3005504" y="1828320"/>
                  <a:pt x="2973265" y="1796081"/>
                  <a:pt x="2933496" y="1796081"/>
                </a:cubicBezTo>
                <a:close/>
                <a:moveTo>
                  <a:pt x="119344" y="122856"/>
                </a:moveTo>
                <a:lnTo>
                  <a:pt x="119344" y="1728192"/>
                </a:lnTo>
                <a:lnTo>
                  <a:pt x="3120656" y="1728192"/>
                </a:lnTo>
                <a:lnTo>
                  <a:pt x="3120656" y="122856"/>
                </a:lnTo>
                <a:close/>
                <a:moveTo>
                  <a:pt x="0" y="0"/>
                </a:moveTo>
                <a:lnTo>
                  <a:pt x="3240000" y="0"/>
                </a:lnTo>
                <a:lnTo>
                  <a:pt x="3240000" y="2016224"/>
                </a:lnTo>
                <a:lnTo>
                  <a:pt x="1812079" y="2016224"/>
                </a:lnTo>
                <a:lnTo>
                  <a:pt x="1857107" y="2320159"/>
                </a:lnTo>
                <a:lnTo>
                  <a:pt x="2357140" y="2320159"/>
                </a:lnTo>
                <a:cubicBezTo>
                  <a:pt x="2427304" y="2320159"/>
                  <a:pt x="2484184" y="2377039"/>
                  <a:pt x="2484184" y="2447203"/>
                </a:cubicBezTo>
                <a:lnTo>
                  <a:pt x="2484184" y="2574247"/>
                </a:lnTo>
                <a:lnTo>
                  <a:pt x="755992" y="2574247"/>
                </a:lnTo>
                <a:lnTo>
                  <a:pt x="755992" y="2447203"/>
                </a:lnTo>
                <a:cubicBezTo>
                  <a:pt x="755992" y="2377039"/>
                  <a:pt x="812872" y="2320159"/>
                  <a:pt x="883036" y="2320159"/>
                </a:cubicBezTo>
                <a:lnTo>
                  <a:pt x="1382894" y="2320159"/>
                </a:lnTo>
                <a:lnTo>
                  <a:pt x="1427922" y="2016224"/>
                </a:lnTo>
                <a:lnTo>
                  <a:pt x="0" y="201622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78" name="Rounded Rectangle 25">
            <a:extLst>
              <a:ext uri="{FF2B5EF4-FFF2-40B4-BE49-F238E27FC236}">
                <a16:creationId xmlns="" xmlns:a16="http://schemas.microsoft.com/office/drawing/2014/main" id="{4572E89B-D1A8-4A73-807F-C57BE0137D47}"/>
              </a:ext>
            </a:extLst>
          </p:cNvPr>
          <p:cNvSpPr/>
          <p:nvPr/>
        </p:nvSpPr>
        <p:spPr>
          <a:xfrm>
            <a:off x="7154498" y="2552022"/>
            <a:ext cx="299026" cy="420457"/>
          </a:xfrm>
          <a:custGeom>
            <a:avLst/>
            <a:gdLst/>
            <a:ahLst/>
            <a:cxnLst/>
            <a:rect l="l" t="t" r="r" b="b"/>
            <a:pathLst>
              <a:path w="2304256" h="3240000">
                <a:moveTo>
                  <a:pt x="954128" y="3024336"/>
                </a:moveTo>
                <a:cubicBezTo>
                  <a:pt x="924305" y="3024336"/>
                  <a:pt x="900128" y="3048513"/>
                  <a:pt x="900128" y="3078336"/>
                </a:cubicBezTo>
                <a:cubicBezTo>
                  <a:pt x="900128" y="3108159"/>
                  <a:pt x="924305" y="3132336"/>
                  <a:pt x="954128" y="3132336"/>
                </a:cubicBezTo>
                <a:lnTo>
                  <a:pt x="1350128" y="3132336"/>
                </a:lnTo>
                <a:cubicBezTo>
                  <a:pt x="1379951" y="3132336"/>
                  <a:pt x="1404128" y="3108159"/>
                  <a:pt x="1404128" y="3078336"/>
                </a:cubicBezTo>
                <a:cubicBezTo>
                  <a:pt x="1404128" y="3048513"/>
                  <a:pt x="1379951" y="3024336"/>
                  <a:pt x="1350128" y="3024336"/>
                </a:cubicBezTo>
                <a:close/>
                <a:moveTo>
                  <a:pt x="131531" y="224650"/>
                </a:moveTo>
                <a:lnTo>
                  <a:pt x="131531" y="2888946"/>
                </a:lnTo>
                <a:lnTo>
                  <a:pt x="2172725" y="2888946"/>
                </a:lnTo>
                <a:lnTo>
                  <a:pt x="2172725" y="224650"/>
                </a:lnTo>
                <a:close/>
                <a:moveTo>
                  <a:pt x="936128" y="73520"/>
                </a:moveTo>
                <a:cubicBezTo>
                  <a:pt x="916246" y="73520"/>
                  <a:pt x="900128" y="89638"/>
                  <a:pt x="900128" y="109520"/>
                </a:cubicBezTo>
                <a:cubicBezTo>
                  <a:pt x="900128" y="129402"/>
                  <a:pt x="916246" y="145520"/>
                  <a:pt x="936128" y="145520"/>
                </a:cubicBezTo>
                <a:lnTo>
                  <a:pt x="1368128" y="145520"/>
                </a:lnTo>
                <a:cubicBezTo>
                  <a:pt x="1388010" y="145520"/>
                  <a:pt x="1404128" y="129402"/>
                  <a:pt x="1404128" y="109520"/>
                </a:cubicBezTo>
                <a:cubicBezTo>
                  <a:pt x="1404128" y="89638"/>
                  <a:pt x="1388010" y="73520"/>
                  <a:pt x="1368128" y="73520"/>
                </a:cubicBezTo>
                <a:close/>
                <a:moveTo>
                  <a:pt x="155330" y="0"/>
                </a:moveTo>
                <a:lnTo>
                  <a:pt x="2148926" y="0"/>
                </a:lnTo>
                <a:cubicBezTo>
                  <a:pt x="2234712" y="0"/>
                  <a:pt x="2304256" y="69544"/>
                  <a:pt x="2304256" y="155330"/>
                </a:cubicBezTo>
                <a:lnTo>
                  <a:pt x="2304256" y="3084670"/>
                </a:lnTo>
                <a:cubicBezTo>
                  <a:pt x="2304256" y="3170456"/>
                  <a:pt x="2234712" y="3240000"/>
                  <a:pt x="2148926" y="3240000"/>
                </a:cubicBezTo>
                <a:lnTo>
                  <a:pt x="155330" y="3240000"/>
                </a:lnTo>
                <a:cubicBezTo>
                  <a:pt x="69544" y="3240000"/>
                  <a:pt x="0" y="3170456"/>
                  <a:pt x="0" y="3084670"/>
                </a:cubicBezTo>
                <a:lnTo>
                  <a:pt x="0" y="155330"/>
                </a:lnTo>
                <a:cubicBezTo>
                  <a:pt x="0" y="69544"/>
                  <a:pt x="69544" y="0"/>
                  <a:pt x="15533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79" name="Chord 14">
            <a:extLst>
              <a:ext uri="{FF2B5EF4-FFF2-40B4-BE49-F238E27FC236}">
                <a16:creationId xmlns="" xmlns:a16="http://schemas.microsoft.com/office/drawing/2014/main" id="{55CB0732-5078-415F-A13A-7992B69C1679}"/>
              </a:ext>
            </a:extLst>
          </p:cNvPr>
          <p:cNvSpPr/>
          <p:nvPr/>
        </p:nvSpPr>
        <p:spPr>
          <a:xfrm>
            <a:off x="5919945" y="5535338"/>
            <a:ext cx="512639" cy="646909"/>
          </a:xfrm>
          <a:custGeom>
            <a:avLst/>
            <a:gdLst/>
            <a:ahLst/>
            <a:cxnLst/>
            <a:rect l="l" t="t" r="r" b="b"/>
            <a:pathLst>
              <a:path w="2120980" h="2676504">
                <a:moveTo>
                  <a:pt x="824057" y="2198115"/>
                </a:moveTo>
                <a:lnTo>
                  <a:pt x="824057" y="2229022"/>
                </a:lnTo>
                <a:lnTo>
                  <a:pt x="751177" y="2229022"/>
                </a:lnTo>
                <a:lnTo>
                  <a:pt x="751177" y="2510330"/>
                </a:lnTo>
                <a:lnTo>
                  <a:pt x="824057" y="2510330"/>
                </a:lnTo>
                <a:lnTo>
                  <a:pt x="824057" y="2541237"/>
                </a:lnTo>
                <a:lnTo>
                  <a:pt x="1298129" y="2541237"/>
                </a:lnTo>
                <a:lnTo>
                  <a:pt x="1298129" y="2510330"/>
                </a:lnTo>
                <a:lnTo>
                  <a:pt x="1371008" y="2510330"/>
                </a:lnTo>
                <a:lnTo>
                  <a:pt x="1371008" y="2229022"/>
                </a:lnTo>
                <a:lnTo>
                  <a:pt x="1298129" y="2229022"/>
                </a:lnTo>
                <a:lnTo>
                  <a:pt x="1298129" y="2198115"/>
                </a:lnTo>
                <a:close/>
                <a:moveTo>
                  <a:pt x="1933495" y="134375"/>
                </a:moveTo>
                <a:cubicBezTo>
                  <a:pt x="1872496" y="128267"/>
                  <a:pt x="1778964" y="206162"/>
                  <a:pt x="1655092" y="316398"/>
                </a:cubicBezTo>
                <a:lnTo>
                  <a:pt x="1655092" y="762581"/>
                </a:lnTo>
                <a:lnTo>
                  <a:pt x="1651862" y="762581"/>
                </a:lnTo>
                <a:cubicBezTo>
                  <a:pt x="1647824" y="843406"/>
                  <a:pt x="1633793" y="920606"/>
                  <a:pt x="1611266" y="992211"/>
                </a:cubicBezTo>
                <a:cubicBezTo>
                  <a:pt x="1739269" y="1047184"/>
                  <a:pt x="1828260" y="986425"/>
                  <a:pt x="1895778" y="900656"/>
                </a:cubicBezTo>
                <a:cubicBezTo>
                  <a:pt x="1964561" y="813279"/>
                  <a:pt x="2016746" y="624382"/>
                  <a:pt x="2016490" y="465292"/>
                </a:cubicBezTo>
                <a:cubicBezTo>
                  <a:pt x="2023696" y="232949"/>
                  <a:pt x="1995287" y="140561"/>
                  <a:pt x="1933495" y="134375"/>
                </a:cubicBezTo>
                <a:close/>
                <a:moveTo>
                  <a:pt x="187485" y="134375"/>
                </a:moveTo>
                <a:cubicBezTo>
                  <a:pt x="125693" y="140561"/>
                  <a:pt x="97284" y="232949"/>
                  <a:pt x="104490" y="465292"/>
                </a:cubicBezTo>
                <a:cubicBezTo>
                  <a:pt x="104234" y="624382"/>
                  <a:pt x="156419" y="813279"/>
                  <a:pt x="225202" y="900656"/>
                </a:cubicBezTo>
                <a:cubicBezTo>
                  <a:pt x="292944" y="986710"/>
                  <a:pt x="382303" y="1047587"/>
                  <a:pt x="511026" y="991745"/>
                </a:cubicBezTo>
                <a:cubicBezTo>
                  <a:pt x="488627" y="920189"/>
                  <a:pt x="474740" y="843131"/>
                  <a:pt x="470841" y="762581"/>
                </a:cubicBezTo>
                <a:lnTo>
                  <a:pt x="467092" y="762581"/>
                </a:lnTo>
                <a:lnTo>
                  <a:pt x="467092" y="317447"/>
                </a:lnTo>
                <a:cubicBezTo>
                  <a:pt x="342616" y="206663"/>
                  <a:pt x="248680" y="128248"/>
                  <a:pt x="187485" y="134375"/>
                </a:cubicBezTo>
                <a:close/>
                <a:moveTo>
                  <a:pt x="171293" y="338"/>
                </a:moveTo>
                <a:cubicBezTo>
                  <a:pt x="267101" y="7324"/>
                  <a:pt x="383647" y="121035"/>
                  <a:pt x="467092" y="183917"/>
                </a:cubicBezTo>
                <a:lnTo>
                  <a:pt x="467092" y="127304"/>
                </a:lnTo>
                <a:cubicBezTo>
                  <a:pt x="446033" y="120339"/>
                  <a:pt x="431092" y="100383"/>
                  <a:pt x="431092" y="76938"/>
                </a:cubicBezTo>
                <a:cubicBezTo>
                  <a:pt x="431092" y="47115"/>
                  <a:pt x="455269" y="22938"/>
                  <a:pt x="485092" y="22938"/>
                </a:cubicBezTo>
                <a:lnTo>
                  <a:pt x="1637092" y="22938"/>
                </a:lnTo>
                <a:cubicBezTo>
                  <a:pt x="1666915" y="22938"/>
                  <a:pt x="1691092" y="47115"/>
                  <a:pt x="1691092" y="76938"/>
                </a:cubicBezTo>
                <a:cubicBezTo>
                  <a:pt x="1691092" y="100383"/>
                  <a:pt x="1676151" y="120339"/>
                  <a:pt x="1655092" y="127304"/>
                </a:cubicBezTo>
                <a:lnTo>
                  <a:pt x="1655092" y="182958"/>
                </a:lnTo>
                <a:cubicBezTo>
                  <a:pt x="1738474" y="119924"/>
                  <a:pt x="1854348" y="7289"/>
                  <a:pt x="1949687" y="338"/>
                </a:cubicBezTo>
                <a:cubicBezTo>
                  <a:pt x="2046947" y="-6754"/>
                  <a:pt x="2122836" y="96139"/>
                  <a:pt x="2120946" y="473736"/>
                </a:cubicBezTo>
                <a:cubicBezTo>
                  <a:pt x="2117166" y="673942"/>
                  <a:pt x="2058714" y="872497"/>
                  <a:pt x="1966316" y="974360"/>
                </a:cubicBezTo>
                <a:cubicBezTo>
                  <a:pt x="1875288" y="1074712"/>
                  <a:pt x="1740706" y="1159472"/>
                  <a:pt x="1574365" y="1087619"/>
                </a:cubicBezTo>
                <a:cubicBezTo>
                  <a:pt x="1498402" y="1256706"/>
                  <a:pt x="1371540" y="1383225"/>
                  <a:pt x="1220432" y="1434843"/>
                </a:cubicBezTo>
                <a:lnTo>
                  <a:pt x="1220432" y="1524098"/>
                </a:lnTo>
                <a:cubicBezTo>
                  <a:pt x="1242816" y="1529237"/>
                  <a:pt x="1259092" y="1549488"/>
                  <a:pt x="1259092" y="1573540"/>
                </a:cubicBezTo>
                <a:lnTo>
                  <a:pt x="1259092" y="1782216"/>
                </a:lnTo>
                <a:cubicBezTo>
                  <a:pt x="1259092" y="1806269"/>
                  <a:pt x="1242816" y="1826519"/>
                  <a:pt x="1220432" y="1831659"/>
                </a:cubicBezTo>
                <a:lnTo>
                  <a:pt x="1220432" y="1899972"/>
                </a:lnTo>
                <a:cubicBezTo>
                  <a:pt x="1220432" y="1908643"/>
                  <a:pt x="1218317" y="1916820"/>
                  <a:pt x="1214011" y="1923722"/>
                </a:cubicBezTo>
                <a:cubicBezTo>
                  <a:pt x="1480406" y="1939701"/>
                  <a:pt x="1673079" y="1996147"/>
                  <a:pt x="1682229" y="2062848"/>
                </a:cubicBezTo>
                <a:lnTo>
                  <a:pt x="1925188" y="2062848"/>
                </a:lnTo>
                <a:lnTo>
                  <a:pt x="1925188" y="2676504"/>
                </a:lnTo>
                <a:lnTo>
                  <a:pt x="196996" y="2676504"/>
                </a:lnTo>
                <a:lnTo>
                  <a:pt x="196996" y="2062848"/>
                </a:lnTo>
                <a:lnTo>
                  <a:pt x="427501" y="2062848"/>
                </a:lnTo>
                <a:cubicBezTo>
                  <a:pt x="436455" y="1995236"/>
                  <a:pt x="634470" y="1937990"/>
                  <a:pt x="907722" y="1923052"/>
                </a:cubicBezTo>
                <a:cubicBezTo>
                  <a:pt x="903729" y="1916275"/>
                  <a:pt x="901752" y="1908354"/>
                  <a:pt x="901752" y="1899972"/>
                </a:cubicBezTo>
                <a:lnTo>
                  <a:pt x="901752" y="1831659"/>
                </a:lnTo>
                <a:cubicBezTo>
                  <a:pt x="879369" y="1826519"/>
                  <a:pt x="863092" y="1806269"/>
                  <a:pt x="863092" y="1782216"/>
                </a:cubicBezTo>
                <a:lnTo>
                  <a:pt x="863092" y="1573540"/>
                </a:lnTo>
                <a:cubicBezTo>
                  <a:pt x="863092" y="1549488"/>
                  <a:pt x="879369" y="1529237"/>
                  <a:pt x="901752" y="1524098"/>
                </a:cubicBezTo>
                <a:lnTo>
                  <a:pt x="901752" y="1435225"/>
                </a:lnTo>
                <a:cubicBezTo>
                  <a:pt x="750211" y="1383280"/>
                  <a:pt x="623484" y="1256276"/>
                  <a:pt x="547795" y="1087211"/>
                </a:cubicBezTo>
                <a:cubicBezTo>
                  <a:pt x="380891" y="1159861"/>
                  <a:pt x="245901" y="1074942"/>
                  <a:pt x="154664" y="974360"/>
                </a:cubicBezTo>
                <a:cubicBezTo>
                  <a:pt x="62266" y="872497"/>
                  <a:pt x="3814" y="673942"/>
                  <a:pt x="34" y="473736"/>
                </a:cubicBezTo>
                <a:cubicBezTo>
                  <a:pt x="-1856" y="96139"/>
                  <a:pt x="74033" y="-6754"/>
                  <a:pt x="171293" y="3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80" name="Rounded Rectangle 6">
            <a:extLst>
              <a:ext uri="{FF2B5EF4-FFF2-40B4-BE49-F238E27FC236}">
                <a16:creationId xmlns="" xmlns:a16="http://schemas.microsoft.com/office/drawing/2014/main" id="{11DB8BB9-D675-470D-AC1D-C9EF80405172}"/>
              </a:ext>
            </a:extLst>
          </p:cNvPr>
          <p:cNvSpPr/>
          <p:nvPr/>
        </p:nvSpPr>
        <p:spPr>
          <a:xfrm>
            <a:off x="4411373" y="2471636"/>
            <a:ext cx="508153" cy="516633"/>
          </a:xfrm>
          <a:custGeom>
            <a:avLst/>
            <a:gdLst/>
            <a:ahLst/>
            <a:cxnLst/>
            <a:rect l="l" t="t" r="r" b="b"/>
            <a:pathLst>
              <a:path w="3186824" h="3060919">
                <a:moveTo>
                  <a:pt x="1045874" y="2696689"/>
                </a:moveTo>
                <a:lnTo>
                  <a:pt x="2125874" y="2696689"/>
                </a:lnTo>
                <a:lnTo>
                  <a:pt x="2125874" y="2804689"/>
                </a:lnTo>
                <a:lnTo>
                  <a:pt x="1045874" y="2804689"/>
                </a:lnTo>
                <a:close/>
                <a:moveTo>
                  <a:pt x="1045874" y="2410468"/>
                </a:moveTo>
                <a:lnTo>
                  <a:pt x="2125874" y="2410468"/>
                </a:lnTo>
                <a:lnTo>
                  <a:pt x="2125874" y="2518468"/>
                </a:lnTo>
                <a:lnTo>
                  <a:pt x="1045874" y="2518468"/>
                </a:lnTo>
                <a:close/>
                <a:moveTo>
                  <a:pt x="1045874" y="2124247"/>
                </a:moveTo>
                <a:lnTo>
                  <a:pt x="2125874" y="2124247"/>
                </a:lnTo>
                <a:lnTo>
                  <a:pt x="2125874" y="2232247"/>
                </a:lnTo>
                <a:lnTo>
                  <a:pt x="1045874" y="2232247"/>
                </a:lnTo>
                <a:close/>
                <a:moveTo>
                  <a:pt x="902547" y="1956791"/>
                </a:moveTo>
                <a:lnTo>
                  <a:pt x="902547" y="2109191"/>
                </a:lnTo>
                <a:lnTo>
                  <a:pt x="902547" y="2185391"/>
                </a:lnTo>
                <a:lnTo>
                  <a:pt x="902547" y="2376263"/>
                </a:lnTo>
                <a:lnTo>
                  <a:pt x="902547" y="2973921"/>
                </a:lnTo>
                <a:lnTo>
                  <a:pt x="2284277" y="2973921"/>
                </a:lnTo>
                <a:lnTo>
                  <a:pt x="2284277" y="2376263"/>
                </a:lnTo>
                <a:lnTo>
                  <a:pt x="2284277" y="2185391"/>
                </a:lnTo>
                <a:lnTo>
                  <a:pt x="2284277" y="2109191"/>
                </a:lnTo>
                <a:lnTo>
                  <a:pt x="2284277" y="1956791"/>
                </a:lnTo>
                <a:close/>
                <a:moveTo>
                  <a:pt x="469172" y="1728191"/>
                </a:moveTo>
                <a:lnTo>
                  <a:pt x="469172" y="2185391"/>
                </a:lnTo>
                <a:lnTo>
                  <a:pt x="767127" y="2185391"/>
                </a:lnTo>
                <a:lnTo>
                  <a:pt x="767127" y="2109191"/>
                </a:lnTo>
                <a:lnTo>
                  <a:pt x="545372" y="2109191"/>
                </a:lnTo>
                <a:lnTo>
                  <a:pt x="545372" y="1804391"/>
                </a:lnTo>
                <a:lnTo>
                  <a:pt x="2641452" y="1804391"/>
                </a:lnTo>
                <a:lnTo>
                  <a:pt x="2641452" y="2109191"/>
                </a:lnTo>
                <a:lnTo>
                  <a:pt x="2419697" y="2109191"/>
                </a:lnTo>
                <a:lnTo>
                  <a:pt x="2419697" y="2185391"/>
                </a:lnTo>
                <a:lnTo>
                  <a:pt x="2717652" y="2185391"/>
                </a:lnTo>
                <a:lnTo>
                  <a:pt x="2717652" y="1728191"/>
                </a:lnTo>
                <a:close/>
                <a:moveTo>
                  <a:pt x="2819005" y="1350909"/>
                </a:moveTo>
                <a:cubicBezTo>
                  <a:pt x="2769294" y="1350909"/>
                  <a:pt x="2728995" y="1391208"/>
                  <a:pt x="2728995" y="1440919"/>
                </a:cubicBezTo>
                <a:cubicBezTo>
                  <a:pt x="2728995" y="1490630"/>
                  <a:pt x="2769294" y="1530929"/>
                  <a:pt x="2819005" y="1530929"/>
                </a:cubicBezTo>
                <a:cubicBezTo>
                  <a:pt x="2868716" y="1530929"/>
                  <a:pt x="2909015" y="1490630"/>
                  <a:pt x="2909015" y="1440919"/>
                </a:cubicBezTo>
                <a:cubicBezTo>
                  <a:pt x="2909015" y="1391208"/>
                  <a:pt x="2868716" y="1350909"/>
                  <a:pt x="2819005" y="1350909"/>
                </a:cubicBezTo>
                <a:close/>
                <a:moveTo>
                  <a:pt x="2509707" y="1350909"/>
                </a:moveTo>
                <a:cubicBezTo>
                  <a:pt x="2459996" y="1350909"/>
                  <a:pt x="2419697" y="1391208"/>
                  <a:pt x="2419697" y="1440919"/>
                </a:cubicBezTo>
                <a:cubicBezTo>
                  <a:pt x="2419697" y="1490630"/>
                  <a:pt x="2459996" y="1530929"/>
                  <a:pt x="2509707" y="1530929"/>
                </a:cubicBezTo>
                <a:cubicBezTo>
                  <a:pt x="2559418" y="1530929"/>
                  <a:pt x="2599717" y="1490630"/>
                  <a:pt x="2599717" y="1440919"/>
                </a:cubicBezTo>
                <a:cubicBezTo>
                  <a:pt x="2599717" y="1391208"/>
                  <a:pt x="2559418" y="1350909"/>
                  <a:pt x="2509707" y="1350909"/>
                </a:cubicBezTo>
                <a:close/>
                <a:moveTo>
                  <a:pt x="195993" y="1200328"/>
                </a:moveTo>
                <a:lnTo>
                  <a:pt x="2990831" y="1200328"/>
                </a:lnTo>
                <a:cubicBezTo>
                  <a:pt x="3099075" y="1200328"/>
                  <a:pt x="3186824" y="1288077"/>
                  <a:pt x="3186824" y="1396321"/>
                </a:cubicBezTo>
                <a:lnTo>
                  <a:pt x="3186824" y="2180270"/>
                </a:lnTo>
                <a:cubicBezTo>
                  <a:pt x="3186824" y="2288514"/>
                  <a:pt x="3099075" y="2376263"/>
                  <a:pt x="2990831" y="2376263"/>
                </a:cubicBezTo>
                <a:lnTo>
                  <a:pt x="2419697" y="2376263"/>
                </a:lnTo>
                <a:lnTo>
                  <a:pt x="2419697" y="3060919"/>
                </a:lnTo>
                <a:lnTo>
                  <a:pt x="767127" y="3060919"/>
                </a:lnTo>
                <a:lnTo>
                  <a:pt x="767127" y="2376263"/>
                </a:lnTo>
                <a:lnTo>
                  <a:pt x="195993" y="2376263"/>
                </a:lnTo>
                <a:cubicBezTo>
                  <a:pt x="87749" y="2376263"/>
                  <a:pt x="0" y="2288514"/>
                  <a:pt x="0" y="2180270"/>
                </a:cubicBezTo>
                <a:lnTo>
                  <a:pt x="0" y="1396321"/>
                </a:lnTo>
                <a:cubicBezTo>
                  <a:pt x="0" y="1288077"/>
                  <a:pt x="87749" y="1200328"/>
                  <a:pt x="195993" y="1200328"/>
                </a:cubicBezTo>
                <a:close/>
                <a:moveTo>
                  <a:pt x="767127" y="0"/>
                </a:moveTo>
                <a:lnTo>
                  <a:pt x="2419697" y="0"/>
                </a:lnTo>
                <a:lnTo>
                  <a:pt x="2419697" y="190589"/>
                </a:lnTo>
                <a:lnTo>
                  <a:pt x="2565249" y="190589"/>
                </a:lnTo>
                <a:cubicBezTo>
                  <a:pt x="2649419" y="190589"/>
                  <a:pt x="2717652" y="258822"/>
                  <a:pt x="2717652" y="342992"/>
                </a:cubicBezTo>
                <a:lnTo>
                  <a:pt x="2717652" y="1104989"/>
                </a:lnTo>
                <a:lnTo>
                  <a:pt x="2284277" y="1104989"/>
                </a:lnTo>
                <a:lnTo>
                  <a:pt x="2284277" y="1104128"/>
                </a:lnTo>
                <a:lnTo>
                  <a:pt x="2284277" y="190589"/>
                </a:lnTo>
                <a:lnTo>
                  <a:pt x="2284277" y="96523"/>
                </a:lnTo>
                <a:lnTo>
                  <a:pt x="902547" y="96523"/>
                </a:lnTo>
                <a:lnTo>
                  <a:pt x="902547" y="190589"/>
                </a:lnTo>
                <a:lnTo>
                  <a:pt x="902547" y="1104128"/>
                </a:lnTo>
                <a:lnTo>
                  <a:pt x="902547" y="1104989"/>
                </a:lnTo>
                <a:lnTo>
                  <a:pt x="469172" y="1104989"/>
                </a:lnTo>
                <a:lnTo>
                  <a:pt x="469172" y="342992"/>
                </a:lnTo>
                <a:cubicBezTo>
                  <a:pt x="469172" y="258822"/>
                  <a:pt x="537405" y="190589"/>
                  <a:pt x="621575" y="190589"/>
                </a:cubicBezTo>
                <a:lnTo>
                  <a:pt x="767127" y="19058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81" name="Oval 66">
            <a:extLst>
              <a:ext uri="{FF2B5EF4-FFF2-40B4-BE49-F238E27FC236}">
                <a16:creationId xmlns="" xmlns:a16="http://schemas.microsoft.com/office/drawing/2014/main" id="{64136ECC-E882-4D1E-8298-06A6A02A6E1A}"/>
              </a:ext>
            </a:extLst>
          </p:cNvPr>
          <p:cNvSpPr/>
          <p:nvPr/>
        </p:nvSpPr>
        <p:spPr>
          <a:xfrm rot="20700000">
            <a:off x="6137536" y="3634206"/>
            <a:ext cx="548680" cy="469988"/>
          </a:xfrm>
          <a:custGeom>
            <a:avLst/>
            <a:gdLst/>
            <a:ahLst/>
            <a:cxnLst/>
            <a:rect l="l" t="t" r="r" b="b"/>
            <a:pathLst>
              <a:path w="2901316" h="2485205">
                <a:moveTo>
                  <a:pt x="2901316" y="8833"/>
                </a:moveTo>
                <a:lnTo>
                  <a:pt x="2885407" y="69738"/>
                </a:lnTo>
                <a:lnTo>
                  <a:pt x="2890344" y="71061"/>
                </a:lnTo>
                <a:lnTo>
                  <a:pt x="2331295" y="2157461"/>
                </a:lnTo>
                <a:lnTo>
                  <a:pt x="2322295" y="2155049"/>
                </a:lnTo>
                <a:cubicBezTo>
                  <a:pt x="2311779" y="2339141"/>
                  <a:pt x="2127696" y="2485205"/>
                  <a:pt x="1902404" y="2485205"/>
                </a:cubicBezTo>
                <a:cubicBezTo>
                  <a:pt x="1669201" y="2485205"/>
                  <a:pt x="1480151" y="2328701"/>
                  <a:pt x="1480150" y="2135644"/>
                </a:cubicBezTo>
                <a:cubicBezTo>
                  <a:pt x="1480150" y="1942587"/>
                  <a:pt x="1669200" y="1786083"/>
                  <a:pt x="1902404" y="1786083"/>
                </a:cubicBezTo>
                <a:cubicBezTo>
                  <a:pt x="2026046" y="1786083"/>
                  <a:pt x="2137276" y="1830075"/>
                  <a:pt x="2213623" y="1901150"/>
                </a:cubicBezTo>
                <a:lnTo>
                  <a:pt x="2586815" y="508378"/>
                </a:lnTo>
                <a:lnTo>
                  <a:pt x="1283297" y="508378"/>
                </a:lnTo>
                <a:lnTo>
                  <a:pt x="847984" y="2132988"/>
                </a:lnTo>
                <a:lnTo>
                  <a:pt x="841776" y="2131324"/>
                </a:lnTo>
                <a:cubicBezTo>
                  <a:pt x="829584" y="2314002"/>
                  <a:pt x="646295" y="2458448"/>
                  <a:pt x="422254" y="2458448"/>
                </a:cubicBezTo>
                <a:cubicBezTo>
                  <a:pt x="189051" y="2458448"/>
                  <a:pt x="1" y="2301944"/>
                  <a:pt x="0" y="2108887"/>
                </a:cubicBezTo>
                <a:cubicBezTo>
                  <a:pt x="0" y="1915830"/>
                  <a:pt x="189051" y="1759326"/>
                  <a:pt x="422255" y="1759326"/>
                </a:cubicBezTo>
                <a:cubicBezTo>
                  <a:pt x="544771" y="1759326"/>
                  <a:pt x="655100" y="1802522"/>
                  <a:pt x="731465" y="1872378"/>
                </a:cubicBezTo>
                <a:lnTo>
                  <a:pt x="1233167" y="0"/>
                </a:lnTo>
                <a:lnTo>
                  <a:pt x="1266129" y="883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82" name="Isosceles Triangle 13">
            <a:extLst>
              <a:ext uri="{FF2B5EF4-FFF2-40B4-BE49-F238E27FC236}">
                <a16:creationId xmlns="" xmlns:a16="http://schemas.microsoft.com/office/drawing/2014/main" id="{A54A6140-C0D9-4440-A5D4-E05BC900724C}"/>
              </a:ext>
            </a:extLst>
          </p:cNvPr>
          <p:cNvSpPr/>
          <p:nvPr/>
        </p:nvSpPr>
        <p:spPr>
          <a:xfrm rot="10800000">
            <a:off x="5188220" y="5485943"/>
            <a:ext cx="376548" cy="745701"/>
          </a:xfrm>
          <a:custGeom>
            <a:avLst/>
            <a:gdLst/>
            <a:ahLst/>
            <a:cxnLst/>
            <a:rect l="l" t="t" r="r" b="b"/>
            <a:pathLst>
              <a:path w="1613569" h="3195455">
                <a:moveTo>
                  <a:pt x="1348422" y="2012960"/>
                </a:moveTo>
                <a:lnTo>
                  <a:pt x="264249" y="2012960"/>
                </a:lnTo>
                <a:cubicBezTo>
                  <a:pt x="99656" y="1932015"/>
                  <a:pt x="172" y="1814225"/>
                  <a:pt x="0" y="1686651"/>
                </a:cubicBezTo>
                <a:lnTo>
                  <a:pt x="716785" y="1678553"/>
                </a:lnTo>
                <a:lnTo>
                  <a:pt x="716785" y="360000"/>
                </a:lnTo>
                <a:lnTo>
                  <a:pt x="716785" y="355479"/>
                </a:lnTo>
                <a:lnTo>
                  <a:pt x="717916" y="355479"/>
                </a:lnTo>
                <a:lnTo>
                  <a:pt x="806785" y="0"/>
                </a:lnTo>
                <a:lnTo>
                  <a:pt x="895655" y="355479"/>
                </a:lnTo>
                <a:lnTo>
                  <a:pt x="896785" y="355479"/>
                </a:lnTo>
                <a:lnTo>
                  <a:pt x="896785" y="360000"/>
                </a:lnTo>
                <a:lnTo>
                  <a:pt x="896785" y="1676520"/>
                </a:lnTo>
                <a:lnTo>
                  <a:pt x="1612906" y="1668429"/>
                </a:lnTo>
                <a:cubicBezTo>
                  <a:pt x="1622778" y="1802631"/>
                  <a:pt x="1521918" y="1928220"/>
                  <a:pt x="1348422" y="2012960"/>
                </a:cubicBezTo>
                <a:close/>
                <a:moveTo>
                  <a:pt x="1175921" y="2908428"/>
                </a:moveTo>
                <a:lnTo>
                  <a:pt x="437641" y="2908428"/>
                </a:lnTo>
                <a:lnTo>
                  <a:pt x="250570" y="2083962"/>
                </a:lnTo>
                <a:lnTo>
                  <a:pt x="1362992" y="2083962"/>
                </a:lnTo>
                <a:close/>
                <a:moveTo>
                  <a:pt x="1155969" y="3195455"/>
                </a:moveTo>
                <a:lnTo>
                  <a:pt x="457593" y="3195455"/>
                </a:lnTo>
                <a:cubicBezTo>
                  <a:pt x="397940" y="3195455"/>
                  <a:pt x="349581" y="3147096"/>
                  <a:pt x="349581" y="3087443"/>
                </a:cubicBezTo>
                <a:cubicBezTo>
                  <a:pt x="349581" y="3027790"/>
                  <a:pt x="397940" y="2979431"/>
                  <a:pt x="457593" y="2979431"/>
                </a:cubicBezTo>
                <a:lnTo>
                  <a:pt x="1155969" y="2979431"/>
                </a:lnTo>
                <a:cubicBezTo>
                  <a:pt x="1215622" y="2979431"/>
                  <a:pt x="1263981" y="3027790"/>
                  <a:pt x="1263981" y="3087443"/>
                </a:cubicBezTo>
                <a:cubicBezTo>
                  <a:pt x="1263981" y="3147096"/>
                  <a:pt x="1215622" y="3195455"/>
                  <a:pt x="1155969" y="319545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83" name="Smiley Face 14">
            <a:extLst>
              <a:ext uri="{FF2B5EF4-FFF2-40B4-BE49-F238E27FC236}">
                <a16:creationId xmlns="" xmlns:a16="http://schemas.microsoft.com/office/drawing/2014/main" id="{BD37565A-D14C-4133-B9E1-D7F8BF1C6551}"/>
              </a:ext>
            </a:extLst>
          </p:cNvPr>
          <p:cNvSpPr/>
          <p:nvPr/>
        </p:nvSpPr>
        <p:spPr>
          <a:xfrm>
            <a:off x="7617042" y="5578826"/>
            <a:ext cx="559934" cy="559934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2026698" y="2215122"/>
                </a:moveTo>
                <a:cubicBezTo>
                  <a:pt x="1959656" y="2378616"/>
                  <a:pt x="1801229" y="2486070"/>
                  <a:pt x="1624533" y="2487892"/>
                </a:cubicBezTo>
                <a:cubicBezTo>
                  <a:pt x="1447837" y="2489714"/>
                  <a:pt x="1287227" y="2385551"/>
                  <a:pt x="1216828" y="2223474"/>
                </a:cubicBezTo>
                <a:lnTo>
                  <a:pt x="1039110" y="2300667"/>
                </a:lnTo>
                <a:cubicBezTo>
                  <a:pt x="1140541" y="2534187"/>
                  <a:pt x="1371947" y="2684266"/>
                  <a:pt x="1626531" y="2681641"/>
                </a:cubicBezTo>
                <a:cubicBezTo>
                  <a:pt x="1881115" y="2679016"/>
                  <a:pt x="2109376" y="2524196"/>
                  <a:pt x="2205970" y="2288634"/>
                </a:cubicBezTo>
                <a:close/>
                <a:moveTo>
                  <a:pt x="2165423" y="986226"/>
                </a:moveTo>
                <a:cubicBezTo>
                  <a:pt x="2072622" y="986226"/>
                  <a:pt x="1997392" y="1061456"/>
                  <a:pt x="1997392" y="1154257"/>
                </a:cubicBezTo>
                <a:cubicBezTo>
                  <a:pt x="1997392" y="1247058"/>
                  <a:pt x="2072622" y="1322288"/>
                  <a:pt x="2165423" y="1322288"/>
                </a:cubicBezTo>
                <a:cubicBezTo>
                  <a:pt x="2258224" y="1322288"/>
                  <a:pt x="2333454" y="1247058"/>
                  <a:pt x="2333454" y="1154257"/>
                </a:cubicBezTo>
                <a:cubicBezTo>
                  <a:pt x="2333454" y="1061456"/>
                  <a:pt x="2258224" y="986226"/>
                  <a:pt x="2165423" y="986226"/>
                </a:cubicBezTo>
                <a:close/>
                <a:moveTo>
                  <a:pt x="1107401" y="986226"/>
                </a:moveTo>
                <a:cubicBezTo>
                  <a:pt x="1014600" y="986226"/>
                  <a:pt x="939370" y="1061456"/>
                  <a:pt x="939370" y="1154257"/>
                </a:cubicBezTo>
                <a:cubicBezTo>
                  <a:pt x="939370" y="1247058"/>
                  <a:pt x="1014600" y="1322288"/>
                  <a:pt x="1107401" y="1322288"/>
                </a:cubicBezTo>
                <a:cubicBezTo>
                  <a:pt x="1200202" y="1322288"/>
                  <a:pt x="1275432" y="1247058"/>
                  <a:pt x="1275432" y="1154257"/>
                </a:cubicBezTo>
                <a:cubicBezTo>
                  <a:pt x="1275432" y="1061456"/>
                  <a:pt x="1200202" y="986226"/>
                  <a:pt x="1107401" y="986226"/>
                </a:cubicBezTo>
                <a:close/>
                <a:moveTo>
                  <a:pt x="1620000" y="0"/>
                </a:moveTo>
                <a:lnTo>
                  <a:pt x="1785636" y="8364"/>
                </a:lnTo>
                <a:lnTo>
                  <a:pt x="1946487" y="32913"/>
                </a:lnTo>
                <a:lnTo>
                  <a:pt x="2101738" y="72832"/>
                </a:lnTo>
                <a:lnTo>
                  <a:pt x="2250577" y="127308"/>
                </a:lnTo>
                <a:lnTo>
                  <a:pt x="2392188" y="195525"/>
                </a:lnTo>
                <a:lnTo>
                  <a:pt x="2525757" y="276671"/>
                </a:lnTo>
                <a:lnTo>
                  <a:pt x="2650470" y="369929"/>
                </a:lnTo>
                <a:lnTo>
                  <a:pt x="2765513" y="474487"/>
                </a:lnTo>
                <a:lnTo>
                  <a:pt x="2870071" y="589530"/>
                </a:lnTo>
                <a:lnTo>
                  <a:pt x="2963329" y="714243"/>
                </a:lnTo>
                <a:lnTo>
                  <a:pt x="3044475" y="847812"/>
                </a:lnTo>
                <a:lnTo>
                  <a:pt x="3112693" y="989423"/>
                </a:lnTo>
                <a:lnTo>
                  <a:pt x="3167168" y="1138262"/>
                </a:lnTo>
                <a:lnTo>
                  <a:pt x="3207088" y="1293514"/>
                </a:lnTo>
                <a:lnTo>
                  <a:pt x="3231636" y="1454365"/>
                </a:lnTo>
                <a:lnTo>
                  <a:pt x="3240000" y="1620000"/>
                </a:lnTo>
                <a:lnTo>
                  <a:pt x="3231636" y="1785636"/>
                </a:lnTo>
                <a:lnTo>
                  <a:pt x="3207088" y="1946487"/>
                </a:lnTo>
                <a:lnTo>
                  <a:pt x="3167168" y="2101739"/>
                </a:lnTo>
                <a:lnTo>
                  <a:pt x="3112693" y="2250577"/>
                </a:lnTo>
                <a:lnTo>
                  <a:pt x="3044475" y="2392188"/>
                </a:lnTo>
                <a:lnTo>
                  <a:pt x="2963329" y="2525758"/>
                </a:lnTo>
                <a:lnTo>
                  <a:pt x="2870071" y="2650471"/>
                </a:lnTo>
                <a:lnTo>
                  <a:pt x="2765513" y="2765513"/>
                </a:lnTo>
                <a:lnTo>
                  <a:pt x="2650470" y="2870071"/>
                </a:lnTo>
                <a:lnTo>
                  <a:pt x="2525757" y="2963330"/>
                </a:lnTo>
                <a:lnTo>
                  <a:pt x="2392188" y="3044475"/>
                </a:lnTo>
                <a:lnTo>
                  <a:pt x="2250577" y="3112693"/>
                </a:lnTo>
                <a:lnTo>
                  <a:pt x="2101738" y="3167168"/>
                </a:lnTo>
                <a:lnTo>
                  <a:pt x="1946487" y="3207088"/>
                </a:lnTo>
                <a:lnTo>
                  <a:pt x="1785636" y="3231636"/>
                </a:lnTo>
                <a:cubicBezTo>
                  <a:pt x="1731176" y="3237167"/>
                  <a:pt x="1675919" y="3240000"/>
                  <a:pt x="1620000" y="3240000"/>
                </a:cubicBezTo>
                <a:cubicBezTo>
                  <a:pt x="1508162" y="3240000"/>
                  <a:pt x="1398972" y="3228667"/>
                  <a:pt x="1293514" y="3207088"/>
                </a:cubicBezTo>
                <a:cubicBezTo>
                  <a:pt x="1240785" y="3196298"/>
                  <a:pt x="1188989" y="3182946"/>
                  <a:pt x="1138262" y="3167168"/>
                </a:cubicBezTo>
                <a:cubicBezTo>
                  <a:pt x="1087535" y="3151390"/>
                  <a:pt x="1037877" y="3133187"/>
                  <a:pt x="989423" y="3112693"/>
                </a:cubicBezTo>
                <a:cubicBezTo>
                  <a:pt x="940970" y="3092198"/>
                  <a:pt x="893721" y="3069414"/>
                  <a:pt x="847812" y="3044475"/>
                </a:cubicBezTo>
                <a:cubicBezTo>
                  <a:pt x="801903" y="3019536"/>
                  <a:pt x="757335" y="2992442"/>
                  <a:pt x="714243" y="2963330"/>
                </a:cubicBezTo>
                <a:cubicBezTo>
                  <a:pt x="671151" y="2934217"/>
                  <a:pt x="629534" y="2903086"/>
                  <a:pt x="589530" y="2870071"/>
                </a:cubicBezTo>
                <a:cubicBezTo>
                  <a:pt x="549525" y="2837056"/>
                  <a:pt x="511132" y="2802158"/>
                  <a:pt x="474487" y="2765513"/>
                </a:cubicBezTo>
                <a:cubicBezTo>
                  <a:pt x="437842" y="2728868"/>
                  <a:pt x="402944" y="2690475"/>
                  <a:pt x="369929" y="2650471"/>
                </a:cubicBezTo>
                <a:cubicBezTo>
                  <a:pt x="336915" y="2610466"/>
                  <a:pt x="305783" y="2568850"/>
                  <a:pt x="276671" y="2525758"/>
                </a:cubicBezTo>
                <a:cubicBezTo>
                  <a:pt x="247558" y="2482665"/>
                  <a:pt x="220464" y="2438097"/>
                  <a:pt x="195525" y="2392188"/>
                </a:cubicBezTo>
                <a:cubicBezTo>
                  <a:pt x="170586" y="2346280"/>
                  <a:pt x="147802" y="2299031"/>
                  <a:pt x="127308" y="2250577"/>
                </a:cubicBezTo>
                <a:cubicBezTo>
                  <a:pt x="106814" y="2202124"/>
                  <a:pt x="88610" y="2152466"/>
                  <a:pt x="72832" y="2101739"/>
                </a:cubicBezTo>
                <a:cubicBezTo>
                  <a:pt x="57054" y="2051012"/>
                  <a:pt x="43703" y="1999216"/>
                  <a:pt x="32913" y="1946487"/>
                </a:cubicBezTo>
                <a:cubicBezTo>
                  <a:pt x="22123" y="1893758"/>
                  <a:pt x="13895" y="1840095"/>
                  <a:pt x="8364" y="1785636"/>
                </a:cubicBezTo>
                <a:cubicBezTo>
                  <a:pt x="2833" y="1731176"/>
                  <a:pt x="0" y="1675919"/>
                  <a:pt x="0" y="1620000"/>
                </a:cubicBezTo>
                <a:cubicBezTo>
                  <a:pt x="0" y="1508163"/>
                  <a:pt x="11333" y="1398972"/>
                  <a:pt x="32913" y="1293514"/>
                </a:cubicBezTo>
                <a:cubicBezTo>
                  <a:pt x="43703" y="1240785"/>
                  <a:pt x="57054" y="1188989"/>
                  <a:pt x="72832" y="1138262"/>
                </a:cubicBezTo>
                <a:cubicBezTo>
                  <a:pt x="88610" y="1087535"/>
                  <a:pt x="106814" y="1037877"/>
                  <a:pt x="127308" y="989423"/>
                </a:cubicBezTo>
                <a:cubicBezTo>
                  <a:pt x="147802" y="940970"/>
                  <a:pt x="170586" y="893721"/>
                  <a:pt x="195525" y="847812"/>
                </a:cubicBezTo>
                <a:cubicBezTo>
                  <a:pt x="220464" y="801904"/>
                  <a:pt x="247558" y="757335"/>
                  <a:pt x="276671" y="714243"/>
                </a:cubicBezTo>
                <a:cubicBezTo>
                  <a:pt x="305783" y="671151"/>
                  <a:pt x="336915" y="629534"/>
                  <a:pt x="369929" y="589530"/>
                </a:cubicBezTo>
                <a:cubicBezTo>
                  <a:pt x="402944" y="549525"/>
                  <a:pt x="437842" y="511133"/>
                  <a:pt x="474487" y="474487"/>
                </a:cubicBezTo>
                <a:cubicBezTo>
                  <a:pt x="511132" y="437842"/>
                  <a:pt x="549525" y="402944"/>
                  <a:pt x="589530" y="369929"/>
                </a:cubicBezTo>
                <a:cubicBezTo>
                  <a:pt x="629534" y="336915"/>
                  <a:pt x="671151" y="305783"/>
                  <a:pt x="714243" y="276671"/>
                </a:cubicBezTo>
                <a:cubicBezTo>
                  <a:pt x="757335" y="247558"/>
                  <a:pt x="801903" y="220465"/>
                  <a:pt x="847812" y="195525"/>
                </a:cubicBezTo>
                <a:cubicBezTo>
                  <a:pt x="893721" y="170586"/>
                  <a:pt x="940970" y="147802"/>
                  <a:pt x="989423" y="127308"/>
                </a:cubicBezTo>
                <a:cubicBezTo>
                  <a:pt x="1037877" y="106814"/>
                  <a:pt x="1087535" y="88610"/>
                  <a:pt x="1138262" y="72832"/>
                </a:cubicBezTo>
                <a:cubicBezTo>
                  <a:pt x="1188989" y="57054"/>
                  <a:pt x="1240785" y="43703"/>
                  <a:pt x="1293514" y="32913"/>
                </a:cubicBezTo>
                <a:cubicBezTo>
                  <a:pt x="1346243" y="22123"/>
                  <a:pt x="1399905" y="13895"/>
                  <a:pt x="1454365" y="8364"/>
                </a:cubicBezTo>
                <a:cubicBezTo>
                  <a:pt x="1508824" y="2833"/>
                  <a:pt x="1564081" y="0"/>
                  <a:pt x="162000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84" name="Smiley Face 12">
            <a:extLst>
              <a:ext uri="{FF2B5EF4-FFF2-40B4-BE49-F238E27FC236}">
                <a16:creationId xmlns="" xmlns:a16="http://schemas.microsoft.com/office/drawing/2014/main" id="{7F01996A-EF70-44A8-AD2D-1E270513DCED}"/>
              </a:ext>
            </a:extLst>
          </p:cNvPr>
          <p:cNvSpPr/>
          <p:nvPr/>
        </p:nvSpPr>
        <p:spPr>
          <a:xfrm>
            <a:off x="10160622" y="5578826"/>
            <a:ext cx="559934" cy="559934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613470" y="2077417"/>
                </a:moveTo>
                <a:cubicBezTo>
                  <a:pt x="1358886" y="2080042"/>
                  <a:pt x="1130625" y="2234862"/>
                  <a:pt x="1034031" y="2470424"/>
                </a:cubicBezTo>
                <a:lnTo>
                  <a:pt x="1213303" y="2543936"/>
                </a:lnTo>
                <a:cubicBezTo>
                  <a:pt x="1280345" y="2380442"/>
                  <a:pt x="1438772" y="2272988"/>
                  <a:pt x="1615468" y="2271166"/>
                </a:cubicBezTo>
                <a:cubicBezTo>
                  <a:pt x="1792164" y="2269344"/>
                  <a:pt x="1952774" y="2373507"/>
                  <a:pt x="2023173" y="2535584"/>
                </a:cubicBezTo>
                <a:lnTo>
                  <a:pt x="2200891" y="2458391"/>
                </a:lnTo>
                <a:cubicBezTo>
                  <a:pt x="2099460" y="2224871"/>
                  <a:pt x="1868054" y="2074792"/>
                  <a:pt x="1613470" y="2077417"/>
                </a:cubicBezTo>
                <a:close/>
                <a:moveTo>
                  <a:pt x="2165423" y="986226"/>
                </a:moveTo>
                <a:cubicBezTo>
                  <a:pt x="2072622" y="986226"/>
                  <a:pt x="1997392" y="1061456"/>
                  <a:pt x="1997392" y="1154257"/>
                </a:cubicBezTo>
                <a:cubicBezTo>
                  <a:pt x="1997392" y="1247058"/>
                  <a:pt x="2072622" y="1322288"/>
                  <a:pt x="2165423" y="1322288"/>
                </a:cubicBezTo>
                <a:cubicBezTo>
                  <a:pt x="2258224" y="1322288"/>
                  <a:pt x="2333454" y="1247058"/>
                  <a:pt x="2333454" y="1154257"/>
                </a:cubicBezTo>
                <a:cubicBezTo>
                  <a:pt x="2333454" y="1061456"/>
                  <a:pt x="2258224" y="986226"/>
                  <a:pt x="2165423" y="986226"/>
                </a:cubicBezTo>
                <a:close/>
                <a:moveTo>
                  <a:pt x="1107401" y="986226"/>
                </a:moveTo>
                <a:cubicBezTo>
                  <a:pt x="1014600" y="986226"/>
                  <a:pt x="939370" y="1061456"/>
                  <a:pt x="939370" y="1154257"/>
                </a:cubicBezTo>
                <a:cubicBezTo>
                  <a:pt x="939370" y="1247058"/>
                  <a:pt x="1014600" y="1322288"/>
                  <a:pt x="1107401" y="1322288"/>
                </a:cubicBezTo>
                <a:cubicBezTo>
                  <a:pt x="1200202" y="1322288"/>
                  <a:pt x="1275432" y="1247058"/>
                  <a:pt x="1275432" y="1154257"/>
                </a:cubicBezTo>
                <a:cubicBezTo>
                  <a:pt x="1275432" y="1061456"/>
                  <a:pt x="1200202" y="986226"/>
                  <a:pt x="1107401" y="986226"/>
                </a:cubicBezTo>
                <a:close/>
                <a:moveTo>
                  <a:pt x="1620000" y="0"/>
                </a:moveTo>
                <a:lnTo>
                  <a:pt x="1785636" y="8364"/>
                </a:lnTo>
                <a:lnTo>
                  <a:pt x="1946487" y="32913"/>
                </a:lnTo>
                <a:lnTo>
                  <a:pt x="2101739" y="72832"/>
                </a:lnTo>
                <a:lnTo>
                  <a:pt x="2250577" y="127308"/>
                </a:lnTo>
                <a:lnTo>
                  <a:pt x="2392188" y="195525"/>
                </a:lnTo>
                <a:lnTo>
                  <a:pt x="2525758" y="276671"/>
                </a:lnTo>
                <a:lnTo>
                  <a:pt x="2650471" y="369929"/>
                </a:lnTo>
                <a:lnTo>
                  <a:pt x="2765513" y="474487"/>
                </a:lnTo>
                <a:lnTo>
                  <a:pt x="2870071" y="589530"/>
                </a:lnTo>
                <a:lnTo>
                  <a:pt x="2963330" y="714243"/>
                </a:lnTo>
                <a:lnTo>
                  <a:pt x="3044475" y="847812"/>
                </a:lnTo>
                <a:lnTo>
                  <a:pt x="3112693" y="989423"/>
                </a:lnTo>
                <a:lnTo>
                  <a:pt x="3167168" y="1138262"/>
                </a:lnTo>
                <a:lnTo>
                  <a:pt x="3207088" y="1293514"/>
                </a:lnTo>
                <a:lnTo>
                  <a:pt x="3231636" y="1454365"/>
                </a:lnTo>
                <a:lnTo>
                  <a:pt x="3240000" y="1620000"/>
                </a:lnTo>
                <a:lnTo>
                  <a:pt x="3231636" y="1785636"/>
                </a:lnTo>
                <a:lnTo>
                  <a:pt x="3207088" y="1946487"/>
                </a:lnTo>
                <a:lnTo>
                  <a:pt x="3167168" y="2101739"/>
                </a:lnTo>
                <a:lnTo>
                  <a:pt x="3112693" y="2250577"/>
                </a:lnTo>
                <a:lnTo>
                  <a:pt x="3044475" y="2392188"/>
                </a:lnTo>
                <a:lnTo>
                  <a:pt x="2963330" y="2525758"/>
                </a:lnTo>
                <a:lnTo>
                  <a:pt x="2870071" y="2650471"/>
                </a:lnTo>
                <a:lnTo>
                  <a:pt x="2765513" y="2765513"/>
                </a:lnTo>
                <a:lnTo>
                  <a:pt x="2650471" y="2870071"/>
                </a:lnTo>
                <a:lnTo>
                  <a:pt x="2525758" y="2963330"/>
                </a:lnTo>
                <a:lnTo>
                  <a:pt x="2392188" y="3044475"/>
                </a:lnTo>
                <a:lnTo>
                  <a:pt x="2250577" y="3112693"/>
                </a:lnTo>
                <a:lnTo>
                  <a:pt x="2101739" y="3167168"/>
                </a:lnTo>
                <a:lnTo>
                  <a:pt x="1946487" y="3207088"/>
                </a:lnTo>
                <a:lnTo>
                  <a:pt x="1785636" y="3231636"/>
                </a:lnTo>
                <a:cubicBezTo>
                  <a:pt x="1731176" y="3237167"/>
                  <a:pt x="1675919" y="3240000"/>
                  <a:pt x="1620000" y="3240000"/>
                </a:cubicBezTo>
                <a:cubicBezTo>
                  <a:pt x="1508163" y="3240000"/>
                  <a:pt x="1398972" y="3228667"/>
                  <a:pt x="1293514" y="3207088"/>
                </a:cubicBezTo>
                <a:cubicBezTo>
                  <a:pt x="1240785" y="3196298"/>
                  <a:pt x="1188989" y="3182946"/>
                  <a:pt x="1138262" y="3167168"/>
                </a:cubicBezTo>
                <a:cubicBezTo>
                  <a:pt x="1087535" y="3151390"/>
                  <a:pt x="1037877" y="3133187"/>
                  <a:pt x="989423" y="3112693"/>
                </a:cubicBezTo>
                <a:cubicBezTo>
                  <a:pt x="940970" y="3092198"/>
                  <a:pt x="893721" y="3069414"/>
                  <a:pt x="847812" y="3044475"/>
                </a:cubicBezTo>
                <a:cubicBezTo>
                  <a:pt x="801904" y="3019536"/>
                  <a:pt x="757335" y="2992442"/>
                  <a:pt x="714243" y="2963330"/>
                </a:cubicBezTo>
                <a:cubicBezTo>
                  <a:pt x="671151" y="2934217"/>
                  <a:pt x="629534" y="2903086"/>
                  <a:pt x="589530" y="2870071"/>
                </a:cubicBezTo>
                <a:cubicBezTo>
                  <a:pt x="549525" y="2837056"/>
                  <a:pt x="511133" y="2802158"/>
                  <a:pt x="474487" y="2765513"/>
                </a:cubicBezTo>
                <a:cubicBezTo>
                  <a:pt x="437842" y="2728868"/>
                  <a:pt x="402944" y="2690475"/>
                  <a:pt x="369930" y="2650471"/>
                </a:cubicBezTo>
                <a:cubicBezTo>
                  <a:pt x="336915" y="2610466"/>
                  <a:pt x="305783" y="2568850"/>
                  <a:pt x="276671" y="2525758"/>
                </a:cubicBezTo>
                <a:cubicBezTo>
                  <a:pt x="247558" y="2482665"/>
                  <a:pt x="220465" y="2438097"/>
                  <a:pt x="195526" y="2392188"/>
                </a:cubicBezTo>
                <a:cubicBezTo>
                  <a:pt x="170586" y="2346280"/>
                  <a:pt x="147802" y="2299031"/>
                  <a:pt x="127308" y="2250577"/>
                </a:cubicBezTo>
                <a:cubicBezTo>
                  <a:pt x="106814" y="2202124"/>
                  <a:pt x="88610" y="2152466"/>
                  <a:pt x="72832" y="2101739"/>
                </a:cubicBezTo>
                <a:cubicBezTo>
                  <a:pt x="57055" y="2051012"/>
                  <a:pt x="43703" y="1999216"/>
                  <a:pt x="32913" y="1946487"/>
                </a:cubicBezTo>
                <a:cubicBezTo>
                  <a:pt x="22123" y="1893758"/>
                  <a:pt x="13895" y="1840095"/>
                  <a:pt x="8364" y="1785636"/>
                </a:cubicBezTo>
                <a:cubicBezTo>
                  <a:pt x="2833" y="1731176"/>
                  <a:pt x="0" y="1675919"/>
                  <a:pt x="0" y="1620000"/>
                </a:cubicBezTo>
                <a:cubicBezTo>
                  <a:pt x="0" y="1508163"/>
                  <a:pt x="11333" y="1398972"/>
                  <a:pt x="32913" y="1293514"/>
                </a:cubicBezTo>
                <a:cubicBezTo>
                  <a:pt x="43703" y="1240785"/>
                  <a:pt x="57055" y="1188989"/>
                  <a:pt x="72832" y="1138262"/>
                </a:cubicBezTo>
                <a:cubicBezTo>
                  <a:pt x="88610" y="1087535"/>
                  <a:pt x="106814" y="1037877"/>
                  <a:pt x="127308" y="989423"/>
                </a:cubicBezTo>
                <a:cubicBezTo>
                  <a:pt x="147802" y="940970"/>
                  <a:pt x="170586" y="893721"/>
                  <a:pt x="195526" y="847812"/>
                </a:cubicBezTo>
                <a:cubicBezTo>
                  <a:pt x="220465" y="801904"/>
                  <a:pt x="247558" y="757335"/>
                  <a:pt x="276671" y="714243"/>
                </a:cubicBezTo>
                <a:cubicBezTo>
                  <a:pt x="305783" y="671151"/>
                  <a:pt x="336915" y="629534"/>
                  <a:pt x="369930" y="589530"/>
                </a:cubicBezTo>
                <a:cubicBezTo>
                  <a:pt x="402944" y="549525"/>
                  <a:pt x="437842" y="511133"/>
                  <a:pt x="474487" y="474487"/>
                </a:cubicBezTo>
                <a:cubicBezTo>
                  <a:pt x="511133" y="437842"/>
                  <a:pt x="549525" y="402944"/>
                  <a:pt x="589530" y="369929"/>
                </a:cubicBezTo>
                <a:cubicBezTo>
                  <a:pt x="629534" y="336915"/>
                  <a:pt x="671151" y="305783"/>
                  <a:pt x="714243" y="276671"/>
                </a:cubicBezTo>
                <a:cubicBezTo>
                  <a:pt x="757335" y="247558"/>
                  <a:pt x="801904" y="220465"/>
                  <a:pt x="847812" y="195525"/>
                </a:cubicBezTo>
                <a:cubicBezTo>
                  <a:pt x="893721" y="170586"/>
                  <a:pt x="940970" y="147802"/>
                  <a:pt x="989423" y="127308"/>
                </a:cubicBezTo>
                <a:cubicBezTo>
                  <a:pt x="1037877" y="106814"/>
                  <a:pt x="1087535" y="88610"/>
                  <a:pt x="1138262" y="72832"/>
                </a:cubicBezTo>
                <a:cubicBezTo>
                  <a:pt x="1188989" y="57054"/>
                  <a:pt x="1240785" y="43703"/>
                  <a:pt x="1293514" y="32913"/>
                </a:cubicBezTo>
                <a:cubicBezTo>
                  <a:pt x="1346243" y="22123"/>
                  <a:pt x="1399905" y="13895"/>
                  <a:pt x="1454365" y="8364"/>
                </a:cubicBezTo>
                <a:cubicBezTo>
                  <a:pt x="1508824" y="2833"/>
                  <a:pt x="1564081" y="0"/>
                  <a:pt x="162000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85" name="Smiley Face 15">
            <a:extLst>
              <a:ext uri="{FF2B5EF4-FFF2-40B4-BE49-F238E27FC236}">
                <a16:creationId xmlns="" xmlns:a16="http://schemas.microsoft.com/office/drawing/2014/main" id="{7DB0A6EE-0534-4660-BA3C-A3E8C9FF112F}"/>
              </a:ext>
            </a:extLst>
          </p:cNvPr>
          <p:cNvSpPr/>
          <p:nvPr/>
        </p:nvSpPr>
        <p:spPr>
          <a:xfrm>
            <a:off x="8468995" y="5581897"/>
            <a:ext cx="553792" cy="553792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2298433" y="2114441"/>
                </a:moveTo>
                <a:lnTo>
                  <a:pt x="1355104" y="2367205"/>
                </a:lnTo>
                <a:lnTo>
                  <a:pt x="1411009" y="2575845"/>
                </a:lnTo>
                <a:lnTo>
                  <a:pt x="2354338" y="2323081"/>
                </a:lnTo>
                <a:close/>
                <a:moveTo>
                  <a:pt x="2165423" y="986226"/>
                </a:moveTo>
                <a:cubicBezTo>
                  <a:pt x="2072622" y="986226"/>
                  <a:pt x="1997392" y="1061456"/>
                  <a:pt x="1997392" y="1154257"/>
                </a:cubicBezTo>
                <a:cubicBezTo>
                  <a:pt x="1997392" y="1247058"/>
                  <a:pt x="2072622" y="1322288"/>
                  <a:pt x="2165423" y="1322288"/>
                </a:cubicBezTo>
                <a:cubicBezTo>
                  <a:pt x="2258224" y="1322288"/>
                  <a:pt x="2333454" y="1247058"/>
                  <a:pt x="2333454" y="1154257"/>
                </a:cubicBezTo>
                <a:cubicBezTo>
                  <a:pt x="2333454" y="1061456"/>
                  <a:pt x="2258224" y="986226"/>
                  <a:pt x="2165423" y="986226"/>
                </a:cubicBezTo>
                <a:close/>
                <a:moveTo>
                  <a:pt x="1107401" y="986226"/>
                </a:moveTo>
                <a:cubicBezTo>
                  <a:pt x="1014600" y="986226"/>
                  <a:pt x="939370" y="1061456"/>
                  <a:pt x="939370" y="1154257"/>
                </a:cubicBezTo>
                <a:cubicBezTo>
                  <a:pt x="939370" y="1247058"/>
                  <a:pt x="1014600" y="1322288"/>
                  <a:pt x="1107401" y="1322288"/>
                </a:cubicBezTo>
                <a:cubicBezTo>
                  <a:pt x="1200202" y="1322288"/>
                  <a:pt x="1275432" y="1247058"/>
                  <a:pt x="1275432" y="1154257"/>
                </a:cubicBezTo>
                <a:cubicBezTo>
                  <a:pt x="1275432" y="1061456"/>
                  <a:pt x="1200202" y="986226"/>
                  <a:pt x="1107401" y="986226"/>
                </a:cubicBezTo>
                <a:close/>
                <a:moveTo>
                  <a:pt x="1620000" y="0"/>
                </a:moveTo>
                <a:lnTo>
                  <a:pt x="1785636" y="8364"/>
                </a:lnTo>
                <a:lnTo>
                  <a:pt x="1946487" y="32913"/>
                </a:lnTo>
                <a:lnTo>
                  <a:pt x="2101738" y="72832"/>
                </a:lnTo>
                <a:lnTo>
                  <a:pt x="2250577" y="127308"/>
                </a:lnTo>
                <a:lnTo>
                  <a:pt x="2392188" y="195525"/>
                </a:lnTo>
                <a:lnTo>
                  <a:pt x="2525757" y="276671"/>
                </a:lnTo>
                <a:lnTo>
                  <a:pt x="2650470" y="369929"/>
                </a:lnTo>
                <a:lnTo>
                  <a:pt x="2765513" y="474487"/>
                </a:lnTo>
                <a:lnTo>
                  <a:pt x="2870071" y="589530"/>
                </a:lnTo>
                <a:lnTo>
                  <a:pt x="2963329" y="714243"/>
                </a:lnTo>
                <a:lnTo>
                  <a:pt x="3044475" y="847812"/>
                </a:lnTo>
                <a:lnTo>
                  <a:pt x="3112693" y="989423"/>
                </a:lnTo>
                <a:lnTo>
                  <a:pt x="3167168" y="1138262"/>
                </a:lnTo>
                <a:lnTo>
                  <a:pt x="3207088" y="1293514"/>
                </a:lnTo>
                <a:lnTo>
                  <a:pt x="3231636" y="1454365"/>
                </a:lnTo>
                <a:lnTo>
                  <a:pt x="3240000" y="1620000"/>
                </a:lnTo>
                <a:lnTo>
                  <a:pt x="3231636" y="1785636"/>
                </a:lnTo>
                <a:lnTo>
                  <a:pt x="3207088" y="1946487"/>
                </a:lnTo>
                <a:lnTo>
                  <a:pt x="3167168" y="2101739"/>
                </a:lnTo>
                <a:lnTo>
                  <a:pt x="3112693" y="2250577"/>
                </a:lnTo>
                <a:lnTo>
                  <a:pt x="3044475" y="2392188"/>
                </a:lnTo>
                <a:lnTo>
                  <a:pt x="2963329" y="2525758"/>
                </a:lnTo>
                <a:lnTo>
                  <a:pt x="2870071" y="2650471"/>
                </a:lnTo>
                <a:lnTo>
                  <a:pt x="2765513" y="2765513"/>
                </a:lnTo>
                <a:lnTo>
                  <a:pt x="2650470" y="2870071"/>
                </a:lnTo>
                <a:lnTo>
                  <a:pt x="2525757" y="2963330"/>
                </a:lnTo>
                <a:lnTo>
                  <a:pt x="2392188" y="3044475"/>
                </a:lnTo>
                <a:lnTo>
                  <a:pt x="2250577" y="3112693"/>
                </a:lnTo>
                <a:lnTo>
                  <a:pt x="2101738" y="3167168"/>
                </a:lnTo>
                <a:lnTo>
                  <a:pt x="1946487" y="3207088"/>
                </a:lnTo>
                <a:lnTo>
                  <a:pt x="1785636" y="3231636"/>
                </a:lnTo>
                <a:cubicBezTo>
                  <a:pt x="1731176" y="3237167"/>
                  <a:pt x="1675919" y="3240000"/>
                  <a:pt x="1620000" y="3240000"/>
                </a:cubicBezTo>
                <a:cubicBezTo>
                  <a:pt x="1508162" y="3240000"/>
                  <a:pt x="1398972" y="3228667"/>
                  <a:pt x="1293514" y="3207088"/>
                </a:cubicBezTo>
                <a:cubicBezTo>
                  <a:pt x="1240785" y="3196298"/>
                  <a:pt x="1188989" y="3182946"/>
                  <a:pt x="1138262" y="3167168"/>
                </a:cubicBezTo>
                <a:cubicBezTo>
                  <a:pt x="1087535" y="3151390"/>
                  <a:pt x="1037877" y="3133187"/>
                  <a:pt x="989423" y="3112693"/>
                </a:cubicBezTo>
                <a:cubicBezTo>
                  <a:pt x="940970" y="3092198"/>
                  <a:pt x="893721" y="3069414"/>
                  <a:pt x="847812" y="3044475"/>
                </a:cubicBezTo>
                <a:cubicBezTo>
                  <a:pt x="801903" y="3019536"/>
                  <a:pt x="757335" y="2992442"/>
                  <a:pt x="714243" y="2963330"/>
                </a:cubicBezTo>
                <a:cubicBezTo>
                  <a:pt x="671151" y="2934217"/>
                  <a:pt x="629534" y="2903086"/>
                  <a:pt x="589530" y="2870071"/>
                </a:cubicBezTo>
                <a:cubicBezTo>
                  <a:pt x="549525" y="2837056"/>
                  <a:pt x="511132" y="2802158"/>
                  <a:pt x="474487" y="2765513"/>
                </a:cubicBezTo>
                <a:cubicBezTo>
                  <a:pt x="437842" y="2728868"/>
                  <a:pt x="402944" y="2690475"/>
                  <a:pt x="369929" y="2650471"/>
                </a:cubicBezTo>
                <a:cubicBezTo>
                  <a:pt x="336915" y="2610466"/>
                  <a:pt x="305783" y="2568850"/>
                  <a:pt x="276671" y="2525758"/>
                </a:cubicBezTo>
                <a:cubicBezTo>
                  <a:pt x="247558" y="2482665"/>
                  <a:pt x="220464" y="2438097"/>
                  <a:pt x="195525" y="2392188"/>
                </a:cubicBezTo>
                <a:cubicBezTo>
                  <a:pt x="170586" y="2346280"/>
                  <a:pt x="147802" y="2299031"/>
                  <a:pt x="127308" y="2250577"/>
                </a:cubicBezTo>
                <a:cubicBezTo>
                  <a:pt x="106814" y="2202124"/>
                  <a:pt x="88610" y="2152466"/>
                  <a:pt x="72832" y="2101739"/>
                </a:cubicBezTo>
                <a:cubicBezTo>
                  <a:pt x="57054" y="2051012"/>
                  <a:pt x="43703" y="1999216"/>
                  <a:pt x="32913" y="1946487"/>
                </a:cubicBezTo>
                <a:cubicBezTo>
                  <a:pt x="22123" y="1893758"/>
                  <a:pt x="13895" y="1840095"/>
                  <a:pt x="8364" y="1785636"/>
                </a:cubicBezTo>
                <a:cubicBezTo>
                  <a:pt x="2833" y="1731176"/>
                  <a:pt x="0" y="1675919"/>
                  <a:pt x="0" y="1620000"/>
                </a:cubicBezTo>
                <a:cubicBezTo>
                  <a:pt x="0" y="1508163"/>
                  <a:pt x="11333" y="1398972"/>
                  <a:pt x="32913" y="1293514"/>
                </a:cubicBezTo>
                <a:cubicBezTo>
                  <a:pt x="43703" y="1240785"/>
                  <a:pt x="57054" y="1188989"/>
                  <a:pt x="72832" y="1138262"/>
                </a:cubicBezTo>
                <a:cubicBezTo>
                  <a:pt x="88610" y="1087535"/>
                  <a:pt x="106814" y="1037877"/>
                  <a:pt x="127308" y="989423"/>
                </a:cubicBezTo>
                <a:cubicBezTo>
                  <a:pt x="147802" y="940970"/>
                  <a:pt x="170586" y="893721"/>
                  <a:pt x="195525" y="847812"/>
                </a:cubicBezTo>
                <a:cubicBezTo>
                  <a:pt x="220464" y="801904"/>
                  <a:pt x="247558" y="757335"/>
                  <a:pt x="276671" y="714243"/>
                </a:cubicBezTo>
                <a:cubicBezTo>
                  <a:pt x="305783" y="671151"/>
                  <a:pt x="336915" y="629534"/>
                  <a:pt x="369929" y="589530"/>
                </a:cubicBezTo>
                <a:cubicBezTo>
                  <a:pt x="402944" y="549525"/>
                  <a:pt x="437842" y="511133"/>
                  <a:pt x="474487" y="474487"/>
                </a:cubicBezTo>
                <a:cubicBezTo>
                  <a:pt x="511132" y="437842"/>
                  <a:pt x="549525" y="402944"/>
                  <a:pt x="589530" y="369929"/>
                </a:cubicBezTo>
                <a:cubicBezTo>
                  <a:pt x="629534" y="336915"/>
                  <a:pt x="671151" y="305783"/>
                  <a:pt x="714243" y="276671"/>
                </a:cubicBezTo>
                <a:cubicBezTo>
                  <a:pt x="757335" y="247558"/>
                  <a:pt x="801903" y="220465"/>
                  <a:pt x="847812" y="195525"/>
                </a:cubicBezTo>
                <a:cubicBezTo>
                  <a:pt x="893721" y="170586"/>
                  <a:pt x="940970" y="147802"/>
                  <a:pt x="989423" y="127308"/>
                </a:cubicBezTo>
                <a:cubicBezTo>
                  <a:pt x="1037877" y="106814"/>
                  <a:pt x="1087535" y="88610"/>
                  <a:pt x="1138262" y="72832"/>
                </a:cubicBezTo>
                <a:cubicBezTo>
                  <a:pt x="1188989" y="57054"/>
                  <a:pt x="1240785" y="43703"/>
                  <a:pt x="1293514" y="32913"/>
                </a:cubicBezTo>
                <a:cubicBezTo>
                  <a:pt x="1346243" y="22123"/>
                  <a:pt x="1399905" y="13895"/>
                  <a:pt x="1454365" y="8364"/>
                </a:cubicBezTo>
                <a:cubicBezTo>
                  <a:pt x="1508824" y="2833"/>
                  <a:pt x="1564081" y="0"/>
                  <a:pt x="162000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86" name="Oval 37">
            <a:extLst>
              <a:ext uri="{FF2B5EF4-FFF2-40B4-BE49-F238E27FC236}">
                <a16:creationId xmlns="" xmlns:a16="http://schemas.microsoft.com/office/drawing/2014/main" id="{1430B71C-D580-4CA6-A442-26AED5FAE293}"/>
              </a:ext>
            </a:extLst>
          </p:cNvPr>
          <p:cNvSpPr/>
          <p:nvPr/>
        </p:nvSpPr>
        <p:spPr>
          <a:xfrm>
            <a:off x="11012576" y="5575424"/>
            <a:ext cx="566738" cy="566738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2249999" y="2117384"/>
                </a:moveTo>
                <a:lnTo>
                  <a:pt x="990192" y="2131776"/>
                </a:lnTo>
                <a:cubicBezTo>
                  <a:pt x="998682" y="2476365"/>
                  <a:pt x="1282526" y="2750154"/>
                  <a:pt x="1627197" y="2746216"/>
                </a:cubicBezTo>
                <a:cubicBezTo>
                  <a:pt x="1971867" y="2742279"/>
                  <a:pt x="2249383" y="2462077"/>
                  <a:pt x="2249999" y="2117384"/>
                </a:cubicBezTo>
                <a:close/>
                <a:moveTo>
                  <a:pt x="2505352" y="784338"/>
                </a:moveTo>
                <a:lnTo>
                  <a:pt x="1869332" y="1428843"/>
                </a:lnTo>
                <a:lnTo>
                  <a:pt x="2505352" y="1522122"/>
                </a:lnTo>
                <a:lnTo>
                  <a:pt x="2505352" y="1378597"/>
                </a:lnTo>
                <a:lnTo>
                  <a:pt x="2187887" y="1332038"/>
                </a:lnTo>
                <a:lnTo>
                  <a:pt x="2505352" y="1010338"/>
                </a:lnTo>
                <a:close/>
                <a:moveTo>
                  <a:pt x="734649" y="784338"/>
                </a:moveTo>
                <a:lnTo>
                  <a:pt x="734649" y="1010338"/>
                </a:lnTo>
                <a:lnTo>
                  <a:pt x="1052115" y="1332038"/>
                </a:lnTo>
                <a:lnTo>
                  <a:pt x="734649" y="1378597"/>
                </a:lnTo>
                <a:lnTo>
                  <a:pt x="734649" y="1522122"/>
                </a:lnTo>
                <a:lnTo>
                  <a:pt x="1370670" y="1428843"/>
                </a:ln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87" name="Smiley Face 14">
            <a:extLst>
              <a:ext uri="{FF2B5EF4-FFF2-40B4-BE49-F238E27FC236}">
                <a16:creationId xmlns="" xmlns:a16="http://schemas.microsoft.com/office/drawing/2014/main" id="{77504E11-68B3-460A-979B-D56E2900C922}"/>
              </a:ext>
            </a:extLst>
          </p:cNvPr>
          <p:cNvSpPr/>
          <p:nvPr/>
        </p:nvSpPr>
        <p:spPr>
          <a:xfrm>
            <a:off x="9314808" y="5581897"/>
            <a:ext cx="553792" cy="553792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2026698" y="2215122"/>
                </a:moveTo>
                <a:cubicBezTo>
                  <a:pt x="1959656" y="2378616"/>
                  <a:pt x="1801229" y="2486070"/>
                  <a:pt x="1624533" y="2487892"/>
                </a:cubicBezTo>
                <a:cubicBezTo>
                  <a:pt x="1447837" y="2489714"/>
                  <a:pt x="1287227" y="2385551"/>
                  <a:pt x="1216828" y="2223474"/>
                </a:cubicBezTo>
                <a:lnTo>
                  <a:pt x="1039110" y="2300667"/>
                </a:lnTo>
                <a:cubicBezTo>
                  <a:pt x="1140541" y="2534187"/>
                  <a:pt x="1371947" y="2684266"/>
                  <a:pt x="1626531" y="2681641"/>
                </a:cubicBezTo>
                <a:cubicBezTo>
                  <a:pt x="1881115" y="2679016"/>
                  <a:pt x="2109376" y="2524196"/>
                  <a:pt x="2205970" y="2288634"/>
                </a:cubicBezTo>
                <a:close/>
                <a:moveTo>
                  <a:pt x="937973" y="986566"/>
                </a:moveTo>
                <a:cubicBezTo>
                  <a:pt x="850807" y="983371"/>
                  <a:pt x="762813" y="1002775"/>
                  <a:pt x="683096" y="1045110"/>
                </a:cubicBezTo>
                <a:cubicBezTo>
                  <a:pt x="523662" y="1129780"/>
                  <a:pt x="421680" y="1293248"/>
                  <a:pt x="415731" y="1473672"/>
                </a:cubicBezTo>
                <a:lnTo>
                  <a:pt x="615852" y="1480270"/>
                </a:lnTo>
                <a:cubicBezTo>
                  <a:pt x="619438" y="1371518"/>
                  <a:pt x="680908" y="1272986"/>
                  <a:pt x="777009" y="1221950"/>
                </a:cubicBezTo>
                <a:cubicBezTo>
                  <a:pt x="873110" y="1170914"/>
                  <a:pt x="989166" y="1175167"/>
                  <a:pt x="1081273" y="1233100"/>
                </a:cubicBezTo>
                <a:cubicBezTo>
                  <a:pt x="1173381" y="1291033"/>
                  <a:pt x="1227475" y="1393800"/>
                  <a:pt x="1223091" y="1502523"/>
                </a:cubicBezTo>
                <a:lnTo>
                  <a:pt x="1423160" y="1510590"/>
                </a:lnTo>
                <a:cubicBezTo>
                  <a:pt x="1430433" y="1330214"/>
                  <a:pt x="1340689" y="1159721"/>
                  <a:pt x="1187880" y="1063608"/>
                </a:cubicBezTo>
                <a:cubicBezTo>
                  <a:pt x="1111476" y="1015552"/>
                  <a:pt x="1025138" y="989760"/>
                  <a:pt x="937973" y="986566"/>
                </a:cubicBezTo>
                <a:close/>
                <a:moveTo>
                  <a:pt x="2306124" y="986566"/>
                </a:moveTo>
                <a:cubicBezTo>
                  <a:pt x="2218958" y="983371"/>
                  <a:pt x="2130964" y="1002775"/>
                  <a:pt x="2051247" y="1045110"/>
                </a:cubicBezTo>
                <a:cubicBezTo>
                  <a:pt x="1891813" y="1129780"/>
                  <a:pt x="1789831" y="1293248"/>
                  <a:pt x="1783882" y="1473672"/>
                </a:cubicBezTo>
                <a:lnTo>
                  <a:pt x="1984003" y="1480270"/>
                </a:lnTo>
                <a:cubicBezTo>
                  <a:pt x="1987589" y="1371518"/>
                  <a:pt x="2049059" y="1272986"/>
                  <a:pt x="2145160" y="1221950"/>
                </a:cubicBezTo>
                <a:cubicBezTo>
                  <a:pt x="2241261" y="1170914"/>
                  <a:pt x="2357317" y="1175167"/>
                  <a:pt x="2449424" y="1233100"/>
                </a:cubicBezTo>
                <a:cubicBezTo>
                  <a:pt x="2541532" y="1291033"/>
                  <a:pt x="2595626" y="1393800"/>
                  <a:pt x="2591242" y="1502523"/>
                </a:cubicBezTo>
                <a:lnTo>
                  <a:pt x="2791311" y="1510590"/>
                </a:lnTo>
                <a:cubicBezTo>
                  <a:pt x="2798584" y="1330214"/>
                  <a:pt x="2708840" y="1159721"/>
                  <a:pt x="2556031" y="1063608"/>
                </a:cubicBezTo>
                <a:cubicBezTo>
                  <a:pt x="2479627" y="1015552"/>
                  <a:pt x="2393289" y="989760"/>
                  <a:pt x="2306124" y="986566"/>
                </a:cubicBezTo>
                <a:close/>
                <a:moveTo>
                  <a:pt x="1620000" y="0"/>
                </a:moveTo>
                <a:lnTo>
                  <a:pt x="1785636" y="8364"/>
                </a:lnTo>
                <a:lnTo>
                  <a:pt x="1946487" y="32913"/>
                </a:lnTo>
                <a:lnTo>
                  <a:pt x="2101738" y="72832"/>
                </a:lnTo>
                <a:lnTo>
                  <a:pt x="2250577" y="127308"/>
                </a:lnTo>
                <a:lnTo>
                  <a:pt x="2392188" y="195525"/>
                </a:lnTo>
                <a:lnTo>
                  <a:pt x="2525757" y="276671"/>
                </a:lnTo>
                <a:lnTo>
                  <a:pt x="2650470" y="369929"/>
                </a:lnTo>
                <a:lnTo>
                  <a:pt x="2765513" y="474487"/>
                </a:lnTo>
                <a:lnTo>
                  <a:pt x="2870071" y="589530"/>
                </a:lnTo>
                <a:lnTo>
                  <a:pt x="2963329" y="714243"/>
                </a:lnTo>
                <a:lnTo>
                  <a:pt x="3044475" y="847812"/>
                </a:lnTo>
                <a:lnTo>
                  <a:pt x="3112693" y="989423"/>
                </a:lnTo>
                <a:lnTo>
                  <a:pt x="3167168" y="1138262"/>
                </a:lnTo>
                <a:lnTo>
                  <a:pt x="3207088" y="1293514"/>
                </a:lnTo>
                <a:lnTo>
                  <a:pt x="3231636" y="1454365"/>
                </a:lnTo>
                <a:lnTo>
                  <a:pt x="3240000" y="1620000"/>
                </a:lnTo>
                <a:lnTo>
                  <a:pt x="3231636" y="1785636"/>
                </a:lnTo>
                <a:lnTo>
                  <a:pt x="3207088" y="1946487"/>
                </a:lnTo>
                <a:lnTo>
                  <a:pt x="3167168" y="2101739"/>
                </a:lnTo>
                <a:lnTo>
                  <a:pt x="3112693" y="2250577"/>
                </a:lnTo>
                <a:lnTo>
                  <a:pt x="3044475" y="2392188"/>
                </a:lnTo>
                <a:lnTo>
                  <a:pt x="2963329" y="2525758"/>
                </a:lnTo>
                <a:lnTo>
                  <a:pt x="2870071" y="2650471"/>
                </a:lnTo>
                <a:lnTo>
                  <a:pt x="2765513" y="2765513"/>
                </a:lnTo>
                <a:lnTo>
                  <a:pt x="2650470" y="2870071"/>
                </a:lnTo>
                <a:lnTo>
                  <a:pt x="2525757" y="2963330"/>
                </a:lnTo>
                <a:lnTo>
                  <a:pt x="2392188" y="3044475"/>
                </a:lnTo>
                <a:lnTo>
                  <a:pt x="2250577" y="3112693"/>
                </a:lnTo>
                <a:lnTo>
                  <a:pt x="2101738" y="3167168"/>
                </a:lnTo>
                <a:lnTo>
                  <a:pt x="1946487" y="3207088"/>
                </a:lnTo>
                <a:lnTo>
                  <a:pt x="1785636" y="3231636"/>
                </a:lnTo>
                <a:cubicBezTo>
                  <a:pt x="1731176" y="3237167"/>
                  <a:pt x="1675919" y="3240000"/>
                  <a:pt x="1620000" y="3240000"/>
                </a:cubicBezTo>
                <a:cubicBezTo>
                  <a:pt x="1508162" y="3240000"/>
                  <a:pt x="1398972" y="3228667"/>
                  <a:pt x="1293514" y="3207088"/>
                </a:cubicBezTo>
                <a:cubicBezTo>
                  <a:pt x="1240785" y="3196298"/>
                  <a:pt x="1188989" y="3182946"/>
                  <a:pt x="1138262" y="3167168"/>
                </a:cubicBezTo>
                <a:cubicBezTo>
                  <a:pt x="1087535" y="3151390"/>
                  <a:pt x="1037877" y="3133187"/>
                  <a:pt x="989423" y="3112693"/>
                </a:cubicBezTo>
                <a:cubicBezTo>
                  <a:pt x="940970" y="3092198"/>
                  <a:pt x="893721" y="3069414"/>
                  <a:pt x="847812" y="3044475"/>
                </a:cubicBezTo>
                <a:cubicBezTo>
                  <a:pt x="801903" y="3019536"/>
                  <a:pt x="757335" y="2992442"/>
                  <a:pt x="714243" y="2963330"/>
                </a:cubicBezTo>
                <a:cubicBezTo>
                  <a:pt x="671151" y="2934217"/>
                  <a:pt x="629534" y="2903086"/>
                  <a:pt x="589530" y="2870071"/>
                </a:cubicBezTo>
                <a:cubicBezTo>
                  <a:pt x="549525" y="2837056"/>
                  <a:pt x="511132" y="2802158"/>
                  <a:pt x="474487" y="2765513"/>
                </a:cubicBezTo>
                <a:cubicBezTo>
                  <a:pt x="437842" y="2728868"/>
                  <a:pt x="402944" y="2690475"/>
                  <a:pt x="369929" y="2650471"/>
                </a:cubicBezTo>
                <a:cubicBezTo>
                  <a:pt x="336915" y="2610466"/>
                  <a:pt x="305783" y="2568850"/>
                  <a:pt x="276671" y="2525758"/>
                </a:cubicBezTo>
                <a:cubicBezTo>
                  <a:pt x="247558" y="2482665"/>
                  <a:pt x="220464" y="2438097"/>
                  <a:pt x="195525" y="2392188"/>
                </a:cubicBezTo>
                <a:cubicBezTo>
                  <a:pt x="170586" y="2346280"/>
                  <a:pt x="147802" y="2299031"/>
                  <a:pt x="127308" y="2250577"/>
                </a:cubicBezTo>
                <a:cubicBezTo>
                  <a:pt x="106814" y="2202124"/>
                  <a:pt x="88610" y="2152466"/>
                  <a:pt x="72832" y="2101739"/>
                </a:cubicBezTo>
                <a:cubicBezTo>
                  <a:pt x="57054" y="2051012"/>
                  <a:pt x="43703" y="1999216"/>
                  <a:pt x="32913" y="1946487"/>
                </a:cubicBezTo>
                <a:cubicBezTo>
                  <a:pt x="22123" y="1893758"/>
                  <a:pt x="13895" y="1840095"/>
                  <a:pt x="8364" y="1785636"/>
                </a:cubicBezTo>
                <a:cubicBezTo>
                  <a:pt x="2833" y="1731176"/>
                  <a:pt x="0" y="1675919"/>
                  <a:pt x="0" y="1620000"/>
                </a:cubicBezTo>
                <a:cubicBezTo>
                  <a:pt x="0" y="1508163"/>
                  <a:pt x="11333" y="1398972"/>
                  <a:pt x="32913" y="1293514"/>
                </a:cubicBezTo>
                <a:cubicBezTo>
                  <a:pt x="43703" y="1240785"/>
                  <a:pt x="57054" y="1188989"/>
                  <a:pt x="72832" y="1138262"/>
                </a:cubicBezTo>
                <a:cubicBezTo>
                  <a:pt x="88610" y="1087535"/>
                  <a:pt x="106814" y="1037877"/>
                  <a:pt x="127308" y="989423"/>
                </a:cubicBezTo>
                <a:cubicBezTo>
                  <a:pt x="147802" y="940970"/>
                  <a:pt x="170586" y="893721"/>
                  <a:pt x="195525" y="847812"/>
                </a:cubicBezTo>
                <a:cubicBezTo>
                  <a:pt x="220464" y="801904"/>
                  <a:pt x="247558" y="757335"/>
                  <a:pt x="276671" y="714243"/>
                </a:cubicBezTo>
                <a:cubicBezTo>
                  <a:pt x="305783" y="671151"/>
                  <a:pt x="336915" y="629534"/>
                  <a:pt x="369929" y="589530"/>
                </a:cubicBezTo>
                <a:cubicBezTo>
                  <a:pt x="402944" y="549525"/>
                  <a:pt x="437842" y="511133"/>
                  <a:pt x="474487" y="474487"/>
                </a:cubicBezTo>
                <a:cubicBezTo>
                  <a:pt x="511132" y="437842"/>
                  <a:pt x="549525" y="402944"/>
                  <a:pt x="589530" y="369929"/>
                </a:cubicBezTo>
                <a:cubicBezTo>
                  <a:pt x="629534" y="336915"/>
                  <a:pt x="671151" y="305783"/>
                  <a:pt x="714243" y="276671"/>
                </a:cubicBezTo>
                <a:cubicBezTo>
                  <a:pt x="757335" y="247558"/>
                  <a:pt x="801903" y="220465"/>
                  <a:pt x="847812" y="195525"/>
                </a:cubicBezTo>
                <a:cubicBezTo>
                  <a:pt x="893721" y="170586"/>
                  <a:pt x="940970" y="147802"/>
                  <a:pt x="989423" y="127308"/>
                </a:cubicBezTo>
                <a:cubicBezTo>
                  <a:pt x="1037877" y="106814"/>
                  <a:pt x="1087535" y="88610"/>
                  <a:pt x="1138262" y="72832"/>
                </a:cubicBezTo>
                <a:cubicBezTo>
                  <a:pt x="1188989" y="57054"/>
                  <a:pt x="1240785" y="43703"/>
                  <a:pt x="1293514" y="32913"/>
                </a:cubicBezTo>
                <a:cubicBezTo>
                  <a:pt x="1346243" y="22123"/>
                  <a:pt x="1399905" y="13895"/>
                  <a:pt x="1454365" y="8364"/>
                </a:cubicBezTo>
                <a:cubicBezTo>
                  <a:pt x="1508824" y="2833"/>
                  <a:pt x="1564081" y="0"/>
                  <a:pt x="162000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88" name="Rectangle 16">
            <a:extLst>
              <a:ext uri="{FF2B5EF4-FFF2-40B4-BE49-F238E27FC236}">
                <a16:creationId xmlns="" xmlns:a16="http://schemas.microsoft.com/office/drawing/2014/main" id="{EE8124F3-717D-48CF-A47F-1E6B4110895D}"/>
              </a:ext>
            </a:extLst>
          </p:cNvPr>
          <p:cNvSpPr/>
          <p:nvPr/>
        </p:nvSpPr>
        <p:spPr>
          <a:xfrm rot="2700000">
            <a:off x="5325698" y="3520150"/>
            <a:ext cx="389390" cy="698103"/>
          </a:xfrm>
          <a:custGeom>
            <a:avLst/>
            <a:gdLst/>
            <a:ahLst/>
            <a:cxnLst/>
            <a:rect l="l" t="t" r="r" b="b"/>
            <a:pathLst>
              <a:path w="2232248" h="4001999">
                <a:moveTo>
                  <a:pt x="1116887" y="0"/>
                </a:moveTo>
                <a:cubicBezTo>
                  <a:pt x="1270748" y="4762"/>
                  <a:pt x="1433283" y="120651"/>
                  <a:pt x="1447291" y="308459"/>
                </a:cubicBezTo>
                <a:cubicBezTo>
                  <a:pt x="1483174" y="544979"/>
                  <a:pt x="1283237" y="603082"/>
                  <a:pt x="1339988" y="887363"/>
                </a:cubicBezTo>
                <a:lnTo>
                  <a:pt x="2232248" y="887363"/>
                </a:lnTo>
                <a:lnTo>
                  <a:pt x="2232248" y="1778237"/>
                </a:lnTo>
                <a:cubicBezTo>
                  <a:pt x="1956566" y="1829261"/>
                  <a:pt x="1897086" y="1634366"/>
                  <a:pt x="1663321" y="1669832"/>
                </a:cubicBezTo>
                <a:cubicBezTo>
                  <a:pt x="1475513" y="1683840"/>
                  <a:pt x="1359624" y="1846375"/>
                  <a:pt x="1354862" y="2000236"/>
                </a:cubicBezTo>
                <a:cubicBezTo>
                  <a:pt x="1358037" y="2135389"/>
                  <a:pt x="1477787" y="2334920"/>
                  <a:pt x="1701420" y="2336507"/>
                </a:cubicBezTo>
                <a:cubicBezTo>
                  <a:pt x="1972077" y="2308709"/>
                  <a:pt x="1932339" y="2176007"/>
                  <a:pt x="2232248" y="2187989"/>
                </a:cubicBezTo>
                <a:lnTo>
                  <a:pt x="2232248" y="3119611"/>
                </a:lnTo>
                <a:lnTo>
                  <a:pt x="1303259" y="3119611"/>
                </a:lnTo>
                <a:cubicBezTo>
                  <a:pt x="1289664" y="3424971"/>
                  <a:pt x="1423682" y="3383289"/>
                  <a:pt x="1451633" y="3655441"/>
                </a:cubicBezTo>
                <a:cubicBezTo>
                  <a:pt x="1450046" y="3879074"/>
                  <a:pt x="1250515" y="3998824"/>
                  <a:pt x="1115362" y="4001999"/>
                </a:cubicBezTo>
                <a:cubicBezTo>
                  <a:pt x="961501" y="3997237"/>
                  <a:pt x="798966" y="3881348"/>
                  <a:pt x="784958" y="3693540"/>
                </a:cubicBezTo>
                <a:cubicBezTo>
                  <a:pt x="749282" y="3458385"/>
                  <a:pt x="946712" y="3399594"/>
                  <a:pt x="892811" y="3119611"/>
                </a:cubicBezTo>
                <a:lnTo>
                  <a:pt x="0" y="3119611"/>
                </a:lnTo>
                <a:lnTo>
                  <a:pt x="0" y="2203607"/>
                </a:lnTo>
                <a:cubicBezTo>
                  <a:pt x="285884" y="2145799"/>
                  <a:pt x="343730" y="2346665"/>
                  <a:pt x="580754" y="2310706"/>
                </a:cubicBezTo>
                <a:cubicBezTo>
                  <a:pt x="768562" y="2296698"/>
                  <a:pt x="884451" y="2134163"/>
                  <a:pt x="889213" y="1980302"/>
                </a:cubicBezTo>
                <a:cubicBezTo>
                  <a:pt x="886038" y="1845149"/>
                  <a:pt x="766288" y="1645618"/>
                  <a:pt x="542655" y="1644031"/>
                </a:cubicBezTo>
                <a:cubicBezTo>
                  <a:pt x="268493" y="1672188"/>
                  <a:pt x="312817" y="1807984"/>
                  <a:pt x="0" y="1792208"/>
                </a:cubicBezTo>
                <a:lnTo>
                  <a:pt x="0" y="887363"/>
                </a:lnTo>
                <a:lnTo>
                  <a:pt x="928847" y="887363"/>
                </a:lnTo>
                <a:cubicBezTo>
                  <a:pt x="944034" y="576570"/>
                  <a:pt x="808718" y="620178"/>
                  <a:pt x="780616" y="346558"/>
                </a:cubicBezTo>
                <a:cubicBezTo>
                  <a:pt x="782203" y="122925"/>
                  <a:pt x="981734" y="3175"/>
                  <a:pt x="11168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89" name="Rectangle 9">
            <a:extLst>
              <a:ext uri="{FF2B5EF4-FFF2-40B4-BE49-F238E27FC236}">
                <a16:creationId xmlns="" xmlns:a16="http://schemas.microsoft.com/office/drawing/2014/main" id="{444E6227-4972-4DE6-BEB0-C3FC42991182}"/>
              </a:ext>
            </a:extLst>
          </p:cNvPr>
          <p:cNvSpPr/>
          <p:nvPr/>
        </p:nvSpPr>
        <p:spPr>
          <a:xfrm>
            <a:off x="4401174" y="3545247"/>
            <a:ext cx="527335" cy="493633"/>
          </a:xfrm>
          <a:custGeom>
            <a:avLst/>
            <a:gdLst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2991331 w 3239999"/>
              <a:gd name="connsiteY3" fmla="*/ 2709748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239999" h="3032924">
                <a:moveTo>
                  <a:pt x="1576606" y="2778202"/>
                </a:moveTo>
                <a:cubicBezTo>
                  <a:pt x="1576606" y="2778795"/>
                  <a:pt x="1663394" y="2792670"/>
                  <a:pt x="1663394" y="2778202"/>
                </a:cubicBezTo>
                <a:lnTo>
                  <a:pt x="1663394" y="2776423"/>
                </a:lnTo>
                <a:cubicBezTo>
                  <a:pt x="2185083" y="2605634"/>
                  <a:pt x="2444552" y="2500589"/>
                  <a:pt x="2991331" y="2709748"/>
                </a:cubicBezTo>
                <a:lnTo>
                  <a:pt x="3000856" y="526981"/>
                </a:lnTo>
                <a:lnTo>
                  <a:pt x="2855082" y="526981"/>
                </a:lnTo>
                <a:cubicBezTo>
                  <a:pt x="2857178" y="1175360"/>
                  <a:pt x="2859273" y="1823738"/>
                  <a:pt x="2861369" y="2472117"/>
                </a:cubicBezTo>
                <a:cubicBezTo>
                  <a:pt x="2483869" y="2318121"/>
                  <a:pt x="2052449" y="2439541"/>
                  <a:pt x="1663394" y="2765302"/>
                </a:cubicBezTo>
                <a:lnTo>
                  <a:pt x="1663394" y="526981"/>
                </a:lnTo>
                <a:lnTo>
                  <a:pt x="1663394" y="430441"/>
                </a:lnTo>
                <a:lnTo>
                  <a:pt x="1663394" y="402054"/>
                </a:lnTo>
                <a:cubicBezTo>
                  <a:pt x="1896442" y="149589"/>
                  <a:pt x="2115835" y="2106"/>
                  <a:pt x="2406065" y="22"/>
                </a:cubicBezTo>
                <a:cubicBezTo>
                  <a:pt x="2537987" y="-925"/>
                  <a:pt x="2684544" y="28169"/>
                  <a:pt x="2853673" y="91100"/>
                </a:cubicBezTo>
                <a:cubicBezTo>
                  <a:pt x="2854039" y="204214"/>
                  <a:pt x="2854404" y="317327"/>
                  <a:pt x="2854770" y="430441"/>
                </a:cubicBezTo>
                <a:lnTo>
                  <a:pt x="3120669" y="428517"/>
                </a:lnTo>
                <a:lnTo>
                  <a:pt x="3120669" y="738345"/>
                </a:lnTo>
                <a:lnTo>
                  <a:pt x="3239999" y="738345"/>
                </a:lnTo>
                <a:lnTo>
                  <a:pt x="3239999" y="3032924"/>
                </a:lnTo>
                <a:lnTo>
                  <a:pt x="0" y="3032924"/>
                </a:lnTo>
                <a:lnTo>
                  <a:pt x="0" y="738345"/>
                </a:lnTo>
                <a:lnTo>
                  <a:pt x="102477" y="738345"/>
                </a:lnTo>
                <a:lnTo>
                  <a:pt x="102477" y="428517"/>
                </a:lnTo>
                <a:lnTo>
                  <a:pt x="385229" y="430441"/>
                </a:lnTo>
                <a:cubicBezTo>
                  <a:pt x="385595" y="317327"/>
                  <a:pt x="385960" y="204214"/>
                  <a:pt x="386326" y="91100"/>
                </a:cubicBezTo>
                <a:cubicBezTo>
                  <a:pt x="555455" y="28169"/>
                  <a:pt x="702013" y="-925"/>
                  <a:pt x="833935" y="22"/>
                </a:cubicBezTo>
                <a:cubicBezTo>
                  <a:pt x="1124164" y="2106"/>
                  <a:pt x="1343558" y="149589"/>
                  <a:pt x="1576606" y="402054"/>
                </a:cubicBezTo>
                <a:lnTo>
                  <a:pt x="1576606" y="430441"/>
                </a:lnTo>
                <a:lnTo>
                  <a:pt x="1576606" y="526981"/>
                </a:lnTo>
                <a:lnTo>
                  <a:pt x="1576606" y="2765302"/>
                </a:lnTo>
                <a:cubicBezTo>
                  <a:pt x="1187550" y="2439541"/>
                  <a:pt x="756130" y="2318121"/>
                  <a:pt x="378630" y="2472117"/>
                </a:cubicBezTo>
                <a:lnTo>
                  <a:pt x="384918" y="526981"/>
                </a:lnTo>
                <a:lnTo>
                  <a:pt x="239143" y="526981"/>
                </a:lnTo>
                <a:lnTo>
                  <a:pt x="229618" y="2690698"/>
                </a:lnTo>
                <a:cubicBezTo>
                  <a:pt x="773243" y="2466244"/>
                  <a:pt x="1081748" y="2626096"/>
                  <a:pt x="1576606" y="2776423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90" name="Round Same Side Corner Rectangle 6">
            <a:extLst>
              <a:ext uri="{FF2B5EF4-FFF2-40B4-BE49-F238E27FC236}">
                <a16:creationId xmlns="" xmlns:a16="http://schemas.microsoft.com/office/drawing/2014/main" id="{11207448-F26A-4EF1-8764-2D6798600849}"/>
              </a:ext>
            </a:extLst>
          </p:cNvPr>
          <p:cNvSpPr/>
          <p:nvPr/>
        </p:nvSpPr>
        <p:spPr>
          <a:xfrm rot="2700000">
            <a:off x="6979028" y="5476482"/>
            <a:ext cx="190721" cy="764622"/>
          </a:xfrm>
          <a:custGeom>
            <a:avLst/>
            <a:gdLst/>
            <a:ahLst/>
            <a:cxnLst/>
            <a:rect l="l" t="t" r="r" b="b"/>
            <a:pathLst>
              <a:path w="1035916" h="4153123">
                <a:moveTo>
                  <a:pt x="277501" y="3759099"/>
                </a:moveTo>
                <a:lnTo>
                  <a:pt x="758408" y="3759099"/>
                </a:lnTo>
                <a:lnTo>
                  <a:pt x="517954" y="4153123"/>
                </a:lnTo>
                <a:close/>
                <a:moveTo>
                  <a:pt x="42612" y="2944898"/>
                </a:moveTo>
                <a:cubicBezTo>
                  <a:pt x="153922" y="2941505"/>
                  <a:pt x="246502" y="2889483"/>
                  <a:pt x="275675" y="2819018"/>
                </a:cubicBezTo>
                <a:cubicBezTo>
                  <a:pt x="304648" y="2892614"/>
                  <a:pt x="403763" y="2945872"/>
                  <a:pt x="521107" y="2945872"/>
                </a:cubicBezTo>
                <a:cubicBezTo>
                  <a:pt x="638453" y="2945872"/>
                  <a:pt x="737567" y="2892613"/>
                  <a:pt x="766540" y="2819017"/>
                </a:cubicBezTo>
                <a:cubicBezTo>
                  <a:pt x="795133" y="2888142"/>
                  <a:pt x="884783" y="2939514"/>
                  <a:pt x="993299" y="2944464"/>
                </a:cubicBezTo>
                <a:lnTo>
                  <a:pt x="776840" y="3657264"/>
                </a:lnTo>
                <a:lnTo>
                  <a:pt x="258940" y="3657264"/>
                </a:lnTo>
                <a:close/>
                <a:moveTo>
                  <a:pt x="809102" y="564558"/>
                </a:moveTo>
                <a:lnTo>
                  <a:pt x="1035914" y="564558"/>
                </a:lnTo>
                <a:lnTo>
                  <a:pt x="1035915" y="2838682"/>
                </a:lnTo>
                <a:cubicBezTo>
                  <a:pt x="1029586" y="2840409"/>
                  <a:pt x="1023074" y="2840731"/>
                  <a:pt x="1016490" y="2840731"/>
                </a:cubicBezTo>
                <a:cubicBezTo>
                  <a:pt x="901952" y="2840731"/>
                  <a:pt x="809102" y="2743612"/>
                  <a:pt x="809101" y="2623810"/>
                </a:cubicBezTo>
                <a:close/>
                <a:moveTo>
                  <a:pt x="310569" y="564558"/>
                </a:moveTo>
                <a:lnTo>
                  <a:pt x="725347" y="564558"/>
                </a:lnTo>
                <a:lnTo>
                  <a:pt x="725347" y="2633342"/>
                </a:lnTo>
                <a:cubicBezTo>
                  <a:pt x="725347" y="2747880"/>
                  <a:pt x="632496" y="2840731"/>
                  <a:pt x="517958" y="2840731"/>
                </a:cubicBezTo>
                <a:cubicBezTo>
                  <a:pt x="403420" y="2840731"/>
                  <a:pt x="310569" y="2747880"/>
                  <a:pt x="310569" y="2633342"/>
                </a:cubicBezTo>
                <a:close/>
                <a:moveTo>
                  <a:pt x="0" y="564557"/>
                </a:moveTo>
                <a:lnTo>
                  <a:pt x="226813" y="564557"/>
                </a:lnTo>
                <a:lnTo>
                  <a:pt x="226813" y="2623810"/>
                </a:lnTo>
                <a:cubicBezTo>
                  <a:pt x="226813" y="2743612"/>
                  <a:pt x="133962" y="2840731"/>
                  <a:pt x="19424" y="2840730"/>
                </a:cubicBezTo>
                <a:cubicBezTo>
                  <a:pt x="12841" y="2840730"/>
                  <a:pt x="6329" y="2840409"/>
                  <a:pt x="0" y="2838682"/>
                </a:cubicBezTo>
                <a:close/>
                <a:moveTo>
                  <a:pt x="71964" y="71964"/>
                </a:moveTo>
                <a:cubicBezTo>
                  <a:pt x="116427" y="27501"/>
                  <a:pt x="177852" y="0"/>
                  <a:pt x="245701" y="0"/>
                </a:cubicBezTo>
                <a:lnTo>
                  <a:pt x="790215" y="0"/>
                </a:lnTo>
                <a:cubicBezTo>
                  <a:pt x="925912" y="0"/>
                  <a:pt x="1035916" y="110004"/>
                  <a:pt x="1035916" y="245701"/>
                </a:cubicBezTo>
                <a:cubicBezTo>
                  <a:pt x="1035916" y="327601"/>
                  <a:pt x="1035915" y="409501"/>
                  <a:pt x="1035915" y="491401"/>
                </a:cubicBezTo>
                <a:lnTo>
                  <a:pt x="0" y="491401"/>
                </a:lnTo>
                <a:lnTo>
                  <a:pt x="0" y="245701"/>
                </a:lnTo>
                <a:cubicBezTo>
                  <a:pt x="0" y="177853"/>
                  <a:pt x="27501" y="116427"/>
                  <a:pt x="71964" y="7196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91" name="Frame 17">
            <a:extLst>
              <a:ext uri="{FF2B5EF4-FFF2-40B4-BE49-F238E27FC236}">
                <a16:creationId xmlns="" xmlns:a16="http://schemas.microsoft.com/office/drawing/2014/main" id="{1278BF84-DDF3-43F8-88E4-A0F28E4079EF}"/>
              </a:ext>
            </a:extLst>
          </p:cNvPr>
          <p:cNvSpPr/>
          <p:nvPr/>
        </p:nvSpPr>
        <p:spPr>
          <a:xfrm>
            <a:off x="4376235" y="4613417"/>
            <a:ext cx="508153" cy="508153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415456" y="380544"/>
                </a:moveTo>
                <a:lnTo>
                  <a:pt x="415456" y="385333"/>
                </a:lnTo>
                <a:lnTo>
                  <a:pt x="385333" y="385333"/>
                </a:lnTo>
                <a:lnTo>
                  <a:pt x="385333" y="2854667"/>
                </a:lnTo>
                <a:lnTo>
                  <a:pt x="1529120" y="2854667"/>
                </a:lnTo>
                <a:cubicBezTo>
                  <a:pt x="1267123" y="2430711"/>
                  <a:pt x="997530" y="1721825"/>
                  <a:pt x="436017" y="1672600"/>
                </a:cubicBezTo>
                <a:lnTo>
                  <a:pt x="600235" y="1185112"/>
                </a:lnTo>
                <a:cubicBezTo>
                  <a:pt x="1132790" y="1359573"/>
                  <a:pt x="1278822" y="1550851"/>
                  <a:pt x="1544730" y="1923929"/>
                </a:cubicBezTo>
                <a:cubicBezTo>
                  <a:pt x="1789452" y="1379400"/>
                  <a:pt x="1927092" y="1088696"/>
                  <a:pt x="2233403" y="596568"/>
                </a:cubicBezTo>
                <a:lnTo>
                  <a:pt x="2770666" y="596568"/>
                </a:lnTo>
                <a:cubicBezTo>
                  <a:pt x="2331495" y="1220469"/>
                  <a:pt x="1907612" y="2113878"/>
                  <a:pt x="1578489" y="2854667"/>
                </a:cubicBezTo>
                <a:lnTo>
                  <a:pt x="2854667" y="2854667"/>
                </a:lnTo>
                <a:lnTo>
                  <a:pt x="2854667" y="596568"/>
                </a:lnTo>
                <a:lnTo>
                  <a:pt x="2858395" y="596568"/>
                </a:lnTo>
                <a:lnTo>
                  <a:pt x="2858395" y="380544"/>
                </a:lnTo>
                <a:close/>
                <a:moveTo>
                  <a:pt x="0" y="0"/>
                </a:moveTo>
                <a:lnTo>
                  <a:pt x="3240000" y="0"/>
                </a:lnTo>
                <a:lnTo>
                  <a:pt x="3240000" y="3240000"/>
                </a:lnTo>
                <a:lnTo>
                  <a:pt x="0" y="3240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92" name="Rounded Rectangle 5">
            <a:extLst>
              <a:ext uri="{FF2B5EF4-FFF2-40B4-BE49-F238E27FC236}">
                <a16:creationId xmlns="" xmlns:a16="http://schemas.microsoft.com/office/drawing/2014/main" id="{B5A177C8-7AB0-4E40-873A-70F231B3FA06}"/>
              </a:ext>
            </a:extLst>
          </p:cNvPr>
          <p:cNvSpPr/>
          <p:nvPr/>
        </p:nvSpPr>
        <p:spPr>
          <a:xfrm flipH="1">
            <a:off x="10102420" y="2554106"/>
            <a:ext cx="504633" cy="416291"/>
          </a:xfrm>
          <a:custGeom>
            <a:avLst/>
            <a:gdLst>
              <a:gd name="connsiteX0" fmla="*/ 1384251 w 3217557"/>
              <a:gd name="connsiteY0" fmla="*/ 661544 h 2702049"/>
              <a:gd name="connsiteX1" fmla="*/ 1574067 w 3217557"/>
              <a:gd name="connsiteY1" fmla="*/ 851360 h 2702049"/>
              <a:gd name="connsiteX2" fmla="*/ 1384251 w 3217557"/>
              <a:gd name="connsiteY2" fmla="*/ 1041176 h 2702049"/>
              <a:gd name="connsiteX3" fmla="*/ 1194435 w 3217557"/>
              <a:gd name="connsiteY3" fmla="*/ 851360 h 2702049"/>
              <a:gd name="connsiteX4" fmla="*/ 1384251 w 3217557"/>
              <a:gd name="connsiteY4" fmla="*/ 661544 h 2702049"/>
              <a:gd name="connsiteX5" fmla="*/ 1993421 w 3217557"/>
              <a:gd name="connsiteY5" fmla="*/ 661544 h 2702049"/>
              <a:gd name="connsiteX6" fmla="*/ 2183237 w 3217557"/>
              <a:gd name="connsiteY6" fmla="*/ 851360 h 2702049"/>
              <a:gd name="connsiteX7" fmla="*/ 1993421 w 3217557"/>
              <a:gd name="connsiteY7" fmla="*/ 1041176 h 2702049"/>
              <a:gd name="connsiteX8" fmla="*/ 1803605 w 3217557"/>
              <a:gd name="connsiteY8" fmla="*/ 851360 h 2702049"/>
              <a:gd name="connsiteX9" fmla="*/ 1993421 w 3217557"/>
              <a:gd name="connsiteY9" fmla="*/ 661544 h 2702049"/>
              <a:gd name="connsiteX10" fmla="*/ 2602591 w 3217557"/>
              <a:gd name="connsiteY10" fmla="*/ 661544 h 2702049"/>
              <a:gd name="connsiteX11" fmla="*/ 2792407 w 3217557"/>
              <a:gd name="connsiteY11" fmla="*/ 851360 h 2702049"/>
              <a:gd name="connsiteX12" fmla="*/ 2602591 w 3217557"/>
              <a:gd name="connsiteY12" fmla="*/ 1041176 h 2702049"/>
              <a:gd name="connsiteX13" fmla="*/ 2412775 w 3217557"/>
              <a:gd name="connsiteY13" fmla="*/ 851360 h 2702049"/>
              <a:gd name="connsiteX14" fmla="*/ 2602591 w 3217557"/>
              <a:gd name="connsiteY14" fmla="*/ 661544 h 2702049"/>
              <a:gd name="connsiteX15" fmla="*/ 677114 w 3217557"/>
              <a:gd name="connsiteY15" fmla="*/ 569491 h 2702049"/>
              <a:gd name="connsiteX16" fmla="*/ 330916 w 3217557"/>
              <a:gd name="connsiteY16" fmla="*/ 569491 h 2702049"/>
              <a:gd name="connsiteX17" fmla="*/ 0 w 3217557"/>
              <a:gd name="connsiteY17" fmla="*/ 900407 h 2702049"/>
              <a:gd name="connsiteX18" fmla="*/ 0 w 3217557"/>
              <a:gd name="connsiteY18" fmla="*/ 1952009 h 2702049"/>
              <a:gd name="connsiteX19" fmla="*/ 330916 w 3217557"/>
              <a:gd name="connsiteY19" fmla="*/ 2282925 h 2702049"/>
              <a:gd name="connsiteX20" fmla="*/ 711670 w 3217557"/>
              <a:gd name="connsiteY20" fmla="*/ 2282925 h 2702049"/>
              <a:gd name="connsiteX21" fmla="*/ 15770 w 3217557"/>
              <a:gd name="connsiteY21" fmla="*/ 2702049 h 2702049"/>
              <a:gd name="connsiteX22" fmla="*/ 1294529 w 3217557"/>
              <a:gd name="connsiteY22" fmla="*/ 2282925 h 2702049"/>
              <a:gd name="connsiteX23" fmla="*/ 2117356 w 3217557"/>
              <a:gd name="connsiteY23" fmla="*/ 2282925 h 2702049"/>
              <a:gd name="connsiteX24" fmla="*/ 2418395 w 3217557"/>
              <a:gd name="connsiteY24" fmla="*/ 2087951 h 2702049"/>
              <a:gd name="connsiteX25" fmla="*/ 1830857 w 3217557"/>
              <a:gd name="connsiteY25" fmla="*/ 1799347 h 2702049"/>
              <a:gd name="connsiteX26" fmla="*/ 1008030 w 3217557"/>
              <a:gd name="connsiteY26" fmla="*/ 1799347 h 2702049"/>
              <a:gd name="connsiteX27" fmla="*/ 677114 w 3217557"/>
              <a:gd name="connsiteY27" fmla="*/ 1468431 h 2702049"/>
              <a:gd name="connsiteX28" fmla="*/ 677114 w 3217557"/>
              <a:gd name="connsiteY28" fmla="*/ 569491 h 2702049"/>
              <a:gd name="connsiteX29" fmla="*/ 2886641 w 3217557"/>
              <a:gd name="connsiteY29" fmla="*/ 0 h 2702049"/>
              <a:gd name="connsiteX30" fmla="*/ 1100201 w 3217557"/>
              <a:gd name="connsiteY30" fmla="*/ 0 h 2702049"/>
              <a:gd name="connsiteX31" fmla="*/ 769285 w 3217557"/>
              <a:gd name="connsiteY31" fmla="*/ 330916 h 2702049"/>
              <a:gd name="connsiteX32" fmla="*/ 769285 w 3217557"/>
              <a:gd name="connsiteY32" fmla="*/ 1382518 h 2702049"/>
              <a:gd name="connsiteX33" fmla="*/ 1100201 w 3217557"/>
              <a:gd name="connsiteY33" fmla="*/ 1713434 h 2702049"/>
              <a:gd name="connsiteX34" fmla="*/ 1923028 w 3217557"/>
              <a:gd name="connsiteY34" fmla="*/ 1713434 h 2702049"/>
              <a:gd name="connsiteX35" fmla="*/ 3078958 w 3217557"/>
              <a:gd name="connsiteY35" fmla="*/ 2077967 h 2702049"/>
              <a:gd name="connsiteX36" fmla="*/ 2505887 w 3217557"/>
              <a:gd name="connsiteY36" fmla="*/ 1713434 h 2702049"/>
              <a:gd name="connsiteX37" fmla="*/ 2886641 w 3217557"/>
              <a:gd name="connsiteY37" fmla="*/ 1713434 h 2702049"/>
              <a:gd name="connsiteX38" fmla="*/ 3217557 w 3217557"/>
              <a:gd name="connsiteY38" fmla="*/ 1382518 h 2702049"/>
              <a:gd name="connsiteX39" fmla="*/ 3217557 w 3217557"/>
              <a:gd name="connsiteY39" fmla="*/ 330916 h 2702049"/>
              <a:gd name="connsiteX40" fmla="*/ 2886641 w 3217557"/>
              <a:gd name="connsiteY40" fmla="*/ 0 h 2702049"/>
              <a:gd name="connsiteX0" fmla="*/ 1384251 w 3217557"/>
              <a:gd name="connsiteY0" fmla="*/ 661544 h 2702049"/>
              <a:gd name="connsiteX1" fmla="*/ 1574067 w 3217557"/>
              <a:gd name="connsiteY1" fmla="*/ 851360 h 2702049"/>
              <a:gd name="connsiteX2" fmla="*/ 1384251 w 3217557"/>
              <a:gd name="connsiteY2" fmla="*/ 1041176 h 2702049"/>
              <a:gd name="connsiteX3" fmla="*/ 1194435 w 3217557"/>
              <a:gd name="connsiteY3" fmla="*/ 851360 h 2702049"/>
              <a:gd name="connsiteX4" fmla="*/ 1384251 w 3217557"/>
              <a:gd name="connsiteY4" fmla="*/ 661544 h 2702049"/>
              <a:gd name="connsiteX5" fmla="*/ 1993421 w 3217557"/>
              <a:gd name="connsiteY5" fmla="*/ 661544 h 2702049"/>
              <a:gd name="connsiteX6" fmla="*/ 2183237 w 3217557"/>
              <a:gd name="connsiteY6" fmla="*/ 851360 h 2702049"/>
              <a:gd name="connsiteX7" fmla="*/ 1993421 w 3217557"/>
              <a:gd name="connsiteY7" fmla="*/ 1041176 h 2702049"/>
              <a:gd name="connsiteX8" fmla="*/ 1803605 w 3217557"/>
              <a:gd name="connsiteY8" fmla="*/ 851360 h 2702049"/>
              <a:gd name="connsiteX9" fmla="*/ 1993421 w 3217557"/>
              <a:gd name="connsiteY9" fmla="*/ 661544 h 2702049"/>
              <a:gd name="connsiteX10" fmla="*/ 2602591 w 3217557"/>
              <a:gd name="connsiteY10" fmla="*/ 661544 h 2702049"/>
              <a:gd name="connsiteX11" fmla="*/ 2792407 w 3217557"/>
              <a:gd name="connsiteY11" fmla="*/ 851360 h 2702049"/>
              <a:gd name="connsiteX12" fmla="*/ 2602591 w 3217557"/>
              <a:gd name="connsiteY12" fmla="*/ 1041176 h 2702049"/>
              <a:gd name="connsiteX13" fmla="*/ 2412775 w 3217557"/>
              <a:gd name="connsiteY13" fmla="*/ 851360 h 2702049"/>
              <a:gd name="connsiteX14" fmla="*/ 2602591 w 3217557"/>
              <a:gd name="connsiteY14" fmla="*/ 661544 h 2702049"/>
              <a:gd name="connsiteX15" fmla="*/ 677114 w 3217557"/>
              <a:gd name="connsiteY15" fmla="*/ 569491 h 2702049"/>
              <a:gd name="connsiteX16" fmla="*/ 330916 w 3217557"/>
              <a:gd name="connsiteY16" fmla="*/ 569491 h 2702049"/>
              <a:gd name="connsiteX17" fmla="*/ 0 w 3217557"/>
              <a:gd name="connsiteY17" fmla="*/ 900407 h 2702049"/>
              <a:gd name="connsiteX18" fmla="*/ 0 w 3217557"/>
              <a:gd name="connsiteY18" fmla="*/ 1952009 h 2702049"/>
              <a:gd name="connsiteX19" fmla="*/ 330916 w 3217557"/>
              <a:gd name="connsiteY19" fmla="*/ 2282925 h 2702049"/>
              <a:gd name="connsiteX20" fmla="*/ 711670 w 3217557"/>
              <a:gd name="connsiteY20" fmla="*/ 2282925 h 2702049"/>
              <a:gd name="connsiteX21" fmla="*/ 15770 w 3217557"/>
              <a:gd name="connsiteY21" fmla="*/ 2702049 h 2702049"/>
              <a:gd name="connsiteX22" fmla="*/ 1294529 w 3217557"/>
              <a:gd name="connsiteY22" fmla="*/ 2282925 h 2702049"/>
              <a:gd name="connsiteX23" fmla="*/ 2117356 w 3217557"/>
              <a:gd name="connsiteY23" fmla="*/ 2282925 h 2702049"/>
              <a:gd name="connsiteX24" fmla="*/ 2418395 w 3217557"/>
              <a:gd name="connsiteY24" fmla="*/ 2087951 h 2702049"/>
              <a:gd name="connsiteX25" fmla="*/ 1830857 w 3217557"/>
              <a:gd name="connsiteY25" fmla="*/ 1799347 h 2702049"/>
              <a:gd name="connsiteX26" fmla="*/ 1008030 w 3217557"/>
              <a:gd name="connsiteY26" fmla="*/ 1799347 h 2702049"/>
              <a:gd name="connsiteX27" fmla="*/ 677114 w 3217557"/>
              <a:gd name="connsiteY27" fmla="*/ 1468431 h 2702049"/>
              <a:gd name="connsiteX28" fmla="*/ 677114 w 3217557"/>
              <a:gd name="connsiteY28" fmla="*/ 569491 h 2702049"/>
              <a:gd name="connsiteX29" fmla="*/ 2886641 w 3217557"/>
              <a:gd name="connsiteY29" fmla="*/ 0 h 2702049"/>
              <a:gd name="connsiteX30" fmla="*/ 1100201 w 3217557"/>
              <a:gd name="connsiteY30" fmla="*/ 0 h 2702049"/>
              <a:gd name="connsiteX31" fmla="*/ 769285 w 3217557"/>
              <a:gd name="connsiteY31" fmla="*/ 330916 h 2702049"/>
              <a:gd name="connsiteX32" fmla="*/ 769285 w 3217557"/>
              <a:gd name="connsiteY32" fmla="*/ 1382518 h 2702049"/>
              <a:gd name="connsiteX33" fmla="*/ 1100201 w 3217557"/>
              <a:gd name="connsiteY33" fmla="*/ 1713434 h 2702049"/>
              <a:gd name="connsiteX34" fmla="*/ 1923028 w 3217557"/>
              <a:gd name="connsiteY34" fmla="*/ 1713434 h 2702049"/>
              <a:gd name="connsiteX35" fmla="*/ 3078958 w 3217557"/>
              <a:gd name="connsiteY35" fmla="*/ 2077967 h 2702049"/>
              <a:gd name="connsiteX36" fmla="*/ 2505887 w 3217557"/>
              <a:gd name="connsiteY36" fmla="*/ 1713434 h 2702049"/>
              <a:gd name="connsiteX37" fmla="*/ 2886641 w 3217557"/>
              <a:gd name="connsiteY37" fmla="*/ 1713434 h 2702049"/>
              <a:gd name="connsiteX38" fmla="*/ 3217557 w 3217557"/>
              <a:gd name="connsiteY38" fmla="*/ 1382518 h 2702049"/>
              <a:gd name="connsiteX39" fmla="*/ 3217557 w 3217557"/>
              <a:gd name="connsiteY39" fmla="*/ 330916 h 2702049"/>
              <a:gd name="connsiteX40" fmla="*/ 2886641 w 3217557"/>
              <a:gd name="connsiteY40" fmla="*/ 0 h 2702049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17557" h="2654282">
                <a:moveTo>
                  <a:pt x="1384251" y="661544"/>
                </a:moveTo>
                <a:cubicBezTo>
                  <a:pt x="1489083" y="661544"/>
                  <a:pt x="1574067" y="746528"/>
                  <a:pt x="1574067" y="851360"/>
                </a:cubicBezTo>
                <a:cubicBezTo>
                  <a:pt x="1574067" y="956192"/>
                  <a:pt x="1489083" y="1041176"/>
                  <a:pt x="1384251" y="1041176"/>
                </a:cubicBezTo>
                <a:cubicBezTo>
                  <a:pt x="1279419" y="1041176"/>
                  <a:pt x="1194435" y="956192"/>
                  <a:pt x="1194435" y="851360"/>
                </a:cubicBezTo>
                <a:cubicBezTo>
                  <a:pt x="1194435" y="746528"/>
                  <a:pt x="1279419" y="661544"/>
                  <a:pt x="1384251" y="661544"/>
                </a:cubicBezTo>
                <a:close/>
                <a:moveTo>
                  <a:pt x="1993421" y="661544"/>
                </a:moveTo>
                <a:cubicBezTo>
                  <a:pt x="2098253" y="661544"/>
                  <a:pt x="2183237" y="746528"/>
                  <a:pt x="2183237" y="851360"/>
                </a:cubicBezTo>
                <a:cubicBezTo>
                  <a:pt x="2183237" y="956192"/>
                  <a:pt x="2098253" y="1041176"/>
                  <a:pt x="1993421" y="1041176"/>
                </a:cubicBezTo>
                <a:cubicBezTo>
                  <a:pt x="1888589" y="1041176"/>
                  <a:pt x="1803605" y="956192"/>
                  <a:pt x="1803605" y="851360"/>
                </a:cubicBezTo>
                <a:cubicBezTo>
                  <a:pt x="1803605" y="746528"/>
                  <a:pt x="1888589" y="661544"/>
                  <a:pt x="1993421" y="661544"/>
                </a:cubicBezTo>
                <a:close/>
                <a:moveTo>
                  <a:pt x="2602591" y="661544"/>
                </a:moveTo>
                <a:cubicBezTo>
                  <a:pt x="2707423" y="661544"/>
                  <a:pt x="2792407" y="746528"/>
                  <a:pt x="2792407" y="851360"/>
                </a:cubicBezTo>
                <a:cubicBezTo>
                  <a:pt x="2792407" y="956192"/>
                  <a:pt x="2707423" y="1041176"/>
                  <a:pt x="2602591" y="1041176"/>
                </a:cubicBezTo>
                <a:cubicBezTo>
                  <a:pt x="2497759" y="1041176"/>
                  <a:pt x="2412775" y="956192"/>
                  <a:pt x="2412775" y="851360"/>
                </a:cubicBezTo>
                <a:cubicBezTo>
                  <a:pt x="2412775" y="746528"/>
                  <a:pt x="2497759" y="661544"/>
                  <a:pt x="2602591" y="661544"/>
                </a:cubicBezTo>
                <a:close/>
                <a:moveTo>
                  <a:pt x="677114" y="569491"/>
                </a:moveTo>
                <a:lnTo>
                  <a:pt x="330916" y="569491"/>
                </a:lnTo>
                <a:cubicBezTo>
                  <a:pt x="148156" y="569491"/>
                  <a:pt x="0" y="717647"/>
                  <a:pt x="0" y="900407"/>
                </a:cubicBezTo>
                <a:lnTo>
                  <a:pt x="0" y="1952009"/>
                </a:lnTo>
                <a:cubicBezTo>
                  <a:pt x="0" y="2134769"/>
                  <a:pt x="148156" y="2282925"/>
                  <a:pt x="330916" y="2282925"/>
                </a:cubicBezTo>
                <a:lnTo>
                  <a:pt x="711670" y="2282925"/>
                </a:lnTo>
                <a:cubicBezTo>
                  <a:pt x="639726" y="2394386"/>
                  <a:pt x="647101" y="2475544"/>
                  <a:pt x="275077" y="2654282"/>
                </a:cubicBezTo>
                <a:cubicBezTo>
                  <a:pt x="900998" y="2583693"/>
                  <a:pt x="998412" y="2552618"/>
                  <a:pt x="1294529" y="2282925"/>
                </a:cubicBezTo>
                <a:lnTo>
                  <a:pt x="2117356" y="2282925"/>
                </a:lnTo>
                <a:cubicBezTo>
                  <a:pt x="2251554" y="2282925"/>
                  <a:pt x="2367095" y="2203043"/>
                  <a:pt x="2418395" y="2087951"/>
                </a:cubicBezTo>
                <a:cubicBezTo>
                  <a:pt x="2205538" y="2022975"/>
                  <a:pt x="2032941" y="1932583"/>
                  <a:pt x="1830857" y="1799347"/>
                </a:cubicBezTo>
                <a:lnTo>
                  <a:pt x="1008030" y="1799347"/>
                </a:lnTo>
                <a:cubicBezTo>
                  <a:pt x="825270" y="1799347"/>
                  <a:pt x="677114" y="1651191"/>
                  <a:pt x="677114" y="1468431"/>
                </a:cubicBezTo>
                <a:lnTo>
                  <a:pt x="677114" y="569491"/>
                </a:lnTo>
                <a:close/>
                <a:moveTo>
                  <a:pt x="2886641" y="0"/>
                </a:moveTo>
                <a:lnTo>
                  <a:pt x="1100201" y="0"/>
                </a:lnTo>
                <a:cubicBezTo>
                  <a:pt x="917441" y="0"/>
                  <a:pt x="769285" y="148156"/>
                  <a:pt x="769285" y="330916"/>
                </a:cubicBezTo>
                <a:lnTo>
                  <a:pt x="769285" y="1382518"/>
                </a:lnTo>
                <a:cubicBezTo>
                  <a:pt x="769285" y="1565278"/>
                  <a:pt x="917441" y="1713434"/>
                  <a:pt x="1100201" y="1713434"/>
                </a:cubicBezTo>
                <a:lnTo>
                  <a:pt x="1923028" y="1713434"/>
                </a:lnTo>
                <a:cubicBezTo>
                  <a:pt x="2301032" y="1962656"/>
                  <a:pt x="2453037" y="2007378"/>
                  <a:pt x="3078958" y="2077967"/>
                </a:cubicBezTo>
                <a:cubicBezTo>
                  <a:pt x="2713759" y="1878758"/>
                  <a:pt x="2673367" y="1899957"/>
                  <a:pt x="2505887" y="1713434"/>
                </a:cubicBezTo>
                <a:lnTo>
                  <a:pt x="2886641" y="1713434"/>
                </a:lnTo>
                <a:cubicBezTo>
                  <a:pt x="3069401" y="1713434"/>
                  <a:pt x="3217557" y="1565278"/>
                  <a:pt x="3217557" y="1382518"/>
                </a:cubicBezTo>
                <a:lnTo>
                  <a:pt x="3217557" y="330916"/>
                </a:lnTo>
                <a:cubicBezTo>
                  <a:pt x="3217557" y="148156"/>
                  <a:pt x="3069401" y="0"/>
                  <a:pt x="288664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93" name="Teardrop 1">
            <a:extLst>
              <a:ext uri="{FF2B5EF4-FFF2-40B4-BE49-F238E27FC236}">
                <a16:creationId xmlns="" xmlns:a16="http://schemas.microsoft.com/office/drawing/2014/main" id="{45BBC696-75E7-44AB-A411-9B80C52FFE5A}"/>
              </a:ext>
            </a:extLst>
          </p:cNvPr>
          <p:cNvSpPr/>
          <p:nvPr/>
        </p:nvSpPr>
        <p:spPr>
          <a:xfrm rot="18805991">
            <a:off x="10126692" y="1539348"/>
            <a:ext cx="551843" cy="546086"/>
          </a:xfrm>
          <a:custGeom>
            <a:avLst/>
            <a:gdLst/>
            <a:ahLst/>
            <a:cxnLst/>
            <a:rect l="l" t="t" r="r" b="b"/>
            <a:pathLst>
              <a:path w="1807241" h="1788383">
                <a:moveTo>
                  <a:pt x="712876" y="1117592"/>
                </a:moveTo>
                <a:cubicBezTo>
                  <a:pt x="771173" y="1181828"/>
                  <a:pt x="811089" y="1255910"/>
                  <a:pt x="847925" y="1348018"/>
                </a:cubicBezTo>
                <a:cubicBezTo>
                  <a:pt x="814544" y="1418896"/>
                  <a:pt x="753893" y="1474052"/>
                  <a:pt x="679064" y="1498332"/>
                </a:cubicBezTo>
                <a:lnTo>
                  <a:pt x="308226" y="1106637"/>
                </a:lnTo>
                <a:cubicBezTo>
                  <a:pt x="336560" y="1033247"/>
                  <a:pt x="394949" y="975701"/>
                  <a:pt x="467546" y="946245"/>
                </a:cubicBezTo>
                <a:cubicBezTo>
                  <a:pt x="577903" y="998968"/>
                  <a:pt x="654580" y="1053357"/>
                  <a:pt x="712876" y="1117592"/>
                </a:cubicBezTo>
                <a:close/>
                <a:moveTo>
                  <a:pt x="1038527" y="398886"/>
                </a:moveTo>
                <a:lnTo>
                  <a:pt x="1405560" y="786562"/>
                </a:lnTo>
                <a:cubicBezTo>
                  <a:pt x="1374476" y="799049"/>
                  <a:pt x="1340402" y="804299"/>
                  <a:pt x="1305054" y="803332"/>
                </a:cubicBezTo>
                <a:lnTo>
                  <a:pt x="1008167" y="795212"/>
                </a:lnTo>
                <a:lnTo>
                  <a:pt x="1016288" y="498325"/>
                </a:lnTo>
                <a:cubicBezTo>
                  <a:pt x="1017255" y="462976"/>
                  <a:pt x="1024360" y="429240"/>
                  <a:pt x="1038527" y="398886"/>
                </a:cubicBezTo>
                <a:close/>
                <a:moveTo>
                  <a:pt x="1097925" y="218888"/>
                </a:moveTo>
                <a:cubicBezTo>
                  <a:pt x="992582" y="279303"/>
                  <a:pt x="921871" y="392886"/>
                  <a:pt x="921053" y="523256"/>
                </a:cubicBezTo>
                <a:lnTo>
                  <a:pt x="919136" y="828763"/>
                </a:lnTo>
                <a:lnTo>
                  <a:pt x="830924" y="915875"/>
                </a:lnTo>
                <a:lnTo>
                  <a:pt x="525417" y="913958"/>
                </a:lnTo>
                <a:cubicBezTo>
                  <a:pt x="403891" y="913196"/>
                  <a:pt x="296188" y="973343"/>
                  <a:pt x="234366" y="1067831"/>
                </a:cubicBezTo>
                <a:lnTo>
                  <a:pt x="710285" y="1570519"/>
                </a:lnTo>
                <a:cubicBezTo>
                  <a:pt x="811872" y="1510375"/>
                  <a:pt x="878808" y="1399439"/>
                  <a:pt x="879603" y="1272618"/>
                </a:cubicBezTo>
                <a:lnTo>
                  <a:pt x="881520" y="967111"/>
                </a:lnTo>
                <a:lnTo>
                  <a:pt x="969732" y="879999"/>
                </a:lnTo>
                <a:lnTo>
                  <a:pt x="1275239" y="881916"/>
                </a:lnTo>
                <a:cubicBezTo>
                  <a:pt x="1400271" y="882701"/>
                  <a:pt x="1510670" y="819011"/>
                  <a:pt x="1573529" y="721242"/>
                </a:cubicBezTo>
                <a:close/>
                <a:moveTo>
                  <a:pt x="1162945" y="27894"/>
                </a:moveTo>
                <a:lnTo>
                  <a:pt x="1782798" y="682611"/>
                </a:lnTo>
                <a:cubicBezTo>
                  <a:pt x="1816692" y="718411"/>
                  <a:pt x="1815147" y="774907"/>
                  <a:pt x="1779347" y="808801"/>
                </a:cubicBezTo>
                <a:cubicBezTo>
                  <a:pt x="1743547" y="842694"/>
                  <a:pt x="1687050" y="841149"/>
                  <a:pt x="1653157" y="805349"/>
                </a:cubicBezTo>
                <a:lnTo>
                  <a:pt x="1644015" y="795693"/>
                </a:lnTo>
                <a:cubicBezTo>
                  <a:pt x="1561789" y="910282"/>
                  <a:pt x="1426630" y="983636"/>
                  <a:pt x="1274606" y="982683"/>
                </a:cubicBezTo>
                <a:lnTo>
                  <a:pt x="980378" y="980836"/>
                </a:lnTo>
                <a:lnTo>
                  <a:pt x="980378" y="1270380"/>
                </a:lnTo>
                <a:cubicBezTo>
                  <a:pt x="980378" y="1427425"/>
                  <a:pt x="901198" y="1565976"/>
                  <a:pt x="779756" y="1647056"/>
                </a:cubicBezTo>
                <a:cubicBezTo>
                  <a:pt x="807405" y="1681913"/>
                  <a:pt x="803595" y="1732594"/>
                  <a:pt x="770486" y="1763941"/>
                </a:cubicBezTo>
                <a:cubicBezTo>
                  <a:pt x="734686" y="1797834"/>
                  <a:pt x="678189" y="1796289"/>
                  <a:pt x="644296" y="1760489"/>
                </a:cubicBezTo>
                <a:lnTo>
                  <a:pt x="24442" y="1105772"/>
                </a:lnTo>
                <a:cubicBezTo>
                  <a:pt x="-9451" y="1069973"/>
                  <a:pt x="-7906" y="1013476"/>
                  <a:pt x="27894" y="979583"/>
                </a:cubicBezTo>
                <a:cubicBezTo>
                  <a:pt x="63694" y="945689"/>
                  <a:pt x="120190" y="947235"/>
                  <a:pt x="154084" y="983034"/>
                </a:cubicBezTo>
                <a:lnTo>
                  <a:pt x="163237" y="992702"/>
                </a:lnTo>
                <a:cubicBezTo>
                  <a:pt x="244774" y="882877"/>
                  <a:pt x="375836" y="813180"/>
                  <a:pt x="523178" y="813180"/>
                </a:cubicBezTo>
                <a:lnTo>
                  <a:pt x="818460" y="813180"/>
                </a:lnTo>
                <a:lnTo>
                  <a:pt x="820284" y="522622"/>
                </a:lnTo>
                <a:cubicBezTo>
                  <a:pt x="821285" y="363119"/>
                  <a:pt x="903845" y="223207"/>
                  <a:pt x="1028952" y="143673"/>
                </a:cubicBezTo>
                <a:cubicBezTo>
                  <a:pt x="999689" y="108599"/>
                  <a:pt x="1002953" y="56445"/>
                  <a:pt x="1036755" y="24443"/>
                </a:cubicBezTo>
                <a:cubicBezTo>
                  <a:pt x="1072555" y="-9451"/>
                  <a:pt x="1129052" y="-7906"/>
                  <a:pt x="1162945" y="278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94" name="Rectangle 130">
            <a:extLst>
              <a:ext uri="{FF2B5EF4-FFF2-40B4-BE49-F238E27FC236}">
                <a16:creationId xmlns="" xmlns:a16="http://schemas.microsoft.com/office/drawing/2014/main" id="{F7759672-254A-46D2-98DF-B919494C603A}"/>
              </a:ext>
            </a:extLst>
          </p:cNvPr>
          <p:cNvSpPr/>
          <p:nvPr/>
        </p:nvSpPr>
        <p:spPr>
          <a:xfrm>
            <a:off x="10932820" y="1539414"/>
            <a:ext cx="544577" cy="547049"/>
          </a:xfrm>
          <a:custGeom>
            <a:avLst/>
            <a:gdLst/>
            <a:ahLst/>
            <a:cxnLst/>
            <a:rect l="l" t="t" r="r" b="b"/>
            <a:pathLst>
              <a:path w="371900" h="373588">
                <a:moveTo>
                  <a:pt x="297080" y="129105"/>
                </a:moveTo>
                <a:lnTo>
                  <a:pt x="284273" y="219737"/>
                </a:lnTo>
                <a:lnTo>
                  <a:pt x="305496" y="219737"/>
                </a:lnTo>
                <a:lnTo>
                  <a:pt x="333001" y="129105"/>
                </a:lnTo>
                <a:close/>
                <a:moveTo>
                  <a:pt x="228265" y="129105"/>
                </a:moveTo>
                <a:lnTo>
                  <a:pt x="228265" y="219737"/>
                </a:lnTo>
                <a:lnTo>
                  <a:pt x="250807" y="219737"/>
                </a:lnTo>
                <a:lnTo>
                  <a:pt x="263614" y="129105"/>
                </a:lnTo>
                <a:close/>
                <a:moveTo>
                  <a:pt x="157021" y="129105"/>
                </a:moveTo>
                <a:lnTo>
                  <a:pt x="175826" y="219737"/>
                </a:lnTo>
                <a:lnTo>
                  <a:pt x="195129" y="219737"/>
                </a:lnTo>
                <a:lnTo>
                  <a:pt x="195129" y="129105"/>
                </a:lnTo>
                <a:close/>
                <a:moveTo>
                  <a:pt x="93087" y="129105"/>
                </a:moveTo>
                <a:lnTo>
                  <a:pt x="117372" y="219737"/>
                </a:lnTo>
                <a:lnTo>
                  <a:pt x="141984" y="219737"/>
                </a:lnTo>
                <a:lnTo>
                  <a:pt x="123179" y="129105"/>
                </a:lnTo>
                <a:close/>
                <a:moveTo>
                  <a:pt x="58494" y="0"/>
                </a:moveTo>
                <a:lnTo>
                  <a:pt x="84208" y="95969"/>
                </a:lnTo>
                <a:lnTo>
                  <a:pt x="354346" y="95969"/>
                </a:lnTo>
                <a:lnTo>
                  <a:pt x="354346" y="97437"/>
                </a:lnTo>
                <a:cubicBezTo>
                  <a:pt x="356087" y="96136"/>
                  <a:pt x="357928" y="96353"/>
                  <a:pt x="359747" y="96905"/>
                </a:cubicBezTo>
                <a:lnTo>
                  <a:pt x="360371" y="97095"/>
                </a:lnTo>
                <a:cubicBezTo>
                  <a:pt x="368954" y="99700"/>
                  <a:pt x="373801" y="108770"/>
                  <a:pt x="371196" y="117354"/>
                </a:cubicBezTo>
                <a:lnTo>
                  <a:pt x="333339" y="242097"/>
                </a:lnTo>
                <a:cubicBezTo>
                  <a:pt x="331591" y="247858"/>
                  <a:pt x="326929" y="251935"/>
                  <a:pt x="321206" y="252122"/>
                </a:cubicBezTo>
                <a:lnTo>
                  <a:pt x="321206" y="252873"/>
                </a:lnTo>
                <a:lnTo>
                  <a:pt x="313576" y="252873"/>
                </a:lnTo>
                <a:cubicBezTo>
                  <a:pt x="313378" y="253010"/>
                  <a:pt x="313229" y="252967"/>
                  <a:pt x="313080" y="252922"/>
                </a:cubicBezTo>
                <a:lnTo>
                  <a:pt x="312919" y="252873"/>
                </a:lnTo>
                <a:lnTo>
                  <a:pt x="126251" y="252873"/>
                </a:lnTo>
                <a:lnTo>
                  <a:pt x="133971" y="281687"/>
                </a:lnTo>
                <a:lnTo>
                  <a:pt x="321075" y="281687"/>
                </a:lnTo>
                <a:lnTo>
                  <a:pt x="321075" y="314823"/>
                </a:lnTo>
                <a:lnTo>
                  <a:pt x="318480" y="314823"/>
                </a:lnTo>
                <a:cubicBezTo>
                  <a:pt x="329614" y="318311"/>
                  <a:pt x="336414" y="328969"/>
                  <a:pt x="336414" y="341215"/>
                </a:cubicBezTo>
                <a:cubicBezTo>
                  <a:pt x="336414" y="359094"/>
                  <a:pt x="321920" y="373588"/>
                  <a:pt x="304041" y="373588"/>
                </a:cubicBezTo>
                <a:cubicBezTo>
                  <a:pt x="286162" y="373588"/>
                  <a:pt x="271668" y="359094"/>
                  <a:pt x="271668" y="341215"/>
                </a:cubicBezTo>
                <a:cubicBezTo>
                  <a:pt x="271668" y="328969"/>
                  <a:pt x="278468" y="318311"/>
                  <a:pt x="289602" y="314823"/>
                </a:cubicBezTo>
                <a:lnTo>
                  <a:pt x="142850" y="314823"/>
                </a:lnTo>
                <a:lnTo>
                  <a:pt x="143397" y="316865"/>
                </a:lnTo>
                <a:cubicBezTo>
                  <a:pt x="151629" y="321811"/>
                  <a:pt x="156401" y="330956"/>
                  <a:pt x="156401" y="341215"/>
                </a:cubicBezTo>
                <a:cubicBezTo>
                  <a:pt x="156401" y="359094"/>
                  <a:pt x="141907" y="373588"/>
                  <a:pt x="124028" y="373588"/>
                </a:cubicBezTo>
                <a:cubicBezTo>
                  <a:pt x="106149" y="373588"/>
                  <a:pt x="91655" y="359094"/>
                  <a:pt x="91655" y="341215"/>
                </a:cubicBezTo>
                <a:cubicBezTo>
                  <a:pt x="91655" y="329356"/>
                  <a:pt x="98032" y="318986"/>
                  <a:pt x="108649" y="315212"/>
                </a:cubicBezTo>
                <a:lnTo>
                  <a:pt x="33542" y="34909"/>
                </a:lnTo>
                <a:lnTo>
                  <a:pt x="0" y="34909"/>
                </a:lnTo>
                <a:lnTo>
                  <a:pt x="0" y="1773"/>
                </a:lnTo>
                <a:lnTo>
                  <a:pt x="51879" y="177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95" name="Right Triangle 17">
            <a:extLst>
              <a:ext uri="{FF2B5EF4-FFF2-40B4-BE49-F238E27FC236}">
                <a16:creationId xmlns="" xmlns:a16="http://schemas.microsoft.com/office/drawing/2014/main" id="{5B989D8F-E127-48E7-B329-C52CA522C191}"/>
              </a:ext>
            </a:extLst>
          </p:cNvPr>
          <p:cNvSpPr>
            <a:spLocks noChangeAspect="1"/>
          </p:cNvSpPr>
          <p:nvPr/>
        </p:nvSpPr>
        <p:spPr>
          <a:xfrm>
            <a:off x="9363473" y="4578026"/>
            <a:ext cx="478148" cy="569324"/>
          </a:xfrm>
          <a:custGeom>
            <a:avLst/>
            <a:gdLst/>
            <a:ahLst/>
            <a:cxnLst/>
            <a:rect l="l" t="t" r="r" b="b"/>
            <a:pathLst>
              <a:path w="2721114" h="3240000">
                <a:moveTo>
                  <a:pt x="1999321" y="2603448"/>
                </a:moveTo>
                <a:lnTo>
                  <a:pt x="1999321" y="2772810"/>
                </a:lnTo>
                <a:lnTo>
                  <a:pt x="2528507" y="2772810"/>
                </a:lnTo>
                <a:lnTo>
                  <a:pt x="2528507" y="2603448"/>
                </a:lnTo>
                <a:close/>
                <a:moveTo>
                  <a:pt x="2263914" y="2230929"/>
                </a:moveTo>
                <a:cubicBezTo>
                  <a:pt x="2516419" y="2230929"/>
                  <a:pt x="2721114" y="2435624"/>
                  <a:pt x="2721114" y="2688129"/>
                </a:cubicBezTo>
                <a:cubicBezTo>
                  <a:pt x="2721114" y="2940634"/>
                  <a:pt x="2516419" y="3145329"/>
                  <a:pt x="2263914" y="3145329"/>
                </a:cubicBezTo>
                <a:cubicBezTo>
                  <a:pt x="2011409" y="3145329"/>
                  <a:pt x="1806714" y="2940634"/>
                  <a:pt x="1806714" y="2688129"/>
                </a:cubicBezTo>
                <a:cubicBezTo>
                  <a:pt x="1806714" y="2435624"/>
                  <a:pt x="2011409" y="2230929"/>
                  <a:pt x="2263914" y="2230929"/>
                </a:cubicBezTo>
                <a:close/>
                <a:moveTo>
                  <a:pt x="1576134" y="17032"/>
                </a:moveTo>
                <a:lnTo>
                  <a:pt x="2276728" y="17032"/>
                </a:lnTo>
                <a:lnTo>
                  <a:pt x="2276728" y="17033"/>
                </a:lnTo>
                <a:lnTo>
                  <a:pt x="1576135" y="17033"/>
                </a:lnTo>
                <a:close/>
                <a:moveTo>
                  <a:pt x="0" y="17032"/>
                </a:moveTo>
                <a:lnTo>
                  <a:pt x="1321887" y="17032"/>
                </a:lnTo>
                <a:lnTo>
                  <a:pt x="1321887" y="996125"/>
                </a:lnTo>
                <a:lnTo>
                  <a:pt x="2276728" y="996125"/>
                </a:lnTo>
                <a:lnTo>
                  <a:pt x="2276728" y="2160187"/>
                </a:lnTo>
                <a:cubicBezTo>
                  <a:pt x="1979345" y="2161001"/>
                  <a:pt x="1738579" y="2402384"/>
                  <a:pt x="1738579" y="2700000"/>
                </a:cubicBezTo>
                <a:cubicBezTo>
                  <a:pt x="1738579" y="2997617"/>
                  <a:pt x="1979345" y="3238999"/>
                  <a:pt x="2276728" y="3239814"/>
                </a:cubicBezTo>
                <a:lnTo>
                  <a:pt x="2276728" y="3240000"/>
                </a:lnTo>
                <a:lnTo>
                  <a:pt x="0" y="3240000"/>
                </a:lnTo>
                <a:close/>
                <a:moveTo>
                  <a:pt x="1436085" y="0"/>
                </a:moveTo>
                <a:lnTo>
                  <a:pt x="2287664" y="888809"/>
                </a:lnTo>
                <a:lnTo>
                  <a:pt x="1436085" y="88880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96" name="Right Triangle 17">
            <a:extLst>
              <a:ext uri="{FF2B5EF4-FFF2-40B4-BE49-F238E27FC236}">
                <a16:creationId xmlns="" xmlns:a16="http://schemas.microsoft.com/office/drawing/2014/main" id="{D61B263F-9E2B-4D6D-AE92-C6B011C62C98}"/>
              </a:ext>
            </a:extLst>
          </p:cNvPr>
          <p:cNvSpPr>
            <a:spLocks noChangeAspect="1"/>
          </p:cNvSpPr>
          <p:nvPr/>
        </p:nvSpPr>
        <p:spPr>
          <a:xfrm>
            <a:off x="8488431" y="4578026"/>
            <a:ext cx="478148" cy="569324"/>
          </a:xfrm>
          <a:custGeom>
            <a:avLst/>
            <a:gdLst/>
            <a:ahLst/>
            <a:cxnLst/>
            <a:rect l="l" t="t" r="r" b="b"/>
            <a:pathLst>
              <a:path w="2721114" h="3240000">
                <a:moveTo>
                  <a:pt x="2179233" y="2431577"/>
                </a:moveTo>
                <a:lnTo>
                  <a:pt x="2179233" y="2611489"/>
                </a:lnTo>
                <a:lnTo>
                  <a:pt x="1999321" y="2611489"/>
                </a:lnTo>
                <a:lnTo>
                  <a:pt x="1999321" y="2780851"/>
                </a:lnTo>
                <a:lnTo>
                  <a:pt x="2179233" y="2780851"/>
                </a:lnTo>
                <a:lnTo>
                  <a:pt x="2179233" y="2960763"/>
                </a:lnTo>
                <a:lnTo>
                  <a:pt x="2348595" y="2960763"/>
                </a:lnTo>
                <a:lnTo>
                  <a:pt x="2348595" y="2780851"/>
                </a:lnTo>
                <a:lnTo>
                  <a:pt x="2528507" y="2780851"/>
                </a:lnTo>
                <a:lnTo>
                  <a:pt x="2528507" y="2611489"/>
                </a:lnTo>
                <a:lnTo>
                  <a:pt x="2348595" y="2611489"/>
                </a:lnTo>
                <a:lnTo>
                  <a:pt x="2348595" y="2431577"/>
                </a:lnTo>
                <a:close/>
                <a:moveTo>
                  <a:pt x="2263914" y="2238970"/>
                </a:moveTo>
                <a:cubicBezTo>
                  <a:pt x="2516419" y="2238970"/>
                  <a:pt x="2721114" y="2443665"/>
                  <a:pt x="2721114" y="2696170"/>
                </a:cubicBezTo>
                <a:cubicBezTo>
                  <a:pt x="2721114" y="2948675"/>
                  <a:pt x="2516419" y="3153370"/>
                  <a:pt x="2263914" y="3153370"/>
                </a:cubicBezTo>
                <a:cubicBezTo>
                  <a:pt x="2011409" y="3153370"/>
                  <a:pt x="1806714" y="2948675"/>
                  <a:pt x="1806714" y="2696170"/>
                </a:cubicBezTo>
                <a:cubicBezTo>
                  <a:pt x="1806714" y="2443665"/>
                  <a:pt x="2011409" y="2238970"/>
                  <a:pt x="2263914" y="2238970"/>
                </a:cubicBezTo>
                <a:close/>
                <a:moveTo>
                  <a:pt x="1576134" y="17032"/>
                </a:moveTo>
                <a:lnTo>
                  <a:pt x="2276728" y="17032"/>
                </a:lnTo>
                <a:lnTo>
                  <a:pt x="2276728" y="17033"/>
                </a:lnTo>
                <a:lnTo>
                  <a:pt x="1576135" y="17033"/>
                </a:lnTo>
                <a:close/>
                <a:moveTo>
                  <a:pt x="0" y="17032"/>
                </a:moveTo>
                <a:lnTo>
                  <a:pt x="1321887" y="17032"/>
                </a:lnTo>
                <a:lnTo>
                  <a:pt x="1321887" y="996125"/>
                </a:lnTo>
                <a:lnTo>
                  <a:pt x="2276728" y="996125"/>
                </a:lnTo>
                <a:lnTo>
                  <a:pt x="2276728" y="2160187"/>
                </a:lnTo>
                <a:cubicBezTo>
                  <a:pt x="1979345" y="2161001"/>
                  <a:pt x="1738579" y="2402384"/>
                  <a:pt x="1738579" y="2700000"/>
                </a:cubicBezTo>
                <a:cubicBezTo>
                  <a:pt x="1738579" y="2997617"/>
                  <a:pt x="1979345" y="3238999"/>
                  <a:pt x="2276728" y="3239814"/>
                </a:cubicBezTo>
                <a:lnTo>
                  <a:pt x="2276728" y="3240000"/>
                </a:lnTo>
                <a:lnTo>
                  <a:pt x="0" y="3240000"/>
                </a:lnTo>
                <a:close/>
                <a:moveTo>
                  <a:pt x="1436085" y="0"/>
                </a:moveTo>
                <a:lnTo>
                  <a:pt x="2287664" y="888809"/>
                </a:lnTo>
                <a:lnTo>
                  <a:pt x="1436085" y="88880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97" name="Right Triangle 17">
            <a:extLst>
              <a:ext uri="{FF2B5EF4-FFF2-40B4-BE49-F238E27FC236}">
                <a16:creationId xmlns="" xmlns:a16="http://schemas.microsoft.com/office/drawing/2014/main" id="{5E5AE7B0-988E-44BF-89EA-013033086F96}"/>
              </a:ext>
            </a:extLst>
          </p:cNvPr>
          <p:cNvSpPr>
            <a:spLocks noChangeAspect="1"/>
          </p:cNvSpPr>
          <p:nvPr/>
        </p:nvSpPr>
        <p:spPr>
          <a:xfrm>
            <a:off x="10238515" y="4578026"/>
            <a:ext cx="478148" cy="569324"/>
          </a:xfrm>
          <a:custGeom>
            <a:avLst/>
            <a:gdLst/>
            <a:ahLst/>
            <a:cxnLst/>
            <a:rect l="l" t="t" r="r" b="b"/>
            <a:pathLst>
              <a:path w="2721114" h="3240000">
                <a:moveTo>
                  <a:pt x="2136698" y="2449196"/>
                </a:moveTo>
                <a:lnTo>
                  <a:pt x="2016940" y="2568954"/>
                </a:lnTo>
                <a:lnTo>
                  <a:pt x="2144156" y="2696170"/>
                </a:lnTo>
                <a:lnTo>
                  <a:pt x="2016940" y="2823386"/>
                </a:lnTo>
                <a:lnTo>
                  <a:pt x="2136698" y="2943144"/>
                </a:lnTo>
                <a:lnTo>
                  <a:pt x="2263914" y="2815928"/>
                </a:lnTo>
                <a:lnTo>
                  <a:pt x="2391130" y="2943144"/>
                </a:lnTo>
                <a:lnTo>
                  <a:pt x="2510888" y="2823386"/>
                </a:lnTo>
                <a:lnTo>
                  <a:pt x="2383672" y="2696170"/>
                </a:lnTo>
                <a:lnTo>
                  <a:pt x="2510888" y="2568954"/>
                </a:lnTo>
                <a:lnTo>
                  <a:pt x="2391130" y="2449196"/>
                </a:lnTo>
                <a:lnTo>
                  <a:pt x="2263914" y="2576412"/>
                </a:lnTo>
                <a:close/>
                <a:moveTo>
                  <a:pt x="2263914" y="2238970"/>
                </a:moveTo>
                <a:cubicBezTo>
                  <a:pt x="2516419" y="2238970"/>
                  <a:pt x="2721114" y="2443665"/>
                  <a:pt x="2721114" y="2696170"/>
                </a:cubicBezTo>
                <a:cubicBezTo>
                  <a:pt x="2721114" y="2948675"/>
                  <a:pt x="2516419" y="3153370"/>
                  <a:pt x="2263914" y="3153370"/>
                </a:cubicBezTo>
                <a:cubicBezTo>
                  <a:pt x="2011409" y="3153370"/>
                  <a:pt x="1806714" y="2948675"/>
                  <a:pt x="1806714" y="2696170"/>
                </a:cubicBezTo>
                <a:cubicBezTo>
                  <a:pt x="1806714" y="2443665"/>
                  <a:pt x="2011409" y="2238970"/>
                  <a:pt x="2263914" y="2238970"/>
                </a:cubicBezTo>
                <a:close/>
                <a:moveTo>
                  <a:pt x="1576134" y="17032"/>
                </a:moveTo>
                <a:lnTo>
                  <a:pt x="2276728" y="17032"/>
                </a:lnTo>
                <a:lnTo>
                  <a:pt x="2276728" y="17033"/>
                </a:lnTo>
                <a:lnTo>
                  <a:pt x="1576135" y="17033"/>
                </a:lnTo>
                <a:close/>
                <a:moveTo>
                  <a:pt x="0" y="17032"/>
                </a:moveTo>
                <a:lnTo>
                  <a:pt x="1321887" y="17032"/>
                </a:lnTo>
                <a:lnTo>
                  <a:pt x="1321887" y="996125"/>
                </a:lnTo>
                <a:lnTo>
                  <a:pt x="2276728" y="996125"/>
                </a:lnTo>
                <a:lnTo>
                  <a:pt x="2276728" y="2160187"/>
                </a:lnTo>
                <a:cubicBezTo>
                  <a:pt x="1979345" y="2161001"/>
                  <a:pt x="1738579" y="2402384"/>
                  <a:pt x="1738579" y="2700000"/>
                </a:cubicBezTo>
                <a:cubicBezTo>
                  <a:pt x="1738579" y="2997617"/>
                  <a:pt x="1979345" y="3238999"/>
                  <a:pt x="2276728" y="3239814"/>
                </a:cubicBezTo>
                <a:lnTo>
                  <a:pt x="2276728" y="3240000"/>
                </a:lnTo>
                <a:lnTo>
                  <a:pt x="0" y="3240000"/>
                </a:lnTo>
                <a:close/>
                <a:moveTo>
                  <a:pt x="1436085" y="0"/>
                </a:moveTo>
                <a:lnTo>
                  <a:pt x="2287664" y="888809"/>
                </a:lnTo>
                <a:lnTo>
                  <a:pt x="1436085" y="88880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98" name="Oval 44">
            <a:extLst>
              <a:ext uri="{FF2B5EF4-FFF2-40B4-BE49-F238E27FC236}">
                <a16:creationId xmlns="" xmlns:a16="http://schemas.microsoft.com/office/drawing/2014/main" id="{94195A6D-E3B2-4E10-BD54-AC5E4FED7A15}"/>
              </a:ext>
            </a:extLst>
          </p:cNvPr>
          <p:cNvSpPr>
            <a:spLocks noChangeAspect="1"/>
          </p:cNvSpPr>
          <p:nvPr/>
        </p:nvSpPr>
        <p:spPr>
          <a:xfrm>
            <a:off x="11113556" y="4578026"/>
            <a:ext cx="478148" cy="569324"/>
          </a:xfrm>
          <a:custGeom>
            <a:avLst/>
            <a:gdLst/>
            <a:ahLst/>
            <a:cxnLst/>
            <a:rect l="l" t="t" r="r" b="b"/>
            <a:pathLst>
              <a:path w="2721114" h="3240000">
                <a:moveTo>
                  <a:pt x="2519839" y="2469622"/>
                </a:moveTo>
                <a:lnTo>
                  <a:pt x="2201779" y="2787682"/>
                </a:lnTo>
                <a:lnTo>
                  <a:pt x="2003023" y="2588926"/>
                </a:lnTo>
                <a:lnTo>
                  <a:pt x="1901669" y="2690281"/>
                </a:lnTo>
                <a:lnTo>
                  <a:pt x="2203868" y="2992480"/>
                </a:lnTo>
                <a:lnTo>
                  <a:pt x="2305222" y="2891125"/>
                </a:lnTo>
                <a:lnTo>
                  <a:pt x="2303133" y="2889037"/>
                </a:lnTo>
                <a:lnTo>
                  <a:pt x="2621194" y="2570977"/>
                </a:lnTo>
                <a:close/>
                <a:moveTo>
                  <a:pt x="2263914" y="2238970"/>
                </a:moveTo>
                <a:cubicBezTo>
                  <a:pt x="2516419" y="2238970"/>
                  <a:pt x="2721114" y="2443665"/>
                  <a:pt x="2721114" y="2696170"/>
                </a:cubicBezTo>
                <a:cubicBezTo>
                  <a:pt x="2721114" y="2948675"/>
                  <a:pt x="2516419" y="3153370"/>
                  <a:pt x="2263914" y="3153370"/>
                </a:cubicBezTo>
                <a:cubicBezTo>
                  <a:pt x="2011409" y="3153370"/>
                  <a:pt x="1806714" y="2948675"/>
                  <a:pt x="1806714" y="2696170"/>
                </a:cubicBezTo>
                <a:cubicBezTo>
                  <a:pt x="1806714" y="2443665"/>
                  <a:pt x="2011409" y="2238970"/>
                  <a:pt x="2263914" y="2238970"/>
                </a:cubicBezTo>
                <a:close/>
                <a:moveTo>
                  <a:pt x="1576134" y="17032"/>
                </a:moveTo>
                <a:lnTo>
                  <a:pt x="2276728" y="17032"/>
                </a:lnTo>
                <a:lnTo>
                  <a:pt x="2276728" y="17033"/>
                </a:lnTo>
                <a:lnTo>
                  <a:pt x="1576135" y="17033"/>
                </a:lnTo>
                <a:close/>
                <a:moveTo>
                  <a:pt x="0" y="17032"/>
                </a:moveTo>
                <a:lnTo>
                  <a:pt x="1321887" y="17032"/>
                </a:lnTo>
                <a:lnTo>
                  <a:pt x="1321887" y="996125"/>
                </a:lnTo>
                <a:lnTo>
                  <a:pt x="2276728" y="996125"/>
                </a:lnTo>
                <a:lnTo>
                  <a:pt x="2276728" y="2160187"/>
                </a:lnTo>
                <a:cubicBezTo>
                  <a:pt x="1979345" y="2161001"/>
                  <a:pt x="1738579" y="2402384"/>
                  <a:pt x="1738579" y="2700000"/>
                </a:cubicBezTo>
                <a:cubicBezTo>
                  <a:pt x="1738579" y="2997617"/>
                  <a:pt x="1979345" y="3238999"/>
                  <a:pt x="2276728" y="3239814"/>
                </a:cubicBezTo>
                <a:lnTo>
                  <a:pt x="2276728" y="3240000"/>
                </a:lnTo>
                <a:lnTo>
                  <a:pt x="0" y="3240000"/>
                </a:lnTo>
                <a:close/>
                <a:moveTo>
                  <a:pt x="1436085" y="0"/>
                </a:moveTo>
                <a:lnTo>
                  <a:pt x="2287664" y="888809"/>
                </a:lnTo>
                <a:lnTo>
                  <a:pt x="1436085" y="88880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</p:spTree>
    <p:extLst>
      <p:ext uri="{BB962C8B-B14F-4D97-AF65-F5344CB8AC3E}">
        <p14:creationId xmlns:p14="http://schemas.microsoft.com/office/powerpoint/2010/main" val="313758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Fully Editable Icon Sets: B</a:t>
            </a:r>
          </a:p>
        </p:txBody>
      </p:sp>
      <p:sp>
        <p:nvSpPr>
          <p:cNvPr id="54" name="Freeform 47">
            <a:extLst>
              <a:ext uri="{FF2B5EF4-FFF2-40B4-BE49-F238E27FC236}">
                <a16:creationId xmlns="" xmlns:a16="http://schemas.microsoft.com/office/drawing/2014/main" id="{C23D3A46-4648-419A-831A-39A9EF5FA6C6}"/>
              </a:ext>
            </a:extLst>
          </p:cNvPr>
          <p:cNvSpPr>
            <a:spLocks noChangeAspect="1"/>
          </p:cNvSpPr>
          <p:nvPr/>
        </p:nvSpPr>
        <p:spPr>
          <a:xfrm>
            <a:off x="4430860" y="1410562"/>
            <a:ext cx="530134" cy="529812"/>
          </a:xfrm>
          <a:custGeom>
            <a:avLst/>
            <a:gdLst>
              <a:gd name="connsiteX0" fmla="*/ 790984 w 1901727"/>
              <a:gd name="connsiteY0" fmla="*/ 0 h 1985875"/>
              <a:gd name="connsiteX1" fmla="*/ 790984 w 1901727"/>
              <a:gd name="connsiteY1" fmla="*/ 0 h 1985875"/>
              <a:gd name="connsiteX2" fmla="*/ 1026596 w 1901727"/>
              <a:gd name="connsiteY2" fmla="*/ 5610 h 1985875"/>
              <a:gd name="connsiteX3" fmla="*/ 1020986 w 1901727"/>
              <a:gd name="connsiteY3" fmla="*/ 493664 h 1985875"/>
              <a:gd name="connsiteX4" fmla="*/ 1172451 w 1901727"/>
              <a:gd name="connsiteY4" fmla="*/ 605860 h 1985875"/>
              <a:gd name="connsiteX5" fmla="*/ 1357575 w 1901727"/>
              <a:gd name="connsiteY5" fmla="*/ 403907 h 1985875"/>
              <a:gd name="connsiteX6" fmla="*/ 1901727 w 1901727"/>
              <a:gd name="connsiteY6" fmla="*/ 1924167 h 1985875"/>
              <a:gd name="connsiteX7" fmla="*/ 992937 w 1901727"/>
              <a:gd name="connsiteY7" fmla="*/ 1480991 h 1985875"/>
              <a:gd name="connsiteX8" fmla="*/ 1054645 w 1901727"/>
              <a:gd name="connsiteY8" fmla="*/ 1121963 h 1985875"/>
              <a:gd name="connsiteX9" fmla="*/ 1088304 w 1901727"/>
              <a:gd name="connsiteY9" fmla="*/ 757325 h 1985875"/>
              <a:gd name="connsiteX10" fmla="*/ 925619 w 1901727"/>
              <a:gd name="connsiteY10" fmla="*/ 633909 h 1985875"/>
              <a:gd name="connsiteX11" fmla="*/ 729276 w 1901727"/>
              <a:gd name="connsiteY11" fmla="*/ 751715 h 1985875"/>
              <a:gd name="connsiteX12" fmla="*/ 740495 w 1901727"/>
              <a:gd name="connsiteY12" fmla="*/ 1161232 h 1985875"/>
              <a:gd name="connsiteX13" fmla="*/ 785374 w 1901727"/>
              <a:gd name="connsiteY13" fmla="*/ 1509040 h 1985875"/>
              <a:gd name="connsiteX14" fmla="*/ 0 w 1901727"/>
              <a:gd name="connsiteY14" fmla="*/ 1985875 h 1985875"/>
              <a:gd name="connsiteX15" fmla="*/ 437565 w 1901727"/>
              <a:gd name="connsiteY15" fmla="*/ 387077 h 1985875"/>
              <a:gd name="connsiteX16" fmla="*/ 650738 w 1901727"/>
              <a:gd name="connsiteY16" fmla="*/ 611470 h 1985875"/>
              <a:gd name="connsiteX17" fmla="*/ 813423 w 1901727"/>
              <a:gd name="connsiteY17" fmla="*/ 499274 h 1985875"/>
              <a:gd name="connsiteX18" fmla="*/ 790984 w 1901727"/>
              <a:gd name="connsiteY18" fmla="*/ 0 h 1985875"/>
              <a:gd name="connsiteX0" fmla="*/ 790984 w 1901727"/>
              <a:gd name="connsiteY0" fmla="*/ 0 h 1985875"/>
              <a:gd name="connsiteX1" fmla="*/ 790984 w 1901727"/>
              <a:gd name="connsiteY1" fmla="*/ 0 h 1985875"/>
              <a:gd name="connsiteX2" fmla="*/ 1026596 w 1901727"/>
              <a:gd name="connsiteY2" fmla="*/ 5610 h 1985875"/>
              <a:gd name="connsiteX3" fmla="*/ 1020986 w 1901727"/>
              <a:gd name="connsiteY3" fmla="*/ 493664 h 1985875"/>
              <a:gd name="connsiteX4" fmla="*/ 1172451 w 1901727"/>
              <a:gd name="connsiteY4" fmla="*/ 605860 h 1985875"/>
              <a:gd name="connsiteX5" fmla="*/ 1357575 w 1901727"/>
              <a:gd name="connsiteY5" fmla="*/ 403907 h 1985875"/>
              <a:gd name="connsiteX6" fmla="*/ 1901727 w 1901727"/>
              <a:gd name="connsiteY6" fmla="*/ 1924167 h 1985875"/>
              <a:gd name="connsiteX7" fmla="*/ 992937 w 1901727"/>
              <a:gd name="connsiteY7" fmla="*/ 1480991 h 1985875"/>
              <a:gd name="connsiteX8" fmla="*/ 1054645 w 1901727"/>
              <a:gd name="connsiteY8" fmla="*/ 1121963 h 1985875"/>
              <a:gd name="connsiteX9" fmla="*/ 1088304 w 1901727"/>
              <a:gd name="connsiteY9" fmla="*/ 757325 h 1985875"/>
              <a:gd name="connsiteX10" fmla="*/ 920009 w 1901727"/>
              <a:gd name="connsiteY10" fmla="*/ 611470 h 1985875"/>
              <a:gd name="connsiteX11" fmla="*/ 729276 w 1901727"/>
              <a:gd name="connsiteY11" fmla="*/ 751715 h 1985875"/>
              <a:gd name="connsiteX12" fmla="*/ 740495 w 1901727"/>
              <a:gd name="connsiteY12" fmla="*/ 1161232 h 1985875"/>
              <a:gd name="connsiteX13" fmla="*/ 785374 w 1901727"/>
              <a:gd name="connsiteY13" fmla="*/ 1509040 h 1985875"/>
              <a:gd name="connsiteX14" fmla="*/ 0 w 1901727"/>
              <a:gd name="connsiteY14" fmla="*/ 1985875 h 1985875"/>
              <a:gd name="connsiteX15" fmla="*/ 437565 w 1901727"/>
              <a:gd name="connsiteY15" fmla="*/ 387077 h 1985875"/>
              <a:gd name="connsiteX16" fmla="*/ 650738 w 1901727"/>
              <a:gd name="connsiteY16" fmla="*/ 611470 h 1985875"/>
              <a:gd name="connsiteX17" fmla="*/ 813423 w 1901727"/>
              <a:gd name="connsiteY17" fmla="*/ 499274 h 1985875"/>
              <a:gd name="connsiteX18" fmla="*/ 790984 w 1901727"/>
              <a:gd name="connsiteY18" fmla="*/ 0 h 1985875"/>
              <a:gd name="connsiteX0" fmla="*/ 790984 w 1901727"/>
              <a:gd name="connsiteY0" fmla="*/ 0 h 1985875"/>
              <a:gd name="connsiteX1" fmla="*/ 790984 w 1901727"/>
              <a:gd name="connsiteY1" fmla="*/ 0 h 1985875"/>
              <a:gd name="connsiteX2" fmla="*/ 1026596 w 1901727"/>
              <a:gd name="connsiteY2" fmla="*/ 5610 h 1985875"/>
              <a:gd name="connsiteX3" fmla="*/ 1020986 w 1901727"/>
              <a:gd name="connsiteY3" fmla="*/ 493664 h 1985875"/>
              <a:gd name="connsiteX4" fmla="*/ 1172451 w 1901727"/>
              <a:gd name="connsiteY4" fmla="*/ 605860 h 1985875"/>
              <a:gd name="connsiteX5" fmla="*/ 1357575 w 1901727"/>
              <a:gd name="connsiteY5" fmla="*/ 403907 h 1985875"/>
              <a:gd name="connsiteX6" fmla="*/ 1901727 w 1901727"/>
              <a:gd name="connsiteY6" fmla="*/ 1924167 h 1985875"/>
              <a:gd name="connsiteX7" fmla="*/ 992937 w 1901727"/>
              <a:gd name="connsiteY7" fmla="*/ 1480991 h 1985875"/>
              <a:gd name="connsiteX8" fmla="*/ 1054645 w 1901727"/>
              <a:gd name="connsiteY8" fmla="*/ 1121963 h 1985875"/>
              <a:gd name="connsiteX9" fmla="*/ 1088304 w 1901727"/>
              <a:gd name="connsiteY9" fmla="*/ 757325 h 1985875"/>
              <a:gd name="connsiteX10" fmla="*/ 920009 w 1901727"/>
              <a:gd name="connsiteY10" fmla="*/ 611470 h 1985875"/>
              <a:gd name="connsiteX11" fmla="*/ 729276 w 1901727"/>
              <a:gd name="connsiteY11" fmla="*/ 751715 h 1985875"/>
              <a:gd name="connsiteX12" fmla="*/ 740495 w 1901727"/>
              <a:gd name="connsiteY12" fmla="*/ 1161232 h 1985875"/>
              <a:gd name="connsiteX13" fmla="*/ 785374 w 1901727"/>
              <a:gd name="connsiteY13" fmla="*/ 1509040 h 1985875"/>
              <a:gd name="connsiteX14" fmla="*/ 0 w 1901727"/>
              <a:gd name="connsiteY14" fmla="*/ 1985875 h 1985875"/>
              <a:gd name="connsiteX15" fmla="*/ 437565 w 1901727"/>
              <a:gd name="connsiteY15" fmla="*/ 387077 h 1985875"/>
              <a:gd name="connsiteX16" fmla="*/ 650738 w 1901727"/>
              <a:gd name="connsiteY16" fmla="*/ 611470 h 1985875"/>
              <a:gd name="connsiteX17" fmla="*/ 813423 w 1901727"/>
              <a:gd name="connsiteY17" fmla="*/ 499274 h 1985875"/>
              <a:gd name="connsiteX18" fmla="*/ 790984 w 1901727"/>
              <a:gd name="connsiteY18" fmla="*/ 0 h 1985875"/>
              <a:gd name="connsiteX0" fmla="*/ 790984 w 1901727"/>
              <a:gd name="connsiteY0" fmla="*/ 0 h 1985875"/>
              <a:gd name="connsiteX1" fmla="*/ 790984 w 1901727"/>
              <a:gd name="connsiteY1" fmla="*/ 0 h 1985875"/>
              <a:gd name="connsiteX2" fmla="*/ 1026596 w 1901727"/>
              <a:gd name="connsiteY2" fmla="*/ 5610 h 1985875"/>
              <a:gd name="connsiteX3" fmla="*/ 1020986 w 1901727"/>
              <a:gd name="connsiteY3" fmla="*/ 493664 h 1985875"/>
              <a:gd name="connsiteX4" fmla="*/ 1172451 w 1901727"/>
              <a:gd name="connsiteY4" fmla="*/ 605860 h 1985875"/>
              <a:gd name="connsiteX5" fmla="*/ 1357575 w 1901727"/>
              <a:gd name="connsiteY5" fmla="*/ 403907 h 1985875"/>
              <a:gd name="connsiteX6" fmla="*/ 1901727 w 1901727"/>
              <a:gd name="connsiteY6" fmla="*/ 1924167 h 1985875"/>
              <a:gd name="connsiteX7" fmla="*/ 992937 w 1901727"/>
              <a:gd name="connsiteY7" fmla="*/ 1480991 h 1985875"/>
              <a:gd name="connsiteX8" fmla="*/ 1054645 w 1901727"/>
              <a:gd name="connsiteY8" fmla="*/ 1121963 h 1985875"/>
              <a:gd name="connsiteX9" fmla="*/ 1088304 w 1901727"/>
              <a:gd name="connsiteY9" fmla="*/ 757325 h 1985875"/>
              <a:gd name="connsiteX10" fmla="*/ 920009 w 1901727"/>
              <a:gd name="connsiteY10" fmla="*/ 611470 h 1985875"/>
              <a:gd name="connsiteX11" fmla="*/ 729276 w 1901727"/>
              <a:gd name="connsiteY11" fmla="*/ 751715 h 1985875"/>
              <a:gd name="connsiteX12" fmla="*/ 740495 w 1901727"/>
              <a:gd name="connsiteY12" fmla="*/ 1161232 h 1985875"/>
              <a:gd name="connsiteX13" fmla="*/ 785374 w 1901727"/>
              <a:gd name="connsiteY13" fmla="*/ 1509040 h 1985875"/>
              <a:gd name="connsiteX14" fmla="*/ 0 w 1901727"/>
              <a:gd name="connsiteY14" fmla="*/ 1985875 h 1985875"/>
              <a:gd name="connsiteX15" fmla="*/ 437565 w 1901727"/>
              <a:gd name="connsiteY15" fmla="*/ 387077 h 1985875"/>
              <a:gd name="connsiteX16" fmla="*/ 650738 w 1901727"/>
              <a:gd name="connsiteY16" fmla="*/ 611470 h 1985875"/>
              <a:gd name="connsiteX17" fmla="*/ 813423 w 1901727"/>
              <a:gd name="connsiteY17" fmla="*/ 499274 h 1985875"/>
              <a:gd name="connsiteX18" fmla="*/ 790984 w 1901727"/>
              <a:gd name="connsiteY18" fmla="*/ 0 h 1985875"/>
              <a:gd name="connsiteX0" fmla="*/ 790984 w 1901727"/>
              <a:gd name="connsiteY0" fmla="*/ 0 h 1985875"/>
              <a:gd name="connsiteX1" fmla="*/ 790984 w 1901727"/>
              <a:gd name="connsiteY1" fmla="*/ 0 h 1985875"/>
              <a:gd name="connsiteX2" fmla="*/ 1026596 w 1901727"/>
              <a:gd name="connsiteY2" fmla="*/ 5610 h 1985875"/>
              <a:gd name="connsiteX3" fmla="*/ 1020986 w 1901727"/>
              <a:gd name="connsiteY3" fmla="*/ 493664 h 1985875"/>
              <a:gd name="connsiteX4" fmla="*/ 1172451 w 1901727"/>
              <a:gd name="connsiteY4" fmla="*/ 605860 h 1985875"/>
              <a:gd name="connsiteX5" fmla="*/ 1351965 w 1901727"/>
              <a:gd name="connsiteY5" fmla="*/ 375858 h 1985875"/>
              <a:gd name="connsiteX6" fmla="*/ 1901727 w 1901727"/>
              <a:gd name="connsiteY6" fmla="*/ 1924167 h 1985875"/>
              <a:gd name="connsiteX7" fmla="*/ 992937 w 1901727"/>
              <a:gd name="connsiteY7" fmla="*/ 1480991 h 1985875"/>
              <a:gd name="connsiteX8" fmla="*/ 1054645 w 1901727"/>
              <a:gd name="connsiteY8" fmla="*/ 1121963 h 1985875"/>
              <a:gd name="connsiteX9" fmla="*/ 1088304 w 1901727"/>
              <a:gd name="connsiteY9" fmla="*/ 757325 h 1985875"/>
              <a:gd name="connsiteX10" fmla="*/ 920009 w 1901727"/>
              <a:gd name="connsiteY10" fmla="*/ 611470 h 1985875"/>
              <a:gd name="connsiteX11" fmla="*/ 729276 w 1901727"/>
              <a:gd name="connsiteY11" fmla="*/ 751715 h 1985875"/>
              <a:gd name="connsiteX12" fmla="*/ 740495 w 1901727"/>
              <a:gd name="connsiteY12" fmla="*/ 1161232 h 1985875"/>
              <a:gd name="connsiteX13" fmla="*/ 785374 w 1901727"/>
              <a:gd name="connsiteY13" fmla="*/ 1509040 h 1985875"/>
              <a:gd name="connsiteX14" fmla="*/ 0 w 1901727"/>
              <a:gd name="connsiteY14" fmla="*/ 1985875 h 1985875"/>
              <a:gd name="connsiteX15" fmla="*/ 437565 w 1901727"/>
              <a:gd name="connsiteY15" fmla="*/ 387077 h 1985875"/>
              <a:gd name="connsiteX16" fmla="*/ 650738 w 1901727"/>
              <a:gd name="connsiteY16" fmla="*/ 611470 h 1985875"/>
              <a:gd name="connsiteX17" fmla="*/ 813423 w 1901727"/>
              <a:gd name="connsiteY17" fmla="*/ 499274 h 1985875"/>
              <a:gd name="connsiteX18" fmla="*/ 790984 w 1901727"/>
              <a:gd name="connsiteY18" fmla="*/ 0 h 1985875"/>
              <a:gd name="connsiteX0" fmla="*/ 790984 w 1901727"/>
              <a:gd name="connsiteY0" fmla="*/ 0 h 1985875"/>
              <a:gd name="connsiteX1" fmla="*/ 790984 w 1901727"/>
              <a:gd name="connsiteY1" fmla="*/ 0 h 1985875"/>
              <a:gd name="connsiteX2" fmla="*/ 1026596 w 1901727"/>
              <a:gd name="connsiteY2" fmla="*/ 5610 h 1985875"/>
              <a:gd name="connsiteX3" fmla="*/ 1020986 w 1901727"/>
              <a:gd name="connsiteY3" fmla="*/ 493664 h 1985875"/>
              <a:gd name="connsiteX4" fmla="*/ 1172451 w 1901727"/>
              <a:gd name="connsiteY4" fmla="*/ 605860 h 1985875"/>
              <a:gd name="connsiteX5" fmla="*/ 1351965 w 1901727"/>
              <a:gd name="connsiteY5" fmla="*/ 375858 h 1985875"/>
              <a:gd name="connsiteX6" fmla="*/ 1901727 w 1901727"/>
              <a:gd name="connsiteY6" fmla="*/ 1924167 h 1985875"/>
              <a:gd name="connsiteX7" fmla="*/ 992937 w 1901727"/>
              <a:gd name="connsiteY7" fmla="*/ 1480991 h 1985875"/>
              <a:gd name="connsiteX8" fmla="*/ 1054645 w 1901727"/>
              <a:gd name="connsiteY8" fmla="*/ 1121963 h 1985875"/>
              <a:gd name="connsiteX9" fmla="*/ 1088304 w 1901727"/>
              <a:gd name="connsiteY9" fmla="*/ 757325 h 1985875"/>
              <a:gd name="connsiteX10" fmla="*/ 920009 w 1901727"/>
              <a:gd name="connsiteY10" fmla="*/ 611470 h 1985875"/>
              <a:gd name="connsiteX11" fmla="*/ 729276 w 1901727"/>
              <a:gd name="connsiteY11" fmla="*/ 751715 h 1985875"/>
              <a:gd name="connsiteX12" fmla="*/ 740495 w 1901727"/>
              <a:gd name="connsiteY12" fmla="*/ 1161232 h 1985875"/>
              <a:gd name="connsiteX13" fmla="*/ 785374 w 1901727"/>
              <a:gd name="connsiteY13" fmla="*/ 1509040 h 1985875"/>
              <a:gd name="connsiteX14" fmla="*/ 0 w 1901727"/>
              <a:gd name="connsiteY14" fmla="*/ 1985875 h 1985875"/>
              <a:gd name="connsiteX15" fmla="*/ 437565 w 1901727"/>
              <a:gd name="connsiteY15" fmla="*/ 387077 h 1985875"/>
              <a:gd name="connsiteX16" fmla="*/ 650738 w 1901727"/>
              <a:gd name="connsiteY16" fmla="*/ 611470 h 1985875"/>
              <a:gd name="connsiteX17" fmla="*/ 813423 w 1901727"/>
              <a:gd name="connsiteY17" fmla="*/ 499274 h 1985875"/>
              <a:gd name="connsiteX18" fmla="*/ 790984 w 1901727"/>
              <a:gd name="connsiteY18" fmla="*/ 0 h 1985875"/>
              <a:gd name="connsiteX0" fmla="*/ 790984 w 1901727"/>
              <a:gd name="connsiteY0" fmla="*/ 0 h 1985875"/>
              <a:gd name="connsiteX1" fmla="*/ 790984 w 1901727"/>
              <a:gd name="connsiteY1" fmla="*/ 0 h 1985875"/>
              <a:gd name="connsiteX2" fmla="*/ 1026596 w 1901727"/>
              <a:gd name="connsiteY2" fmla="*/ 5610 h 1985875"/>
              <a:gd name="connsiteX3" fmla="*/ 1020986 w 1901727"/>
              <a:gd name="connsiteY3" fmla="*/ 493664 h 1985875"/>
              <a:gd name="connsiteX4" fmla="*/ 1155622 w 1901727"/>
              <a:gd name="connsiteY4" fmla="*/ 572201 h 1985875"/>
              <a:gd name="connsiteX5" fmla="*/ 1351965 w 1901727"/>
              <a:gd name="connsiteY5" fmla="*/ 375858 h 1985875"/>
              <a:gd name="connsiteX6" fmla="*/ 1901727 w 1901727"/>
              <a:gd name="connsiteY6" fmla="*/ 1924167 h 1985875"/>
              <a:gd name="connsiteX7" fmla="*/ 992937 w 1901727"/>
              <a:gd name="connsiteY7" fmla="*/ 1480991 h 1985875"/>
              <a:gd name="connsiteX8" fmla="*/ 1054645 w 1901727"/>
              <a:gd name="connsiteY8" fmla="*/ 1121963 h 1985875"/>
              <a:gd name="connsiteX9" fmla="*/ 1088304 w 1901727"/>
              <a:gd name="connsiteY9" fmla="*/ 757325 h 1985875"/>
              <a:gd name="connsiteX10" fmla="*/ 920009 w 1901727"/>
              <a:gd name="connsiteY10" fmla="*/ 611470 h 1985875"/>
              <a:gd name="connsiteX11" fmla="*/ 729276 w 1901727"/>
              <a:gd name="connsiteY11" fmla="*/ 751715 h 1985875"/>
              <a:gd name="connsiteX12" fmla="*/ 740495 w 1901727"/>
              <a:gd name="connsiteY12" fmla="*/ 1161232 h 1985875"/>
              <a:gd name="connsiteX13" fmla="*/ 785374 w 1901727"/>
              <a:gd name="connsiteY13" fmla="*/ 1509040 h 1985875"/>
              <a:gd name="connsiteX14" fmla="*/ 0 w 1901727"/>
              <a:gd name="connsiteY14" fmla="*/ 1985875 h 1985875"/>
              <a:gd name="connsiteX15" fmla="*/ 437565 w 1901727"/>
              <a:gd name="connsiteY15" fmla="*/ 387077 h 1985875"/>
              <a:gd name="connsiteX16" fmla="*/ 650738 w 1901727"/>
              <a:gd name="connsiteY16" fmla="*/ 611470 h 1985875"/>
              <a:gd name="connsiteX17" fmla="*/ 813423 w 1901727"/>
              <a:gd name="connsiteY17" fmla="*/ 499274 h 1985875"/>
              <a:gd name="connsiteX18" fmla="*/ 790984 w 1901727"/>
              <a:gd name="connsiteY18" fmla="*/ 0 h 1985875"/>
              <a:gd name="connsiteX0" fmla="*/ 790984 w 1901727"/>
              <a:gd name="connsiteY0" fmla="*/ 0 h 1985875"/>
              <a:gd name="connsiteX1" fmla="*/ 790984 w 1901727"/>
              <a:gd name="connsiteY1" fmla="*/ 0 h 1985875"/>
              <a:gd name="connsiteX2" fmla="*/ 1026596 w 1901727"/>
              <a:gd name="connsiteY2" fmla="*/ 5610 h 1985875"/>
              <a:gd name="connsiteX3" fmla="*/ 1020986 w 1901727"/>
              <a:gd name="connsiteY3" fmla="*/ 493664 h 1985875"/>
              <a:gd name="connsiteX4" fmla="*/ 1155622 w 1901727"/>
              <a:gd name="connsiteY4" fmla="*/ 572201 h 1985875"/>
              <a:gd name="connsiteX5" fmla="*/ 1351965 w 1901727"/>
              <a:gd name="connsiteY5" fmla="*/ 375858 h 1985875"/>
              <a:gd name="connsiteX6" fmla="*/ 1901727 w 1901727"/>
              <a:gd name="connsiteY6" fmla="*/ 1924167 h 1985875"/>
              <a:gd name="connsiteX7" fmla="*/ 992937 w 1901727"/>
              <a:gd name="connsiteY7" fmla="*/ 1480991 h 1985875"/>
              <a:gd name="connsiteX8" fmla="*/ 1054645 w 1901727"/>
              <a:gd name="connsiteY8" fmla="*/ 1121963 h 1985875"/>
              <a:gd name="connsiteX9" fmla="*/ 1088304 w 1901727"/>
              <a:gd name="connsiteY9" fmla="*/ 757325 h 1985875"/>
              <a:gd name="connsiteX10" fmla="*/ 920009 w 1901727"/>
              <a:gd name="connsiteY10" fmla="*/ 611470 h 1985875"/>
              <a:gd name="connsiteX11" fmla="*/ 729276 w 1901727"/>
              <a:gd name="connsiteY11" fmla="*/ 751715 h 1985875"/>
              <a:gd name="connsiteX12" fmla="*/ 740495 w 1901727"/>
              <a:gd name="connsiteY12" fmla="*/ 1161232 h 1985875"/>
              <a:gd name="connsiteX13" fmla="*/ 785374 w 1901727"/>
              <a:gd name="connsiteY13" fmla="*/ 1509040 h 1985875"/>
              <a:gd name="connsiteX14" fmla="*/ 0 w 1901727"/>
              <a:gd name="connsiteY14" fmla="*/ 1985875 h 1985875"/>
              <a:gd name="connsiteX15" fmla="*/ 437565 w 1901727"/>
              <a:gd name="connsiteY15" fmla="*/ 387077 h 1985875"/>
              <a:gd name="connsiteX16" fmla="*/ 650738 w 1901727"/>
              <a:gd name="connsiteY16" fmla="*/ 611470 h 1985875"/>
              <a:gd name="connsiteX17" fmla="*/ 813423 w 1901727"/>
              <a:gd name="connsiteY17" fmla="*/ 499274 h 1985875"/>
              <a:gd name="connsiteX18" fmla="*/ 790984 w 1901727"/>
              <a:gd name="connsiteY18" fmla="*/ 0 h 1985875"/>
              <a:gd name="connsiteX0" fmla="*/ 790984 w 1901727"/>
              <a:gd name="connsiteY0" fmla="*/ 0 h 1985875"/>
              <a:gd name="connsiteX1" fmla="*/ 790984 w 1901727"/>
              <a:gd name="connsiteY1" fmla="*/ 0 h 1985875"/>
              <a:gd name="connsiteX2" fmla="*/ 1026596 w 1901727"/>
              <a:gd name="connsiteY2" fmla="*/ 5610 h 1985875"/>
              <a:gd name="connsiteX3" fmla="*/ 1020986 w 1901727"/>
              <a:gd name="connsiteY3" fmla="*/ 493664 h 1985875"/>
              <a:gd name="connsiteX4" fmla="*/ 1155622 w 1901727"/>
              <a:gd name="connsiteY4" fmla="*/ 572201 h 1985875"/>
              <a:gd name="connsiteX5" fmla="*/ 1351965 w 1901727"/>
              <a:gd name="connsiteY5" fmla="*/ 375858 h 1985875"/>
              <a:gd name="connsiteX6" fmla="*/ 1901727 w 1901727"/>
              <a:gd name="connsiteY6" fmla="*/ 1924167 h 1985875"/>
              <a:gd name="connsiteX7" fmla="*/ 992937 w 1901727"/>
              <a:gd name="connsiteY7" fmla="*/ 1480991 h 1985875"/>
              <a:gd name="connsiteX8" fmla="*/ 1054645 w 1901727"/>
              <a:gd name="connsiteY8" fmla="*/ 1121963 h 1985875"/>
              <a:gd name="connsiteX9" fmla="*/ 1088304 w 1901727"/>
              <a:gd name="connsiteY9" fmla="*/ 757325 h 1985875"/>
              <a:gd name="connsiteX10" fmla="*/ 920009 w 1901727"/>
              <a:gd name="connsiteY10" fmla="*/ 611470 h 1985875"/>
              <a:gd name="connsiteX11" fmla="*/ 729276 w 1901727"/>
              <a:gd name="connsiteY11" fmla="*/ 751715 h 1985875"/>
              <a:gd name="connsiteX12" fmla="*/ 740495 w 1901727"/>
              <a:gd name="connsiteY12" fmla="*/ 1161232 h 1985875"/>
              <a:gd name="connsiteX13" fmla="*/ 785374 w 1901727"/>
              <a:gd name="connsiteY13" fmla="*/ 1509040 h 1985875"/>
              <a:gd name="connsiteX14" fmla="*/ 0 w 1901727"/>
              <a:gd name="connsiteY14" fmla="*/ 1985875 h 1985875"/>
              <a:gd name="connsiteX15" fmla="*/ 437565 w 1901727"/>
              <a:gd name="connsiteY15" fmla="*/ 387077 h 1985875"/>
              <a:gd name="connsiteX16" fmla="*/ 650738 w 1901727"/>
              <a:gd name="connsiteY16" fmla="*/ 611470 h 1985875"/>
              <a:gd name="connsiteX17" fmla="*/ 813423 w 1901727"/>
              <a:gd name="connsiteY17" fmla="*/ 499274 h 1985875"/>
              <a:gd name="connsiteX18" fmla="*/ 790984 w 1901727"/>
              <a:gd name="connsiteY18" fmla="*/ 0 h 1985875"/>
              <a:gd name="connsiteX0" fmla="*/ 790984 w 1942424"/>
              <a:gd name="connsiteY0" fmla="*/ 0 h 1985875"/>
              <a:gd name="connsiteX1" fmla="*/ 790984 w 1942424"/>
              <a:gd name="connsiteY1" fmla="*/ 0 h 1985875"/>
              <a:gd name="connsiteX2" fmla="*/ 1026596 w 1942424"/>
              <a:gd name="connsiteY2" fmla="*/ 5610 h 1985875"/>
              <a:gd name="connsiteX3" fmla="*/ 1020986 w 1942424"/>
              <a:gd name="connsiteY3" fmla="*/ 493664 h 1985875"/>
              <a:gd name="connsiteX4" fmla="*/ 1155622 w 1942424"/>
              <a:gd name="connsiteY4" fmla="*/ 572201 h 1985875"/>
              <a:gd name="connsiteX5" fmla="*/ 1351965 w 1942424"/>
              <a:gd name="connsiteY5" fmla="*/ 375858 h 1985875"/>
              <a:gd name="connsiteX6" fmla="*/ 1901727 w 1942424"/>
              <a:gd name="connsiteY6" fmla="*/ 1924167 h 1985875"/>
              <a:gd name="connsiteX7" fmla="*/ 992937 w 1942424"/>
              <a:gd name="connsiteY7" fmla="*/ 1480991 h 1985875"/>
              <a:gd name="connsiteX8" fmla="*/ 1054645 w 1942424"/>
              <a:gd name="connsiteY8" fmla="*/ 1121963 h 1985875"/>
              <a:gd name="connsiteX9" fmla="*/ 1088304 w 1942424"/>
              <a:gd name="connsiteY9" fmla="*/ 757325 h 1985875"/>
              <a:gd name="connsiteX10" fmla="*/ 920009 w 1942424"/>
              <a:gd name="connsiteY10" fmla="*/ 611470 h 1985875"/>
              <a:gd name="connsiteX11" fmla="*/ 729276 w 1942424"/>
              <a:gd name="connsiteY11" fmla="*/ 751715 h 1985875"/>
              <a:gd name="connsiteX12" fmla="*/ 740495 w 1942424"/>
              <a:gd name="connsiteY12" fmla="*/ 1161232 h 1985875"/>
              <a:gd name="connsiteX13" fmla="*/ 785374 w 1942424"/>
              <a:gd name="connsiteY13" fmla="*/ 1509040 h 1985875"/>
              <a:gd name="connsiteX14" fmla="*/ 0 w 1942424"/>
              <a:gd name="connsiteY14" fmla="*/ 1985875 h 1985875"/>
              <a:gd name="connsiteX15" fmla="*/ 437565 w 1942424"/>
              <a:gd name="connsiteY15" fmla="*/ 387077 h 1985875"/>
              <a:gd name="connsiteX16" fmla="*/ 650738 w 1942424"/>
              <a:gd name="connsiteY16" fmla="*/ 611470 h 1985875"/>
              <a:gd name="connsiteX17" fmla="*/ 813423 w 1942424"/>
              <a:gd name="connsiteY17" fmla="*/ 499274 h 1985875"/>
              <a:gd name="connsiteX18" fmla="*/ 790984 w 1942424"/>
              <a:gd name="connsiteY18" fmla="*/ 0 h 1985875"/>
              <a:gd name="connsiteX0" fmla="*/ 790984 w 1942424"/>
              <a:gd name="connsiteY0" fmla="*/ 0 h 1985875"/>
              <a:gd name="connsiteX1" fmla="*/ 790984 w 1942424"/>
              <a:gd name="connsiteY1" fmla="*/ 0 h 1985875"/>
              <a:gd name="connsiteX2" fmla="*/ 1026596 w 1942424"/>
              <a:gd name="connsiteY2" fmla="*/ 5610 h 1985875"/>
              <a:gd name="connsiteX3" fmla="*/ 1020986 w 1942424"/>
              <a:gd name="connsiteY3" fmla="*/ 493664 h 1985875"/>
              <a:gd name="connsiteX4" fmla="*/ 1155622 w 1942424"/>
              <a:gd name="connsiteY4" fmla="*/ 572201 h 1985875"/>
              <a:gd name="connsiteX5" fmla="*/ 1351965 w 1942424"/>
              <a:gd name="connsiteY5" fmla="*/ 375858 h 1985875"/>
              <a:gd name="connsiteX6" fmla="*/ 1901727 w 1942424"/>
              <a:gd name="connsiteY6" fmla="*/ 1924167 h 1985875"/>
              <a:gd name="connsiteX7" fmla="*/ 992937 w 1942424"/>
              <a:gd name="connsiteY7" fmla="*/ 1480991 h 1985875"/>
              <a:gd name="connsiteX8" fmla="*/ 1054645 w 1942424"/>
              <a:gd name="connsiteY8" fmla="*/ 1121963 h 1985875"/>
              <a:gd name="connsiteX9" fmla="*/ 1088304 w 1942424"/>
              <a:gd name="connsiteY9" fmla="*/ 757325 h 1985875"/>
              <a:gd name="connsiteX10" fmla="*/ 920009 w 1942424"/>
              <a:gd name="connsiteY10" fmla="*/ 611470 h 1985875"/>
              <a:gd name="connsiteX11" fmla="*/ 729276 w 1942424"/>
              <a:gd name="connsiteY11" fmla="*/ 751715 h 1985875"/>
              <a:gd name="connsiteX12" fmla="*/ 740495 w 1942424"/>
              <a:gd name="connsiteY12" fmla="*/ 1161232 h 1985875"/>
              <a:gd name="connsiteX13" fmla="*/ 785374 w 1942424"/>
              <a:gd name="connsiteY13" fmla="*/ 1509040 h 1985875"/>
              <a:gd name="connsiteX14" fmla="*/ 0 w 1942424"/>
              <a:gd name="connsiteY14" fmla="*/ 1985875 h 1985875"/>
              <a:gd name="connsiteX15" fmla="*/ 437565 w 1942424"/>
              <a:gd name="connsiteY15" fmla="*/ 387077 h 1985875"/>
              <a:gd name="connsiteX16" fmla="*/ 650738 w 1942424"/>
              <a:gd name="connsiteY16" fmla="*/ 611470 h 1985875"/>
              <a:gd name="connsiteX17" fmla="*/ 813423 w 1942424"/>
              <a:gd name="connsiteY17" fmla="*/ 499274 h 1985875"/>
              <a:gd name="connsiteX18" fmla="*/ 790984 w 1942424"/>
              <a:gd name="connsiteY18" fmla="*/ 0 h 1985875"/>
              <a:gd name="connsiteX0" fmla="*/ 790984 w 1946874"/>
              <a:gd name="connsiteY0" fmla="*/ 0 h 1985875"/>
              <a:gd name="connsiteX1" fmla="*/ 790984 w 1946874"/>
              <a:gd name="connsiteY1" fmla="*/ 0 h 1985875"/>
              <a:gd name="connsiteX2" fmla="*/ 1026596 w 1946874"/>
              <a:gd name="connsiteY2" fmla="*/ 5610 h 1985875"/>
              <a:gd name="connsiteX3" fmla="*/ 1020986 w 1946874"/>
              <a:gd name="connsiteY3" fmla="*/ 493664 h 1985875"/>
              <a:gd name="connsiteX4" fmla="*/ 1155622 w 1946874"/>
              <a:gd name="connsiteY4" fmla="*/ 572201 h 1985875"/>
              <a:gd name="connsiteX5" fmla="*/ 1351965 w 1946874"/>
              <a:gd name="connsiteY5" fmla="*/ 375858 h 1985875"/>
              <a:gd name="connsiteX6" fmla="*/ 1901727 w 1946874"/>
              <a:gd name="connsiteY6" fmla="*/ 1924167 h 1985875"/>
              <a:gd name="connsiteX7" fmla="*/ 992937 w 1946874"/>
              <a:gd name="connsiteY7" fmla="*/ 1480991 h 1985875"/>
              <a:gd name="connsiteX8" fmla="*/ 1054645 w 1946874"/>
              <a:gd name="connsiteY8" fmla="*/ 1121963 h 1985875"/>
              <a:gd name="connsiteX9" fmla="*/ 1088304 w 1946874"/>
              <a:gd name="connsiteY9" fmla="*/ 757325 h 1985875"/>
              <a:gd name="connsiteX10" fmla="*/ 920009 w 1946874"/>
              <a:gd name="connsiteY10" fmla="*/ 611470 h 1985875"/>
              <a:gd name="connsiteX11" fmla="*/ 729276 w 1946874"/>
              <a:gd name="connsiteY11" fmla="*/ 751715 h 1985875"/>
              <a:gd name="connsiteX12" fmla="*/ 740495 w 1946874"/>
              <a:gd name="connsiteY12" fmla="*/ 1161232 h 1985875"/>
              <a:gd name="connsiteX13" fmla="*/ 785374 w 1946874"/>
              <a:gd name="connsiteY13" fmla="*/ 1509040 h 1985875"/>
              <a:gd name="connsiteX14" fmla="*/ 0 w 1946874"/>
              <a:gd name="connsiteY14" fmla="*/ 1985875 h 1985875"/>
              <a:gd name="connsiteX15" fmla="*/ 437565 w 1946874"/>
              <a:gd name="connsiteY15" fmla="*/ 387077 h 1985875"/>
              <a:gd name="connsiteX16" fmla="*/ 650738 w 1946874"/>
              <a:gd name="connsiteY16" fmla="*/ 611470 h 1985875"/>
              <a:gd name="connsiteX17" fmla="*/ 813423 w 1946874"/>
              <a:gd name="connsiteY17" fmla="*/ 499274 h 1985875"/>
              <a:gd name="connsiteX18" fmla="*/ 790984 w 1946874"/>
              <a:gd name="connsiteY18" fmla="*/ 0 h 1985875"/>
              <a:gd name="connsiteX0" fmla="*/ 790984 w 1946874"/>
              <a:gd name="connsiteY0" fmla="*/ 0 h 1985875"/>
              <a:gd name="connsiteX1" fmla="*/ 790984 w 1946874"/>
              <a:gd name="connsiteY1" fmla="*/ 0 h 1985875"/>
              <a:gd name="connsiteX2" fmla="*/ 1026596 w 1946874"/>
              <a:gd name="connsiteY2" fmla="*/ 5610 h 1985875"/>
              <a:gd name="connsiteX3" fmla="*/ 1020986 w 1946874"/>
              <a:gd name="connsiteY3" fmla="*/ 493664 h 1985875"/>
              <a:gd name="connsiteX4" fmla="*/ 1155622 w 1946874"/>
              <a:gd name="connsiteY4" fmla="*/ 572201 h 1985875"/>
              <a:gd name="connsiteX5" fmla="*/ 1351965 w 1946874"/>
              <a:gd name="connsiteY5" fmla="*/ 375858 h 1985875"/>
              <a:gd name="connsiteX6" fmla="*/ 1901727 w 1946874"/>
              <a:gd name="connsiteY6" fmla="*/ 1924167 h 1985875"/>
              <a:gd name="connsiteX7" fmla="*/ 992937 w 1946874"/>
              <a:gd name="connsiteY7" fmla="*/ 1480991 h 1985875"/>
              <a:gd name="connsiteX8" fmla="*/ 1054645 w 1946874"/>
              <a:gd name="connsiteY8" fmla="*/ 1121963 h 1985875"/>
              <a:gd name="connsiteX9" fmla="*/ 1088304 w 1946874"/>
              <a:gd name="connsiteY9" fmla="*/ 757325 h 1985875"/>
              <a:gd name="connsiteX10" fmla="*/ 920009 w 1946874"/>
              <a:gd name="connsiteY10" fmla="*/ 611470 h 1985875"/>
              <a:gd name="connsiteX11" fmla="*/ 729276 w 1946874"/>
              <a:gd name="connsiteY11" fmla="*/ 751715 h 1985875"/>
              <a:gd name="connsiteX12" fmla="*/ 740495 w 1946874"/>
              <a:gd name="connsiteY12" fmla="*/ 1161232 h 1985875"/>
              <a:gd name="connsiteX13" fmla="*/ 785374 w 1946874"/>
              <a:gd name="connsiteY13" fmla="*/ 1509040 h 1985875"/>
              <a:gd name="connsiteX14" fmla="*/ 0 w 1946874"/>
              <a:gd name="connsiteY14" fmla="*/ 1985875 h 1985875"/>
              <a:gd name="connsiteX15" fmla="*/ 437565 w 1946874"/>
              <a:gd name="connsiteY15" fmla="*/ 387077 h 1985875"/>
              <a:gd name="connsiteX16" fmla="*/ 650738 w 1946874"/>
              <a:gd name="connsiteY16" fmla="*/ 611470 h 1985875"/>
              <a:gd name="connsiteX17" fmla="*/ 813423 w 1946874"/>
              <a:gd name="connsiteY17" fmla="*/ 499274 h 1985875"/>
              <a:gd name="connsiteX18" fmla="*/ 790984 w 1946874"/>
              <a:gd name="connsiteY18" fmla="*/ 0 h 1985875"/>
              <a:gd name="connsiteX0" fmla="*/ 790984 w 1946874"/>
              <a:gd name="connsiteY0" fmla="*/ 0 h 1985875"/>
              <a:gd name="connsiteX1" fmla="*/ 790984 w 1946874"/>
              <a:gd name="connsiteY1" fmla="*/ 0 h 1985875"/>
              <a:gd name="connsiteX2" fmla="*/ 1026596 w 1946874"/>
              <a:gd name="connsiteY2" fmla="*/ 5610 h 1985875"/>
              <a:gd name="connsiteX3" fmla="*/ 1020986 w 1946874"/>
              <a:gd name="connsiteY3" fmla="*/ 493664 h 1985875"/>
              <a:gd name="connsiteX4" fmla="*/ 1155622 w 1946874"/>
              <a:gd name="connsiteY4" fmla="*/ 572201 h 1985875"/>
              <a:gd name="connsiteX5" fmla="*/ 1351965 w 1946874"/>
              <a:gd name="connsiteY5" fmla="*/ 375858 h 1985875"/>
              <a:gd name="connsiteX6" fmla="*/ 1901727 w 1946874"/>
              <a:gd name="connsiteY6" fmla="*/ 1924167 h 1985875"/>
              <a:gd name="connsiteX7" fmla="*/ 992937 w 1946874"/>
              <a:gd name="connsiteY7" fmla="*/ 1480991 h 1985875"/>
              <a:gd name="connsiteX8" fmla="*/ 1037816 w 1946874"/>
              <a:gd name="connsiteY8" fmla="*/ 1161232 h 1985875"/>
              <a:gd name="connsiteX9" fmla="*/ 1088304 w 1946874"/>
              <a:gd name="connsiteY9" fmla="*/ 757325 h 1985875"/>
              <a:gd name="connsiteX10" fmla="*/ 920009 w 1946874"/>
              <a:gd name="connsiteY10" fmla="*/ 611470 h 1985875"/>
              <a:gd name="connsiteX11" fmla="*/ 729276 w 1946874"/>
              <a:gd name="connsiteY11" fmla="*/ 751715 h 1985875"/>
              <a:gd name="connsiteX12" fmla="*/ 740495 w 1946874"/>
              <a:gd name="connsiteY12" fmla="*/ 1161232 h 1985875"/>
              <a:gd name="connsiteX13" fmla="*/ 785374 w 1946874"/>
              <a:gd name="connsiteY13" fmla="*/ 1509040 h 1985875"/>
              <a:gd name="connsiteX14" fmla="*/ 0 w 1946874"/>
              <a:gd name="connsiteY14" fmla="*/ 1985875 h 1985875"/>
              <a:gd name="connsiteX15" fmla="*/ 437565 w 1946874"/>
              <a:gd name="connsiteY15" fmla="*/ 387077 h 1985875"/>
              <a:gd name="connsiteX16" fmla="*/ 650738 w 1946874"/>
              <a:gd name="connsiteY16" fmla="*/ 611470 h 1985875"/>
              <a:gd name="connsiteX17" fmla="*/ 813423 w 1946874"/>
              <a:gd name="connsiteY17" fmla="*/ 499274 h 1985875"/>
              <a:gd name="connsiteX18" fmla="*/ 790984 w 1946874"/>
              <a:gd name="connsiteY18" fmla="*/ 0 h 1985875"/>
              <a:gd name="connsiteX0" fmla="*/ 790984 w 1946874"/>
              <a:gd name="connsiteY0" fmla="*/ 0 h 1985875"/>
              <a:gd name="connsiteX1" fmla="*/ 790984 w 1946874"/>
              <a:gd name="connsiteY1" fmla="*/ 0 h 1985875"/>
              <a:gd name="connsiteX2" fmla="*/ 1026596 w 1946874"/>
              <a:gd name="connsiteY2" fmla="*/ 5610 h 1985875"/>
              <a:gd name="connsiteX3" fmla="*/ 1020986 w 1946874"/>
              <a:gd name="connsiteY3" fmla="*/ 493664 h 1985875"/>
              <a:gd name="connsiteX4" fmla="*/ 1155622 w 1946874"/>
              <a:gd name="connsiteY4" fmla="*/ 572201 h 1985875"/>
              <a:gd name="connsiteX5" fmla="*/ 1351965 w 1946874"/>
              <a:gd name="connsiteY5" fmla="*/ 375858 h 1985875"/>
              <a:gd name="connsiteX6" fmla="*/ 1901727 w 1946874"/>
              <a:gd name="connsiteY6" fmla="*/ 1924167 h 1985875"/>
              <a:gd name="connsiteX7" fmla="*/ 992937 w 1946874"/>
              <a:gd name="connsiteY7" fmla="*/ 1480991 h 1985875"/>
              <a:gd name="connsiteX8" fmla="*/ 1037816 w 1946874"/>
              <a:gd name="connsiteY8" fmla="*/ 1161232 h 1985875"/>
              <a:gd name="connsiteX9" fmla="*/ 1088304 w 1946874"/>
              <a:gd name="connsiteY9" fmla="*/ 757325 h 1985875"/>
              <a:gd name="connsiteX10" fmla="*/ 920009 w 1946874"/>
              <a:gd name="connsiteY10" fmla="*/ 611470 h 1985875"/>
              <a:gd name="connsiteX11" fmla="*/ 729276 w 1946874"/>
              <a:gd name="connsiteY11" fmla="*/ 751715 h 1985875"/>
              <a:gd name="connsiteX12" fmla="*/ 740495 w 1946874"/>
              <a:gd name="connsiteY12" fmla="*/ 1161232 h 1985875"/>
              <a:gd name="connsiteX13" fmla="*/ 785374 w 1946874"/>
              <a:gd name="connsiteY13" fmla="*/ 1509040 h 1985875"/>
              <a:gd name="connsiteX14" fmla="*/ 0 w 1946874"/>
              <a:gd name="connsiteY14" fmla="*/ 1985875 h 1985875"/>
              <a:gd name="connsiteX15" fmla="*/ 437565 w 1946874"/>
              <a:gd name="connsiteY15" fmla="*/ 387077 h 1985875"/>
              <a:gd name="connsiteX16" fmla="*/ 650738 w 1946874"/>
              <a:gd name="connsiteY16" fmla="*/ 611470 h 1985875"/>
              <a:gd name="connsiteX17" fmla="*/ 813423 w 1946874"/>
              <a:gd name="connsiteY17" fmla="*/ 499274 h 1985875"/>
              <a:gd name="connsiteX18" fmla="*/ 790984 w 1946874"/>
              <a:gd name="connsiteY18" fmla="*/ 0 h 1985875"/>
              <a:gd name="connsiteX0" fmla="*/ 790984 w 1946874"/>
              <a:gd name="connsiteY0" fmla="*/ 0 h 1985875"/>
              <a:gd name="connsiteX1" fmla="*/ 790984 w 1946874"/>
              <a:gd name="connsiteY1" fmla="*/ 0 h 1985875"/>
              <a:gd name="connsiteX2" fmla="*/ 1026596 w 1946874"/>
              <a:gd name="connsiteY2" fmla="*/ 5610 h 1985875"/>
              <a:gd name="connsiteX3" fmla="*/ 1020986 w 1946874"/>
              <a:gd name="connsiteY3" fmla="*/ 493664 h 1985875"/>
              <a:gd name="connsiteX4" fmla="*/ 1155622 w 1946874"/>
              <a:gd name="connsiteY4" fmla="*/ 572201 h 1985875"/>
              <a:gd name="connsiteX5" fmla="*/ 1351965 w 1946874"/>
              <a:gd name="connsiteY5" fmla="*/ 375858 h 1985875"/>
              <a:gd name="connsiteX6" fmla="*/ 1901727 w 1946874"/>
              <a:gd name="connsiteY6" fmla="*/ 1924167 h 1985875"/>
              <a:gd name="connsiteX7" fmla="*/ 992937 w 1946874"/>
              <a:gd name="connsiteY7" fmla="*/ 1480991 h 1985875"/>
              <a:gd name="connsiteX8" fmla="*/ 1037816 w 1946874"/>
              <a:gd name="connsiteY8" fmla="*/ 1161232 h 1985875"/>
              <a:gd name="connsiteX9" fmla="*/ 1088304 w 1946874"/>
              <a:gd name="connsiteY9" fmla="*/ 757325 h 1985875"/>
              <a:gd name="connsiteX10" fmla="*/ 920009 w 1946874"/>
              <a:gd name="connsiteY10" fmla="*/ 611470 h 1985875"/>
              <a:gd name="connsiteX11" fmla="*/ 729276 w 1946874"/>
              <a:gd name="connsiteY11" fmla="*/ 751715 h 1985875"/>
              <a:gd name="connsiteX12" fmla="*/ 740495 w 1946874"/>
              <a:gd name="connsiteY12" fmla="*/ 1161232 h 1985875"/>
              <a:gd name="connsiteX13" fmla="*/ 785374 w 1946874"/>
              <a:gd name="connsiteY13" fmla="*/ 1509040 h 1985875"/>
              <a:gd name="connsiteX14" fmla="*/ 0 w 1946874"/>
              <a:gd name="connsiteY14" fmla="*/ 1985875 h 1985875"/>
              <a:gd name="connsiteX15" fmla="*/ 437565 w 1946874"/>
              <a:gd name="connsiteY15" fmla="*/ 387077 h 1985875"/>
              <a:gd name="connsiteX16" fmla="*/ 650738 w 1946874"/>
              <a:gd name="connsiteY16" fmla="*/ 611470 h 1985875"/>
              <a:gd name="connsiteX17" fmla="*/ 813423 w 1946874"/>
              <a:gd name="connsiteY17" fmla="*/ 499274 h 1985875"/>
              <a:gd name="connsiteX18" fmla="*/ 790984 w 1946874"/>
              <a:gd name="connsiteY18" fmla="*/ 0 h 1985875"/>
              <a:gd name="connsiteX0" fmla="*/ 790984 w 1946874"/>
              <a:gd name="connsiteY0" fmla="*/ 0 h 1985875"/>
              <a:gd name="connsiteX1" fmla="*/ 790984 w 1946874"/>
              <a:gd name="connsiteY1" fmla="*/ 0 h 1985875"/>
              <a:gd name="connsiteX2" fmla="*/ 1026596 w 1946874"/>
              <a:gd name="connsiteY2" fmla="*/ 5610 h 1985875"/>
              <a:gd name="connsiteX3" fmla="*/ 1020986 w 1946874"/>
              <a:gd name="connsiteY3" fmla="*/ 493664 h 1985875"/>
              <a:gd name="connsiteX4" fmla="*/ 1155622 w 1946874"/>
              <a:gd name="connsiteY4" fmla="*/ 572201 h 1985875"/>
              <a:gd name="connsiteX5" fmla="*/ 1351965 w 1946874"/>
              <a:gd name="connsiteY5" fmla="*/ 375858 h 1985875"/>
              <a:gd name="connsiteX6" fmla="*/ 1901727 w 1946874"/>
              <a:gd name="connsiteY6" fmla="*/ 1924167 h 1985875"/>
              <a:gd name="connsiteX7" fmla="*/ 992937 w 1946874"/>
              <a:gd name="connsiteY7" fmla="*/ 1480991 h 1985875"/>
              <a:gd name="connsiteX8" fmla="*/ 1037816 w 1946874"/>
              <a:gd name="connsiteY8" fmla="*/ 1161232 h 1985875"/>
              <a:gd name="connsiteX9" fmla="*/ 1088304 w 1946874"/>
              <a:gd name="connsiteY9" fmla="*/ 757325 h 1985875"/>
              <a:gd name="connsiteX10" fmla="*/ 920009 w 1946874"/>
              <a:gd name="connsiteY10" fmla="*/ 611470 h 1985875"/>
              <a:gd name="connsiteX11" fmla="*/ 729276 w 1946874"/>
              <a:gd name="connsiteY11" fmla="*/ 751715 h 1985875"/>
              <a:gd name="connsiteX12" fmla="*/ 740495 w 1946874"/>
              <a:gd name="connsiteY12" fmla="*/ 1161232 h 1985875"/>
              <a:gd name="connsiteX13" fmla="*/ 785374 w 1946874"/>
              <a:gd name="connsiteY13" fmla="*/ 1509040 h 1985875"/>
              <a:gd name="connsiteX14" fmla="*/ 0 w 1946874"/>
              <a:gd name="connsiteY14" fmla="*/ 1985875 h 1985875"/>
              <a:gd name="connsiteX15" fmla="*/ 437565 w 1946874"/>
              <a:gd name="connsiteY15" fmla="*/ 387077 h 1985875"/>
              <a:gd name="connsiteX16" fmla="*/ 650738 w 1946874"/>
              <a:gd name="connsiteY16" fmla="*/ 611470 h 1985875"/>
              <a:gd name="connsiteX17" fmla="*/ 813423 w 1946874"/>
              <a:gd name="connsiteY17" fmla="*/ 499274 h 1985875"/>
              <a:gd name="connsiteX18" fmla="*/ 790984 w 1946874"/>
              <a:gd name="connsiteY18" fmla="*/ 0 h 1985875"/>
              <a:gd name="connsiteX0" fmla="*/ 790984 w 1946874"/>
              <a:gd name="connsiteY0" fmla="*/ 0 h 1985875"/>
              <a:gd name="connsiteX1" fmla="*/ 790984 w 1946874"/>
              <a:gd name="connsiteY1" fmla="*/ 0 h 1985875"/>
              <a:gd name="connsiteX2" fmla="*/ 1026596 w 1946874"/>
              <a:gd name="connsiteY2" fmla="*/ 5610 h 1985875"/>
              <a:gd name="connsiteX3" fmla="*/ 1020986 w 1946874"/>
              <a:gd name="connsiteY3" fmla="*/ 493664 h 1985875"/>
              <a:gd name="connsiteX4" fmla="*/ 1155622 w 1946874"/>
              <a:gd name="connsiteY4" fmla="*/ 572201 h 1985875"/>
              <a:gd name="connsiteX5" fmla="*/ 1351965 w 1946874"/>
              <a:gd name="connsiteY5" fmla="*/ 375858 h 1985875"/>
              <a:gd name="connsiteX6" fmla="*/ 1901727 w 1946874"/>
              <a:gd name="connsiteY6" fmla="*/ 1924167 h 1985875"/>
              <a:gd name="connsiteX7" fmla="*/ 992937 w 1946874"/>
              <a:gd name="connsiteY7" fmla="*/ 1480991 h 1985875"/>
              <a:gd name="connsiteX8" fmla="*/ 1037816 w 1946874"/>
              <a:gd name="connsiteY8" fmla="*/ 1161232 h 1985875"/>
              <a:gd name="connsiteX9" fmla="*/ 1088304 w 1946874"/>
              <a:gd name="connsiteY9" fmla="*/ 757325 h 1985875"/>
              <a:gd name="connsiteX10" fmla="*/ 920009 w 1946874"/>
              <a:gd name="connsiteY10" fmla="*/ 611470 h 1985875"/>
              <a:gd name="connsiteX11" fmla="*/ 729276 w 1946874"/>
              <a:gd name="connsiteY11" fmla="*/ 751715 h 1985875"/>
              <a:gd name="connsiteX12" fmla="*/ 740495 w 1946874"/>
              <a:gd name="connsiteY12" fmla="*/ 1161232 h 1985875"/>
              <a:gd name="connsiteX13" fmla="*/ 785374 w 1946874"/>
              <a:gd name="connsiteY13" fmla="*/ 1509040 h 1985875"/>
              <a:gd name="connsiteX14" fmla="*/ 0 w 1946874"/>
              <a:gd name="connsiteY14" fmla="*/ 1985875 h 1985875"/>
              <a:gd name="connsiteX15" fmla="*/ 437565 w 1946874"/>
              <a:gd name="connsiteY15" fmla="*/ 387077 h 1985875"/>
              <a:gd name="connsiteX16" fmla="*/ 650738 w 1946874"/>
              <a:gd name="connsiteY16" fmla="*/ 611470 h 1985875"/>
              <a:gd name="connsiteX17" fmla="*/ 813423 w 1946874"/>
              <a:gd name="connsiteY17" fmla="*/ 499274 h 1985875"/>
              <a:gd name="connsiteX18" fmla="*/ 790984 w 1946874"/>
              <a:gd name="connsiteY18" fmla="*/ 0 h 1985875"/>
              <a:gd name="connsiteX0" fmla="*/ 790984 w 1946874"/>
              <a:gd name="connsiteY0" fmla="*/ 0 h 1985875"/>
              <a:gd name="connsiteX1" fmla="*/ 790984 w 1946874"/>
              <a:gd name="connsiteY1" fmla="*/ 0 h 1985875"/>
              <a:gd name="connsiteX2" fmla="*/ 1026596 w 1946874"/>
              <a:gd name="connsiteY2" fmla="*/ 5610 h 1985875"/>
              <a:gd name="connsiteX3" fmla="*/ 1020986 w 1946874"/>
              <a:gd name="connsiteY3" fmla="*/ 493664 h 1985875"/>
              <a:gd name="connsiteX4" fmla="*/ 1155622 w 1946874"/>
              <a:gd name="connsiteY4" fmla="*/ 572201 h 1985875"/>
              <a:gd name="connsiteX5" fmla="*/ 1351965 w 1946874"/>
              <a:gd name="connsiteY5" fmla="*/ 375858 h 1985875"/>
              <a:gd name="connsiteX6" fmla="*/ 1901727 w 1946874"/>
              <a:gd name="connsiteY6" fmla="*/ 1924167 h 1985875"/>
              <a:gd name="connsiteX7" fmla="*/ 992937 w 1946874"/>
              <a:gd name="connsiteY7" fmla="*/ 1480991 h 1985875"/>
              <a:gd name="connsiteX8" fmla="*/ 1037816 w 1946874"/>
              <a:gd name="connsiteY8" fmla="*/ 1161232 h 1985875"/>
              <a:gd name="connsiteX9" fmla="*/ 1088304 w 1946874"/>
              <a:gd name="connsiteY9" fmla="*/ 757325 h 1985875"/>
              <a:gd name="connsiteX10" fmla="*/ 920009 w 1946874"/>
              <a:gd name="connsiteY10" fmla="*/ 611470 h 1985875"/>
              <a:gd name="connsiteX11" fmla="*/ 729276 w 1946874"/>
              <a:gd name="connsiteY11" fmla="*/ 751715 h 1985875"/>
              <a:gd name="connsiteX12" fmla="*/ 740495 w 1946874"/>
              <a:gd name="connsiteY12" fmla="*/ 1161232 h 1985875"/>
              <a:gd name="connsiteX13" fmla="*/ 785374 w 1946874"/>
              <a:gd name="connsiteY13" fmla="*/ 1509040 h 1985875"/>
              <a:gd name="connsiteX14" fmla="*/ 0 w 1946874"/>
              <a:gd name="connsiteY14" fmla="*/ 1985875 h 1985875"/>
              <a:gd name="connsiteX15" fmla="*/ 437565 w 1946874"/>
              <a:gd name="connsiteY15" fmla="*/ 387077 h 1985875"/>
              <a:gd name="connsiteX16" fmla="*/ 650738 w 1946874"/>
              <a:gd name="connsiteY16" fmla="*/ 611470 h 1985875"/>
              <a:gd name="connsiteX17" fmla="*/ 813423 w 1946874"/>
              <a:gd name="connsiteY17" fmla="*/ 499274 h 1985875"/>
              <a:gd name="connsiteX18" fmla="*/ 790984 w 1946874"/>
              <a:gd name="connsiteY18" fmla="*/ 0 h 1985875"/>
              <a:gd name="connsiteX0" fmla="*/ 790984 w 1946874"/>
              <a:gd name="connsiteY0" fmla="*/ 0 h 1985875"/>
              <a:gd name="connsiteX1" fmla="*/ 790984 w 1946874"/>
              <a:gd name="connsiteY1" fmla="*/ 0 h 1985875"/>
              <a:gd name="connsiteX2" fmla="*/ 1026596 w 1946874"/>
              <a:gd name="connsiteY2" fmla="*/ 5610 h 1985875"/>
              <a:gd name="connsiteX3" fmla="*/ 1020986 w 1946874"/>
              <a:gd name="connsiteY3" fmla="*/ 493664 h 1985875"/>
              <a:gd name="connsiteX4" fmla="*/ 1155622 w 1946874"/>
              <a:gd name="connsiteY4" fmla="*/ 572201 h 1985875"/>
              <a:gd name="connsiteX5" fmla="*/ 1351965 w 1946874"/>
              <a:gd name="connsiteY5" fmla="*/ 375858 h 1985875"/>
              <a:gd name="connsiteX6" fmla="*/ 1901727 w 1946874"/>
              <a:gd name="connsiteY6" fmla="*/ 1924167 h 1985875"/>
              <a:gd name="connsiteX7" fmla="*/ 1071474 w 1946874"/>
              <a:gd name="connsiteY7" fmla="*/ 1480991 h 1985875"/>
              <a:gd name="connsiteX8" fmla="*/ 1037816 w 1946874"/>
              <a:gd name="connsiteY8" fmla="*/ 1161232 h 1985875"/>
              <a:gd name="connsiteX9" fmla="*/ 1088304 w 1946874"/>
              <a:gd name="connsiteY9" fmla="*/ 757325 h 1985875"/>
              <a:gd name="connsiteX10" fmla="*/ 920009 w 1946874"/>
              <a:gd name="connsiteY10" fmla="*/ 611470 h 1985875"/>
              <a:gd name="connsiteX11" fmla="*/ 729276 w 1946874"/>
              <a:gd name="connsiteY11" fmla="*/ 751715 h 1985875"/>
              <a:gd name="connsiteX12" fmla="*/ 740495 w 1946874"/>
              <a:gd name="connsiteY12" fmla="*/ 1161232 h 1985875"/>
              <a:gd name="connsiteX13" fmla="*/ 785374 w 1946874"/>
              <a:gd name="connsiteY13" fmla="*/ 1509040 h 1985875"/>
              <a:gd name="connsiteX14" fmla="*/ 0 w 1946874"/>
              <a:gd name="connsiteY14" fmla="*/ 1985875 h 1985875"/>
              <a:gd name="connsiteX15" fmla="*/ 437565 w 1946874"/>
              <a:gd name="connsiteY15" fmla="*/ 387077 h 1985875"/>
              <a:gd name="connsiteX16" fmla="*/ 650738 w 1946874"/>
              <a:gd name="connsiteY16" fmla="*/ 611470 h 1985875"/>
              <a:gd name="connsiteX17" fmla="*/ 813423 w 1946874"/>
              <a:gd name="connsiteY17" fmla="*/ 499274 h 1985875"/>
              <a:gd name="connsiteX18" fmla="*/ 790984 w 1946874"/>
              <a:gd name="connsiteY18" fmla="*/ 0 h 1985875"/>
              <a:gd name="connsiteX0" fmla="*/ 790984 w 1946874"/>
              <a:gd name="connsiteY0" fmla="*/ 0 h 1985875"/>
              <a:gd name="connsiteX1" fmla="*/ 790984 w 1946874"/>
              <a:gd name="connsiteY1" fmla="*/ 0 h 1985875"/>
              <a:gd name="connsiteX2" fmla="*/ 1026596 w 1946874"/>
              <a:gd name="connsiteY2" fmla="*/ 5610 h 1985875"/>
              <a:gd name="connsiteX3" fmla="*/ 1020986 w 1946874"/>
              <a:gd name="connsiteY3" fmla="*/ 493664 h 1985875"/>
              <a:gd name="connsiteX4" fmla="*/ 1155622 w 1946874"/>
              <a:gd name="connsiteY4" fmla="*/ 572201 h 1985875"/>
              <a:gd name="connsiteX5" fmla="*/ 1351965 w 1946874"/>
              <a:gd name="connsiteY5" fmla="*/ 375858 h 1985875"/>
              <a:gd name="connsiteX6" fmla="*/ 1901727 w 1946874"/>
              <a:gd name="connsiteY6" fmla="*/ 1924167 h 1985875"/>
              <a:gd name="connsiteX7" fmla="*/ 1054644 w 1946874"/>
              <a:gd name="connsiteY7" fmla="*/ 1486600 h 1985875"/>
              <a:gd name="connsiteX8" fmla="*/ 1037816 w 1946874"/>
              <a:gd name="connsiteY8" fmla="*/ 1161232 h 1985875"/>
              <a:gd name="connsiteX9" fmla="*/ 1088304 w 1946874"/>
              <a:gd name="connsiteY9" fmla="*/ 757325 h 1985875"/>
              <a:gd name="connsiteX10" fmla="*/ 920009 w 1946874"/>
              <a:gd name="connsiteY10" fmla="*/ 611470 h 1985875"/>
              <a:gd name="connsiteX11" fmla="*/ 729276 w 1946874"/>
              <a:gd name="connsiteY11" fmla="*/ 751715 h 1985875"/>
              <a:gd name="connsiteX12" fmla="*/ 740495 w 1946874"/>
              <a:gd name="connsiteY12" fmla="*/ 1161232 h 1985875"/>
              <a:gd name="connsiteX13" fmla="*/ 785374 w 1946874"/>
              <a:gd name="connsiteY13" fmla="*/ 1509040 h 1985875"/>
              <a:gd name="connsiteX14" fmla="*/ 0 w 1946874"/>
              <a:gd name="connsiteY14" fmla="*/ 1985875 h 1985875"/>
              <a:gd name="connsiteX15" fmla="*/ 437565 w 1946874"/>
              <a:gd name="connsiteY15" fmla="*/ 387077 h 1985875"/>
              <a:gd name="connsiteX16" fmla="*/ 650738 w 1946874"/>
              <a:gd name="connsiteY16" fmla="*/ 611470 h 1985875"/>
              <a:gd name="connsiteX17" fmla="*/ 813423 w 1946874"/>
              <a:gd name="connsiteY17" fmla="*/ 499274 h 1985875"/>
              <a:gd name="connsiteX18" fmla="*/ 790984 w 1946874"/>
              <a:gd name="connsiteY18" fmla="*/ 0 h 1985875"/>
              <a:gd name="connsiteX0" fmla="*/ 790984 w 1946874"/>
              <a:gd name="connsiteY0" fmla="*/ 0 h 1985875"/>
              <a:gd name="connsiteX1" fmla="*/ 790984 w 1946874"/>
              <a:gd name="connsiteY1" fmla="*/ 0 h 1985875"/>
              <a:gd name="connsiteX2" fmla="*/ 1026596 w 1946874"/>
              <a:gd name="connsiteY2" fmla="*/ 5610 h 1985875"/>
              <a:gd name="connsiteX3" fmla="*/ 1020986 w 1946874"/>
              <a:gd name="connsiteY3" fmla="*/ 493664 h 1985875"/>
              <a:gd name="connsiteX4" fmla="*/ 1155622 w 1946874"/>
              <a:gd name="connsiteY4" fmla="*/ 572201 h 1985875"/>
              <a:gd name="connsiteX5" fmla="*/ 1351965 w 1946874"/>
              <a:gd name="connsiteY5" fmla="*/ 375858 h 1985875"/>
              <a:gd name="connsiteX6" fmla="*/ 1901727 w 1946874"/>
              <a:gd name="connsiteY6" fmla="*/ 1924167 h 1985875"/>
              <a:gd name="connsiteX7" fmla="*/ 1054644 w 1946874"/>
              <a:gd name="connsiteY7" fmla="*/ 1486600 h 1985875"/>
              <a:gd name="connsiteX8" fmla="*/ 1037816 w 1946874"/>
              <a:gd name="connsiteY8" fmla="*/ 1161232 h 1985875"/>
              <a:gd name="connsiteX9" fmla="*/ 1088304 w 1946874"/>
              <a:gd name="connsiteY9" fmla="*/ 757325 h 1985875"/>
              <a:gd name="connsiteX10" fmla="*/ 920009 w 1946874"/>
              <a:gd name="connsiteY10" fmla="*/ 611470 h 1985875"/>
              <a:gd name="connsiteX11" fmla="*/ 729276 w 1946874"/>
              <a:gd name="connsiteY11" fmla="*/ 751715 h 1985875"/>
              <a:gd name="connsiteX12" fmla="*/ 740495 w 1946874"/>
              <a:gd name="connsiteY12" fmla="*/ 1161232 h 1985875"/>
              <a:gd name="connsiteX13" fmla="*/ 785374 w 1946874"/>
              <a:gd name="connsiteY13" fmla="*/ 1509040 h 1985875"/>
              <a:gd name="connsiteX14" fmla="*/ 0 w 1946874"/>
              <a:gd name="connsiteY14" fmla="*/ 1985875 h 1985875"/>
              <a:gd name="connsiteX15" fmla="*/ 437565 w 1946874"/>
              <a:gd name="connsiteY15" fmla="*/ 387077 h 1985875"/>
              <a:gd name="connsiteX16" fmla="*/ 650738 w 1946874"/>
              <a:gd name="connsiteY16" fmla="*/ 611470 h 1985875"/>
              <a:gd name="connsiteX17" fmla="*/ 813423 w 1946874"/>
              <a:gd name="connsiteY17" fmla="*/ 499274 h 1985875"/>
              <a:gd name="connsiteX18" fmla="*/ 790984 w 1946874"/>
              <a:gd name="connsiteY18" fmla="*/ 0 h 1985875"/>
              <a:gd name="connsiteX0" fmla="*/ 790984 w 1946874"/>
              <a:gd name="connsiteY0" fmla="*/ 0 h 1985875"/>
              <a:gd name="connsiteX1" fmla="*/ 790984 w 1946874"/>
              <a:gd name="connsiteY1" fmla="*/ 0 h 1985875"/>
              <a:gd name="connsiteX2" fmla="*/ 1026596 w 1946874"/>
              <a:gd name="connsiteY2" fmla="*/ 5610 h 1985875"/>
              <a:gd name="connsiteX3" fmla="*/ 1020986 w 1946874"/>
              <a:gd name="connsiteY3" fmla="*/ 493664 h 1985875"/>
              <a:gd name="connsiteX4" fmla="*/ 1155622 w 1946874"/>
              <a:gd name="connsiteY4" fmla="*/ 572201 h 1985875"/>
              <a:gd name="connsiteX5" fmla="*/ 1351965 w 1946874"/>
              <a:gd name="connsiteY5" fmla="*/ 375858 h 1985875"/>
              <a:gd name="connsiteX6" fmla="*/ 1901727 w 1946874"/>
              <a:gd name="connsiteY6" fmla="*/ 1924167 h 1985875"/>
              <a:gd name="connsiteX7" fmla="*/ 1054644 w 1946874"/>
              <a:gd name="connsiteY7" fmla="*/ 1486600 h 1985875"/>
              <a:gd name="connsiteX8" fmla="*/ 1037816 w 1946874"/>
              <a:gd name="connsiteY8" fmla="*/ 1161232 h 1985875"/>
              <a:gd name="connsiteX9" fmla="*/ 1088304 w 1946874"/>
              <a:gd name="connsiteY9" fmla="*/ 757325 h 1985875"/>
              <a:gd name="connsiteX10" fmla="*/ 920009 w 1946874"/>
              <a:gd name="connsiteY10" fmla="*/ 611470 h 1985875"/>
              <a:gd name="connsiteX11" fmla="*/ 729276 w 1946874"/>
              <a:gd name="connsiteY11" fmla="*/ 751715 h 1985875"/>
              <a:gd name="connsiteX12" fmla="*/ 740495 w 1946874"/>
              <a:gd name="connsiteY12" fmla="*/ 1161232 h 1985875"/>
              <a:gd name="connsiteX13" fmla="*/ 785374 w 1946874"/>
              <a:gd name="connsiteY13" fmla="*/ 1509040 h 1985875"/>
              <a:gd name="connsiteX14" fmla="*/ 0 w 1946874"/>
              <a:gd name="connsiteY14" fmla="*/ 1985875 h 1985875"/>
              <a:gd name="connsiteX15" fmla="*/ 437565 w 1946874"/>
              <a:gd name="connsiteY15" fmla="*/ 387077 h 1985875"/>
              <a:gd name="connsiteX16" fmla="*/ 650738 w 1946874"/>
              <a:gd name="connsiteY16" fmla="*/ 611470 h 1985875"/>
              <a:gd name="connsiteX17" fmla="*/ 813423 w 1946874"/>
              <a:gd name="connsiteY17" fmla="*/ 499274 h 1985875"/>
              <a:gd name="connsiteX18" fmla="*/ 790984 w 1946874"/>
              <a:gd name="connsiteY18" fmla="*/ 0 h 1985875"/>
              <a:gd name="connsiteX0" fmla="*/ 790984 w 1946874"/>
              <a:gd name="connsiteY0" fmla="*/ 0 h 1985875"/>
              <a:gd name="connsiteX1" fmla="*/ 790984 w 1946874"/>
              <a:gd name="connsiteY1" fmla="*/ 0 h 1985875"/>
              <a:gd name="connsiteX2" fmla="*/ 1026596 w 1946874"/>
              <a:gd name="connsiteY2" fmla="*/ 5610 h 1985875"/>
              <a:gd name="connsiteX3" fmla="*/ 1020986 w 1946874"/>
              <a:gd name="connsiteY3" fmla="*/ 493664 h 1985875"/>
              <a:gd name="connsiteX4" fmla="*/ 1155622 w 1946874"/>
              <a:gd name="connsiteY4" fmla="*/ 572201 h 1985875"/>
              <a:gd name="connsiteX5" fmla="*/ 1351965 w 1946874"/>
              <a:gd name="connsiteY5" fmla="*/ 375858 h 1985875"/>
              <a:gd name="connsiteX6" fmla="*/ 1901727 w 1946874"/>
              <a:gd name="connsiteY6" fmla="*/ 1924167 h 1985875"/>
              <a:gd name="connsiteX7" fmla="*/ 1054644 w 1946874"/>
              <a:gd name="connsiteY7" fmla="*/ 1486600 h 1985875"/>
              <a:gd name="connsiteX8" fmla="*/ 1037816 w 1946874"/>
              <a:gd name="connsiteY8" fmla="*/ 1161232 h 1985875"/>
              <a:gd name="connsiteX9" fmla="*/ 1088304 w 1946874"/>
              <a:gd name="connsiteY9" fmla="*/ 757325 h 1985875"/>
              <a:gd name="connsiteX10" fmla="*/ 920009 w 1946874"/>
              <a:gd name="connsiteY10" fmla="*/ 611470 h 1985875"/>
              <a:gd name="connsiteX11" fmla="*/ 729276 w 1946874"/>
              <a:gd name="connsiteY11" fmla="*/ 751715 h 1985875"/>
              <a:gd name="connsiteX12" fmla="*/ 740495 w 1946874"/>
              <a:gd name="connsiteY12" fmla="*/ 1161232 h 1985875"/>
              <a:gd name="connsiteX13" fmla="*/ 785374 w 1946874"/>
              <a:gd name="connsiteY13" fmla="*/ 1509040 h 1985875"/>
              <a:gd name="connsiteX14" fmla="*/ 0 w 1946874"/>
              <a:gd name="connsiteY14" fmla="*/ 1985875 h 1985875"/>
              <a:gd name="connsiteX15" fmla="*/ 437565 w 1946874"/>
              <a:gd name="connsiteY15" fmla="*/ 387077 h 1985875"/>
              <a:gd name="connsiteX16" fmla="*/ 650738 w 1946874"/>
              <a:gd name="connsiteY16" fmla="*/ 611470 h 1985875"/>
              <a:gd name="connsiteX17" fmla="*/ 813423 w 1946874"/>
              <a:gd name="connsiteY17" fmla="*/ 499274 h 1985875"/>
              <a:gd name="connsiteX18" fmla="*/ 790984 w 1946874"/>
              <a:gd name="connsiteY18" fmla="*/ 0 h 1985875"/>
              <a:gd name="connsiteX0" fmla="*/ 790984 w 1946874"/>
              <a:gd name="connsiteY0" fmla="*/ 0 h 1985875"/>
              <a:gd name="connsiteX1" fmla="*/ 790984 w 1946874"/>
              <a:gd name="connsiteY1" fmla="*/ 0 h 1985875"/>
              <a:gd name="connsiteX2" fmla="*/ 1026596 w 1946874"/>
              <a:gd name="connsiteY2" fmla="*/ 5610 h 1985875"/>
              <a:gd name="connsiteX3" fmla="*/ 1020986 w 1946874"/>
              <a:gd name="connsiteY3" fmla="*/ 493664 h 1985875"/>
              <a:gd name="connsiteX4" fmla="*/ 1155622 w 1946874"/>
              <a:gd name="connsiteY4" fmla="*/ 572201 h 1985875"/>
              <a:gd name="connsiteX5" fmla="*/ 1351965 w 1946874"/>
              <a:gd name="connsiteY5" fmla="*/ 375858 h 1985875"/>
              <a:gd name="connsiteX6" fmla="*/ 1901727 w 1946874"/>
              <a:gd name="connsiteY6" fmla="*/ 1924167 h 1985875"/>
              <a:gd name="connsiteX7" fmla="*/ 1054644 w 1946874"/>
              <a:gd name="connsiteY7" fmla="*/ 1486600 h 1985875"/>
              <a:gd name="connsiteX8" fmla="*/ 1037816 w 1946874"/>
              <a:gd name="connsiteY8" fmla="*/ 1161232 h 1985875"/>
              <a:gd name="connsiteX9" fmla="*/ 1088304 w 1946874"/>
              <a:gd name="connsiteY9" fmla="*/ 757325 h 1985875"/>
              <a:gd name="connsiteX10" fmla="*/ 920009 w 1946874"/>
              <a:gd name="connsiteY10" fmla="*/ 611470 h 1985875"/>
              <a:gd name="connsiteX11" fmla="*/ 729276 w 1946874"/>
              <a:gd name="connsiteY11" fmla="*/ 751715 h 1985875"/>
              <a:gd name="connsiteX12" fmla="*/ 740495 w 1946874"/>
              <a:gd name="connsiteY12" fmla="*/ 1161232 h 1985875"/>
              <a:gd name="connsiteX13" fmla="*/ 785374 w 1946874"/>
              <a:gd name="connsiteY13" fmla="*/ 1509040 h 1985875"/>
              <a:gd name="connsiteX14" fmla="*/ 0 w 1946874"/>
              <a:gd name="connsiteY14" fmla="*/ 1985875 h 1985875"/>
              <a:gd name="connsiteX15" fmla="*/ 437565 w 1946874"/>
              <a:gd name="connsiteY15" fmla="*/ 387077 h 1985875"/>
              <a:gd name="connsiteX16" fmla="*/ 650738 w 1946874"/>
              <a:gd name="connsiteY16" fmla="*/ 611470 h 1985875"/>
              <a:gd name="connsiteX17" fmla="*/ 813423 w 1946874"/>
              <a:gd name="connsiteY17" fmla="*/ 499274 h 1985875"/>
              <a:gd name="connsiteX18" fmla="*/ 790984 w 1946874"/>
              <a:gd name="connsiteY18" fmla="*/ 0 h 1985875"/>
              <a:gd name="connsiteX0" fmla="*/ 790984 w 1946874"/>
              <a:gd name="connsiteY0" fmla="*/ 0 h 1985875"/>
              <a:gd name="connsiteX1" fmla="*/ 790984 w 1946874"/>
              <a:gd name="connsiteY1" fmla="*/ 0 h 1985875"/>
              <a:gd name="connsiteX2" fmla="*/ 1026596 w 1946874"/>
              <a:gd name="connsiteY2" fmla="*/ 5610 h 1985875"/>
              <a:gd name="connsiteX3" fmla="*/ 1020986 w 1946874"/>
              <a:gd name="connsiteY3" fmla="*/ 493664 h 1985875"/>
              <a:gd name="connsiteX4" fmla="*/ 1155622 w 1946874"/>
              <a:gd name="connsiteY4" fmla="*/ 572201 h 1985875"/>
              <a:gd name="connsiteX5" fmla="*/ 1351965 w 1946874"/>
              <a:gd name="connsiteY5" fmla="*/ 375858 h 1985875"/>
              <a:gd name="connsiteX6" fmla="*/ 1901727 w 1946874"/>
              <a:gd name="connsiteY6" fmla="*/ 1924167 h 1985875"/>
              <a:gd name="connsiteX7" fmla="*/ 1054644 w 1946874"/>
              <a:gd name="connsiteY7" fmla="*/ 1486600 h 1985875"/>
              <a:gd name="connsiteX8" fmla="*/ 1037816 w 1946874"/>
              <a:gd name="connsiteY8" fmla="*/ 1144403 h 1985875"/>
              <a:gd name="connsiteX9" fmla="*/ 1088304 w 1946874"/>
              <a:gd name="connsiteY9" fmla="*/ 757325 h 1985875"/>
              <a:gd name="connsiteX10" fmla="*/ 920009 w 1946874"/>
              <a:gd name="connsiteY10" fmla="*/ 611470 h 1985875"/>
              <a:gd name="connsiteX11" fmla="*/ 729276 w 1946874"/>
              <a:gd name="connsiteY11" fmla="*/ 751715 h 1985875"/>
              <a:gd name="connsiteX12" fmla="*/ 740495 w 1946874"/>
              <a:gd name="connsiteY12" fmla="*/ 1161232 h 1985875"/>
              <a:gd name="connsiteX13" fmla="*/ 785374 w 1946874"/>
              <a:gd name="connsiteY13" fmla="*/ 1509040 h 1985875"/>
              <a:gd name="connsiteX14" fmla="*/ 0 w 1946874"/>
              <a:gd name="connsiteY14" fmla="*/ 1985875 h 1985875"/>
              <a:gd name="connsiteX15" fmla="*/ 437565 w 1946874"/>
              <a:gd name="connsiteY15" fmla="*/ 387077 h 1985875"/>
              <a:gd name="connsiteX16" fmla="*/ 650738 w 1946874"/>
              <a:gd name="connsiteY16" fmla="*/ 611470 h 1985875"/>
              <a:gd name="connsiteX17" fmla="*/ 813423 w 1946874"/>
              <a:gd name="connsiteY17" fmla="*/ 499274 h 1985875"/>
              <a:gd name="connsiteX18" fmla="*/ 790984 w 1946874"/>
              <a:gd name="connsiteY18" fmla="*/ 0 h 1985875"/>
              <a:gd name="connsiteX0" fmla="*/ 790984 w 1946874"/>
              <a:gd name="connsiteY0" fmla="*/ 0 h 1985875"/>
              <a:gd name="connsiteX1" fmla="*/ 790984 w 1946874"/>
              <a:gd name="connsiteY1" fmla="*/ 0 h 1985875"/>
              <a:gd name="connsiteX2" fmla="*/ 1026596 w 1946874"/>
              <a:gd name="connsiteY2" fmla="*/ 5610 h 1985875"/>
              <a:gd name="connsiteX3" fmla="*/ 1020986 w 1946874"/>
              <a:gd name="connsiteY3" fmla="*/ 493664 h 1985875"/>
              <a:gd name="connsiteX4" fmla="*/ 1155622 w 1946874"/>
              <a:gd name="connsiteY4" fmla="*/ 572201 h 1985875"/>
              <a:gd name="connsiteX5" fmla="*/ 1351965 w 1946874"/>
              <a:gd name="connsiteY5" fmla="*/ 375858 h 1985875"/>
              <a:gd name="connsiteX6" fmla="*/ 1901727 w 1946874"/>
              <a:gd name="connsiteY6" fmla="*/ 1924167 h 1985875"/>
              <a:gd name="connsiteX7" fmla="*/ 1054644 w 1946874"/>
              <a:gd name="connsiteY7" fmla="*/ 1486600 h 1985875"/>
              <a:gd name="connsiteX8" fmla="*/ 1037816 w 1946874"/>
              <a:gd name="connsiteY8" fmla="*/ 1144403 h 1985875"/>
              <a:gd name="connsiteX9" fmla="*/ 1088304 w 1946874"/>
              <a:gd name="connsiteY9" fmla="*/ 757325 h 1985875"/>
              <a:gd name="connsiteX10" fmla="*/ 920009 w 1946874"/>
              <a:gd name="connsiteY10" fmla="*/ 611470 h 1985875"/>
              <a:gd name="connsiteX11" fmla="*/ 729276 w 1946874"/>
              <a:gd name="connsiteY11" fmla="*/ 751715 h 1985875"/>
              <a:gd name="connsiteX12" fmla="*/ 740495 w 1946874"/>
              <a:gd name="connsiteY12" fmla="*/ 1161232 h 1985875"/>
              <a:gd name="connsiteX13" fmla="*/ 785374 w 1946874"/>
              <a:gd name="connsiteY13" fmla="*/ 1509040 h 1985875"/>
              <a:gd name="connsiteX14" fmla="*/ 0 w 1946874"/>
              <a:gd name="connsiteY14" fmla="*/ 1985875 h 1985875"/>
              <a:gd name="connsiteX15" fmla="*/ 437565 w 1946874"/>
              <a:gd name="connsiteY15" fmla="*/ 387077 h 1985875"/>
              <a:gd name="connsiteX16" fmla="*/ 650738 w 1946874"/>
              <a:gd name="connsiteY16" fmla="*/ 611470 h 1985875"/>
              <a:gd name="connsiteX17" fmla="*/ 813423 w 1946874"/>
              <a:gd name="connsiteY17" fmla="*/ 499274 h 1985875"/>
              <a:gd name="connsiteX18" fmla="*/ 790984 w 1946874"/>
              <a:gd name="connsiteY18" fmla="*/ 0 h 1985875"/>
              <a:gd name="connsiteX0" fmla="*/ 790984 w 1946874"/>
              <a:gd name="connsiteY0" fmla="*/ 0 h 1985875"/>
              <a:gd name="connsiteX1" fmla="*/ 790984 w 1946874"/>
              <a:gd name="connsiteY1" fmla="*/ 0 h 1985875"/>
              <a:gd name="connsiteX2" fmla="*/ 1026596 w 1946874"/>
              <a:gd name="connsiteY2" fmla="*/ 5610 h 1985875"/>
              <a:gd name="connsiteX3" fmla="*/ 1020986 w 1946874"/>
              <a:gd name="connsiteY3" fmla="*/ 493664 h 1985875"/>
              <a:gd name="connsiteX4" fmla="*/ 1155622 w 1946874"/>
              <a:gd name="connsiteY4" fmla="*/ 572201 h 1985875"/>
              <a:gd name="connsiteX5" fmla="*/ 1351965 w 1946874"/>
              <a:gd name="connsiteY5" fmla="*/ 375858 h 1985875"/>
              <a:gd name="connsiteX6" fmla="*/ 1901727 w 1946874"/>
              <a:gd name="connsiteY6" fmla="*/ 1924167 h 1985875"/>
              <a:gd name="connsiteX7" fmla="*/ 1054644 w 1946874"/>
              <a:gd name="connsiteY7" fmla="*/ 1486600 h 1985875"/>
              <a:gd name="connsiteX8" fmla="*/ 1037816 w 1946874"/>
              <a:gd name="connsiteY8" fmla="*/ 1144403 h 1985875"/>
              <a:gd name="connsiteX9" fmla="*/ 1088304 w 1946874"/>
              <a:gd name="connsiteY9" fmla="*/ 757325 h 1985875"/>
              <a:gd name="connsiteX10" fmla="*/ 920009 w 1946874"/>
              <a:gd name="connsiteY10" fmla="*/ 611470 h 1985875"/>
              <a:gd name="connsiteX11" fmla="*/ 729276 w 1946874"/>
              <a:gd name="connsiteY11" fmla="*/ 751715 h 1985875"/>
              <a:gd name="connsiteX12" fmla="*/ 740495 w 1946874"/>
              <a:gd name="connsiteY12" fmla="*/ 1161232 h 1985875"/>
              <a:gd name="connsiteX13" fmla="*/ 785374 w 1946874"/>
              <a:gd name="connsiteY13" fmla="*/ 1509040 h 1985875"/>
              <a:gd name="connsiteX14" fmla="*/ 0 w 1946874"/>
              <a:gd name="connsiteY14" fmla="*/ 1985875 h 1985875"/>
              <a:gd name="connsiteX15" fmla="*/ 437565 w 1946874"/>
              <a:gd name="connsiteY15" fmla="*/ 387077 h 1985875"/>
              <a:gd name="connsiteX16" fmla="*/ 650738 w 1946874"/>
              <a:gd name="connsiteY16" fmla="*/ 611470 h 1985875"/>
              <a:gd name="connsiteX17" fmla="*/ 813423 w 1946874"/>
              <a:gd name="connsiteY17" fmla="*/ 499274 h 1985875"/>
              <a:gd name="connsiteX18" fmla="*/ 790984 w 1946874"/>
              <a:gd name="connsiteY18" fmla="*/ 0 h 1985875"/>
              <a:gd name="connsiteX0" fmla="*/ 790984 w 1946874"/>
              <a:gd name="connsiteY0" fmla="*/ 0 h 1985875"/>
              <a:gd name="connsiteX1" fmla="*/ 790984 w 1946874"/>
              <a:gd name="connsiteY1" fmla="*/ 0 h 1985875"/>
              <a:gd name="connsiteX2" fmla="*/ 1026596 w 1946874"/>
              <a:gd name="connsiteY2" fmla="*/ 5610 h 1985875"/>
              <a:gd name="connsiteX3" fmla="*/ 1020986 w 1946874"/>
              <a:gd name="connsiteY3" fmla="*/ 493664 h 1985875"/>
              <a:gd name="connsiteX4" fmla="*/ 1155622 w 1946874"/>
              <a:gd name="connsiteY4" fmla="*/ 572201 h 1985875"/>
              <a:gd name="connsiteX5" fmla="*/ 1351965 w 1946874"/>
              <a:gd name="connsiteY5" fmla="*/ 375858 h 1985875"/>
              <a:gd name="connsiteX6" fmla="*/ 1901727 w 1946874"/>
              <a:gd name="connsiteY6" fmla="*/ 1924167 h 1985875"/>
              <a:gd name="connsiteX7" fmla="*/ 1054644 w 1946874"/>
              <a:gd name="connsiteY7" fmla="*/ 1486600 h 1985875"/>
              <a:gd name="connsiteX8" fmla="*/ 1037816 w 1946874"/>
              <a:gd name="connsiteY8" fmla="*/ 1144403 h 1985875"/>
              <a:gd name="connsiteX9" fmla="*/ 1088304 w 1946874"/>
              <a:gd name="connsiteY9" fmla="*/ 757325 h 1985875"/>
              <a:gd name="connsiteX10" fmla="*/ 920009 w 1946874"/>
              <a:gd name="connsiteY10" fmla="*/ 611470 h 1985875"/>
              <a:gd name="connsiteX11" fmla="*/ 729276 w 1946874"/>
              <a:gd name="connsiteY11" fmla="*/ 751715 h 1985875"/>
              <a:gd name="connsiteX12" fmla="*/ 740495 w 1946874"/>
              <a:gd name="connsiteY12" fmla="*/ 1161232 h 1985875"/>
              <a:gd name="connsiteX13" fmla="*/ 785374 w 1946874"/>
              <a:gd name="connsiteY13" fmla="*/ 1509040 h 1985875"/>
              <a:gd name="connsiteX14" fmla="*/ 0 w 1946874"/>
              <a:gd name="connsiteY14" fmla="*/ 1985875 h 1985875"/>
              <a:gd name="connsiteX15" fmla="*/ 420736 w 1946874"/>
              <a:gd name="connsiteY15" fmla="*/ 375858 h 1985875"/>
              <a:gd name="connsiteX16" fmla="*/ 650738 w 1946874"/>
              <a:gd name="connsiteY16" fmla="*/ 611470 h 1985875"/>
              <a:gd name="connsiteX17" fmla="*/ 813423 w 1946874"/>
              <a:gd name="connsiteY17" fmla="*/ 499274 h 1985875"/>
              <a:gd name="connsiteX18" fmla="*/ 790984 w 1946874"/>
              <a:gd name="connsiteY18" fmla="*/ 0 h 1985875"/>
              <a:gd name="connsiteX0" fmla="*/ 790984 w 1946874"/>
              <a:gd name="connsiteY0" fmla="*/ 0 h 1985875"/>
              <a:gd name="connsiteX1" fmla="*/ 790984 w 1946874"/>
              <a:gd name="connsiteY1" fmla="*/ 0 h 1985875"/>
              <a:gd name="connsiteX2" fmla="*/ 1026596 w 1946874"/>
              <a:gd name="connsiteY2" fmla="*/ 5610 h 1985875"/>
              <a:gd name="connsiteX3" fmla="*/ 1020986 w 1946874"/>
              <a:gd name="connsiteY3" fmla="*/ 493664 h 1985875"/>
              <a:gd name="connsiteX4" fmla="*/ 1155622 w 1946874"/>
              <a:gd name="connsiteY4" fmla="*/ 572201 h 1985875"/>
              <a:gd name="connsiteX5" fmla="*/ 1351965 w 1946874"/>
              <a:gd name="connsiteY5" fmla="*/ 375858 h 1985875"/>
              <a:gd name="connsiteX6" fmla="*/ 1901727 w 1946874"/>
              <a:gd name="connsiteY6" fmla="*/ 1924167 h 1985875"/>
              <a:gd name="connsiteX7" fmla="*/ 1054644 w 1946874"/>
              <a:gd name="connsiteY7" fmla="*/ 1486600 h 1985875"/>
              <a:gd name="connsiteX8" fmla="*/ 1037816 w 1946874"/>
              <a:gd name="connsiteY8" fmla="*/ 1144403 h 1985875"/>
              <a:gd name="connsiteX9" fmla="*/ 1088304 w 1946874"/>
              <a:gd name="connsiteY9" fmla="*/ 757325 h 1985875"/>
              <a:gd name="connsiteX10" fmla="*/ 920009 w 1946874"/>
              <a:gd name="connsiteY10" fmla="*/ 611470 h 1985875"/>
              <a:gd name="connsiteX11" fmla="*/ 729276 w 1946874"/>
              <a:gd name="connsiteY11" fmla="*/ 751715 h 1985875"/>
              <a:gd name="connsiteX12" fmla="*/ 740495 w 1946874"/>
              <a:gd name="connsiteY12" fmla="*/ 1161232 h 1985875"/>
              <a:gd name="connsiteX13" fmla="*/ 785374 w 1946874"/>
              <a:gd name="connsiteY13" fmla="*/ 1509040 h 1985875"/>
              <a:gd name="connsiteX14" fmla="*/ 0 w 1946874"/>
              <a:gd name="connsiteY14" fmla="*/ 1985875 h 1985875"/>
              <a:gd name="connsiteX15" fmla="*/ 420736 w 1946874"/>
              <a:gd name="connsiteY15" fmla="*/ 375858 h 1985875"/>
              <a:gd name="connsiteX16" fmla="*/ 650738 w 1946874"/>
              <a:gd name="connsiteY16" fmla="*/ 611470 h 1985875"/>
              <a:gd name="connsiteX17" fmla="*/ 813423 w 1946874"/>
              <a:gd name="connsiteY17" fmla="*/ 499274 h 1985875"/>
              <a:gd name="connsiteX18" fmla="*/ 790984 w 1946874"/>
              <a:gd name="connsiteY18" fmla="*/ 0 h 1985875"/>
              <a:gd name="connsiteX0" fmla="*/ 858302 w 2014192"/>
              <a:gd name="connsiteY0" fmla="*/ 0 h 1958316"/>
              <a:gd name="connsiteX1" fmla="*/ 858302 w 2014192"/>
              <a:gd name="connsiteY1" fmla="*/ 0 h 1958316"/>
              <a:gd name="connsiteX2" fmla="*/ 1093914 w 2014192"/>
              <a:gd name="connsiteY2" fmla="*/ 5610 h 1958316"/>
              <a:gd name="connsiteX3" fmla="*/ 1088304 w 2014192"/>
              <a:gd name="connsiteY3" fmla="*/ 493664 h 1958316"/>
              <a:gd name="connsiteX4" fmla="*/ 1222940 w 2014192"/>
              <a:gd name="connsiteY4" fmla="*/ 572201 h 1958316"/>
              <a:gd name="connsiteX5" fmla="*/ 1419283 w 2014192"/>
              <a:gd name="connsiteY5" fmla="*/ 375858 h 1958316"/>
              <a:gd name="connsiteX6" fmla="*/ 1969045 w 2014192"/>
              <a:gd name="connsiteY6" fmla="*/ 1924167 h 1958316"/>
              <a:gd name="connsiteX7" fmla="*/ 1121962 w 2014192"/>
              <a:gd name="connsiteY7" fmla="*/ 1486600 h 1958316"/>
              <a:gd name="connsiteX8" fmla="*/ 1105134 w 2014192"/>
              <a:gd name="connsiteY8" fmla="*/ 1144403 h 1958316"/>
              <a:gd name="connsiteX9" fmla="*/ 1155622 w 2014192"/>
              <a:gd name="connsiteY9" fmla="*/ 757325 h 1958316"/>
              <a:gd name="connsiteX10" fmla="*/ 987327 w 2014192"/>
              <a:gd name="connsiteY10" fmla="*/ 611470 h 1958316"/>
              <a:gd name="connsiteX11" fmla="*/ 796594 w 2014192"/>
              <a:gd name="connsiteY11" fmla="*/ 751715 h 1958316"/>
              <a:gd name="connsiteX12" fmla="*/ 807813 w 2014192"/>
              <a:gd name="connsiteY12" fmla="*/ 1161232 h 1958316"/>
              <a:gd name="connsiteX13" fmla="*/ 852692 w 2014192"/>
              <a:gd name="connsiteY13" fmla="*/ 1509040 h 1958316"/>
              <a:gd name="connsiteX14" fmla="*/ 0 w 2014192"/>
              <a:gd name="connsiteY14" fmla="*/ 1952216 h 1958316"/>
              <a:gd name="connsiteX15" fmla="*/ 488054 w 2014192"/>
              <a:gd name="connsiteY15" fmla="*/ 375858 h 1958316"/>
              <a:gd name="connsiteX16" fmla="*/ 718056 w 2014192"/>
              <a:gd name="connsiteY16" fmla="*/ 611470 h 1958316"/>
              <a:gd name="connsiteX17" fmla="*/ 880741 w 2014192"/>
              <a:gd name="connsiteY17" fmla="*/ 499274 h 1958316"/>
              <a:gd name="connsiteX18" fmla="*/ 858302 w 2014192"/>
              <a:gd name="connsiteY18" fmla="*/ 0 h 1958316"/>
              <a:gd name="connsiteX0" fmla="*/ 947503 w 2103393"/>
              <a:gd name="connsiteY0" fmla="*/ 0 h 1958316"/>
              <a:gd name="connsiteX1" fmla="*/ 947503 w 2103393"/>
              <a:gd name="connsiteY1" fmla="*/ 0 h 1958316"/>
              <a:gd name="connsiteX2" fmla="*/ 1183115 w 2103393"/>
              <a:gd name="connsiteY2" fmla="*/ 5610 h 1958316"/>
              <a:gd name="connsiteX3" fmla="*/ 1177505 w 2103393"/>
              <a:gd name="connsiteY3" fmla="*/ 493664 h 1958316"/>
              <a:gd name="connsiteX4" fmla="*/ 1312141 w 2103393"/>
              <a:gd name="connsiteY4" fmla="*/ 572201 h 1958316"/>
              <a:gd name="connsiteX5" fmla="*/ 1508484 w 2103393"/>
              <a:gd name="connsiteY5" fmla="*/ 375858 h 1958316"/>
              <a:gd name="connsiteX6" fmla="*/ 2058246 w 2103393"/>
              <a:gd name="connsiteY6" fmla="*/ 1924167 h 1958316"/>
              <a:gd name="connsiteX7" fmla="*/ 1211163 w 2103393"/>
              <a:gd name="connsiteY7" fmla="*/ 1486600 h 1958316"/>
              <a:gd name="connsiteX8" fmla="*/ 1194335 w 2103393"/>
              <a:gd name="connsiteY8" fmla="*/ 1144403 h 1958316"/>
              <a:gd name="connsiteX9" fmla="*/ 1244823 w 2103393"/>
              <a:gd name="connsiteY9" fmla="*/ 757325 h 1958316"/>
              <a:gd name="connsiteX10" fmla="*/ 1076528 w 2103393"/>
              <a:gd name="connsiteY10" fmla="*/ 611470 h 1958316"/>
              <a:gd name="connsiteX11" fmla="*/ 885795 w 2103393"/>
              <a:gd name="connsiteY11" fmla="*/ 751715 h 1958316"/>
              <a:gd name="connsiteX12" fmla="*/ 897014 w 2103393"/>
              <a:gd name="connsiteY12" fmla="*/ 1161232 h 1958316"/>
              <a:gd name="connsiteX13" fmla="*/ 941893 w 2103393"/>
              <a:gd name="connsiteY13" fmla="*/ 1509040 h 1958316"/>
              <a:gd name="connsiteX14" fmla="*/ 89201 w 2103393"/>
              <a:gd name="connsiteY14" fmla="*/ 1952216 h 1958316"/>
              <a:gd name="connsiteX15" fmla="*/ 577255 w 2103393"/>
              <a:gd name="connsiteY15" fmla="*/ 375858 h 1958316"/>
              <a:gd name="connsiteX16" fmla="*/ 807257 w 2103393"/>
              <a:gd name="connsiteY16" fmla="*/ 611470 h 1958316"/>
              <a:gd name="connsiteX17" fmla="*/ 969942 w 2103393"/>
              <a:gd name="connsiteY17" fmla="*/ 499274 h 1958316"/>
              <a:gd name="connsiteX18" fmla="*/ 947503 w 2103393"/>
              <a:gd name="connsiteY18" fmla="*/ 0 h 1958316"/>
              <a:gd name="connsiteX0" fmla="*/ 947503 w 2103393"/>
              <a:gd name="connsiteY0" fmla="*/ 0 h 1958316"/>
              <a:gd name="connsiteX1" fmla="*/ 947503 w 2103393"/>
              <a:gd name="connsiteY1" fmla="*/ 0 h 1958316"/>
              <a:gd name="connsiteX2" fmla="*/ 1183115 w 2103393"/>
              <a:gd name="connsiteY2" fmla="*/ 5610 h 1958316"/>
              <a:gd name="connsiteX3" fmla="*/ 1177505 w 2103393"/>
              <a:gd name="connsiteY3" fmla="*/ 493664 h 1958316"/>
              <a:gd name="connsiteX4" fmla="*/ 1312141 w 2103393"/>
              <a:gd name="connsiteY4" fmla="*/ 572201 h 1958316"/>
              <a:gd name="connsiteX5" fmla="*/ 1508484 w 2103393"/>
              <a:gd name="connsiteY5" fmla="*/ 375858 h 1958316"/>
              <a:gd name="connsiteX6" fmla="*/ 2058246 w 2103393"/>
              <a:gd name="connsiteY6" fmla="*/ 1924167 h 1958316"/>
              <a:gd name="connsiteX7" fmla="*/ 1211163 w 2103393"/>
              <a:gd name="connsiteY7" fmla="*/ 1486600 h 1958316"/>
              <a:gd name="connsiteX8" fmla="*/ 1194335 w 2103393"/>
              <a:gd name="connsiteY8" fmla="*/ 1144403 h 1958316"/>
              <a:gd name="connsiteX9" fmla="*/ 1244823 w 2103393"/>
              <a:gd name="connsiteY9" fmla="*/ 757325 h 1958316"/>
              <a:gd name="connsiteX10" fmla="*/ 1076528 w 2103393"/>
              <a:gd name="connsiteY10" fmla="*/ 611470 h 1958316"/>
              <a:gd name="connsiteX11" fmla="*/ 885795 w 2103393"/>
              <a:gd name="connsiteY11" fmla="*/ 751715 h 1958316"/>
              <a:gd name="connsiteX12" fmla="*/ 897014 w 2103393"/>
              <a:gd name="connsiteY12" fmla="*/ 1161232 h 1958316"/>
              <a:gd name="connsiteX13" fmla="*/ 941893 w 2103393"/>
              <a:gd name="connsiteY13" fmla="*/ 1509040 h 1958316"/>
              <a:gd name="connsiteX14" fmla="*/ 89201 w 2103393"/>
              <a:gd name="connsiteY14" fmla="*/ 1952216 h 1958316"/>
              <a:gd name="connsiteX15" fmla="*/ 577255 w 2103393"/>
              <a:gd name="connsiteY15" fmla="*/ 375858 h 1958316"/>
              <a:gd name="connsiteX16" fmla="*/ 807257 w 2103393"/>
              <a:gd name="connsiteY16" fmla="*/ 611470 h 1958316"/>
              <a:gd name="connsiteX17" fmla="*/ 969942 w 2103393"/>
              <a:gd name="connsiteY17" fmla="*/ 499274 h 1958316"/>
              <a:gd name="connsiteX18" fmla="*/ 947503 w 2103393"/>
              <a:gd name="connsiteY18" fmla="*/ 0 h 1958316"/>
              <a:gd name="connsiteX0" fmla="*/ 947503 w 2103393"/>
              <a:gd name="connsiteY0" fmla="*/ 0 h 1958316"/>
              <a:gd name="connsiteX1" fmla="*/ 947503 w 2103393"/>
              <a:gd name="connsiteY1" fmla="*/ 0 h 1958316"/>
              <a:gd name="connsiteX2" fmla="*/ 1183115 w 2103393"/>
              <a:gd name="connsiteY2" fmla="*/ 5610 h 1958316"/>
              <a:gd name="connsiteX3" fmla="*/ 1177505 w 2103393"/>
              <a:gd name="connsiteY3" fmla="*/ 493664 h 1958316"/>
              <a:gd name="connsiteX4" fmla="*/ 1312141 w 2103393"/>
              <a:gd name="connsiteY4" fmla="*/ 572201 h 1958316"/>
              <a:gd name="connsiteX5" fmla="*/ 1508484 w 2103393"/>
              <a:gd name="connsiteY5" fmla="*/ 375858 h 1958316"/>
              <a:gd name="connsiteX6" fmla="*/ 2058246 w 2103393"/>
              <a:gd name="connsiteY6" fmla="*/ 1924167 h 1958316"/>
              <a:gd name="connsiteX7" fmla="*/ 1211163 w 2103393"/>
              <a:gd name="connsiteY7" fmla="*/ 1486600 h 1958316"/>
              <a:gd name="connsiteX8" fmla="*/ 1194335 w 2103393"/>
              <a:gd name="connsiteY8" fmla="*/ 1144403 h 1958316"/>
              <a:gd name="connsiteX9" fmla="*/ 1244823 w 2103393"/>
              <a:gd name="connsiteY9" fmla="*/ 757325 h 1958316"/>
              <a:gd name="connsiteX10" fmla="*/ 1076528 w 2103393"/>
              <a:gd name="connsiteY10" fmla="*/ 611470 h 1958316"/>
              <a:gd name="connsiteX11" fmla="*/ 885795 w 2103393"/>
              <a:gd name="connsiteY11" fmla="*/ 751715 h 1958316"/>
              <a:gd name="connsiteX12" fmla="*/ 897014 w 2103393"/>
              <a:gd name="connsiteY12" fmla="*/ 1161232 h 1958316"/>
              <a:gd name="connsiteX13" fmla="*/ 930674 w 2103393"/>
              <a:gd name="connsiteY13" fmla="*/ 1480991 h 1958316"/>
              <a:gd name="connsiteX14" fmla="*/ 89201 w 2103393"/>
              <a:gd name="connsiteY14" fmla="*/ 1952216 h 1958316"/>
              <a:gd name="connsiteX15" fmla="*/ 577255 w 2103393"/>
              <a:gd name="connsiteY15" fmla="*/ 375858 h 1958316"/>
              <a:gd name="connsiteX16" fmla="*/ 807257 w 2103393"/>
              <a:gd name="connsiteY16" fmla="*/ 611470 h 1958316"/>
              <a:gd name="connsiteX17" fmla="*/ 969942 w 2103393"/>
              <a:gd name="connsiteY17" fmla="*/ 499274 h 1958316"/>
              <a:gd name="connsiteX18" fmla="*/ 947503 w 2103393"/>
              <a:gd name="connsiteY18" fmla="*/ 0 h 1958316"/>
              <a:gd name="connsiteX0" fmla="*/ 947503 w 2103393"/>
              <a:gd name="connsiteY0" fmla="*/ 0 h 1958316"/>
              <a:gd name="connsiteX1" fmla="*/ 947503 w 2103393"/>
              <a:gd name="connsiteY1" fmla="*/ 0 h 1958316"/>
              <a:gd name="connsiteX2" fmla="*/ 1183115 w 2103393"/>
              <a:gd name="connsiteY2" fmla="*/ 5610 h 1958316"/>
              <a:gd name="connsiteX3" fmla="*/ 1177505 w 2103393"/>
              <a:gd name="connsiteY3" fmla="*/ 493664 h 1958316"/>
              <a:gd name="connsiteX4" fmla="*/ 1312141 w 2103393"/>
              <a:gd name="connsiteY4" fmla="*/ 572201 h 1958316"/>
              <a:gd name="connsiteX5" fmla="*/ 1508484 w 2103393"/>
              <a:gd name="connsiteY5" fmla="*/ 375858 h 1958316"/>
              <a:gd name="connsiteX6" fmla="*/ 2058246 w 2103393"/>
              <a:gd name="connsiteY6" fmla="*/ 1924167 h 1958316"/>
              <a:gd name="connsiteX7" fmla="*/ 1211163 w 2103393"/>
              <a:gd name="connsiteY7" fmla="*/ 1486600 h 1958316"/>
              <a:gd name="connsiteX8" fmla="*/ 1194335 w 2103393"/>
              <a:gd name="connsiteY8" fmla="*/ 1144403 h 1958316"/>
              <a:gd name="connsiteX9" fmla="*/ 1244823 w 2103393"/>
              <a:gd name="connsiteY9" fmla="*/ 757325 h 1958316"/>
              <a:gd name="connsiteX10" fmla="*/ 1076528 w 2103393"/>
              <a:gd name="connsiteY10" fmla="*/ 611470 h 1958316"/>
              <a:gd name="connsiteX11" fmla="*/ 885795 w 2103393"/>
              <a:gd name="connsiteY11" fmla="*/ 751715 h 1958316"/>
              <a:gd name="connsiteX12" fmla="*/ 897014 w 2103393"/>
              <a:gd name="connsiteY12" fmla="*/ 1161232 h 1958316"/>
              <a:gd name="connsiteX13" fmla="*/ 930674 w 2103393"/>
              <a:gd name="connsiteY13" fmla="*/ 1480991 h 1958316"/>
              <a:gd name="connsiteX14" fmla="*/ 89201 w 2103393"/>
              <a:gd name="connsiteY14" fmla="*/ 1952216 h 1958316"/>
              <a:gd name="connsiteX15" fmla="*/ 577255 w 2103393"/>
              <a:gd name="connsiteY15" fmla="*/ 375858 h 1958316"/>
              <a:gd name="connsiteX16" fmla="*/ 807257 w 2103393"/>
              <a:gd name="connsiteY16" fmla="*/ 611470 h 1958316"/>
              <a:gd name="connsiteX17" fmla="*/ 969942 w 2103393"/>
              <a:gd name="connsiteY17" fmla="*/ 499274 h 1958316"/>
              <a:gd name="connsiteX18" fmla="*/ 947503 w 2103393"/>
              <a:gd name="connsiteY18" fmla="*/ 0 h 1958316"/>
              <a:gd name="connsiteX0" fmla="*/ 947503 w 2103393"/>
              <a:gd name="connsiteY0" fmla="*/ 0 h 1958316"/>
              <a:gd name="connsiteX1" fmla="*/ 947503 w 2103393"/>
              <a:gd name="connsiteY1" fmla="*/ 0 h 1958316"/>
              <a:gd name="connsiteX2" fmla="*/ 1183115 w 2103393"/>
              <a:gd name="connsiteY2" fmla="*/ 5610 h 1958316"/>
              <a:gd name="connsiteX3" fmla="*/ 1177505 w 2103393"/>
              <a:gd name="connsiteY3" fmla="*/ 493664 h 1958316"/>
              <a:gd name="connsiteX4" fmla="*/ 1312141 w 2103393"/>
              <a:gd name="connsiteY4" fmla="*/ 572201 h 1958316"/>
              <a:gd name="connsiteX5" fmla="*/ 1508484 w 2103393"/>
              <a:gd name="connsiteY5" fmla="*/ 375858 h 1958316"/>
              <a:gd name="connsiteX6" fmla="*/ 2058246 w 2103393"/>
              <a:gd name="connsiteY6" fmla="*/ 1924167 h 1958316"/>
              <a:gd name="connsiteX7" fmla="*/ 1211163 w 2103393"/>
              <a:gd name="connsiteY7" fmla="*/ 1486600 h 1958316"/>
              <a:gd name="connsiteX8" fmla="*/ 1194335 w 2103393"/>
              <a:gd name="connsiteY8" fmla="*/ 1144403 h 1958316"/>
              <a:gd name="connsiteX9" fmla="*/ 1244823 w 2103393"/>
              <a:gd name="connsiteY9" fmla="*/ 757325 h 1958316"/>
              <a:gd name="connsiteX10" fmla="*/ 1076528 w 2103393"/>
              <a:gd name="connsiteY10" fmla="*/ 611470 h 1958316"/>
              <a:gd name="connsiteX11" fmla="*/ 885795 w 2103393"/>
              <a:gd name="connsiteY11" fmla="*/ 751715 h 1958316"/>
              <a:gd name="connsiteX12" fmla="*/ 897014 w 2103393"/>
              <a:gd name="connsiteY12" fmla="*/ 1161232 h 1958316"/>
              <a:gd name="connsiteX13" fmla="*/ 930674 w 2103393"/>
              <a:gd name="connsiteY13" fmla="*/ 1480991 h 1958316"/>
              <a:gd name="connsiteX14" fmla="*/ 89201 w 2103393"/>
              <a:gd name="connsiteY14" fmla="*/ 1952216 h 1958316"/>
              <a:gd name="connsiteX15" fmla="*/ 577255 w 2103393"/>
              <a:gd name="connsiteY15" fmla="*/ 375858 h 1958316"/>
              <a:gd name="connsiteX16" fmla="*/ 807257 w 2103393"/>
              <a:gd name="connsiteY16" fmla="*/ 611470 h 1958316"/>
              <a:gd name="connsiteX17" fmla="*/ 969942 w 2103393"/>
              <a:gd name="connsiteY17" fmla="*/ 499274 h 1958316"/>
              <a:gd name="connsiteX18" fmla="*/ 947503 w 2103393"/>
              <a:gd name="connsiteY18" fmla="*/ 0 h 1958316"/>
              <a:gd name="connsiteX0" fmla="*/ 947503 w 2103393"/>
              <a:gd name="connsiteY0" fmla="*/ 0 h 1958316"/>
              <a:gd name="connsiteX1" fmla="*/ 947503 w 2103393"/>
              <a:gd name="connsiteY1" fmla="*/ 0 h 1958316"/>
              <a:gd name="connsiteX2" fmla="*/ 1183115 w 2103393"/>
              <a:gd name="connsiteY2" fmla="*/ 5610 h 1958316"/>
              <a:gd name="connsiteX3" fmla="*/ 1177505 w 2103393"/>
              <a:gd name="connsiteY3" fmla="*/ 493664 h 1958316"/>
              <a:gd name="connsiteX4" fmla="*/ 1312141 w 2103393"/>
              <a:gd name="connsiteY4" fmla="*/ 572201 h 1958316"/>
              <a:gd name="connsiteX5" fmla="*/ 1508484 w 2103393"/>
              <a:gd name="connsiteY5" fmla="*/ 375858 h 1958316"/>
              <a:gd name="connsiteX6" fmla="*/ 2058246 w 2103393"/>
              <a:gd name="connsiteY6" fmla="*/ 1924167 h 1958316"/>
              <a:gd name="connsiteX7" fmla="*/ 1211163 w 2103393"/>
              <a:gd name="connsiteY7" fmla="*/ 1486600 h 1958316"/>
              <a:gd name="connsiteX8" fmla="*/ 1194335 w 2103393"/>
              <a:gd name="connsiteY8" fmla="*/ 1144403 h 1958316"/>
              <a:gd name="connsiteX9" fmla="*/ 1244823 w 2103393"/>
              <a:gd name="connsiteY9" fmla="*/ 757325 h 1958316"/>
              <a:gd name="connsiteX10" fmla="*/ 1076528 w 2103393"/>
              <a:gd name="connsiteY10" fmla="*/ 611470 h 1958316"/>
              <a:gd name="connsiteX11" fmla="*/ 885795 w 2103393"/>
              <a:gd name="connsiteY11" fmla="*/ 751715 h 1958316"/>
              <a:gd name="connsiteX12" fmla="*/ 897014 w 2103393"/>
              <a:gd name="connsiteY12" fmla="*/ 1161232 h 1958316"/>
              <a:gd name="connsiteX13" fmla="*/ 930674 w 2103393"/>
              <a:gd name="connsiteY13" fmla="*/ 1480991 h 1958316"/>
              <a:gd name="connsiteX14" fmla="*/ 89201 w 2103393"/>
              <a:gd name="connsiteY14" fmla="*/ 1952216 h 1958316"/>
              <a:gd name="connsiteX15" fmla="*/ 577255 w 2103393"/>
              <a:gd name="connsiteY15" fmla="*/ 375858 h 1958316"/>
              <a:gd name="connsiteX16" fmla="*/ 807257 w 2103393"/>
              <a:gd name="connsiteY16" fmla="*/ 611470 h 1958316"/>
              <a:gd name="connsiteX17" fmla="*/ 969942 w 2103393"/>
              <a:gd name="connsiteY17" fmla="*/ 499274 h 1958316"/>
              <a:gd name="connsiteX18" fmla="*/ 947503 w 2103393"/>
              <a:gd name="connsiteY18" fmla="*/ 0 h 1958316"/>
              <a:gd name="connsiteX0" fmla="*/ 947503 w 2103393"/>
              <a:gd name="connsiteY0" fmla="*/ 0 h 1958316"/>
              <a:gd name="connsiteX1" fmla="*/ 947503 w 2103393"/>
              <a:gd name="connsiteY1" fmla="*/ 0 h 1958316"/>
              <a:gd name="connsiteX2" fmla="*/ 1183115 w 2103393"/>
              <a:gd name="connsiteY2" fmla="*/ 5610 h 1958316"/>
              <a:gd name="connsiteX3" fmla="*/ 1177505 w 2103393"/>
              <a:gd name="connsiteY3" fmla="*/ 493664 h 1958316"/>
              <a:gd name="connsiteX4" fmla="*/ 1312141 w 2103393"/>
              <a:gd name="connsiteY4" fmla="*/ 572201 h 1958316"/>
              <a:gd name="connsiteX5" fmla="*/ 1508484 w 2103393"/>
              <a:gd name="connsiteY5" fmla="*/ 375858 h 1958316"/>
              <a:gd name="connsiteX6" fmla="*/ 2058246 w 2103393"/>
              <a:gd name="connsiteY6" fmla="*/ 1924167 h 1958316"/>
              <a:gd name="connsiteX7" fmla="*/ 1211163 w 2103393"/>
              <a:gd name="connsiteY7" fmla="*/ 1486600 h 1958316"/>
              <a:gd name="connsiteX8" fmla="*/ 1194335 w 2103393"/>
              <a:gd name="connsiteY8" fmla="*/ 1144403 h 1958316"/>
              <a:gd name="connsiteX9" fmla="*/ 1244823 w 2103393"/>
              <a:gd name="connsiteY9" fmla="*/ 757325 h 1958316"/>
              <a:gd name="connsiteX10" fmla="*/ 1076528 w 2103393"/>
              <a:gd name="connsiteY10" fmla="*/ 611470 h 1958316"/>
              <a:gd name="connsiteX11" fmla="*/ 885795 w 2103393"/>
              <a:gd name="connsiteY11" fmla="*/ 751715 h 1958316"/>
              <a:gd name="connsiteX12" fmla="*/ 897014 w 2103393"/>
              <a:gd name="connsiteY12" fmla="*/ 1161232 h 1958316"/>
              <a:gd name="connsiteX13" fmla="*/ 930674 w 2103393"/>
              <a:gd name="connsiteY13" fmla="*/ 1480991 h 1958316"/>
              <a:gd name="connsiteX14" fmla="*/ 89201 w 2103393"/>
              <a:gd name="connsiteY14" fmla="*/ 1952216 h 1958316"/>
              <a:gd name="connsiteX15" fmla="*/ 577255 w 2103393"/>
              <a:gd name="connsiteY15" fmla="*/ 375858 h 1958316"/>
              <a:gd name="connsiteX16" fmla="*/ 807257 w 2103393"/>
              <a:gd name="connsiteY16" fmla="*/ 611470 h 1958316"/>
              <a:gd name="connsiteX17" fmla="*/ 969942 w 2103393"/>
              <a:gd name="connsiteY17" fmla="*/ 499274 h 1958316"/>
              <a:gd name="connsiteX18" fmla="*/ 947503 w 2103393"/>
              <a:gd name="connsiteY18" fmla="*/ 0 h 1958316"/>
              <a:gd name="connsiteX0" fmla="*/ 947503 w 2103393"/>
              <a:gd name="connsiteY0" fmla="*/ 0 h 1958316"/>
              <a:gd name="connsiteX1" fmla="*/ 947503 w 2103393"/>
              <a:gd name="connsiteY1" fmla="*/ 0 h 1958316"/>
              <a:gd name="connsiteX2" fmla="*/ 1183115 w 2103393"/>
              <a:gd name="connsiteY2" fmla="*/ 5610 h 1958316"/>
              <a:gd name="connsiteX3" fmla="*/ 1177505 w 2103393"/>
              <a:gd name="connsiteY3" fmla="*/ 493664 h 1958316"/>
              <a:gd name="connsiteX4" fmla="*/ 1312141 w 2103393"/>
              <a:gd name="connsiteY4" fmla="*/ 572201 h 1958316"/>
              <a:gd name="connsiteX5" fmla="*/ 1508484 w 2103393"/>
              <a:gd name="connsiteY5" fmla="*/ 375858 h 1958316"/>
              <a:gd name="connsiteX6" fmla="*/ 2058246 w 2103393"/>
              <a:gd name="connsiteY6" fmla="*/ 1924167 h 1958316"/>
              <a:gd name="connsiteX7" fmla="*/ 1211163 w 2103393"/>
              <a:gd name="connsiteY7" fmla="*/ 1486600 h 1958316"/>
              <a:gd name="connsiteX8" fmla="*/ 1194335 w 2103393"/>
              <a:gd name="connsiteY8" fmla="*/ 1144403 h 1958316"/>
              <a:gd name="connsiteX9" fmla="*/ 1244823 w 2103393"/>
              <a:gd name="connsiteY9" fmla="*/ 757325 h 1958316"/>
              <a:gd name="connsiteX10" fmla="*/ 1076528 w 2103393"/>
              <a:gd name="connsiteY10" fmla="*/ 611470 h 1958316"/>
              <a:gd name="connsiteX11" fmla="*/ 885795 w 2103393"/>
              <a:gd name="connsiteY11" fmla="*/ 751715 h 1958316"/>
              <a:gd name="connsiteX12" fmla="*/ 897014 w 2103393"/>
              <a:gd name="connsiteY12" fmla="*/ 1161232 h 1958316"/>
              <a:gd name="connsiteX13" fmla="*/ 891405 w 2103393"/>
              <a:gd name="connsiteY13" fmla="*/ 1509040 h 1958316"/>
              <a:gd name="connsiteX14" fmla="*/ 89201 w 2103393"/>
              <a:gd name="connsiteY14" fmla="*/ 1952216 h 1958316"/>
              <a:gd name="connsiteX15" fmla="*/ 577255 w 2103393"/>
              <a:gd name="connsiteY15" fmla="*/ 375858 h 1958316"/>
              <a:gd name="connsiteX16" fmla="*/ 807257 w 2103393"/>
              <a:gd name="connsiteY16" fmla="*/ 611470 h 1958316"/>
              <a:gd name="connsiteX17" fmla="*/ 969942 w 2103393"/>
              <a:gd name="connsiteY17" fmla="*/ 499274 h 1958316"/>
              <a:gd name="connsiteX18" fmla="*/ 947503 w 2103393"/>
              <a:gd name="connsiteY18" fmla="*/ 0 h 1958316"/>
              <a:gd name="connsiteX0" fmla="*/ 947503 w 2103393"/>
              <a:gd name="connsiteY0" fmla="*/ 0 h 1958316"/>
              <a:gd name="connsiteX1" fmla="*/ 947503 w 2103393"/>
              <a:gd name="connsiteY1" fmla="*/ 0 h 1958316"/>
              <a:gd name="connsiteX2" fmla="*/ 1183115 w 2103393"/>
              <a:gd name="connsiteY2" fmla="*/ 5610 h 1958316"/>
              <a:gd name="connsiteX3" fmla="*/ 1177505 w 2103393"/>
              <a:gd name="connsiteY3" fmla="*/ 493664 h 1958316"/>
              <a:gd name="connsiteX4" fmla="*/ 1312141 w 2103393"/>
              <a:gd name="connsiteY4" fmla="*/ 572201 h 1958316"/>
              <a:gd name="connsiteX5" fmla="*/ 1508484 w 2103393"/>
              <a:gd name="connsiteY5" fmla="*/ 375858 h 1958316"/>
              <a:gd name="connsiteX6" fmla="*/ 2058246 w 2103393"/>
              <a:gd name="connsiteY6" fmla="*/ 1924167 h 1958316"/>
              <a:gd name="connsiteX7" fmla="*/ 1211163 w 2103393"/>
              <a:gd name="connsiteY7" fmla="*/ 1486600 h 1958316"/>
              <a:gd name="connsiteX8" fmla="*/ 1194335 w 2103393"/>
              <a:gd name="connsiteY8" fmla="*/ 1144403 h 1958316"/>
              <a:gd name="connsiteX9" fmla="*/ 1244823 w 2103393"/>
              <a:gd name="connsiteY9" fmla="*/ 757325 h 1958316"/>
              <a:gd name="connsiteX10" fmla="*/ 1076528 w 2103393"/>
              <a:gd name="connsiteY10" fmla="*/ 611470 h 1958316"/>
              <a:gd name="connsiteX11" fmla="*/ 885795 w 2103393"/>
              <a:gd name="connsiteY11" fmla="*/ 751715 h 1958316"/>
              <a:gd name="connsiteX12" fmla="*/ 897014 w 2103393"/>
              <a:gd name="connsiteY12" fmla="*/ 1161232 h 1958316"/>
              <a:gd name="connsiteX13" fmla="*/ 891405 w 2103393"/>
              <a:gd name="connsiteY13" fmla="*/ 1509040 h 1958316"/>
              <a:gd name="connsiteX14" fmla="*/ 89201 w 2103393"/>
              <a:gd name="connsiteY14" fmla="*/ 1952216 h 1958316"/>
              <a:gd name="connsiteX15" fmla="*/ 577255 w 2103393"/>
              <a:gd name="connsiteY15" fmla="*/ 375858 h 1958316"/>
              <a:gd name="connsiteX16" fmla="*/ 807257 w 2103393"/>
              <a:gd name="connsiteY16" fmla="*/ 611470 h 1958316"/>
              <a:gd name="connsiteX17" fmla="*/ 969942 w 2103393"/>
              <a:gd name="connsiteY17" fmla="*/ 499274 h 1958316"/>
              <a:gd name="connsiteX18" fmla="*/ 947503 w 2103393"/>
              <a:gd name="connsiteY18" fmla="*/ 0 h 1958316"/>
              <a:gd name="connsiteX0" fmla="*/ 947503 w 2103393"/>
              <a:gd name="connsiteY0" fmla="*/ 0 h 1958316"/>
              <a:gd name="connsiteX1" fmla="*/ 947503 w 2103393"/>
              <a:gd name="connsiteY1" fmla="*/ 0 h 1958316"/>
              <a:gd name="connsiteX2" fmla="*/ 1183115 w 2103393"/>
              <a:gd name="connsiteY2" fmla="*/ 5610 h 1958316"/>
              <a:gd name="connsiteX3" fmla="*/ 1177505 w 2103393"/>
              <a:gd name="connsiteY3" fmla="*/ 493664 h 1958316"/>
              <a:gd name="connsiteX4" fmla="*/ 1312141 w 2103393"/>
              <a:gd name="connsiteY4" fmla="*/ 572201 h 1958316"/>
              <a:gd name="connsiteX5" fmla="*/ 1508484 w 2103393"/>
              <a:gd name="connsiteY5" fmla="*/ 375858 h 1958316"/>
              <a:gd name="connsiteX6" fmla="*/ 2058246 w 2103393"/>
              <a:gd name="connsiteY6" fmla="*/ 1924167 h 1958316"/>
              <a:gd name="connsiteX7" fmla="*/ 1211163 w 2103393"/>
              <a:gd name="connsiteY7" fmla="*/ 1486600 h 1958316"/>
              <a:gd name="connsiteX8" fmla="*/ 1194335 w 2103393"/>
              <a:gd name="connsiteY8" fmla="*/ 1144403 h 1958316"/>
              <a:gd name="connsiteX9" fmla="*/ 1244823 w 2103393"/>
              <a:gd name="connsiteY9" fmla="*/ 757325 h 1958316"/>
              <a:gd name="connsiteX10" fmla="*/ 1076528 w 2103393"/>
              <a:gd name="connsiteY10" fmla="*/ 611470 h 1958316"/>
              <a:gd name="connsiteX11" fmla="*/ 885795 w 2103393"/>
              <a:gd name="connsiteY11" fmla="*/ 751715 h 1958316"/>
              <a:gd name="connsiteX12" fmla="*/ 897014 w 2103393"/>
              <a:gd name="connsiteY12" fmla="*/ 1161232 h 1958316"/>
              <a:gd name="connsiteX13" fmla="*/ 891405 w 2103393"/>
              <a:gd name="connsiteY13" fmla="*/ 1509040 h 1958316"/>
              <a:gd name="connsiteX14" fmla="*/ 89201 w 2103393"/>
              <a:gd name="connsiteY14" fmla="*/ 1952216 h 1958316"/>
              <a:gd name="connsiteX15" fmla="*/ 577255 w 2103393"/>
              <a:gd name="connsiteY15" fmla="*/ 375858 h 1958316"/>
              <a:gd name="connsiteX16" fmla="*/ 807257 w 2103393"/>
              <a:gd name="connsiteY16" fmla="*/ 611470 h 1958316"/>
              <a:gd name="connsiteX17" fmla="*/ 969942 w 2103393"/>
              <a:gd name="connsiteY17" fmla="*/ 499274 h 1958316"/>
              <a:gd name="connsiteX18" fmla="*/ 947503 w 2103393"/>
              <a:gd name="connsiteY18" fmla="*/ 0 h 1958316"/>
              <a:gd name="connsiteX0" fmla="*/ 947503 w 2103393"/>
              <a:gd name="connsiteY0" fmla="*/ 0 h 1958316"/>
              <a:gd name="connsiteX1" fmla="*/ 947503 w 2103393"/>
              <a:gd name="connsiteY1" fmla="*/ 0 h 1958316"/>
              <a:gd name="connsiteX2" fmla="*/ 1183115 w 2103393"/>
              <a:gd name="connsiteY2" fmla="*/ 5610 h 1958316"/>
              <a:gd name="connsiteX3" fmla="*/ 1177505 w 2103393"/>
              <a:gd name="connsiteY3" fmla="*/ 493664 h 1958316"/>
              <a:gd name="connsiteX4" fmla="*/ 1312141 w 2103393"/>
              <a:gd name="connsiteY4" fmla="*/ 572201 h 1958316"/>
              <a:gd name="connsiteX5" fmla="*/ 1508484 w 2103393"/>
              <a:gd name="connsiteY5" fmla="*/ 375858 h 1958316"/>
              <a:gd name="connsiteX6" fmla="*/ 2058246 w 2103393"/>
              <a:gd name="connsiteY6" fmla="*/ 1924167 h 1958316"/>
              <a:gd name="connsiteX7" fmla="*/ 1211163 w 2103393"/>
              <a:gd name="connsiteY7" fmla="*/ 1486600 h 1958316"/>
              <a:gd name="connsiteX8" fmla="*/ 1194335 w 2103393"/>
              <a:gd name="connsiteY8" fmla="*/ 1144403 h 1958316"/>
              <a:gd name="connsiteX9" fmla="*/ 1244823 w 2103393"/>
              <a:gd name="connsiteY9" fmla="*/ 757325 h 1958316"/>
              <a:gd name="connsiteX10" fmla="*/ 1076528 w 2103393"/>
              <a:gd name="connsiteY10" fmla="*/ 611470 h 1958316"/>
              <a:gd name="connsiteX11" fmla="*/ 885795 w 2103393"/>
              <a:gd name="connsiteY11" fmla="*/ 751715 h 1958316"/>
              <a:gd name="connsiteX12" fmla="*/ 897014 w 2103393"/>
              <a:gd name="connsiteY12" fmla="*/ 1161232 h 1958316"/>
              <a:gd name="connsiteX13" fmla="*/ 891405 w 2103393"/>
              <a:gd name="connsiteY13" fmla="*/ 1509040 h 1958316"/>
              <a:gd name="connsiteX14" fmla="*/ 89201 w 2103393"/>
              <a:gd name="connsiteY14" fmla="*/ 1952216 h 1958316"/>
              <a:gd name="connsiteX15" fmla="*/ 577255 w 2103393"/>
              <a:gd name="connsiteY15" fmla="*/ 375858 h 1958316"/>
              <a:gd name="connsiteX16" fmla="*/ 807257 w 2103393"/>
              <a:gd name="connsiteY16" fmla="*/ 611470 h 1958316"/>
              <a:gd name="connsiteX17" fmla="*/ 969942 w 2103393"/>
              <a:gd name="connsiteY17" fmla="*/ 499274 h 1958316"/>
              <a:gd name="connsiteX18" fmla="*/ 947503 w 2103393"/>
              <a:gd name="connsiteY18" fmla="*/ 0 h 1958316"/>
              <a:gd name="connsiteX0" fmla="*/ 947503 w 2103393"/>
              <a:gd name="connsiteY0" fmla="*/ 0 h 1958316"/>
              <a:gd name="connsiteX1" fmla="*/ 947503 w 2103393"/>
              <a:gd name="connsiteY1" fmla="*/ 0 h 1958316"/>
              <a:gd name="connsiteX2" fmla="*/ 1183115 w 2103393"/>
              <a:gd name="connsiteY2" fmla="*/ 5610 h 1958316"/>
              <a:gd name="connsiteX3" fmla="*/ 1177505 w 2103393"/>
              <a:gd name="connsiteY3" fmla="*/ 493664 h 1958316"/>
              <a:gd name="connsiteX4" fmla="*/ 1312141 w 2103393"/>
              <a:gd name="connsiteY4" fmla="*/ 572201 h 1958316"/>
              <a:gd name="connsiteX5" fmla="*/ 1508484 w 2103393"/>
              <a:gd name="connsiteY5" fmla="*/ 375858 h 1958316"/>
              <a:gd name="connsiteX6" fmla="*/ 2058246 w 2103393"/>
              <a:gd name="connsiteY6" fmla="*/ 1924167 h 1958316"/>
              <a:gd name="connsiteX7" fmla="*/ 1211163 w 2103393"/>
              <a:gd name="connsiteY7" fmla="*/ 1486600 h 1958316"/>
              <a:gd name="connsiteX8" fmla="*/ 1194335 w 2103393"/>
              <a:gd name="connsiteY8" fmla="*/ 1144403 h 1958316"/>
              <a:gd name="connsiteX9" fmla="*/ 1244823 w 2103393"/>
              <a:gd name="connsiteY9" fmla="*/ 757325 h 1958316"/>
              <a:gd name="connsiteX10" fmla="*/ 1076528 w 2103393"/>
              <a:gd name="connsiteY10" fmla="*/ 611470 h 1958316"/>
              <a:gd name="connsiteX11" fmla="*/ 885795 w 2103393"/>
              <a:gd name="connsiteY11" fmla="*/ 751715 h 1958316"/>
              <a:gd name="connsiteX12" fmla="*/ 897014 w 2103393"/>
              <a:gd name="connsiteY12" fmla="*/ 1161232 h 1958316"/>
              <a:gd name="connsiteX13" fmla="*/ 891405 w 2103393"/>
              <a:gd name="connsiteY13" fmla="*/ 1509040 h 1958316"/>
              <a:gd name="connsiteX14" fmla="*/ 89201 w 2103393"/>
              <a:gd name="connsiteY14" fmla="*/ 1952216 h 1958316"/>
              <a:gd name="connsiteX15" fmla="*/ 577255 w 2103393"/>
              <a:gd name="connsiteY15" fmla="*/ 375858 h 1958316"/>
              <a:gd name="connsiteX16" fmla="*/ 807257 w 2103393"/>
              <a:gd name="connsiteY16" fmla="*/ 611470 h 1958316"/>
              <a:gd name="connsiteX17" fmla="*/ 969942 w 2103393"/>
              <a:gd name="connsiteY17" fmla="*/ 499274 h 1958316"/>
              <a:gd name="connsiteX18" fmla="*/ 947503 w 2103393"/>
              <a:gd name="connsiteY18" fmla="*/ 0 h 1958316"/>
              <a:gd name="connsiteX0" fmla="*/ 947503 w 2103393"/>
              <a:gd name="connsiteY0" fmla="*/ 0 h 1958316"/>
              <a:gd name="connsiteX1" fmla="*/ 947503 w 2103393"/>
              <a:gd name="connsiteY1" fmla="*/ 0 h 1958316"/>
              <a:gd name="connsiteX2" fmla="*/ 1183115 w 2103393"/>
              <a:gd name="connsiteY2" fmla="*/ 5610 h 1958316"/>
              <a:gd name="connsiteX3" fmla="*/ 1177505 w 2103393"/>
              <a:gd name="connsiteY3" fmla="*/ 493664 h 1958316"/>
              <a:gd name="connsiteX4" fmla="*/ 1312141 w 2103393"/>
              <a:gd name="connsiteY4" fmla="*/ 572201 h 1958316"/>
              <a:gd name="connsiteX5" fmla="*/ 1508484 w 2103393"/>
              <a:gd name="connsiteY5" fmla="*/ 375858 h 1958316"/>
              <a:gd name="connsiteX6" fmla="*/ 2058246 w 2103393"/>
              <a:gd name="connsiteY6" fmla="*/ 1924167 h 1958316"/>
              <a:gd name="connsiteX7" fmla="*/ 1211163 w 2103393"/>
              <a:gd name="connsiteY7" fmla="*/ 1486600 h 1958316"/>
              <a:gd name="connsiteX8" fmla="*/ 1194335 w 2103393"/>
              <a:gd name="connsiteY8" fmla="*/ 1144403 h 1958316"/>
              <a:gd name="connsiteX9" fmla="*/ 1244823 w 2103393"/>
              <a:gd name="connsiteY9" fmla="*/ 757325 h 1958316"/>
              <a:gd name="connsiteX10" fmla="*/ 1076528 w 2103393"/>
              <a:gd name="connsiteY10" fmla="*/ 611470 h 1958316"/>
              <a:gd name="connsiteX11" fmla="*/ 885795 w 2103393"/>
              <a:gd name="connsiteY11" fmla="*/ 751715 h 1958316"/>
              <a:gd name="connsiteX12" fmla="*/ 897014 w 2103393"/>
              <a:gd name="connsiteY12" fmla="*/ 1161232 h 1958316"/>
              <a:gd name="connsiteX13" fmla="*/ 891405 w 2103393"/>
              <a:gd name="connsiteY13" fmla="*/ 1509040 h 1958316"/>
              <a:gd name="connsiteX14" fmla="*/ 89201 w 2103393"/>
              <a:gd name="connsiteY14" fmla="*/ 1952216 h 1958316"/>
              <a:gd name="connsiteX15" fmla="*/ 577255 w 2103393"/>
              <a:gd name="connsiteY15" fmla="*/ 375858 h 1958316"/>
              <a:gd name="connsiteX16" fmla="*/ 807257 w 2103393"/>
              <a:gd name="connsiteY16" fmla="*/ 611470 h 1958316"/>
              <a:gd name="connsiteX17" fmla="*/ 969942 w 2103393"/>
              <a:gd name="connsiteY17" fmla="*/ 499274 h 1958316"/>
              <a:gd name="connsiteX18" fmla="*/ 947503 w 2103393"/>
              <a:gd name="connsiteY18" fmla="*/ 0 h 1958316"/>
              <a:gd name="connsiteX0" fmla="*/ 947503 w 2103393"/>
              <a:gd name="connsiteY0" fmla="*/ 0 h 1958316"/>
              <a:gd name="connsiteX1" fmla="*/ 947503 w 2103393"/>
              <a:gd name="connsiteY1" fmla="*/ 0 h 1958316"/>
              <a:gd name="connsiteX2" fmla="*/ 1183115 w 2103393"/>
              <a:gd name="connsiteY2" fmla="*/ 5610 h 1958316"/>
              <a:gd name="connsiteX3" fmla="*/ 1177505 w 2103393"/>
              <a:gd name="connsiteY3" fmla="*/ 493664 h 1958316"/>
              <a:gd name="connsiteX4" fmla="*/ 1312141 w 2103393"/>
              <a:gd name="connsiteY4" fmla="*/ 572201 h 1958316"/>
              <a:gd name="connsiteX5" fmla="*/ 1508484 w 2103393"/>
              <a:gd name="connsiteY5" fmla="*/ 375858 h 1958316"/>
              <a:gd name="connsiteX6" fmla="*/ 2058246 w 2103393"/>
              <a:gd name="connsiteY6" fmla="*/ 1924167 h 1958316"/>
              <a:gd name="connsiteX7" fmla="*/ 1211163 w 2103393"/>
              <a:gd name="connsiteY7" fmla="*/ 1486600 h 1958316"/>
              <a:gd name="connsiteX8" fmla="*/ 1194335 w 2103393"/>
              <a:gd name="connsiteY8" fmla="*/ 1144403 h 1958316"/>
              <a:gd name="connsiteX9" fmla="*/ 1244823 w 2103393"/>
              <a:gd name="connsiteY9" fmla="*/ 757325 h 1958316"/>
              <a:gd name="connsiteX10" fmla="*/ 1076528 w 2103393"/>
              <a:gd name="connsiteY10" fmla="*/ 611470 h 1958316"/>
              <a:gd name="connsiteX11" fmla="*/ 885795 w 2103393"/>
              <a:gd name="connsiteY11" fmla="*/ 751715 h 1958316"/>
              <a:gd name="connsiteX12" fmla="*/ 897014 w 2103393"/>
              <a:gd name="connsiteY12" fmla="*/ 1161232 h 1958316"/>
              <a:gd name="connsiteX13" fmla="*/ 891405 w 2103393"/>
              <a:gd name="connsiteY13" fmla="*/ 1509040 h 1958316"/>
              <a:gd name="connsiteX14" fmla="*/ 89201 w 2103393"/>
              <a:gd name="connsiteY14" fmla="*/ 1952216 h 1958316"/>
              <a:gd name="connsiteX15" fmla="*/ 577255 w 2103393"/>
              <a:gd name="connsiteY15" fmla="*/ 375858 h 1958316"/>
              <a:gd name="connsiteX16" fmla="*/ 807257 w 2103393"/>
              <a:gd name="connsiteY16" fmla="*/ 611470 h 1958316"/>
              <a:gd name="connsiteX17" fmla="*/ 969942 w 2103393"/>
              <a:gd name="connsiteY17" fmla="*/ 499274 h 1958316"/>
              <a:gd name="connsiteX18" fmla="*/ 947503 w 2103393"/>
              <a:gd name="connsiteY18" fmla="*/ 0 h 1958316"/>
              <a:gd name="connsiteX0" fmla="*/ 947503 w 2103393"/>
              <a:gd name="connsiteY0" fmla="*/ 0 h 1958316"/>
              <a:gd name="connsiteX1" fmla="*/ 947503 w 2103393"/>
              <a:gd name="connsiteY1" fmla="*/ 0 h 1958316"/>
              <a:gd name="connsiteX2" fmla="*/ 1183115 w 2103393"/>
              <a:gd name="connsiteY2" fmla="*/ 5610 h 1958316"/>
              <a:gd name="connsiteX3" fmla="*/ 1177505 w 2103393"/>
              <a:gd name="connsiteY3" fmla="*/ 493664 h 1958316"/>
              <a:gd name="connsiteX4" fmla="*/ 1312141 w 2103393"/>
              <a:gd name="connsiteY4" fmla="*/ 572201 h 1958316"/>
              <a:gd name="connsiteX5" fmla="*/ 1508484 w 2103393"/>
              <a:gd name="connsiteY5" fmla="*/ 375858 h 1958316"/>
              <a:gd name="connsiteX6" fmla="*/ 2058246 w 2103393"/>
              <a:gd name="connsiteY6" fmla="*/ 1924167 h 1958316"/>
              <a:gd name="connsiteX7" fmla="*/ 1211163 w 2103393"/>
              <a:gd name="connsiteY7" fmla="*/ 1486600 h 1958316"/>
              <a:gd name="connsiteX8" fmla="*/ 1194335 w 2103393"/>
              <a:gd name="connsiteY8" fmla="*/ 1144403 h 1958316"/>
              <a:gd name="connsiteX9" fmla="*/ 1244823 w 2103393"/>
              <a:gd name="connsiteY9" fmla="*/ 757325 h 1958316"/>
              <a:gd name="connsiteX10" fmla="*/ 1076528 w 2103393"/>
              <a:gd name="connsiteY10" fmla="*/ 611470 h 1958316"/>
              <a:gd name="connsiteX11" fmla="*/ 885795 w 2103393"/>
              <a:gd name="connsiteY11" fmla="*/ 751715 h 1958316"/>
              <a:gd name="connsiteX12" fmla="*/ 919453 w 2103393"/>
              <a:gd name="connsiteY12" fmla="*/ 1189281 h 1958316"/>
              <a:gd name="connsiteX13" fmla="*/ 891405 w 2103393"/>
              <a:gd name="connsiteY13" fmla="*/ 1509040 h 1958316"/>
              <a:gd name="connsiteX14" fmla="*/ 89201 w 2103393"/>
              <a:gd name="connsiteY14" fmla="*/ 1952216 h 1958316"/>
              <a:gd name="connsiteX15" fmla="*/ 577255 w 2103393"/>
              <a:gd name="connsiteY15" fmla="*/ 375858 h 1958316"/>
              <a:gd name="connsiteX16" fmla="*/ 807257 w 2103393"/>
              <a:gd name="connsiteY16" fmla="*/ 611470 h 1958316"/>
              <a:gd name="connsiteX17" fmla="*/ 969942 w 2103393"/>
              <a:gd name="connsiteY17" fmla="*/ 499274 h 1958316"/>
              <a:gd name="connsiteX18" fmla="*/ 947503 w 2103393"/>
              <a:gd name="connsiteY18" fmla="*/ 0 h 1958316"/>
              <a:gd name="connsiteX0" fmla="*/ 947503 w 2103393"/>
              <a:gd name="connsiteY0" fmla="*/ 0 h 1958316"/>
              <a:gd name="connsiteX1" fmla="*/ 947503 w 2103393"/>
              <a:gd name="connsiteY1" fmla="*/ 0 h 1958316"/>
              <a:gd name="connsiteX2" fmla="*/ 1183115 w 2103393"/>
              <a:gd name="connsiteY2" fmla="*/ 5610 h 1958316"/>
              <a:gd name="connsiteX3" fmla="*/ 1177505 w 2103393"/>
              <a:gd name="connsiteY3" fmla="*/ 493664 h 1958316"/>
              <a:gd name="connsiteX4" fmla="*/ 1312141 w 2103393"/>
              <a:gd name="connsiteY4" fmla="*/ 572201 h 1958316"/>
              <a:gd name="connsiteX5" fmla="*/ 1508484 w 2103393"/>
              <a:gd name="connsiteY5" fmla="*/ 375858 h 1958316"/>
              <a:gd name="connsiteX6" fmla="*/ 2058246 w 2103393"/>
              <a:gd name="connsiteY6" fmla="*/ 1924167 h 1958316"/>
              <a:gd name="connsiteX7" fmla="*/ 1211163 w 2103393"/>
              <a:gd name="connsiteY7" fmla="*/ 1486600 h 1958316"/>
              <a:gd name="connsiteX8" fmla="*/ 1194335 w 2103393"/>
              <a:gd name="connsiteY8" fmla="*/ 1144403 h 1958316"/>
              <a:gd name="connsiteX9" fmla="*/ 1244823 w 2103393"/>
              <a:gd name="connsiteY9" fmla="*/ 757325 h 1958316"/>
              <a:gd name="connsiteX10" fmla="*/ 1076528 w 2103393"/>
              <a:gd name="connsiteY10" fmla="*/ 611470 h 1958316"/>
              <a:gd name="connsiteX11" fmla="*/ 885795 w 2103393"/>
              <a:gd name="connsiteY11" fmla="*/ 751715 h 1958316"/>
              <a:gd name="connsiteX12" fmla="*/ 919453 w 2103393"/>
              <a:gd name="connsiteY12" fmla="*/ 1189281 h 1958316"/>
              <a:gd name="connsiteX13" fmla="*/ 891405 w 2103393"/>
              <a:gd name="connsiteY13" fmla="*/ 1509040 h 1958316"/>
              <a:gd name="connsiteX14" fmla="*/ 89201 w 2103393"/>
              <a:gd name="connsiteY14" fmla="*/ 1952216 h 1958316"/>
              <a:gd name="connsiteX15" fmla="*/ 577255 w 2103393"/>
              <a:gd name="connsiteY15" fmla="*/ 375858 h 1958316"/>
              <a:gd name="connsiteX16" fmla="*/ 807257 w 2103393"/>
              <a:gd name="connsiteY16" fmla="*/ 611470 h 1958316"/>
              <a:gd name="connsiteX17" fmla="*/ 969942 w 2103393"/>
              <a:gd name="connsiteY17" fmla="*/ 499274 h 1958316"/>
              <a:gd name="connsiteX18" fmla="*/ 947503 w 2103393"/>
              <a:gd name="connsiteY18" fmla="*/ 0 h 1958316"/>
              <a:gd name="connsiteX0" fmla="*/ 947503 w 2103393"/>
              <a:gd name="connsiteY0" fmla="*/ 0 h 1958316"/>
              <a:gd name="connsiteX1" fmla="*/ 947503 w 2103393"/>
              <a:gd name="connsiteY1" fmla="*/ 0 h 1958316"/>
              <a:gd name="connsiteX2" fmla="*/ 1183115 w 2103393"/>
              <a:gd name="connsiteY2" fmla="*/ 5610 h 1958316"/>
              <a:gd name="connsiteX3" fmla="*/ 1177505 w 2103393"/>
              <a:gd name="connsiteY3" fmla="*/ 493664 h 1958316"/>
              <a:gd name="connsiteX4" fmla="*/ 1312141 w 2103393"/>
              <a:gd name="connsiteY4" fmla="*/ 572201 h 1958316"/>
              <a:gd name="connsiteX5" fmla="*/ 1508484 w 2103393"/>
              <a:gd name="connsiteY5" fmla="*/ 375858 h 1958316"/>
              <a:gd name="connsiteX6" fmla="*/ 2058246 w 2103393"/>
              <a:gd name="connsiteY6" fmla="*/ 1924167 h 1958316"/>
              <a:gd name="connsiteX7" fmla="*/ 1211163 w 2103393"/>
              <a:gd name="connsiteY7" fmla="*/ 1486600 h 1958316"/>
              <a:gd name="connsiteX8" fmla="*/ 1194335 w 2103393"/>
              <a:gd name="connsiteY8" fmla="*/ 1144403 h 1958316"/>
              <a:gd name="connsiteX9" fmla="*/ 1244823 w 2103393"/>
              <a:gd name="connsiteY9" fmla="*/ 757325 h 1958316"/>
              <a:gd name="connsiteX10" fmla="*/ 1076528 w 2103393"/>
              <a:gd name="connsiteY10" fmla="*/ 611470 h 1958316"/>
              <a:gd name="connsiteX11" fmla="*/ 885795 w 2103393"/>
              <a:gd name="connsiteY11" fmla="*/ 751715 h 1958316"/>
              <a:gd name="connsiteX12" fmla="*/ 919453 w 2103393"/>
              <a:gd name="connsiteY12" fmla="*/ 1189281 h 1958316"/>
              <a:gd name="connsiteX13" fmla="*/ 891405 w 2103393"/>
              <a:gd name="connsiteY13" fmla="*/ 1509040 h 1958316"/>
              <a:gd name="connsiteX14" fmla="*/ 89201 w 2103393"/>
              <a:gd name="connsiteY14" fmla="*/ 1952216 h 1958316"/>
              <a:gd name="connsiteX15" fmla="*/ 577255 w 2103393"/>
              <a:gd name="connsiteY15" fmla="*/ 375858 h 1958316"/>
              <a:gd name="connsiteX16" fmla="*/ 807257 w 2103393"/>
              <a:gd name="connsiteY16" fmla="*/ 611470 h 1958316"/>
              <a:gd name="connsiteX17" fmla="*/ 969942 w 2103393"/>
              <a:gd name="connsiteY17" fmla="*/ 499274 h 1958316"/>
              <a:gd name="connsiteX18" fmla="*/ 947503 w 2103393"/>
              <a:gd name="connsiteY18" fmla="*/ 0 h 1958316"/>
              <a:gd name="connsiteX0" fmla="*/ 947503 w 2103393"/>
              <a:gd name="connsiteY0" fmla="*/ 0 h 1958316"/>
              <a:gd name="connsiteX1" fmla="*/ 947503 w 2103393"/>
              <a:gd name="connsiteY1" fmla="*/ 0 h 1958316"/>
              <a:gd name="connsiteX2" fmla="*/ 1183115 w 2103393"/>
              <a:gd name="connsiteY2" fmla="*/ 5610 h 1958316"/>
              <a:gd name="connsiteX3" fmla="*/ 1177505 w 2103393"/>
              <a:gd name="connsiteY3" fmla="*/ 493664 h 1958316"/>
              <a:gd name="connsiteX4" fmla="*/ 1312141 w 2103393"/>
              <a:gd name="connsiteY4" fmla="*/ 572201 h 1958316"/>
              <a:gd name="connsiteX5" fmla="*/ 1508484 w 2103393"/>
              <a:gd name="connsiteY5" fmla="*/ 375858 h 1958316"/>
              <a:gd name="connsiteX6" fmla="*/ 2058246 w 2103393"/>
              <a:gd name="connsiteY6" fmla="*/ 1924167 h 1958316"/>
              <a:gd name="connsiteX7" fmla="*/ 1211163 w 2103393"/>
              <a:gd name="connsiteY7" fmla="*/ 1486600 h 1958316"/>
              <a:gd name="connsiteX8" fmla="*/ 1227994 w 2103393"/>
              <a:gd name="connsiteY8" fmla="*/ 1194891 h 1958316"/>
              <a:gd name="connsiteX9" fmla="*/ 1244823 w 2103393"/>
              <a:gd name="connsiteY9" fmla="*/ 757325 h 1958316"/>
              <a:gd name="connsiteX10" fmla="*/ 1076528 w 2103393"/>
              <a:gd name="connsiteY10" fmla="*/ 611470 h 1958316"/>
              <a:gd name="connsiteX11" fmla="*/ 885795 w 2103393"/>
              <a:gd name="connsiteY11" fmla="*/ 751715 h 1958316"/>
              <a:gd name="connsiteX12" fmla="*/ 919453 w 2103393"/>
              <a:gd name="connsiteY12" fmla="*/ 1189281 h 1958316"/>
              <a:gd name="connsiteX13" fmla="*/ 891405 w 2103393"/>
              <a:gd name="connsiteY13" fmla="*/ 1509040 h 1958316"/>
              <a:gd name="connsiteX14" fmla="*/ 89201 w 2103393"/>
              <a:gd name="connsiteY14" fmla="*/ 1952216 h 1958316"/>
              <a:gd name="connsiteX15" fmla="*/ 577255 w 2103393"/>
              <a:gd name="connsiteY15" fmla="*/ 375858 h 1958316"/>
              <a:gd name="connsiteX16" fmla="*/ 807257 w 2103393"/>
              <a:gd name="connsiteY16" fmla="*/ 611470 h 1958316"/>
              <a:gd name="connsiteX17" fmla="*/ 969942 w 2103393"/>
              <a:gd name="connsiteY17" fmla="*/ 499274 h 1958316"/>
              <a:gd name="connsiteX18" fmla="*/ 947503 w 2103393"/>
              <a:gd name="connsiteY18" fmla="*/ 0 h 1958316"/>
              <a:gd name="connsiteX0" fmla="*/ 947503 w 2103393"/>
              <a:gd name="connsiteY0" fmla="*/ 0 h 1958316"/>
              <a:gd name="connsiteX1" fmla="*/ 947503 w 2103393"/>
              <a:gd name="connsiteY1" fmla="*/ 0 h 1958316"/>
              <a:gd name="connsiteX2" fmla="*/ 1183115 w 2103393"/>
              <a:gd name="connsiteY2" fmla="*/ 5610 h 1958316"/>
              <a:gd name="connsiteX3" fmla="*/ 1177505 w 2103393"/>
              <a:gd name="connsiteY3" fmla="*/ 493664 h 1958316"/>
              <a:gd name="connsiteX4" fmla="*/ 1312141 w 2103393"/>
              <a:gd name="connsiteY4" fmla="*/ 572201 h 1958316"/>
              <a:gd name="connsiteX5" fmla="*/ 1508484 w 2103393"/>
              <a:gd name="connsiteY5" fmla="*/ 375858 h 1958316"/>
              <a:gd name="connsiteX6" fmla="*/ 2058246 w 2103393"/>
              <a:gd name="connsiteY6" fmla="*/ 1924167 h 1958316"/>
              <a:gd name="connsiteX7" fmla="*/ 1211163 w 2103393"/>
              <a:gd name="connsiteY7" fmla="*/ 1486600 h 1958316"/>
              <a:gd name="connsiteX8" fmla="*/ 1227994 w 2103393"/>
              <a:gd name="connsiteY8" fmla="*/ 1194891 h 1958316"/>
              <a:gd name="connsiteX9" fmla="*/ 1244823 w 2103393"/>
              <a:gd name="connsiteY9" fmla="*/ 757325 h 1958316"/>
              <a:gd name="connsiteX10" fmla="*/ 1076528 w 2103393"/>
              <a:gd name="connsiteY10" fmla="*/ 611470 h 1958316"/>
              <a:gd name="connsiteX11" fmla="*/ 885795 w 2103393"/>
              <a:gd name="connsiteY11" fmla="*/ 751715 h 1958316"/>
              <a:gd name="connsiteX12" fmla="*/ 919453 w 2103393"/>
              <a:gd name="connsiteY12" fmla="*/ 1189281 h 1958316"/>
              <a:gd name="connsiteX13" fmla="*/ 891405 w 2103393"/>
              <a:gd name="connsiteY13" fmla="*/ 1509040 h 1958316"/>
              <a:gd name="connsiteX14" fmla="*/ 89201 w 2103393"/>
              <a:gd name="connsiteY14" fmla="*/ 1952216 h 1958316"/>
              <a:gd name="connsiteX15" fmla="*/ 577255 w 2103393"/>
              <a:gd name="connsiteY15" fmla="*/ 375858 h 1958316"/>
              <a:gd name="connsiteX16" fmla="*/ 807257 w 2103393"/>
              <a:gd name="connsiteY16" fmla="*/ 611470 h 1958316"/>
              <a:gd name="connsiteX17" fmla="*/ 969942 w 2103393"/>
              <a:gd name="connsiteY17" fmla="*/ 499274 h 1958316"/>
              <a:gd name="connsiteX18" fmla="*/ 947503 w 2103393"/>
              <a:gd name="connsiteY18" fmla="*/ 0 h 1958316"/>
              <a:gd name="connsiteX0" fmla="*/ 947503 w 2103393"/>
              <a:gd name="connsiteY0" fmla="*/ 0 h 1959848"/>
              <a:gd name="connsiteX1" fmla="*/ 947503 w 2103393"/>
              <a:gd name="connsiteY1" fmla="*/ 0 h 1959848"/>
              <a:gd name="connsiteX2" fmla="*/ 1183115 w 2103393"/>
              <a:gd name="connsiteY2" fmla="*/ 5610 h 1959848"/>
              <a:gd name="connsiteX3" fmla="*/ 1177505 w 2103393"/>
              <a:gd name="connsiteY3" fmla="*/ 493664 h 1959848"/>
              <a:gd name="connsiteX4" fmla="*/ 1312141 w 2103393"/>
              <a:gd name="connsiteY4" fmla="*/ 572201 h 1959848"/>
              <a:gd name="connsiteX5" fmla="*/ 1508484 w 2103393"/>
              <a:gd name="connsiteY5" fmla="*/ 375858 h 1959848"/>
              <a:gd name="connsiteX6" fmla="*/ 2058246 w 2103393"/>
              <a:gd name="connsiteY6" fmla="*/ 1924167 h 1959848"/>
              <a:gd name="connsiteX7" fmla="*/ 1211163 w 2103393"/>
              <a:gd name="connsiteY7" fmla="*/ 1486600 h 1959848"/>
              <a:gd name="connsiteX8" fmla="*/ 1227994 w 2103393"/>
              <a:gd name="connsiteY8" fmla="*/ 1194891 h 1959848"/>
              <a:gd name="connsiteX9" fmla="*/ 1244823 w 2103393"/>
              <a:gd name="connsiteY9" fmla="*/ 757325 h 1959848"/>
              <a:gd name="connsiteX10" fmla="*/ 1076528 w 2103393"/>
              <a:gd name="connsiteY10" fmla="*/ 611470 h 1959848"/>
              <a:gd name="connsiteX11" fmla="*/ 885795 w 2103393"/>
              <a:gd name="connsiteY11" fmla="*/ 751715 h 1959848"/>
              <a:gd name="connsiteX12" fmla="*/ 919453 w 2103393"/>
              <a:gd name="connsiteY12" fmla="*/ 1189281 h 1959848"/>
              <a:gd name="connsiteX13" fmla="*/ 891405 w 2103393"/>
              <a:gd name="connsiteY13" fmla="*/ 1509040 h 1959848"/>
              <a:gd name="connsiteX14" fmla="*/ 89201 w 2103393"/>
              <a:gd name="connsiteY14" fmla="*/ 1952216 h 1959848"/>
              <a:gd name="connsiteX15" fmla="*/ 577255 w 2103393"/>
              <a:gd name="connsiteY15" fmla="*/ 375858 h 1959848"/>
              <a:gd name="connsiteX16" fmla="*/ 807257 w 2103393"/>
              <a:gd name="connsiteY16" fmla="*/ 611470 h 1959848"/>
              <a:gd name="connsiteX17" fmla="*/ 969942 w 2103393"/>
              <a:gd name="connsiteY17" fmla="*/ 499274 h 1959848"/>
              <a:gd name="connsiteX18" fmla="*/ 947503 w 2103393"/>
              <a:gd name="connsiteY18" fmla="*/ 0 h 1959848"/>
              <a:gd name="connsiteX0" fmla="*/ 947503 w 2103393"/>
              <a:gd name="connsiteY0" fmla="*/ 0 h 1959848"/>
              <a:gd name="connsiteX1" fmla="*/ 947503 w 2103393"/>
              <a:gd name="connsiteY1" fmla="*/ 0 h 1959848"/>
              <a:gd name="connsiteX2" fmla="*/ 1183115 w 2103393"/>
              <a:gd name="connsiteY2" fmla="*/ 5610 h 1959848"/>
              <a:gd name="connsiteX3" fmla="*/ 1177505 w 2103393"/>
              <a:gd name="connsiteY3" fmla="*/ 493664 h 1959848"/>
              <a:gd name="connsiteX4" fmla="*/ 1312141 w 2103393"/>
              <a:gd name="connsiteY4" fmla="*/ 572201 h 1959848"/>
              <a:gd name="connsiteX5" fmla="*/ 1508484 w 2103393"/>
              <a:gd name="connsiteY5" fmla="*/ 375858 h 1959848"/>
              <a:gd name="connsiteX6" fmla="*/ 2058246 w 2103393"/>
              <a:gd name="connsiteY6" fmla="*/ 1924167 h 1959848"/>
              <a:gd name="connsiteX7" fmla="*/ 1211163 w 2103393"/>
              <a:gd name="connsiteY7" fmla="*/ 1486600 h 1959848"/>
              <a:gd name="connsiteX8" fmla="*/ 1222384 w 2103393"/>
              <a:gd name="connsiteY8" fmla="*/ 1178062 h 1959848"/>
              <a:gd name="connsiteX9" fmla="*/ 1244823 w 2103393"/>
              <a:gd name="connsiteY9" fmla="*/ 757325 h 1959848"/>
              <a:gd name="connsiteX10" fmla="*/ 1076528 w 2103393"/>
              <a:gd name="connsiteY10" fmla="*/ 611470 h 1959848"/>
              <a:gd name="connsiteX11" fmla="*/ 885795 w 2103393"/>
              <a:gd name="connsiteY11" fmla="*/ 751715 h 1959848"/>
              <a:gd name="connsiteX12" fmla="*/ 919453 w 2103393"/>
              <a:gd name="connsiteY12" fmla="*/ 1189281 h 1959848"/>
              <a:gd name="connsiteX13" fmla="*/ 891405 w 2103393"/>
              <a:gd name="connsiteY13" fmla="*/ 1509040 h 1959848"/>
              <a:gd name="connsiteX14" fmla="*/ 89201 w 2103393"/>
              <a:gd name="connsiteY14" fmla="*/ 1952216 h 1959848"/>
              <a:gd name="connsiteX15" fmla="*/ 577255 w 2103393"/>
              <a:gd name="connsiteY15" fmla="*/ 375858 h 1959848"/>
              <a:gd name="connsiteX16" fmla="*/ 807257 w 2103393"/>
              <a:gd name="connsiteY16" fmla="*/ 611470 h 1959848"/>
              <a:gd name="connsiteX17" fmla="*/ 969942 w 2103393"/>
              <a:gd name="connsiteY17" fmla="*/ 499274 h 1959848"/>
              <a:gd name="connsiteX18" fmla="*/ 947503 w 2103393"/>
              <a:gd name="connsiteY18" fmla="*/ 0 h 1959848"/>
              <a:gd name="connsiteX0" fmla="*/ 947503 w 2103393"/>
              <a:gd name="connsiteY0" fmla="*/ 0 h 1959848"/>
              <a:gd name="connsiteX1" fmla="*/ 947503 w 2103393"/>
              <a:gd name="connsiteY1" fmla="*/ 0 h 1959848"/>
              <a:gd name="connsiteX2" fmla="*/ 1183115 w 2103393"/>
              <a:gd name="connsiteY2" fmla="*/ 5610 h 1959848"/>
              <a:gd name="connsiteX3" fmla="*/ 1177505 w 2103393"/>
              <a:gd name="connsiteY3" fmla="*/ 493664 h 1959848"/>
              <a:gd name="connsiteX4" fmla="*/ 1312141 w 2103393"/>
              <a:gd name="connsiteY4" fmla="*/ 572201 h 1959848"/>
              <a:gd name="connsiteX5" fmla="*/ 1508484 w 2103393"/>
              <a:gd name="connsiteY5" fmla="*/ 375858 h 1959848"/>
              <a:gd name="connsiteX6" fmla="*/ 2058246 w 2103393"/>
              <a:gd name="connsiteY6" fmla="*/ 1924167 h 1959848"/>
              <a:gd name="connsiteX7" fmla="*/ 1211163 w 2103393"/>
              <a:gd name="connsiteY7" fmla="*/ 1486600 h 1959848"/>
              <a:gd name="connsiteX8" fmla="*/ 1205554 w 2103393"/>
              <a:gd name="connsiteY8" fmla="*/ 1200502 h 1959848"/>
              <a:gd name="connsiteX9" fmla="*/ 1244823 w 2103393"/>
              <a:gd name="connsiteY9" fmla="*/ 757325 h 1959848"/>
              <a:gd name="connsiteX10" fmla="*/ 1076528 w 2103393"/>
              <a:gd name="connsiteY10" fmla="*/ 611470 h 1959848"/>
              <a:gd name="connsiteX11" fmla="*/ 885795 w 2103393"/>
              <a:gd name="connsiteY11" fmla="*/ 751715 h 1959848"/>
              <a:gd name="connsiteX12" fmla="*/ 919453 w 2103393"/>
              <a:gd name="connsiteY12" fmla="*/ 1189281 h 1959848"/>
              <a:gd name="connsiteX13" fmla="*/ 891405 w 2103393"/>
              <a:gd name="connsiteY13" fmla="*/ 1509040 h 1959848"/>
              <a:gd name="connsiteX14" fmla="*/ 89201 w 2103393"/>
              <a:gd name="connsiteY14" fmla="*/ 1952216 h 1959848"/>
              <a:gd name="connsiteX15" fmla="*/ 577255 w 2103393"/>
              <a:gd name="connsiteY15" fmla="*/ 375858 h 1959848"/>
              <a:gd name="connsiteX16" fmla="*/ 807257 w 2103393"/>
              <a:gd name="connsiteY16" fmla="*/ 611470 h 1959848"/>
              <a:gd name="connsiteX17" fmla="*/ 969942 w 2103393"/>
              <a:gd name="connsiteY17" fmla="*/ 499274 h 1959848"/>
              <a:gd name="connsiteX18" fmla="*/ 947503 w 2103393"/>
              <a:gd name="connsiteY18" fmla="*/ 0 h 1959848"/>
              <a:gd name="connsiteX0" fmla="*/ 947503 w 2103393"/>
              <a:gd name="connsiteY0" fmla="*/ 0 h 1959848"/>
              <a:gd name="connsiteX1" fmla="*/ 947503 w 2103393"/>
              <a:gd name="connsiteY1" fmla="*/ 0 h 1959848"/>
              <a:gd name="connsiteX2" fmla="*/ 1183115 w 2103393"/>
              <a:gd name="connsiteY2" fmla="*/ 5610 h 1959848"/>
              <a:gd name="connsiteX3" fmla="*/ 1177505 w 2103393"/>
              <a:gd name="connsiteY3" fmla="*/ 493664 h 1959848"/>
              <a:gd name="connsiteX4" fmla="*/ 1312141 w 2103393"/>
              <a:gd name="connsiteY4" fmla="*/ 572201 h 1959848"/>
              <a:gd name="connsiteX5" fmla="*/ 1508484 w 2103393"/>
              <a:gd name="connsiteY5" fmla="*/ 375858 h 1959848"/>
              <a:gd name="connsiteX6" fmla="*/ 2058246 w 2103393"/>
              <a:gd name="connsiteY6" fmla="*/ 1924167 h 1959848"/>
              <a:gd name="connsiteX7" fmla="*/ 1211163 w 2103393"/>
              <a:gd name="connsiteY7" fmla="*/ 1486600 h 1959848"/>
              <a:gd name="connsiteX8" fmla="*/ 1205554 w 2103393"/>
              <a:gd name="connsiteY8" fmla="*/ 1200502 h 1959848"/>
              <a:gd name="connsiteX9" fmla="*/ 1244823 w 2103393"/>
              <a:gd name="connsiteY9" fmla="*/ 757325 h 1959848"/>
              <a:gd name="connsiteX10" fmla="*/ 1076528 w 2103393"/>
              <a:gd name="connsiteY10" fmla="*/ 611470 h 1959848"/>
              <a:gd name="connsiteX11" fmla="*/ 885795 w 2103393"/>
              <a:gd name="connsiteY11" fmla="*/ 751715 h 1959848"/>
              <a:gd name="connsiteX12" fmla="*/ 919453 w 2103393"/>
              <a:gd name="connsiteY12" fmla="*/ 1189281 h 1959848"/>
              <a:gd name="connsiteX13" fmla="*/ 891405 w 2103393"/>
              <a:gd name="connsiteY13" fmla="*/ 1509040 h 1959848"/>
              <a:gd name="connsiteX14" fmla="*/ 89201 w 2103393"/>
              <a:gd name="connsiteY14" fmla="*/ 1952216 h 1959848"/>
              <a:gd name="connsiteX15" fmla="*/ 577255 w 2103393"/>
              <a:gd name="connsiteY15" fmla="*/ 375858 h 1959848"/>
              <a:gd name="connsiteX16" fmla="*/ 807257 w 2103393"/>
              <a:gd name="connsiteY16" fmla="*/ 611470 h 1959848"/>
              <a:gd name="connsiteX17" fmla="*/ 969942 w 2103393"/>
              <a:gd name="connsiteY17" fmla="*/ 499274 h 1959848"/>
              <a:gd name="connsiteX18" fmla="*/ 947503 w 2103393"/>
              <a:gd name="connsiteY18" fmla="*/ 0 h 1959848"/>
              <a:gd name="connsiteX0" fmla="*/ 947503 w 2103393"/>
              <a:gd name="connsiteY0" fmla="*/ 0 h 1959848"/>
              <a:gd name="connsiteX1" fmla="*/ 947503 w 2103393"/>
              <a:gd name="connsiteY1" fmla="*/ 0 h 1959848"/>
              <a:gd name="connsiteX2" fmla="*/ 1183115 w 2103393"/>
              <a:gd name="connsiteY2" fmla="*/ 5610 h 1959848"/>
              <a:gd name="connsiteX3" fmla="*/ 1177505 w 2103393"/>
              <a:gd name="connsiteY3" fmla="*/ 493664 h 1959848"/>
              <a:gd name="connsiteX4" fmla="*/ 1312141 w 2103393"/>
              <a:gd name="connsiteY4" fmla="*/ 572201 h 1959848"/>
              <a:gd name="connsiteX5" fmla="*/ 1508484 w 2103393"/>
              <a:gd name="connsiteY5" fmla="*/ 375858 h 1959848"/>
              <a:gd name="connsiteX6" fmla="*/ 2058246 w 2103393"/>
              <a:gd name="connsiteY6" fmla="*/ 1924167 h 1959848"/>
              <a:gd name="connsiteX7" fmla="*/ 1211163 w 2103393"/>
              <a:gd name="connsiteY7" fmla="*/ 1486600 h 1959848"/>
              <a:gd name="connsiteX8" fmla="*/ 1205554 w 2103393"/>
              <a:gd name="connsiteY8" fmla="*/ 1200502 h 1959848"/>
              <a:gd name="connsiteX9" fmla="*/ 1244823 w 2103393"/>
              <a:gd name="connsiteY9" fmla="*/ 757325 h 1959848"/>
              <a:gd name="connsiteX10" fmla="*/ 1076528 w 2103393"/>
              <a:gd name="connsiteY10" fmla="*/ 611470 h 1959848"/>
              <a:gd name="connsiteX11" fmla="*/ 885795 w 2103393"/>
              <a:gd name="connsiteY11" fmla="*/ 751715 h 1959848"/>
              <a:gd name="connsiteX12" fmla="*/ 919453 w 2103393"/>
              <a:gd name="connsiteY12" fmla="*/ 1189281 h 1959848"/>
              <a:gd name="connsiteX13" fmla="*/ 891405 w 2103393"/>
              <a:gd name="connsiteY13" fmla="*/ 1509040 h 1959848"/>
              <a:gd name="connsiteX14" fmla="*/ 89201 w 2103393"/>
              <a:gd name="connsiteY14" fmla="*/ 1952216 h 1959848"/>
              <a:gd name="connsiteX15" fmla="*/ 577255 w 2103393"/>
              <a:gd name="connsiteY15" fmla="*/ 375858 h 1959848"/>
              <a:gd name="connsiteX16" fmla="*/ 807257 w 2103393"/>
              <a:gd name="connsiteY16" fmla="*/ 611470 h 1959848"/>
              <a:gd name="connsiteX17" fmla="*/ 969942 w 2103393"/>
              <a:gd name="connsiteY17" fmla="*/ 499274 h 1959848"/>
              <a:gd name="connsiteX18" fmla="*/ 947503 w 2103393"/>
              <a:gd name="connsiteY18" fmla="*/ 0 h 1959848"/>
              <a:gd name="connsiteX0" fmla="*/ 947503 w 2103393"/>
              <a:gd name="connsiteY0" fmla="*/ 0 h 1959848"/>
              <a:gd name="connsiteX1" fmla="*/ 947503 w 2103393"/>
              <a:gd name="connsiteY1" fmla="*/ 0 h 1959848"/>
              <a:gd name="connsiteX2" fmla="*/ 1183115 w 2103393"/>
              <a:gd name="connsiteY2" fmla="*/ 5610 h 1959848"/>
              <a:gd name="connsiteX3" fmla="*/ 1177505 w 2103393"/>
              <a:gd name="connsiteY3" fmla="*/ 493664 h 1959848"/>
              <a:gd name="connsiteX4" fmla="*/ 1312141 w 2103393"/>
              <a:gd name="connsiteY4" fmla="*/ 572201 h 1959848"/>
              <a:gd name="connsiteX5" fmla="*/ 1508484 w 2103393"/>
              <a:gd name="connsiteY5" fmla="*/ 375858 h 1959848"/>
              <a:gd name="connsiteX6" fmla="*/ 2058246 w 2103393"/>
              <a:gd name="connsiteY6" fmla="*/ 1924167 h 1959848"/>
              <a:gd name="connsiteX7" fmla="*/ 1211163 w 2103393"/>
              <a:gd name="connsiteY7" fmla="*/ 1486600 h 1959848"/>
              <a:gd name="connsiteX8" fmla="*/ 1205554 w 2103393"/>
              <a:gd name="connsiteY8" fmla="*/ 1200502 h 1959848"/>
              <a:gd name="connsiteX9" fmla="*/ 1244823 w 2103393"/>
              <a:gd name="connsiteY9" fmla="*/ 757325 h 1959848"/>
              <a:gd name="connsiteX10" fmla="*/ 1076528 w 2103393"/>
              <a:gd name="connsiteY10" fmla="*/ 611470 h 1959848"/>
              <a:gd name="connsiteX11" fmla="*/ 885795 w 2103393"/>
              <a:gd name="connsiteY11" fmla="*/ 751715 h 1959848"/>
              <a:gd name="connsiteX12" fmla="*/ 919453 w 2103393"/>
              <a:gd name="connsiteY12" fmla="*/ 1189281 h 1959848"/>
              <a:gd name="connsiteX13" fmla="*/ 891405 w 2103393"/>
              <a:gd name="connsiteY13" fmla="*/ 1509040 h 1959848"/>
              <a:gd name="connsiteX14" fmla="*/ 89201 w 2103393"/>
              <a:gd name="connsiteY14" fmla="*/ 1952216 h 1959848"/>
              <a:gd name="connsiteX15" fmla="*/ 577255 w 2103393"/>
              <a:gd name="connsiteY15" fmla="*/ 375858 h 1959848"/>
              <a:gd name="connsiteX16" fmla="*/ 807257 w 2103393"/>
              <a:gd name="connsiteY16" fmla="*/ 611470 h 1959848"/>
              <a:gd name="connsiteX17" fmla="*/ 969942 w 2103393"/>
              <a:gd name="connsiteY17" fmla="*/ 499274 h 1959848"/>
              <a:gd name="connsiteX18" fmla="*/ 947503 w 2103393"/>
              <a:gd name="connsiteY18" fmla="*/ 0 h 1959848"/>
              <a:gd name="connsiteX0" fmla="*/ 947503 w 2103393"/>
              <a:gd name="connsiteY0" fmla="*/ 0 h 1959848"/>
              <a:gd name="connsiteX1" fmla="*/ 947503 w 2103393"/>
              <a:gd name="connsiteY1" fmla="*/ 0 h 1959848"/>
              <a:gd name="connsiteX2" fmla="*/ 1183115 w 2103393"/>
              <a:gd name="connsiteY2" fmla="*/ 5610 h 1959848"/>
              <a:gd name="connsiteX3" fmla="*/ 1177505 w 2103393"/>
              <a:gd name="connsiteY3" fmla="*/ 493664 h 1959848"/>
              <a:gd name="connsiteX4" fmla="*/ 1312141 w 2103393"/>
              <a:gd name="connsiteY4" fmla="*/ 572201 h 1959848"/>
              <a:gd name="connsiteX5" fmla="*/ 1508484 w 2103393"/>
              <a:gd name="connsiteY5" fmla="*/ 375858 h 1959848"/>
              <a:gd name="connsiteX6" fmla="*/ 2058246 w 2103393"/>
              <a:gd name="connsiteY6" fmla="*/ 1924167 h 1959848"/>
              <a:gd name="connsiteX7" fmla="*/ 1211163 w 2103393"/>
              <a:gd name="connsiteY7" fmla="*/ 1486600 h 1959848"/>
              <a:gd name="connsiteX8" fmla="*/ 1205554 w 2103393"/>
              <a:gd name="connsiteY8" fmla="*/ 1200502 h 1959848"/>
              <a:gd name="connsiteX9" fmla="*/ 1244823 w 2103393"/>
              <a:gd name="connsiteY9" fmla="*/ 757325 h 1959848"/>
              <a:gd name="connsiteX10" fmla="*/ 1076528 w 2103393"/>
              <a:gd name="connsiteY10" fmla="*/ 611470 h 1959848"/>
              <a:gd name="connsiteX11" fmla="*/ 885795 w 2103393"/>
              <a:gd name="connsiteY11" fmla="*/ 751715 h 1959848"/>
              <a:gd name="connsiteX12" fmla="*/ 919453 w 2103393"/>
              <a:gd name="connsiteY12" fmla="*/ 1189281 h 1959848"/>
              <a:gd name="connsiteX13" fmla="*/ 891405 w 2103393"/>
              <a:gd name="connsiteY13" fmla="*/ 1509040 h 1959848"/>
              <a:gd name="connsiteX14" fmla="*/ 89201 w 2103393"/>
              <a:gd name="connsiteY14" fmla="*/ 1952216 h 1959848"/>
              <a:gd name="connsiteX15" fmla="*/ 577255 w 2103393"/>
              <a:gd name="connsiteY15" fmla="*/ 375858 h 1959848"/>
              <a:gd name="connsiteX16" fmla="*/ 807257 w 2103393"/>
              <a:gd name="connsiteY16" fmla="*/ 611470 h 1959848"/>
              <a:gd name="connsiteX17" fmla="*/ 969942 w 2103393"/>
              <a:gd name="connsiteY17" fmla="*/ 499274 h 1959848"/>
              <a:gd name="connsiteX18" fmla="*/ 947503 w 2103393"/>
              <a:gd name="connsiteY18" fmla="*/ 0 h 1959848"/>
              <a:gd name="connsiteX0" fmla="*/ 947503 w 2103393"/>
              <a:gd name="connsiteY0" fmla="*/ 0 h 1959848"/>
              <a:gd name="connsiteX1" fmla="*/ 947503 w 2103393"/>
              <a:gd name="connsiteY1" fmla="*/ 0 h 1959848"/>
              <a:gd name="connsiteX2" fmla="*/ 1183115 w 2103393"/>
              <a:gd name="connsiteY2" fmla="*/ 5610 h 1959848"/>
              <a:gd name="connsiteX3" fmla="*/ 1177505 w 2103393"/>
              <a:gd name="connsiteY3" fmla="*/ 493664 h 1959848"/>
              <a:gd name="connsiteX4" fmla="*/ 1312141 w 2103393"/>
              <a:gd name="connsiteY4" fmla="*/ 572201 h 1959848"/>
              <a:gd name="connsiteX5" fmla="*/ 1508484 w 2103393"/>
              <a:gd name="connsiteY5" fmla="*/ 375858 h 1959848"/>
              <a:gd name="connsiteX6" fmla="*/ 2058246 w 2103393"/>
              <a:gd name="connsiteY6" fmla="*/ 1924167 h 1959848"/>
              <a:gd name="connsiteX7" fmla="*/ 1211163 w 2103393"/>
              <a:gd name="connsiteY7" fmla="*/ 1486600 h 1959848"/>
              <a:gd name="connsiteX8" fmla="*/ 1205554 w 2103393"/>
              <a:gd name="connsiteY8" fmla="*/ 1200502 h 1959848"/>
              <a:gd name="connsiteX9" fmla="*/ 1244823 w 2103393"/>
              <a:gd name="connsiteY9" fmla="*/ 757325 h 1959848"/>
              <a:gd name="connsiteX10" fmla="*/ 1076528 w 2103393"/>
              <a:gd name="connsiteY10" fmla="*/ 611470 h 1959848"/>
              <a:gd name="connsiteX11" fmla="*/ 885795 w 2103393"/>
              <a:gd name="connsiteY11" fmla="*/ 751715 h 1959848"/>
              <a:gd name="connsiteX12" fmla="*/ 919453 w 2103393"/>
              <a:gd name="connsiteY12" fmla="*/ 1189281 h 1959848"/>
              <a:gd name="connsiteX13" fmla="*/ 891405 w 2103393"/>
              <a:gd name="connsiteY13" fmla="*/ 1509040 h 1959848"/>
              <a:gd name="connsiteX14" fmla="*/ 89201 w 2103393"/>
              <a:gd name="connsiteY14" fmla="*/ 1952216 h 1959848"/>
              <a:gd name="connsiteX15" fmla="*/ 577255 w 2103393"/>
              <a:gd name="connsiteY15" fmla="*/ 375858 h 1959848"/>
              <a:gd name="connsiteX16" fmla="*/ 807257 w 2103393"/>
              <a:gd name="connsiteY16" fmla="*/ 611470 h 1959848"/>
              <a:gd name="connsiteX17" fmla="*/ 969942 w 2103393"/>
              <a:gd name="connsiteY17" fmla="*/ 499274 h 1959848"/>
              <a:gd name="connsiteX18" fmla="*/ 947503 w 2103393"/>
              <a:gd name="connsiteY18" fmla="*/ 0 h 1959848"/>
              <a:gd name="connsiteX0" fmla="*/ 947503 w 2103393"/>
              <a:gd name="connsiteY0" fmla="*/ 0 h 1961617"/>
              <a:gd name="connsiteX1" fmla="*/ 947503 w 2103393"/>
              <a:gd name="connsiteY1" fmla="*/ 0 h 1961617"/>
              <a:gd name="connsiteX2" fmla="*/ 1183115 w 2103393"/>
              <a:gd name="connsiteY2" fmla="*/ 5610 h 1961617"/>
              <a:gd name="connsiteX3" fmla="*/ 1177505 w 2103393"/>
              <a:gd name="connsiteY3" fmla="*/ 493664 h 1961617"/>
              <a:gd name="connsiteX4" fmla="*/ 1312141 w 2103393"/>
              <a:gd name="connsiteY4" fmla="*/ 572201 h 1961617"/>
              <a:gd name="connsiteX5" fmla="*/ 1508484 w 2103393"/>
              <a:gd name="connsiteY5" fmla="*/ 375858 h 1961617"/>
              <a:gd name="connsiteX6" fmla="*/ 2058246 w 2103393"/>
              <a:gd name="connsiteY6" fmla="*/ 1924167 h 1961617"/>
              <a:gd name="connsiteX7" fmla="*/ 1244822 w 2103393"/>
              <a:gd name="connsiteY7" fmla="*/ 1514649 h 1961617"/>
              <a:gd name="connsiteX8" fmla="*/ 1205554 w 2103393"/>
              <a:gd name="connsiteY8" fmla="*/ 1200502 h 1961617"/>
              <a:gd name="connsiteX9" fmla="*/ 1244823 w 2103393"/>
              <a:gd name="connsiteY9" fmla="*/ 757325 h 1961617"/>
              <a:gd name="connsiteX10" fmla="*/ 1076528 w 2103393"/>
              <a:gd name="connsiteY10" fmla="*/ 611470 h 1961617"/>
              <a:gd name="connsiteX11" fmla="*/ 885795 w 2103393"/>
              <a:gd name="connsiteY11" fmla="*/ 751715 h 1961617"/>
              <a:gd name="connsiteX12" fmla="*/ 919453 w 2103393"/>
              <a:gd name="connsiteY12" fmla="*/ 1189281 h 1961617"/>
              <a:gd name="connsiteX13" fmla="*/ 891405 w 2103393"/>
              <a:gd name="connsiteY13" fmla="*/ 1509040 h 1961617"/>
              <a:gd name="connsiteX14" fmla="*/ 89201 w 2103393"/>
              <a:gd name="connsiteY14" fmla="*/ 1952216 h 1961617"/>
              <a:gd name="connsiteX15" fmla="*/ 577255 w 2103393"/>
              <a:gd name="connsiteY15" fmla="*/ 375858 h 1961617"/>
              <a:gd name="connsiteX16" fmla="*/ 807257 w 2103393"/>
              <a:gd name="connsiteY16" fmla="*/ 611470 h 1961617"/>
              <a:gd name="connsiteX17" fmla="*/ 969942 w 2103393"/>
              <a:gd name="connsiteY17" fmla="*/ 499274 h 1961617"/>
              <a:gd name="connsiteX18" fmla="*/ 947503 w 2103393"/>
              <a:gd name="connsiteY18" fmla="*/ 0 h 1961617"/>
              <a:gd name="connsiteX0" fmla="*/ 947503 w 2103393"/>
              <a:gd name="connsiteY0" fmla="*/ 0 h 1961617"/>
              <a:gd name="connsiteX1" fmla="*/ 947503 w 2103393"/>
              <a:gd name="connsiteY1" fmla="*/ 0 h 1961617"/>
              <a:gd name="connsiteX2" fmla="*/ 1183115 w 2103393"/>
              <a:gd name="connsiteY2" fmla="*/ 5610 h 1961617"/>
              <a:gd name="connsiteX3" fmla="*/ 1177505 w 2103393"/>
              <a:gd name="connsiteY3" fmla="*/ 493664 h 1961617"/>
              <a:gd name="connsiteX4" fmla="*/ 1312141 w 2103393"/>
              <a:gd name="connsiteY4" fmla="*/ 572201 h 1961617"/>
              <a:gd name="connsiteX5" fmla="*/ 1508484 w 2103393"/>
              <a:gd name="connsiteY5" fmla="*/ 375858 h 1961617"/>
              <a:gd name="connsiteX6" fmla="*/ 2058246 w 2103393"/>
              <a:gd name="connsiteY6" fmla="*/ 1924167 h 1961617"/>
              <a:gd name="connsiteX7" fmla="*/ 1244822 w 2103393"/>
              <a:gd name="connsiteY7" fmla="*/ 1514649 h 1961617"/>
              <a:gd name="connsiteX8" fmla="*/ 1205554 w 2103393"/>
              <a:gd name="connsiteY8" fmla="*/ 1200502 h 1961617"/>
              <a:gd name="connsiteX9" fmla="*/ 1244823 w 2103393"/>
              <a:gd name="connsiteY9" fmla="*/ 757325 h 1961617"/>
              <a:gd name="connsiteX10" fmla="*/ 1076528 w 2103393"/>
              <a:gd name="connsiteY10" fmla="*/ 611470 h 1961617"/>
              <a:gd name="connsiteX11" fmla="*/ 885795 w 2103393"/>
              <a:gd name="connsiteY11" fmla="*/ 751715 h 1961617"/>
              <a:gd name="connsiteX12" fmla="*/ 919453 w 2103393"/>
              <a:gd name="connsiteY12" fmla="*/ 1189281 h 1961617"/>
              <a:gd name="connsiteX13" fmla="*/ 891405 w 2103393"/>
              <a:gd name="connsiteY13" fmla="*/ 1509040 h 1961617"/>
              <a:gd name="connsiteX14" fmla="*/ 89201 w 2103393"/>
              <a:gd name="connsiteY14" fmla="*/ 1952216 h 1961617"/>
              <a:gd name="connsiteX15" fmla="*/ 577255 w 2103393"/>
              <a:gd name="connsiteY15" fmla="*/ 375858 h 1961617"/>
              <a:gd name="connsiteX16" fmla="*/ 807257 w 2103393"/>
              <a:gd name="connsiteY16" fmla="*/ 611470 h 1961617"/>
              <a:gd name="connsiteX17" fmla="*/ 969942 w 2103393"/>
              <a:gd name="connsiteY17" fmla="*/ 499274 h 1961617"/>
              <a:gd name="connsiteX18" fmla="*/ 947503 w 2103393"/>
              <a:gd name="connsiteY18" fmla="*/ 0 h 1961617"/>
              <a:gd name="connsiteX0" fmla="*/ 947503 w 2103393"/>
              <a:gd name="connsiteY0" fmla="*/ 0 h 1963064"/>
              <a:gd name="connsiteX1" fmla="*/ 947503 w 2103393"/>
              <a:gd name="connsiteY1" fmla="*/ 0 h 1963064"/>
              <a:gd name="connsiteX2" fmla="*/ 1183115 w 2103393"/>
              <a:gd name="connsiteY2" fmla="*/ 5610 h 1963064"/>
              <a:gd name="connsiteX3" fmla="*/ 1177505 w 2103393"/>
              <a:gd name="connsiteY3" fmla="*/ 493664 h 1963064"/>
              <a:gd name="connsiteX4" fmla="*/ 1312141 w 2103393"/>
              <a:gd name="connsiteY4" fmla="*/ 572201 h 1963064"/>
              <a:gd name="connsiteX5" fmla="*/ 1508484 w 2103393"/>
              <a:gd name="connsiteY5" fmla="*/ 375858 h 1963064"/>
              <a:gd name="connsiteX6" fmla="*/ 2058246 w 2103393"/>
              <a:gd name="connsiteY6" fmla="*/ 1924167 h 1963064"/>
              <a:gd name="connsiteX7" fmla="*/ 1244822 w 2103393"/>
              <a:gd name="connsiteY7" fmla="*/ 1514649 h 1963064"/>
              <a:gd name="connsiteX8" fmla="*/ 1205554 w 2103393"/>
              <a:gd name="connsiteY8" fmla="*/ 1200502 h 1963064"/>
              <a:gd name="connsiteX9" fmla="*/ 1244823 w 2103393"/>
              <a:gd name="connsiteY9" fmla="*/ 757325 h 1963064"/>
              <a:gd name="connsiteX10" fmla="*/ 1076528 w 2103393"/>
              <a:gd name="connsiteY10" fmla="*/ 611470 h 1963064"/>
              <a:gd name="connsiteX11" fmla="*/ 885795 w 2103393"/>
              <a:gd name="connsiteY11" fmla="*/ 751715 h 1963064"/>
              <a:gd name="connsiteX12" fmla="*/ 919453 w 2103393"/>
              <a:gd name="connsiteY12" fmla="*/ 1189281 h 1963064"/>
              <a:gd name="connsiteX13" fmla="*/ 891405 w 2103393"/>
              <a:gd name="connsiteY13" fmla="*/ 1509040 h 1963064"/>
              <a:gd name="connsiteX14" fmla="*/ 89201 w 2103393"/>
              <a:gd name="connsiteY14" fmla="*/ 1952216 h 1963064"/>
              <a:gd name="connsiteX15" fmla="*/ 577255 w 2103393"/>
              <a:gd name="connsiteY15" fmla="*/ 375858 h 1963064"/>
              <a:gd name="connsiteX16" fmla="*/ 807257 w 2103393"/>
              <a:gd name="connsiteY16" fmla="*/ 611470 h 1963064"/>
              <a:gd name="connsiteX17" fmla="*/ 969942 w 2103393"/>
              <a:gd name="connsiteY17" fmla="*/ 499274 h 1963064"/>
              <a:gd name="connsiteX18" fmla="*/ 947503 w 2103393"/>
              <a:gd name="connsiteY18" fmla="*/ 0 h 1963064"/>
              <a:gd name="connsiteX0" fmla="*/ 947503 w 2103393"/>
              <a:gd name="connsiteY0" fmla="*/ 0 h 1964995"/>
              <a:gd name="connsiteX1" fmla="*/ 947503 w 2103393"/>
              <a:gd name="connsiteY1" fmla="*/ 0 h 1964995"/>
              <a:gd name="connsiteX2" fmla="*/ 1183115 w 2103393"/>
              <a:gd name="connsiteY2" fmla="*/ 5610 h 1964995"/>
              <a:gd name="connsiteX3" fmla="*/ 1177505 w 2103393"/>
              <a:gd name="connsiteY3" fmla="*/ 493664 h 1964995"/>
              <a:gd name="connsiteX4" fmla="*/ 1312141 w 2103393"/>
              <a:gd name="connsiteY4" fmla="*/ 572201 h 1964995"/>
              <a:gd name="connsiteX5" fmla="*/ 1508484 w 2103393"/>
              <a:gd name="connsiteY5" fmla="*/ 375858 h 1964995"/>
              <a:gd name="connsiteX6" fmla="*/ 2058246 w 2103393"/>
              <a:gd name="connsiteY6" fmla="*/ 1924167 h 1964995"/>
              <a:gd name="connsiteX7" fmla="*/ 1244822 w 2103393"/>
              <a:gd name="connsiteY7" fmla="*/ 1514649 h 1964995"/>
              <a:gd name="connsiteX8" fmla="*/ 1205554 w 2103393"/>
              <a:gd name="connsiteY8" fmla="*/ 1200502 h 1964995"/>
              <a:gd name="connsiteX9" fmla="*/ 1244823 w 2103393"/>
              <a:gd name="connsiteY9" fmla="*/ 757325 h 1964995"/>
              <a:gd name="connsiteX10" fmla="*/ 1076528 w 2103393"/>
              <a:gd name="connsiteY10" fmla="*/ 611470 h 1964995"/>
              <a:gd name="connsiteX11" fmla="*/ 885795 w 2103393"/>
              <a:gd name="connsiteY11" fmla="*/ 751715 h 1964995"/>
              <a:gd name="connsiteX12" fmla="*/ 919453 w 2103393"/>
              <a:gd name="connsiteY12" fmla="*/ 1189281 h 1964995"/>
              <a:gd name="connsiteX13" fmla="*/ 891405 w 2103393"/>
              <a:gd name="connsiteY13" fmla="*/ 1509040 h 1964995"/>
              <a:gd name="connsiteX14" fmla="*/ 89201 w 2103393"/>
              <a:gd name="connsiteY14" fmla="*/ 1952216 h 1964995"/>
              <a:gd name="connsiteX15" fmla="*/ 577255 w 2103393"/>
              <a:gd name="connsiteY15" fmla="*/ 375858 h 1964995"/>
              <a:gd name="connsiteX16" fmla="*/ 807257 w 2103393"/>
              <a:gd name="connsiteY16" fmla="*/ 611470 h 1964995"/>
              <a:gd name="connsiteX17" fmla="*/ 969942 w 2103393"/>
              <a:gd name="connsiteY17" fmla="*/ 499274 h 1964995"/>
              <a:gd name="connsiteX18" fmla="*/ 947503 w 2103393"/>
              <a:gd name="connsiteY18" fmla="*/ 0 h 1964995"/>
              <a:gd name="connsiteX0" fmla="*/ 947503 w 2103393"/>
              <a:gd name="connsiteY0" fmla="*/ 13781 h 1978776"/>
              <a:gd name="connsiteX1" fmla="*/ 947503 w 2103393"/>
              <a:gd name="connsiteY1" fmla="*/ 13781 h 1978776"/>
              <a:gd name="connsiteX2" fmla="*/ 1183115 w 2103393"/>
              <a:gd name="connsiteY2" fmla="*/ 19391 h 1978776"/>
              <a:gd name="connsiteX3" fmla="*/ 1177505 w 2103393"/>
              <a:gd name="connsiteY3" fmla="*/ 507445 h 1978776"/>
              <a:gd name="connsiteX4" fmla="*/ 1312141 w 2103393"/>
              <a:gd name="connsiteY4" fmla="*/ 585982 h 1978776"/>
              <a:gd name="connsiteX5" fmla="*/ 1508484 w 2103393"/>
              <a:gd name="connsiteY5" fmla="*/ 389639 h 1978776"/>
              <a:gd name="connsiteX6" fmla="*/ 2058246 w 2103393"/>
              <a:gd name="connsiteY6" fmla="*/ 1937948 h 1978776"/>
              <a:gd name="connsiteX7" fmla="*/ 1244822 w 2103393"/>
              <a:gd name="connsiteY7" fmla="*/ 1528430 h 1978776"/>
              <a:gd name="connsiteX8" fmla="*/ 1205554 w 2103393"/>
              <a:gd name="connsiteY8" fmla="*/ 1214283 h 1978776"/>
              <a:gd name="connsiteX9" fmla="*/ 1244823 w 2103393"/>
              <a:gd name="connsiteY9" fmla="*/ 771106 h 1978776"/>
              <a:gd name="connsiteX10" fmla="*/ 1076528 w 2103393"/>
              <a:gd name="connsiteY10" fmla="*/ 625251 h 1978776"/>
              <a:gd name="connsiteX11" fmla="*/ 885795 w 2103393"/>
              <a:gd name="connsiteY11" fmla="*/ 765496 h 1978776"/>
              <a:gd name="connsiteX12" fmla="*/ 919453 w 2103393"/>
              <a:gd name="connsiteY12" fmla="*/ 1203062 h 1978776"/>
              <a:gd name="connsiteX13" fmla="*/ 891405 w 2103393"/>
              <a:gd name="connsiteY13" fmla="*/ 1522821 h 1978776"/>
              <a:gd name="connsiteX14" fmla="*/ 89201 w 2103393"/>
              <a:gd name="connsiteY14" fmla="*/ 1965997 h 1978776"/>
              <a:gd name="connsiteX15" fmla="*/ 577255 w 2103393"/>
              <a:gd name="connsiteY15" fmla="*/ 389639 h 1978776"/>
              <a:gd name="connsiteX16" fmla="*/ 807257 w 2103393"/>
              <a:gd name="connsiteY16" fmla="*/ 625251 h 1978776"/>
              <a:gd name="connsiteX17" fmla="*/ 969942 w 2103393"/>
              <a:gd name="connsiteY17" fmla="*/ 513055 h 1978776"/>
              <a:gd name="connsiteX18" fmla="*/ 947503 w 2103393"/>
              <a:gd name="connsiteY18" fmla="*/ 13781 h 1978776"/>
              <a:gd name="connsiteX0" fmla="*/ 964333 w 2103393"/>
              <a:gd name="connsiteY0" fmla="*/ 55026 h 1980752"/>
              <a:gd name="connsiteX1" fmla="*/ 947503 w 2103393"/>
              <a:gd name="connsiteY1" fmla="*/ 15757 h 1980752"/>
              <a:gd name="connsiteX2" fmla="*/ 1183115 w 2103393"/>
              <a:gd name="connsiteY2" fmla="*/ 21367 h 1980752"/>
              <a:gd name="connsiteX3" fmla="*/ 1177505 w 2103393"/>
              <a:gd name="connsiteY3" fmla="*/ 509421 h 1980752"/>
              <a:gd name="connsiteX4" fmla="*/ 1312141 w 2103393"/>
              <a:gd name="connsiteY4" fmla="*/ 587958 h 1980752"/>
              <a:gd name="connsiteX5" fmla="*/ 1508484 w 2103393"/>
              <a:gd name="connsiteY5" fmla="*/ 391615 h 1980752"/>
              <a:gd name="connsiteX6" fmla="*/ 2058246 w 2103393"/>
              <a:gd name="connsiteY6" fmla="*/ 1939924 h 1980752"/>
              <a:gd name="connsiteX7" fmla="*/ 1244822 w 2103393"/>
              <a:gd name="connsiteY7" fmla="*/ 1530406 h 1980752"/>
              <a:gd name="connsiteX8" fmla="*/ 1205554 w 2103393"/>
              <a:gd name="connsiteY8" fmla="*/ 1216259 h 1980752"/>
              <a:gd name="connsiteX9" fmla="*/ 1244823 w 2103393"/>
              <a:gd name="connsiteY9" fmla="*/ 773082 h 1980752"/>
              <a:gd name="connsiteX10" fmla="*/ 1076528 w 2103393"/>
              <a:gd name="connsiteY10" fmla="*/ 627227 h 1980752"/>
              <a:gd name="connsiteX11" fmla="*/ 885795 w 2103393"/>
              <a:gd name="connsiteY11" fmla="*/ 767472 h 1980752"/>
              <a:gd name="connsiteX12" fmla="*/ 919453 w 2103393"/>
              <a:gd name="connsiteY12" fmla="*/ 1205038 h 1980752"/>
              <a:gd name="connsiteX13" fmla="*/ 891405 w 2103393"/>
              <a:gd name="connsiteY13" fmla="*/ 1524797 h 1980752"/>
              <a:gd name="connsiteX14" fmla="*/ 89201 w 2103393"/>
              <a:gd name="connsiteY14" fmla="*/ 1967973 h 1980752"/>
              <a:gd name="connsiteX15" fmla="*/ 577255 w 2103393"/>
              <a:gd name="connsiteY15" fmla="*/ 391615 h 1980752"/>
              <a:gd name="connsiteX16" fmla="*/ 807257 w 2103393"/>
              <a:gd name="connsiteY16" fmla="*/ 627227 h 1980752"/>
              <a:gd name="connsiteX17" fmla="*/ 969942 w 2103393"/>
              <a:gd name="connsiteY17" fmla="*/ 515031 h 1980752"/>
              <a:gd name="connsiteX18" fmla="*/ 964333 w 2103393"/>
              <a:gd name="connsiteY18" fmla="*/ 55026 h 1980752"/>
              <a:gd name="connsiteX0" fmla="*/ 913845 w 2103393"/>
              <a:gd name="connsiteY0" fmla="*/ 72662 h 1981559"/>
              <a:gd name="connsiteX1" fmla="*/ 947503 w 2103393"/>
              <a:gd name="connsiteY1" fmla="*/ 16564 h 1981559"/>
              <a:gd name="connsiteX2" fmla="*/ 1183115 w 2103393"/>
              <a:gd name="connsiteY2" fmla="*/ 22174 h 1981559"/>
              <a:gd name="connsiteX3" fmla="*/ 1177505 w 2103393"/>
              <a:gd name="connsiteY3" fmla="*/ 510228 h 1981559"/>
              <a:gd name="connsiteX4" fmla="*/ 1312141 w 2103393"/>
              <a:gd name="connsiteY4" fmla="*/ 588765 h 1981559"/>
              <a:gd name="connsiteX5" fmla="*/ 1508484 w 2103393"/>
              <a:gd name="connsiteY5" fmla="*/ 392422 h 1981559"/>
              <a:gd name="connsiteX6" fmla="*/ 2058246 w 2103393"/>
              <a:gd name="connsiteY6" fmla="*/ 1940731 h 1981559"/>
              <a:gd name="connsiteX7" fmla="*/ 1244822 w 2103393"/>
              <a:gd name="connsiteY7" fmla="*/ 1531213 h 1981559"/>
              <a:gd name="connsiteX8" fmla="*/ 1205554 w 2103393"/>
              <a:gd name="connsiteY8" fmla="*/ 1217066 h 1981559"/>
              <a:gd name="connsiteX9" fmla="*/ 1244823 w 2103393"/>
              <a:gd name="connsiteY9" fmla="*/ 773889 h 1981559"/>
              <a:gd name="connsiteX10" fmla="*/ 1076528 w 2103393"/>
              <a:gd name="connsiteY10" fmla="*/ 628034 h 1981559"/>
              <a:gd name="connsiteX11" fmla="*/ 885795 w 2103393"/>
              <a:gd name="connsiteY11" fmla="*/ 768279 h 1981559"/>
              <a:gd name="connsiteX12" fmla="*/ 919453 w 2103393"/>
              <a:gd name="connsiteY12" fmla="*/ 1205845 h 1981559"/>
              <a:gd name="connsiteX13" fmla="*/ 891405 w 2103393"/>
              <a:gd name="connsiteY13" fmla="*/ 1525604 h 1981559"/>
              <a:gd name="connsiteX14" fmla="*/ 89201 w 2103393"/>
              <a:gd name="connsiteY14" fmla="*/ 1968780 h 1981559"/>
              <a:gd name="connsiteX15" fmla="*/ 577255 w 2103393"/>
              <a:gd name="connsiteY15" fmla="*/ 392422 h 1981559"/>
              <a:gd name="connsiteX16" fmla="*/ 807257 w 2103393"/>
              <a:gd name="connsiteY16" fmla="*/ 628034 h 1981559"/>
              <a:gd name="connsiteX17" fmla="*/ 969942 w 2103393"/>
              <a:gd name="connsiteY17" fmla="*/ 515838 h 1981559"/>
              <a:gd name="connsiteX18" fmla="*/ 913845 w 2103393"/>
              <a:gd name="connsiteY18" fmla="*/ 72662 h 1981559"/>
              <a:gd name="connsiteX0" fmla="*/ 913845 w 2103393"/>
              <a:gd name="connsiteY0" fmla="*/ 103017 h 2011914"/>
              <a:gd name="connsiteX1" fmla="*/ 1003601 w 2103393"/>
              <a:gd name="connsiteY1" fmla="*/ 2040 h 2011914"/>
              <a:gd name="connsiteX2" fmla="*/ 1183115 w 2103393"/>
              <a:gd name="connsiteY2" fmla="*/ 52529 h 2011914"/>
              <a:gd name="connsiteX3" fmla="*/ 1177505 w 2103393"/>
              <a:gd name="connsiteY3" fmla="*/ 540583 h 2011914"/>
              <a:gd name="connsiteX4" fmla="*/ 1312141 w 2103393"/>
              <a:gd name="connsiteY4" fmla="*/ 619120 h 2011914"/>
              <a:gd name="connsiteX5" fmla="*/ 1508484 w 2103393"/>
              <a:gd name="connsiteY5" fmla="*/ 422777 h 2011914"/>
              <a:gd name="connsiteX6" fmla="*/ 2058246 w 2103393"/>
              <a:gd name="connsiteY6" fmla="*/ 1971086 h 2011914"/>
              <a:gd name="connsiteX7" fmla="*/ 1244822 w 2103393"/>
              <a:gd name="connsiteY7" fmla="*/ 1561568 h 2011914"/>
              <a:gd name="connsiteX8" fmla="*/ 1205554 w 2103393"/>
              <a:gd name="connsiteY8" fmla="*/ 1247421 h 2011914"/>
              <a:gd name="connsiteX9" fmla="*/ 1244823 w 2103393"/>
              <a:gd name="connsiteY9" fmla="*/ 804244 h 2011914"/>
              <a:gd name="connsiteX10" fmla="*/ 1076528 w 2103393"/>
              <a:gd name="connsiteY10" fmla="*/ 658389 h 2011914"/>
              <a:gd name="connsiteX11" fmla="*/ 885795 w 2103393"/>
              <a:gd name="connsiteY11" fmla="*/ 798634 h 2011914"/>
              <a:gd name="connsiteX12" fmla="*/ 919453 w 2103393"/>
              <a:gd name="connsiteY12" fmla="*/ 1236200 h 2011914"/>
              <a:gd name="connsiteX13" fmla="*/ 891405 w 2103393"/>
              <a:gd name="connsiteY13" fmla="*/ 1555959 h 2011914"/>
              <a:gd name="connsiteX14" fmla="*/ 89201 w 2103393"/>
              <a:gd name="connsiteY14" fmla="*/ 1999135 h 2011914"/>
              <a:gd name="connsiteX15" fmla="*/ 577255 w 2103393"/>
              <a:gd name="connsiteY15" fmla="*/ 422777 h 2011914"/>
              <a:gd name="connsiteX16" fmla="*/ 807257 w 2103393"/>
              <a:gd name="connsiteY16" fmla="*/ 658389 h 2011914"/>
              <a:gd name="connsiteX17" fmla="*/ 969942 w 2103393"/>
              <a:gd name="connsiteY17" fmla="*/ 546193 h 2011914"/>
              <a:gd name="connsiteX18" fmla="*/ 913845 w 2103393"/>
              <a:gd name="connsiteY18" fmla="*/ 103017 h 2011914"/>
              <a:gd name="connsiteX0" fmla="*/ 930675 w 2103393"/>
              <a:gd name="connsiteY0" fmla="*/ 67702 h 2010258"/>
              <a:gd name="connsiteX1" fmla="*/ 1003601 w 2103393"/>
              <a:gd name="connsiteY1" fmla="*/ 384 h 2010258"/>
              <a:gd name="connsiteX2" fmla="*/ 1183115 w 2103393"/>
              <a:gd name="connsiteY2" fmla="*/ 50873 h 2010258"/>
              <a:gd name="connsiteX3" fmla="*/ 1177505 w 2103393"/>
              <a:gd name="connsiteY3" fmla="*/ 538927 h 2010258"/>
              <a:gd name="connsiteX4" fmla="*/ 1312141 w 2103393"/>
              <a:gd name="connsiteY4" fmla="*/ 617464 h 2010258"/>
              <a:gd name="connsiteX5" fmla="*/ 1508484 w 2103393"/>
              <a:gd name="connsiteY5" fmla="*/ 421121 h 2010258"/>
              <a:gd name="connsiteX6" fmla="*/ 2058246 w 2103393"/>
              <a:gd name="connsiteY6" fmla="*/ 1969430 h 2010258"/>
              <a:gd name="connsiteX7" fmla="*/ 1244822 w 2103393"/>
              <a:gd name="connsiteY7" fmla="*/ 1559912 h 2010258"/>
              <a:gd name="connsiteX8" fmla="*/ 1205554 w 2103393"/>
              <a:gd name="connsiteY8" fmla="*/ 1245765 h 2010258"/>
              <a:gd name="connsiteX9" fmla="*/ 1244823 w 2103393"/>
              <a:gd name="connsiteY9" fmla="*/ 802588 h 2010258"/>
              <a:gd name="connsiteX10" fmla="*/ 1076528 w 2103393"/>
              <a:gd name="connsiteY10" fmla="*/ 656733 h 2010258"/>
              <a:gd name="connsiteX11" fmla="*/ 885795 w 2103393"/>
              <a:gd name="connsiteY11" fmla="*/ 796978 h 2010258"/>
              <a:gd name="connsiteX12" fmla="*/ 919453 w 2103393"/>
              <a:gd name="connsiteY12" fmla="*/ 1234544 h 2010258"/>
              <a:gd name="connsiteX13" fmla="*/ 891405 w 2103393"/>
              <a:gd name="connsiteY13" fmla="*/ 1554303 h 2010258"/>
              <a:gd name="connsiteX14" fmla="*/ 89201 w 2103393"/>
              <a:gd name="connsiteY14" fmla="*/ 1997479 h 2010258"/>
              <a:gd name="connsiteX15" fmla="*/ 577255 w 2103393"/>
              <a:gd name="connsiteY15" fmla="*/ 421121 h 2010258"/>
              <a:gd name="connsiteX16" fmla="*/ 807257 w 2103393"/>
              <a:gd name="connsiteY16" fmla="*/ 656733 h 2010258"/>
              <a:gd name="connsiteX17" fmla="*/ 969942 w 2103393"/>
              <a:gd name="connsiteY17" fmla="*/ 544537 h 2010258"/>
              <a:gd name="connsiteX18" fmla="*/ 930675 w 2103393"/>
              <a:gd name="connsiteY18" fmla="*/ 67702 h 2010258"/>
              <a:gd name="connsiteX0" fmla="*/ 930675 w 2103393"/>
              <a:gd name="connsiteY0" fmla="*/ 69239 h 2011795"/>
              <a:gd name="connsiteX1" fmla="*/ 1183115 w 2103393"/>
              <a:gd name="connsiteY1" fmla="*/ 52410 h 2011795"/>
              <a:gd name="connsiteX2" fmla="*/ 1177505 w 2103393"/>
              <a:gd name="connsiteY2" fmla="*/ 540464 h 2011795"/>
              <a:gd name="connsiteX3" fmla="*/ 1312141 w 2103393"/>
              <a:gd name="connsiteY3" fmla="*/ 619001 h 2011795"/>
              <a:gd name="connsiteX4" fmla="*/ 1508484 w 2103393"/>
              <a:gd name="connsiteY4" fmla="*/ 422658 h 2011795"/>
              <a:gd name="connsiteX5" fmla="*/ 2058246 w 2103393"/>
              <a:gd name="connsiteY5" fmla="*/ 1970967 h 2011795"/>
              <a:gd name="connsiteX6" fmla="*/ 1244822 w 2103393"/>
              <a:gd name="connsiteY6" fmla="*/ 1561449 h 2011795"/>
              <a:gd name="connsiteX7" fmla="*/ 1205554 w 2103393"/>
              <a:gd name="connsiteY7" fmla="*/ 1247302 h 2011795"/>
              <a:gd name="connsiteX8" fmla="*/ 1244823 w 2103393"/>
              <a:gd name="connsiteY8" fmla="*/ 804125 h 2011795"/>
              <a:gd name="connsiteX9" fmla="*/ 1076528 w 2103393"/>
              <a:gd name="connsiteY9" fmla="*/ 658270 h 2011795"/>
              <a:gd name="connsiteX10" fmla="*/ 885795 w 2103393"/>
              <a:gd name="connsiteY10" fmla="*/ 798515 h 2011795"/>
              <a:gd name="connsiteX11" fmla="*/ 919453 w 2103393"/>
              <a:gd name="connsiteY11" fmla="*/ 1236081 h 2011795"/>
              <a:gd name="connsiteX12" fmla="*/ 891405 w 2103393"/>
              <a:gd name="connsiteY12" fmla="*/ 1555840 h 2011795"/>
              <a:gd name="connsiteX13" fmla="*/ 89201 w 2103393"/>
              <a:gd name="connsiteY13" fmla="*/ 1999016 h 2011795"/>
              <a:gd name="connsiteX14" fmla="*/ 577255 w 2103393"/>
              <a:gd name="connsiteY14" fmla="*/ 422658 h 2011795"/>
              <a:gd name="connsiteX15" fmla="*/ 807257 w 2103393"/>
              <a:gd name="connsiteY15" fmla="*/ 658270 h 2011795"/>
              <a:gd name="connsiteX16" fmla="*/ 969942 w 2103393"/>
              <a:gd name="connsiteY16" fmla="*/ 546074 h 2011795"/>
              <a:gd name="connsiteX17" fmla="*/ 930675 w 2103393"/>
              <a:gd name="connsiteY17" fmla="*/ 69239 h 2011795"/>
              <a:gd name="connsiteX0" fmla="*/ 930675 w 2103393"/>
              <a:gd name="connsiteY0" fmla="*/ 63795 h 2006351"/>
              <a:gd name="connsiteX1" fmla="*/ 1183115 w 2103393"/>
              <a:gd name="connsiteY1" fmla="*/ 46966 h 2006351"/>
              <a:gd name="connsiteX2" fmla="*/ 1177505 w 2103393"/>
              <a:gd name="connsiteY2" fmla="*/ 535020 h 2006351"/>
              <a:gd name="connsiteX3" fmla="*/ 1312141 w 2103393"/>
              <a:gd name="connsiteY3" fmla="*/ 613557 h 2006351"/>
              <a:gd name="connsiteX4" fmla="*/ 1508484 w 2103393"/>
              <a:gd name="connsiteY4" fmla="*/ 417214 h 2006351"/>
              <a:gd name="connsiteX5" fmla="*/ 2058246 w 2103393"/>
              <a:gd name="connsiteY5" fmla="*/ 1965523 h 2006351"/>
              <a:gd name="connsiteX6" fmla="*/ 1244822 w 2103393"/>
              <a:gd name="connsiteY6" fmla="*/ 1556005 h 2006351"/>
              <a:gd name="connsiteX7" fmla="*/ 1205554 w 2103393"/>
              <a:gd name="connsiteY7" fmla="*/ 1241858 h 2006351"/>
              <a:gd name="connsiteX8" fmla="*/ 1244823 w 2103393"/>
              <a:gd name="connsiteY8" fmla="*/ 798681 h 2006351"/>
              <a:gd name="connsiteX9" fmla="*/ 1076528 w 2103393"/>
              <a:gd name="connsiteY9" fmla="*/ 652826 h 2006351"/>
              <a:gd name="connsiteX10" fmla="*/ 885795 w 2103393"/>
              <a:gd name="connsiteY10" fmla="*/ 793071 h 2006351"/>
              <a:gd name="connsiteX11" fmla="*/ 919453 w 2103393"/>
              <a:gd name="connsiteY11" fmla="*/ 1230637 h 2006351"/>
              <a:gd name="connsiteX12" fmla="*/ 891405 w 2103393"/>
              <a:gd name="connsiteY12" fmla="*/ 1550396 h 2006351"/>
              <a:gd name="connsiteX13" fmla="*/ 89201 w 2103393"/>
              <a:gd name="connsiteY13" fmla="*/ 1993572 h 2006351"/>
              <a:gd name="connsiteX14" fmla="*/ 577255 w 2103393"/>
              <a:gd name="connsiteY14" fmla="*/ 417214 h 2006351"/>
              <a:gd name="connsiteX15" fmla="*/ 807257 w 2103393"/>
              <a:gd name="connsiteY15" fmla="*/ 652826 h 2006351"/>
              <a:gd name="connsiteX16" fmla="*/ 969942 w 2103393"/>
              <a:gd name="connsiteY16" fmla="*/ 540630 h 2006351"/>
              <a:gd name="connsiteX17" fmla="*/ 930675 w 2103393"/>
              <a:gd name="connsiteY17" fmla="*/ 63795 h 2006351"/>
              <a:gd name="connsiteX0" fmla="*/ 930675 w 2103393"/>
              <a:gd name="connsiteY0" fmla="*/ 51191 h 2016186"/>
              <a:gd name="connsiteX1" fmla="*/ 1183115 w 2103393"/>
              <a:gd name="connsiteY1" fmla="*/ 56801 h 2016186"/>
              <a:gd name="connsiteX2" fmla="*/ 1177505 w 2103393"/>
              <a:gd name="connsiteY2" fmla="*/ 544855 h 2016186"/>
              <a:gd name="connsiteX3" fmla="*/ 1312141 w 2103393"/>
              <a:gd name="connsiteY3" fmla="*/ 623392 h 2016186"/>
              <a:gd name="connsiteX4" fmla="*/ 1508484 w 2103393"/>
              <a:gd name="connsiteY4" fmla="*/ 427049 h 2016186"/>
              <a:gd name="connsiteX5" fmla="*/ 2058246 w 2103393"/>
              <a:gd name="connsiteY5" fmla="*/ 1975358 h 2016186"/>
              <a:gd name="connsiteX6" fmla="*/ 1244822 w 2103393"/>
              <a:gd name="connsiteY6" fmla="*/ 1565840 h 2016186"/>
              <a:gd name="connsiteX7" fmla="*/ 1205554 w 2103393"/>
              <a:gd name="connsiteY7" fmla="*/ 1251693 h 2016186"/>
              <a:gd name="connsiteX8" fmla="*/ 1244823 w 2103393"/>
              <a:gd name="connsiteY8" fmla="*/ 808516 h 2016186"/>
              <a:gd name="connsiteX9" fmla="*/ 1076528 w 2103393"/>
              <a:gd name="connsiteY9" fmla="*/ 662661 h 2016186"/>
              <a:gd name="connsiteX10" fmla="*/ 885795 w 2103393"/>
              <a:gd name="connsiteY10" fmla="*/ 802906 h 2016186"/>
              <a:gd name="connsiteX11" fmla="*/ 919453 w 2103393"/>
              <a:gd name="connsiteY11" fmla="*/ 1240472 h 2016186"/>
              <a:gd name="connsiteX12" fmla="*/ 891405 w 2103393"/>
              <a:gd name="connsiteY12" fmla="*/ 1560231 h 2016186"/>
              <a:gd name="connsiteX13" fmla="*/ 89201 w 2103393"/>
              <a:gd name="connsiteY13" fmla="*/ 2003407 h 2016186"/>
              <a:gd name="connsiteX14" fmla="*/ 577255 w 2103393"/>
              <a:gd name="connsiteY14" fmla="*/ 427049 h 2016186"/>
              <a:gd name="connsiteX15" fmla="*/ 807257 w 2103393"/>
              <a:gd name="connsiteY15" fmla="*/ 662661 h 2016186"/>
              <a:gd name="connsiteX16" fmla="*/ 969942 w 2103393"/>
              <a:gd name="connsiteY16" fmla="*/ 550465 h 2016186"/>
              <a:gd name="connsiteX17" fmla="*/ 930675 w 2103393"/>
              <a:gd name="connsiteY17" fmla="*/ 51191 h 2016186"/>
              <a:gd name="connsiteX0" fmla="*/ 930675 w 2103393"/>
              <a:gd name="connsiteY0" fmla="*/ 47103 h 2012098"/>
              <a:gd name="connsiteX1" fmla="*/ 1183115 w 2103393"/>
              <a:gd name="connsiteY1" fmla="*/ 52713 h 2012098"/>
              <a:gd name="connsiteX2" fmla="*/ 1177505 w 2103393"/>
              <a:gd name="connsiteY2" fmla="*/ 540767 h 2012098"/>
              <a:gd name="connsiteX3" fmla="*/ 1312141 w 2103393"/>
              <a:gd name="connsiteY3" fmla="*/ 619304 h 2012098"/>
              <a:gd name="connsiteX4" fmla="*/ 1508484 w 2103393"/>
              <a:gd name="connsiteY4" fmla="*/ 422961 h 2012098"/>
              <a:gd name="connsiteX5" fmla="*/ 2058246 w 2103393"/>
              <a:gd name="connsiteY5" fmla="*/ 1971270 h 2012098"/>
              <a:gd name="connsiteX6" fmla="*/ 1244822 w 2103393"/>
              <a:gd name="connsiteY6" fmla="*/ 1561752 h 2012098"/>
              <a:gd name="connsiteX7" fmla="*/ 1205554 w 2103393"/>
              <a:gd name="connsiteY7" fmla="*/ 1247605 h 2012098"/>
              <a:gd name="connsiteX8" fmla="*/ 1244823 w 2103393"/>
              <a:gd name="connsiteY8" fmla="*/ 804428 h 2012098"/>
              <a:gd name="connsiteX9" fmla="*/ 1076528 w 2103393"/>
              <a:gd name="connsiteY9" fmla="*/ 658573 h 2012098"/>
              <a:gd name="connsiteX10" fmla="*/ 885795 w 2103393"/>
              <a:gd name="connsiteY10" fmla="*/ 798818 h 2012098"/>
              <a:gd name="connsiteX11" fmla="*/ 919453 w 2103393"/>
              <a:gd name="connsiteY11" fmla="*/ 1236384 h 2012098"/>
              <a:gd name="connsiteX12" fmla="*/ 891405 w 2103393"/>
              <a:gd name="connsiteY12" fmla="*/ 1556143 h 2012098"/>
              <a:gd name="connsiteX13" fmla="*/ 89201 w 2103393"/>
              <a:gd name="connsiteY13" fmla="*/ 1999319 h 2012098"/>
              <a:gd name="connsiteX14" fmla="*/ 577255 w 2103393"/>
              <a:gd name="connsiteY14" fmla="*/ 422961 h 2012098"/>
              <a:gd name="connsiteX15" fmla="*/ 807257 w 2103393"/>
              <a:gd name="connsiteY15" fmla="*/ 658573 h 2012098"/>
              <a:gd name="connsiteX16" fmla="*/ 969942 w 2103393"/>
              <a:gd name="connsiteY16" fmla="*/ 546377 h 2012098"/>
              <a:gd name="connsiteX17" fmla="*/ 930675 w 2103393"/>
              <a:gd name="connsiteY17" fmla="*/ 47103 h 2012098"/>
              <a:gd name="connsiteX0" fmla="*/ 930675 w 2103393"/>
              <a:gd name="connsiteY0" fmla="*/ 47103 h 2012098"/>
              <a:gd name="connsiteX1" fmla="*/ 1183115 w 2103393"/>
              <a:gd name="connsiteY1" fmla="*/ 52713 h 2012098"/>
              <a:gd name="connsiteX2" fmla="*/ 1177505 w 2103393"/>
              <a:gd name="connsiteY2" fmla="*/ 540767 h 2012098"/>
              <a:gd name="connsiteX3" fmla="*/ 1312141 w 2103393"/>
              <a:gd name="connsiteY3" fmla="*/ 619304 h 2012098"/>
              <a:gd name="connsiteX4" fmla="*/ 1508484 w 2103393"/>
              <a:gd name="connsiteY4" fmla="*/ 422961 h 2012098"/>
              <a:gd name="connsiteX5" fmla="*/ 2058246 w 2103393"/>
              <a:gd name="connsiteY5" fmla="*/ 1971270 h 2012098"/>
              <a:gd name="connsiteX6" fmla="*/ 1244822 w 2103393"/>
              <a:gd name="connsiteY6" fmla="*/ 1561752 h 2012098"/>
              <a:gd name="connsiteX7" fmla="*/ 1205554 w 2103393"/>
              <a:gd name="connsiteY7" fmla="*/ 1247605 h 2012098"/>
              <a:gd name="connsiteX8" fmla="*/ 1244823 w 2103393"/>
              <a:gd name="connsiteY8" fmla="*/ 804428 h 2012098"/>
              <a:gd name="connsiteX9" fmla="*/ 1076528 w 2103393"/>
              <a:gd name="connsiteY9" fmla="*/ 658573 h 2012098"/>
              <a:gd name="connsiteX10" fmla="*/ 885795 w 2103393"/>
              <a:gd name="connsiteY10" fmla="*/ 798818 h 2012098"/>
              <a:gd name="connsiteX11" fmla="*/ 919453 w 2103393"/>
              <a:gd name="connsiteY11" fmla="*/ 1236384 h 2012098"/>
              <a:gd name="connsiteX12" fmla="*/ 891405 w 2103393"/>
              <a:gd name="connsiteY12" fmla="*/ 1556143 h 2012098"/>
              <a:gd name="connsiteX13" fmla="*/ 89201 w 2103393"/>
              <a:gd name="connsiteY13" fmla="*/ 1999319 h 2012098"/>
              <a:gd name="connsiteX14" fmla="*/ 577255 w 2103393"/>
              <a:gd name="connsiteY14" fmla="*/ 422961 h 2012098"/>
              <a:gd name="connsiteX15" fmla="*/ 807257 w 2103393"/>
              <a:gd name="connsiteY15" fmla="*/ 658573 h 2012098"/>
              <a:gd name="connsiteX16" fmla="*/ 969942 w 2103393"/>
              <a:gd name="connsiteY16" fmla="*/ 546377 h 2012098"/>
              <a:gd name="connsiteX17" fmla="*/ 930675 w 2103393"/>
              <a:gd name="connsiteY17" fmla="*/ 47103 h 2012098"/>
              <a:gd name="connsiteX0" fmla="*/ 930675 w 2103393"/>
              <a:gd name="connsiteY0" fmla="*/ 24191 h 2051098"/>
              <a:gd name="connsiteX1" fmla="*/ 1183115 w 2103393"/>
              <a:gd name="connsiteY1" fmla="*/ 91713 h 2051098"/>
              <a:gd name="connsiteX2" fmla="*/ 1177505 w 2103393"/>
              <a:gd name="connsiteY2" fmla="*/ 579767 h 2051098"/>
              <a:gd name="connsiteX3" fmla="*/ 1312141 w 2103393"/>
              <a:gd name="connsiteY3" fmla="*/ 658304 h 2051098"/>
              <a:gd name="connsiteX4" fmla="*/ 1508484 w 2103393"/>
              <a:gd name="connsiteY4" fmla="*/ 461961 h 2051098"/>
              <a:gd name="connsiteX5" fmla="*/ 2058246 w 2103393"/>
              <a:gd name="connsiteY5" fmla="*/ 2010270 h 2051098"/>
              <a:gd name="connsiteX6" fmla="*/ 1244822 w 2103393"/>
              <a:gd name="connsiteY6" fmla="*/ 1600752 h 2051098"/>
              <a:gd name="connsiteX7" fmla="*/ 1205554 w 2103393"/>
              <a:gd name="connsiteY7" fmla="*/ 1286605 h 2051098"/>
              <a:gd name="connsiteX8" fmla="*/ 1244823 w 2103393"/>
              <a:gd name="connsiteY8" fmla="*/ 843428 h 2051098"/>
              <a:gd name="connsiteX9" fmla="*/ 1076528 w 2103393"/>
              <a:gd name="connsiteY9" fmla="*/ 697573 h 2051098"/>
              <a:gd name="connsiteX10" fmla="*/ 885795 w 2103393"/>
              <a:gd name="connsiteY10" fmla="*/ 837818 h 2051098"/>
              <a:gd name="connsiteX11" fmla="*/ 919453 w 2103393"/>
              <a:gd name="connsiteY11" fmla="*/ 1275384 h 2051098"/>
              <a:gd name="connsiteX12" fmla="*/ 891405 w 2103393"/>
              <a:gd name="connsiteY12" fmla="*/ 1595143 h 2051098"/>
              <a:gd name="connsiteX13" fmla="*/ 89201 w 2103393"/>
              <a:gd name="connsiteY13" fmla="*/ 2038319 h 2051098"/>
              <a:gd name="connsiteX14" fmla="*/ 577255 w 2103393"/>
              <a:gd name="connsiteY14" fmla="*/ 461961 h 2051098"/>
              <a:gd name="connsiteX15" fmla="*/ 807257 w 2103393"/>
              <a:gd name="connsiteY15" fmla="*/ 697573 h 2051098"/>
              <a:gd name="connsiteX16" fmla="*/ 969942 w 2103393"/>
              <a:gd name="connsiteY16" fmla="*/ 585377 h 2051098"/>
              <a:gd name="connsiteX17" fmla="*/ 930675 w 2103393"/>
              <a:gd name="connsiteY17" fmla="*/ 24191 h 2051098"/>
              <a:gd name="connsiteX0" fmla="*/ 930675 w 2103393"/>
              <a:gd name="connsiteY0" fmla="*/ 51153 h 2078060"/>
              <a:gd name="connsiteX1" fmla="*/ 1190398 w 2103393"/>
              <a:gd name="connsiteY1" fmla="*/ 49480 h 2078060"/>
              <a:gd name="connsiteX2" fmla="*/ 1177505 w 2103393"/>
              <a:gd name="connsiteY2" fmla="*/ 606729 h 2078060"/>
              <a:gd name="connsiteX3" fmla="*/ 1312141 w 2103393"/>
              <a:gd name="connsiteY3" fmla="*/ 685266 h 2078060"/>
              <a:gd name="connsiteX4" fmla="*/ 1508484 w 2103393"/>
              <a:gd name="connsiteY4" fmla="*/ 488923 h 2078060"/>
              <a:gd name="connsiteX5" fmla="*/ 2058246 w 2103393"/>
              <a:gd name="connsiteY5" fmla="*/ 2037232 h 2078060"/>
              <a:gd name="connsiteX6" fmla="*/ 1244822 w 2103393"/>
              <a:gd name="connsiteY6" fmla="*/ 1627714 h 2078060"/>
              <a:gd name="connsiteX7" fmla="*/ 1205554 w 2103393"/>
              <a:gd name="connsiteY7" fmla="*/ 1313567 h 2078060"/>
              <a:gd name="connsiteX8" fmla="*/ 1244823 w 2103393"/>
              <a:gd name="connsiteY8" fmla="*/ 870390 h 2078060"/>
              <a:gd name="connsiteX9" fmla="*/ 1076528 w 2103393"/>
              <a:gd name="connsiteY9" fmla="*/ 724535 h 2078060"/>
              <a:gd name="connsiteX10" fmla="*/ 885795 w 2103393"/>
              <a:gd name="connsiteY10" fmla="*/ 864780 h 2078060"/>
              <a:gd name="connsiteX11" fmla="*/ 919453 w 2103393"/>
              <a:gd name="connsiteY11" fmla="*/ 1302346 h 2078060"/>
              <a:gd name="connsiteX12" fmla="*/ 891405 w 2103393"/>
              <a:gd name="connsiteY12" fmla="*/ 1622105 h 2078060"/>
              <a:gd name="connsiteX13" fmla="*/ 89201 w 2103393"/>
              <a:gd name="connsiteY13" fmla="*/ 2065281 h 2078060"/>
              <a:gd name="connsiteX14" fmla="*/ 577255 w 2103393"/>
              <a:gd name="connsiteY14" fmla="*/ 488923 h 2078060"/>
              <a:gd name="connsiteX15" fmla="*/ 807257 w 2103393"/>
              <a:gd name="connsiteY15" fmla="*/ 724535 h 2078060"/>
              <a:gd name="connsiteX16" fmla="*/ 969942 w 2103393"/>
              <a:gd name="connsiteY16" fmla="*/ 612339 h 2078060"/>
              <a:gd name="connsiteX17" fmla="*/ 930675 w 2103393"/>
              <a:gd name="connsiteY17" fmla="*/ 51153 h 2078060"/>
              <a:gd name="connsiteX0" fmla="*/ 930675 w 2103393"/>
              <a:gd name="connsiteY0" fmla="*/ 57180 h 2084087"/>
              <a:gd name="connsiteX1" fmla="*/ 1190398 w 2103393"/>
              <a:gd name="connsiteY1" fmla="*/ 55507 h 2084087"/>
              <a:gd name="connsiteX2" fmla="*/ 1177505 w 2103393"/>
              <a:gd name="connsiteY2" fmla="*/ 612756 h 2084087"/>
              <a:gd name="connsiteX3" fmla="*/ 1312141 w 2103393"/>
              <a:gd name="connsiteY3" fmla="*/ 691293 h 2084087"/>
              <a:gd name="connsiteX4" fmla="*/ 1508484 w 2103393"/>
              <a:gd name="connsiteY4" fmla="*/ 494950 h 2084087"/>
              <a:gd name="connsiteX5" fmla="*/ 2058246 w 2103393"/>
              <a:gd name="connsiteY5" fmla="*/ 2043259 h 2084087"/>
              <a:gd name="connsiteX6" fmla="*/ 1244822 w 2103393"/>
              <a:gd name="connsiteY6" fmla="*/ 1633741 h 2084087"/>
              <a:gd name="connsiteX7" fmla="*/ 1205554 w 2103393"/>
              <a:gd name="connsiteY7" fmla="*/ 1319594 h 2084087"/>
              <a:gd name="connsiteX8" fmla="*/ 1244823 w 2103393"/>
              <a:gd name="connsiteY8" fmla="*/ 876417 h 2084087"/>
              <a:gd name="connsiteX9" fmla="*/ 1076528 w 2103393"/>
              <a:gd name="connsiteY9" fmla="*/ 730562 h 2084087"/>
              <a:gd name="connsiteX10" fmla="*/ 885795 w 2103393"/>
              <a:gd name="connsiteY10" fmla="*/ 870807 h 2084087"/>
              <a:gd name="connsiteX11" fmla="*/ 919453 w 2103393"/>
              <a:gd name="connsiteY11" fmla="*/ 1308373 h 2084087"/>
              <a:gd name="connsiteX12" fmla="*/ 891405 w 2103393"/>
              <a:gd name="connsiteY12" fmla="*/ 1628132 h 2084087"/>
              <a:gd name="connsiteX13" fmla="*/ 89201 w 2103393"/>
              <a:gd name="connsiteY13" fmla="*/ 2071308 h 2084087"/>
              <a:gd name="connsiteX14" fmla="*/ 577255 w 2103393"/>
              <a:gd name="connsiteY14" fmla="*/ 494950 h 2084087"/>
              <a:gd name="connsiteX15" fmla="*/ 807257 w 2103393"/>
              <a:gd name="connsiteY15" fmla="*/ 730562 h 2084087"/>
              <a:gd name="connsiteX16" fmla="*/ 969942 w 2103393"/>
              <a:gd name="connsiteY16" fmla="*/ 618366 h 2084087"/>
              <a:gd name="connsiteX17" fmla="*/ 930675 w 2103393"/>
              <a:gd name="connsiteY17" fmla="*/ 57180 h 2084087"/>
              <a:gd name="connsiteX0" fmla="*/ 930675 w 2103393"/>
              <a:gd name="connsiteY0" fmla="*/ 65797 h 2092704"/>
              <a:gd name="connsiteX1" fmla="*/ 1190398 w 2103393"/>
              <a:gd name="connsiteY1" fmla="*/ 64124 h 2092704"/>
              <a:gd name="connsiteX2" fmla="*/ 1177505 w 2103393"/>
              <a:gd name="connsiteY2" fmla="*/ 621373 h 2092704"/>
              <a:gd name="connsiteX3" fmla="*/ 1312141 w 2103393"/>
              <a:gd name="connsiteY3" fmla="*/ 699910 h 2092704"/>
              <a:gd name="connsiteX4" fmla="*/ 1508484 w 2103393"/>
              <a:gd name="connsiteY4" fmla="*/ 503567 h 2092704"/>
              <a:gd name="connsiteX5" fmla="*/ 2058246 w 2103393"/>
              <a:gd name="connsiteY5" fmla="*/ 2051876 h 2092704"/>
              <a:gd name="connsiteX6" fmla="*/ 1244822 w 2103393"/>
              <a:gd name="connsiteY6" fmla="*/ 1642358 h 2092704"/>
              <a:gd name="connsiteX7" fmla="*/ 1205554 w 2103393"/>
              <a:gd name="connsiteY7" fmla="*/ 1328211 h 2092704"/>
              <a:gd name="connsiteX8" fmla="*/ 1244823 w 2103393"/>
              <a:gd name="connsiteY8" fmla="*/ 885034 h 2092704"/>
              <a:gd name="connsiteX9" fmla="*/ 1076528 w 2103393"/>
              <a:gd name="connsiteY9" fmla="*/ 739179 h 2092704"/>
              <a:gd name="connsiteX10" fmla="*/ 885795 w 2103393"/>
              <a:gd name="connsiteY10" fmla="*/ 879424 h 2092704"/>
              <a:gd name="connsiteX11" fmla="*/ 919453 w 2103393"/>
              <a:gd name="connsiteY11" fmla="*/ 1316990 h 2092704"/>
              <a:gd name="connsiteX12" fmla="*/ 891405 w 2103393"/>
              <a:gd name="connsiteY12" fmla="*/ 1636749 h 2092704"/>
              <a:gd name="connsiteX13" fmla="*/ 89201 w 2103393"/>
              <a:gd name="connsiteY13" fmla="*/ 2079925 h 2092704"/>
              <a:gd name="connsiteX14" fmla="*/ 577255 w 2103393"/>
              <a:gd name="connsiteY14" fmla="*/ 503567 h 2092704"/>
              <a:gd name="connsiteX15" fmla="*/ 807257 w 2103393"/>
              <a:gd name="connsiteY15" fmla="*/ 739179 h 2092704"/>
              <a:gd name="connsiteX16" fmla="*/ 969942 w 2103393"/>
              <a:gd name="connsiteY16" fmla="*/ 626983 h 2092704"/>
              <a:gd name="connsiteX17" fmla="*/ 930675 w 2103393"/>
              <a:gd name="connsiteY17" fmla="*/ 65797 h 2092704"/>
              <a:gd name="connsiteX0" fmla="*/ 930675 w 2103393"/>
              <a:gd name="connsiteY0" fmla="*/ 65797 h 2092704"/>
              <a:gd name="connsiteX1" fmla="*/ 1190398 w 2103393"/>
              <a:gd name="connsiteY1" fmla="*/ 64124 h 2092704"/>
              <a:gd name="connsiteX2" fmla="*/ 1177505 w 2103393"/>
              <a:gd name="connsiteY2" fmla="*/ 621373 h 2092704"/>
              <a:gd name="connsiteX3" fmla="*/ 1312141 w 2103393"/>
              <a:gd name="connsiteY3" fmla="*/ 699910 h 2092704"/>
              <a:gd name="connsiteX4" fmla="*/ 1508484 w 2103393"/>
              <a:gd name="connsiteY4" fmla="*/ 503567 h 2092704"/>
              <a:gd name="connsiteX5" fmla="*/ 2058246 w 2103393"/>
              <a:gd name="connsiteY5" fmla="*/ 2051876 h 2092704"/>
              <a:gd name="connsiteX6" fmla="*/ 1244822 w 2103393"/>
              <a:gd name="connsiteY6" fmla="*/ 1642358 h 2092704"/>
              <a:gd name="connsiteX7" fmla="*/ 1205554 w 2103393"/>
              <a:gd name="connsiteY7" fmla="*/ 1328211 h 2092704"/>
              <a:gd name="connsiteX8" fmla="*/ 1244823 w 2103393"/>
              <a:gd name="connsiteY8" fmla="*/ 885034 h 2092704"/>
              <a:gd name="connsiteX9" fmla="*/ 1076528 w 2103393"/>
              <a:gd name="connsiteY9" fmla="*/ 739179 h 2092704"/>
              <a:gd name="connsiteX10" fmla="*/ 885795 w 2103393"/>
              <a:gd name="connsiteY10" fmla="*/ 879424 h 2092704"/>
              <a:gd name="connsiteX11" fmla="*/ 919453 w 2103393"/>
              <a:gd name="connsiteY11" fmla="*/ 1316990 h 2092704"/>
              <a:gd name="connsiteX12" fmla="*/ 891405 w 2103393"/>
              <a:gd name="connsiteY12" fmla="*/ 1636749 h 2092704"/>
              <a:gd name="connsiteX13" fmla="*/ 89201 w 2103393"/>
              <a:gd name="connsiteY13" fmla="*/ 2079925 h 2092704"/>
              <a:gd name="connsiteX14" fmla="*/ 577255 w 2103393"/>
              <a:gd name="connsiteY14" fmla="*/ 503567 h 2092704"/>
              <a:gd name="connsiteX15" fmla="*/ 807257 w 2103393"/>
              <a:gd name="connsiteY15" fmla="*/ 739179 h 2092704"/>
              <a:gd name="connsiteX16" fmla="*/ 969942 w 2103393"/>
              <a:gd name="connsiteY16" fmla="*/ 626983 h 2092704"/>
              <a:gd name="connsiteX17" fmla="*/ 930675 w 2103393"/>
              <a:gd name="connsiteY17" fmla="*/ 65797 h 2092704"/>
              <a:gd name="connsiteX0" fmla="*/ 930675 w 2103393"/>
              <a:gd name="connsiteY0" fmla="*/ 73853 h 2100760"/>
              <a:gd name="connsiteX1" fmla="*/ 1190398 w 2103393"/>
              <a:gd name="connsiteY1" fmla="*/ 72180 h 2100760"/>
              <a:gd name="connsiteX2" fmla="*/ 1177505 w 2103393"/>
              <a:gd name="connsiteY2" fmla="*/ 629429 h 2100760"/>
              <a:gd name="connsiteX3" fmla="*/ 1312141 w 2103393"/>
              <a:gd name="connsiteY3" fmla="*/ 707966 h 2100760"/>
              <a:gd name="connsiteX4" fmla="*/ 1508484 w 2103393"/>
              <a:gd name="connsiteY4" fmla="*/ 511623 h 2100760"/>
              <a:gd name="connsiteX5" fmla="*/ 2058246 w 2103393"/>
              <a:gd name="connsiteY5" fmla="*/ 2059932 h 2100760"/>
              <a:gd name="connsiteX6" fmla="*/ 1244822 w 2103393"/>
              <a:gd name="connsiteY6" fmla="*/ 1650414 h 2100760"/>
              <a:gd name="connsiteX7" fmla="*/ 1205554 w 2103393"/>
              <a:gd name="connsiteY7" fmla="*/ 1336267 h 2100760"/>
              <a:gd name="connsiteX8" fmla="*/ 1244823 w 2103393"/>
              <a:gd name="connsiteY8" fmla="*/ 893090 h 2100760"/>
              <a:gd name="connsiteX9" fmla="*/ 1076528 w 2103393"/>
              <a:gd name="connsiteY9" fmla="*/ 747235 h 2100760"/>
              <a:gd name="connsiteX10" fmla="*/ 885795 w 2103393"/>
              <a:gd name="connsiteY10" fmla="*/ 887480 h 2100760"/>
              <a:gd name="connsiteX11" fmla="*/ 919453 w 2103393"/>
              <a:gd name="connsiteY11" fmla="*/ 1325046 h 2100760"/>
              <a:gd name="connsiteX12" fmla="*/ 891405 w 2103393"/>
              <a:gd name="connsiteY12" fmla="*/ 1644805 h 2100760"/>
              <a:gd name="connsiteX13" fmla="*/ 89201 w 2103393"/>
              <a:gd name="connsiteY13" fmla="*/ 2087981 h 2100760"/>
              <a:gd name="connsiteX14" fmla="*/ 577255 w 2103393"/>
              <a:gd name="connsiteY14" fmla="*/ 511623 h 2100760"/>
              <a:gd name="connsiteX15" fmla="*/ 807257 w 2103393"/>
              <a:gd name="connsiteY15" fmla="*/ 747235 h 2100760"/>
              <a:gd name="connsiteX16" fmla="*/ 969942 w 2103393"/>
              <a:gd name="connsiteY16" fmla="*/ 635039 h 2100760"/>
              <a:gd name="connsiteX17" fmla="*/ 930675 w 2103393"/>
              <a:gd name="connsiteY17" fmla="*/ 73853 h 2100760"/>
              <a:gd name="connsiteX0" fmla="*/ 930675 w 2103393"/>
              <a:gd name="connsiteY0" fmla="*/ 77953 h 2104860"/>
              <a:gd name="connsiteX1" fmla="*/ 1190398 w 2103393"/>
              <a:gd name="connsiteY1" fmla="*/ 76280 h 2104860"/>
              <a:gd name="connsiteX2" fmla="*/ 1177505 w 2103393"/>
              <a:gd name="connsiteY2" fmla="*/ 633529 h 2104860"/>
              <a:gd name="connsiteX3" fmla="*/ 1312141 w 2103393"/>
              <a:gd name="connsiteY3" fmla="*/ 712066 h 2104860"/>
              <a:gd name="connsiteX4" fmla="*/ 1508484 w 2103393"/>
              <a:gd name="connsiteY4" fmla="*/ 515723 h 2104860"/>
              <a:gd name="connsiteX5" fmla="*/ 2058246 w 2103393"/>
              <a:gd name="connsiteY5" fmla="*/ 2064032 h 2104860"/>
              <a:gd name="connsiteX6" fmla="*/ 1244822 w 2103393"/>
              <a:gd name="connsiteY6" fmla="*/ 1654514 h 2104860"/>
              <a:gd name="connsiteX7" fmla="*/ 1205554 w 2103393"/>
              <a:gd name="connsiteY7" fmla="*/ 1340367 h 2104860"/>
              <a:gd name="connsiteX8" fmla="*/ 1244823 w 2103393"/>
              <a:gd name="connsiteY8" fmla="*/ 897190 h 2104860"/>
              <a:gd name="connsiteX9" fmla="*/ 1076528 w 2103393"/>
              <a:gd name="connsiteY9" fmla="*/ 751335 h 2104860"/>
              <a:gd name="connsiteX10" fmla="*/ 885795 w 2103393"/>
              <a:gd name="connsiteY10" fmla="*/ 891580 h 2104860"/>
              <a:gd name="connsiteX11" fmla="*/ 919453 w 2103393"/>
              <a:gd name="connsiteY11" fmla="*/ 1329146 h 2104860"/>
              <a:gd name="connsiteX12" fmla="*/ 891405 w 2103393"/>
              <a:gd name="connsiteY12" fmla="*/ 1648905 h 2104860"/>
              <a:gd name="connsiteX13" fmla="*/ 89201 w 2103393"/>
              <a:gd name="connsiteY13" fmla="*/ 2092081 h 2104860"/>
              <a:gd name="connsiteX14" fmla="*/ 577255 w 2103393"/>
              <a:gd name="connsiteY14" fmla="*/ 515723 h 2104860"/>
              <a:gd name="connsiteX15" fmla="*/ 807257 w 2103393"/>
              <a:gd name="connsiteY15" fmla="*/ 751335 h 2104860"/>
              <a:gd name="connsiteX16" fmla="*/ 969942 w 2103393"/>
              <a:gd name="connsiteY16" fmla="*/ 639139 h 2104860"/>
              <a:gd name="connsiteX17" fmla="*/ 930675 w 2103393"/>
              <a:gd name="connsiteY17" fmla="*/ 77953 h 2104860"/>
              <a:gd name="connsiteX0" fmla="*/ 930675 w 2103393"/>
              <a:gd name="connsiteY0" fmla="*/ 71187 h 2098094"/>
              <a:gd name="connsiteX1" fmla="*/ 1190398 w 2103393"/>
              <a:gd name="connsiteY1" fmla="*/ 69514 h 2098094"/>
              <a:gd name="connsiteX2" fmla="*/ 1177505 w 2103393"/>
              <a:gd name="connsiteY2" fmla="*/ 626763 h 2098094"/>
              <a:gd name="connsiteX3" fmla="*/ 1312141 w 2103393"/>
              <a:gd name="connsiteY3" fmla="*/ 705300 h 2098094"/>
              <a:gd name="connsiteX4" fmla="*/ 1508484 w 2103393"/>
              <a:gd name="connsiteY4" fmla="*/ 508957 h 2098094"/>
              <a:gd name="connsiteX5" fmla="*/ 2058246 w 2103393"/>
              <a:gd name="connsiteY5" fmla="*/ 2057266 h 2098094"/>
              <a:gd name="connsiteX6" fmla="*/ 1244822 w 2103393"/>
              <a:gd name="connsiteY6" fmla="*/ 1647748 h 2098094"/>
              <a:gd name="connsiteX7" fmla="*/ 1205554 w 2103393"/>
              <a:gd name="connsiteY7" fmla="*/ 1333601 h 2098094"/>
              <a:gd name="connsiteX8" fmla="*/ 1244823 w 2103393"/>
              <a:gd name="connsiteY8" fmla="*/ 890424 h 2098094"/>
              <a:gd name="connsiteX9" fmla="*/ 1076528 w 2103393"/>
              <a:gd name="connsiteY9" fmla="*/ 744569 h 2098094"/>
              <a:gd name="connsiteX10" fmla="*/ 885795 w 2103393"/>
              <a:gd name="connsiteY10" fmla="*/ 884814 h 2098094"/>
              <a:gd name="connsiteX11" fmla="*/ 919453 w 2103393"/>
              <a:gd name="connsiteY11" fmla="*/ 1322380 h 2098094"/>
              <a:gd name="connsiteX12" fmla="*/ 891405 w 2103393"/>
              <a:gd name="connsiteY12" fmla="*/ 1642139 h 2098094"/>
              <a:gd name="connsiteX13" fmla="*/ 89201 w 2103393"/>
              <a:gd name="connsiteY13" fmla="*/ 2085315 h 2098094"/>
              <a:gd name="connsiteX14" fmla="*/ 577255 w 2103393"/>
              <a:gd name="connsiteY14" fmla="*/ 508957 h 2098094"/>
              <a:gd name="connsiteX15" fmla="*/ 807257 w 2103393"/>
              <a:gd name="connsiteY15" fmla="*/ 744569 h 2098094"/>
              <a:gd name="connsiteX16" fmla="*/ 969942 w 2103393"/>
              <a:gd name="connsiteY16" fmla="*/ 632373 h 2098094"/>
              <a:gd name="connsiteX17" fmla="*/ 930675 w 2103393"/>
              <a:gd name="connsiteY17" fmla="*/ 71187 h 2098094"/>
              <a:gd name="connsiteX0" fmla="*/ 930675 w 2103393"/>
              <a:gd name="connsiteY0" fmla="*/ 75207 h 2102114"/>
              <a:gd name="connsiteX1" fmla="*/ 1190398 w 2103393"/>
              <a:gd name="connsiteY1" fmla="*/ 73534 h 2102114"/>
              <a:gd name="connsiteX2" fmla="*/ 1177505 w 2103393"/>
              <a:gd name="connsiteY2" fmla="*/ 630783 h 2102114"/>
              <a:gd name="connsiteX3" fmla="*/ 1312141 w 2103393"/>
              <a:gd name="connsiteY3" fmla="*/ 709320 h 2102114"/>
              <a:gd name="connsiteX4" fmla="*/ 1508484 w 2103393"/>
              <a:gd name="connsiteY4" fmla="*/ 512977 h 2102114"/>
              <a:gd name="connsiteX5" fmla="*/ 2058246 w 2103393"/>
              <a:gd name="connsiteY5" fmla="*/ 2061286 h 2102114"/>
              <a:gd name="connsiteX6" fmla="*/ 1244822 w 2103393"/>
              <a:gd name="connsiteY6" fmla="*/ 1651768 h 2102114"/>
              <a:gd name="connsiteX7" fmla="*/ 1205554 w 2103393"/>
              <a:gd name="connsiteY7" fmla="*/ 1337621 h 2102114"/>
              <a:gd name="connsiteX8" fmla="*/ 1244823 w 2103393"/>
              <a:gd name="connsiteY8" fmla="*/ 894444 h 2102114"/>
              <a:gd name="connsiteX9" fmla="*/ 1076528 w 2103393"/>
              <a:gd name="connsiteY9" fmla="*/ 748589 h 2102114"/>
              <a:gd name="connsiteX10" fmla="*/ 885795 w 2103393"/>
              <a:gd name="connsiteY10" fmla="*/ 888834 h 2102114"/>
              <a:gd name="connsiteX11" fmla="*/ 919453 w 2103393"/>
              <a:gd name="connsiteY11" fmla="*/ 1326400 h 2102114"/>
              <a:gd name="connsiteX12" fmla="*/ 891405 w 2103393"/>
              <a:gd name="connsiteY12" fmla="*/ 1646159 h 2102114"/>
              <a:gd name="connsiteX13" fmla="*/ 89201 w 2103393"/>
              <a:gd name="connsiteY13" fmla="*/ 2089335 h 2102114"/>
              <a:gd name="connsiteX14" fmla="*/ 577255 w 2103393"/>
              <a:gd name="connsiteY14" fmla="*/ 512977 h 2102114"/>
              <a:gd name="connsiteX15" fmla="*/ 807257 w 2103393"/>
              <a:gd name="connsiteY15" fmla="*/ 748589 h 2102114"/>
              <a:gd name="connsiteX16" fmla="*/ 969942 w 2103393"/>
              <a:gd name="connsiteY16" fmla="*/ 636393 h 2102114"/>
              <a:gd name="connsiteX17" fmla="*/ 930675 w 2103393"/>
              <a:gd name="connsiteY17" fmla="*/ 75207 h 2102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103393" h="2102114">
                <a:moveTo>
                  <a:pt x="930675" y="75207"/>
                </a:moveTo>
                <a:cubicBezTo>
                  <a:pt x="914336" y="-26367"/>
                  <a:pt x="1202803" y="-23213"/>
                  <a:pt x="1190398" y="73534"/>
                </a:cubicBezTo>
                <a:lnTo>
                  <a:pt x="1177505" y="630783"/>
                </a:lnTo>
                <a:lnTo>
                  <a:pt x="1312141" y="709320"/>
                </a:lnTo>
                <a:cubicBezTo>
                  <a:pt x="1349539" y="621433"/>
                  <a:pt x="1403768" y="466228"/>
                  <a:pt x="1508484" y="512977"/>
                </a:cubicBezTo>
                <a:cubicBezTo>
                  <a:pt x="1961009" y="692492"/>
                  <a:pt x="2211581" y="1696648"/>
                  <a:pt x="2058246" y="2061286"/>
                </a:cubicBezTo>
                <a:cubicBezTo>
                  <a:pt x="1912391" y="2233320"/>
                  <a:pt x="1542142" y="1816322"/>
                  <a:pt x="1244822" y="1651768"/>
                </a:cubicBezTo>
                <a:cubicBezTo>
                  <a:pt x="1113927" y="1590061"/>
                  <a:pt x="1184984" y="1466646"/>
                  <a:pt x="1205554" y="1337621"/>
                </a:cubicBezTo>
                <a:cubicBezTo>
                  <a:pt x="1233603" y="1238514"/>
                  <a:pt x="1127017" y="1161846"/>
                  <a:pt x="1244823" y="894444"/>
                </a:cubicBezTo>
                <a:cubicBezTo>
                  <a:pt x="1188725" y="845826"/>
                  <a:pt x="1155065" y="802817"/>
                  <a:pt x="1076528" y="748589"/>
                </a:cubicBezTo>
                <a:cubicBezTo>
                  <a:pt x="973682" y="789728"/>
                  <a:pt x="949373" y="842086"/>
                  <a:pt x="885795" y="888834"/>
                </a:cubicBezTo>
                <a:cubicBezTo>
                  <a:pt x="951243" y="1053389"/>
                  <a:pt x="898883" y="1240382"/>
                  <a:pt x="919453" y="1326400"/>
                </a:cubicBezTo>
                <a:cubicBezTo>
                  <a:pt x="930673" y="1432986"/>
                  <a:pt x="1003602" y="1595671"/>
                  <a:pt x="891405" y="1646159"/>
                </a:cubicBezTo>
                <a:cubicBezTo>
                  <a:pt x="685711" y="1737785"/>
                  <a:pt x="311722" y="2121123"/>
                  <a:pt x="89201" y="2089335"/>
                </a:cubicBezTo>
                <a:cubicBezTo>
                  <a:pt x="-118362" y="2035107"/>
                  <a:pt x="33103" y="774768"/>
                  <a:pt x="577255" y="512977"/>
                </a:cubicBezTo>
                <a:cubicBezTo>
                  <a:pt x="704411" y="464359"/>
                  <a:pt x="736199" y="673791"/>
                  <a:pt x="807257" y="748589"/>
                </a:cubicBezTo>
                <a:lnTo>
                  <a:pt x="969942" y="636393"/>
                </a:lnTo>
                <a:cubicBezTo>
                  <a:pt x="968072" y="483058"/>
                  <a:pt x="947112" y="235825"/>
                  <a:pt x="930675" y="7520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55" name="Freeform 48">
            <a:extLst>
              <a:ext uri="{FF2B5EF4-FFF2-40B4-BE49-F238E27FC236}">
                <a16:creationId xmlns="" xmlns:a16="http://schemas.microsoft.com/office/drawing/2014/main" id="{67772B45-BD3F-44C4-8C3C-0A45A7F5D7AA}"/>
              </a:ext>
            </a:extLst>
          </p:cNvPr>
          <p:cNvSpPr>
            <a:spLocks noChangeAspect="1"/>
          </p:cNvSpPr>
          <p:nvPr/>
        </p:nvSpPr>
        <p:spPr>
          <a:xfrm>
            <a:off x="5278002" y="1454850"/>
            <a:ext cx="529812" cy="441236"/>
          </a:xfrm>
          <a:custGeom>
            <a:avLst/>
            <a:gdLst/>
            <a:ahLst/>
            <a:cxnLst/>
            <a:rect l="l" t="t" r="r" b="b"/>
            <a:pathLst>
              <a:path w="3240001" h="2698329">
                <a:moveTo>
                  <a:pt x="2548075" y="5025"/>
                </a:moveTo>
                <a:cubicBezTo>
                  <a:pt x="2888705" y="21427"/>
                  <a:pt x="3205543" y="144443"/>
                  <a:pt x="3236875" y="324866"/>
                </a:cubicBezTo>
                <a:cubicBezTo>
                  <a:pt x="3272384" y="584869"/>
                  <a:pt x="3000845" y="793843"/>
                  <a:pt x="2654112" y="922630"/>
                </a:cubicBezTo>
                <a:cubicBezTo>
                  <a:pt x="2512076" y="1002818"/>
                  <a:pt x="2288579" y="1396468"/>
                  <a:pt x="2077615" y="1155904"/>
                </a:cubicBezTo>
                <a:cubicBezTo>
                  <a:pt x="1902159" y="985808"/>
                  <a:pt x="1914692" y="662627"/>
                  <a:pt x="1946024" y="426923"/>
                </a:cubicBezTo>
                <a:cubicBezTo>
                  <a:pt x="1958557" y="234957"/>
                  <a:pt x="1977355" y="79442"/>
                  <a:pt x="2209208" y="25983"/>
                </a:cubicBezTo>
                <a:cubicBezTo>
                  <a:pt x="2318345" y="5936"/>
                  <a:pt x="2434532" y="-443"/>
                  <a:pt x="2548075" y="5025"/>
                </a:cubicBezTo>
                <a:close/>
                <a:moveTo>
                  <a:pt x="1184195" y="86"/>
                </a:moveTo>
                <a:cubicBezTo>
                  <a:pt x="1412849" y="2955"/>
                  <a:pt x="1621488" y="77771"/>
                  <a:pt x="1732975" y="244677"/>
                </a:cubicBezTo>
                <a:cubicBezTo>
                  <a:pt x="1866656" y="436642"/>
                  <a:pt x="1793548" y="672347"/>
                  <a:pt x="1801904" y="871602"/>
                </a:cubicBezTo>
                <a:cubicBezTo>
                  <a:pt x="1820702" y="1041698"/>
                  <a:pt x="1996160" y="1255532"/>
                  <a:pt x="1889631" y="1396469"/>
                </a:cubicBezTo>
                <a:cubicBezTo>
                  <a:pt x="1714174" y="1644320"/>
                  <a:pt x="1482324" y="1717219"/>
                  <a:pt x="1300601" y="1906754"/>
                </a:cubicBezTo>
                <a:cubicBezTo>
                  <a:pt x="1068750" y="2152178"/>
                  <a:pt x="736639" y="2754803"/>
                  <a:pt x="442124" y="2694054"/>
                </a:cubicBezTo>
                <a:cubicBezTo>
                  <a:pt x="189385" y="2609005"/>
                  <a:pt x="149697" y="2276103"/>
                  <a:pt x="78680" y="2016101"/>
                </a:cubicBezTo>
                <a:cubicBezTo>
                  <a:pt x="-50823" y="1442635"/>
                  <a:pt x="-61268" y="759824"/>
                  <a:pt x="366928" y="302996"/>
                </a:cubicBezTo>
                <a:cubicBezTo>
                  <a:pt x="563141" y="111638"/>
                  <a:pt x="890211" y="-3604"/>
                  <a:pt x="1184195" y="8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56" name="Freeform 49">
            <a:extLst>
              <a:ext uri="{FF2B5EF4-FFF2-40B4-BE49-F238E27FC236}">
                <a16:creationId xmlns="" xmlns:a16="http://schemas.microsoft.com/office/drawing/2014/main" id="{7993CC28-260D-4BB5-BA6E-195B880D9905}"/>
              </a:ext>
            </a:extLst>
          </p:cNvPr>
          <p:cNvSpPr>
            <a:spLocks noChangeAspect="1"/>
          </p:cNvSpPr>
          <p:nvPr/>
        </p:nvSpPr>
        <p:spPr>
          <a:xfrm>
            <a:off x="6995432" y="1440016"/>
            <a:ext cx="470907" cy="470907"/>
          </a:xfrm>
          <a:custGeom>
            <a:avLst/>
            <a:gdLst>
              <a:gd name="connsiteX0" fmla="*/ 1054645 w 3259303"/>
              <a:gd name="connsiteY0" fmla="*/ 0 h 3248084"/>
              <a:gd name="connsiteX1" fmla="*/ 1469772 w 3259303"/>
              <a:gd name="connsiteY1" fmla="*/ 28049 h 3248084"/>
              <a:gd name="connsiteX2" fmla="*/ 1682945 w 3259303"/>
              <a:gd name="connsiteY2" fmla="*/ 740496 h 3248084"/>
              <a:gd name="connsiteX3" fmla="*/ 2417830 w 3259303"/>
              <a:gd name="connsiteY3" fmla="*/ 566592 h 3248084"/>
              <a:gd name="connsiteX4" fmla="*/ 3259303 w 3259303"/>
              <a:gd name="connsiteY4" fmla="*/ 1834410 h 3248084"/>
              <a:gd name="connsiteX5" fmla="*/ 2311244 w 3259303"/>
              <a:gd name="connsiteY5" fmla="*/ 3113448 h 3248084"/>
              <a:gd name="connsiteX6" fmla="*/ 622689 w 3259303"/>
              <a:gd name="connsiteY6" fmla="*/ 2670273 h 3248084"/>
              <a:gd name="connsiteX7" fmla="*/ 398297 w 3259303"/>
              <a:gd name="connsiteY7" fmla="*/ 3248084 h 3248084"/>
              <a:gd name="connsiteX8" fmla="*/ 0 w 3259303"/>
              <a:gd name="connsiteY8" fmla="*/ 3242474 h 3248084"/>
              <a:gd name="connsiteX9" fmla="*/ 218783 w 3259303"/>
              <a:gd name="connsiteY9" fmla="*/ 2333684 h 3248084"/>
              <a:gd name="connsiteX10" fmla="*/ 1593187 w 3259303"/>
              <a:gd name="connsiteY10" fmla="*/ 1997095 h 3248084"/>
              <a:gd name="connsiteX11" fmla="*/ 1250989 w 3259303"/>
              <a:gd name="connsiteY11" fmla="*/ 964889 h 3248084"/>
              <a:gd name="connsiteX12" fmla="*/ 1054645 w 3259303"/>
              <a:gd name="connsiteY12" fmla="*/ 0 h 3248084"/>
              <a:gd name="connsiteX0" fmla="*/ 1054645 w 3259303"/>
              <a:gd name="connsiteY0" fmla="*/ 0 h 3225645"/>
              <a:gd name="connsiteX1" fmla="*/ 1469772 w 3259303"/>
              <a:gd name="connsiteY1" fmla="*/ 5610 h 3225645"/>
              <a:gd name="connsiteX2" fmla="*/ 1682945 w 3259303"/>
              <a:gd name="connsiteY2" fmla="*/ 718057 h 3225645"/>
              <a:gd name="connsiteX3" fmla="*/ 2417830 w 3259303"/>
              <a:gd name="connsiteY3" fmla="*/ 544153 h 3225645"/>
              <a:gd name="connsiteX4" fmla="*/ 3259303 w 3259303"/>
              <a:gd name="connsiteY4" fmla="*/ 1811971 h 3225645"/>
              <a:gd name="connsiteX5" fmla="*/ 2311244 w 3259303"/>
              <a:gd name="connsiteY5" fmla="*/ 3091009 h 3225645"/>
              <a:gd name="connsiteX6" fmla="*/ 622689 w 3259303"/>
              <a:gd name="connsiteY6" fmla="*/ 2647834 h 3225645"/>
              <a:gd name="connsiteX7" fmla="*/ 398297 w 3259303"/>
              <a:gd name="connsiteY7" fmla="*/ 3225645 h 3225645"/>
              <a:gd name="connsiteX8" fmla="*/ 0 w 3259303"/>
              <a:gd name="connsiteY8" fmla="*/ 3220035 h 3225645"/>
              <a:gd name="connsiteX9" fmla="*/ 218783 w 3259303"/>
              <a:gd name="connsiteY9" fmla="*/ 2311245 h 3225645"/>
              <a:gd name="connsiteX10" fmla="*/ 1593187 w 3259303"/>
              <a:gd name="connsiteY10" fmla="*/ 1974656 h 3225645"/>
              <a:gd name="connsiteX11" fmla="*/ 1250989 w 3259303"/>
              <a:gd name="connsiteY11" fmla="*/ 942450 h 3225645"/>
              <a:gd name="connsiteX12" fmla="*/ 1054645 w 3259303"/>
              <a:gd name="connsiteY12" fmla="*/ 0 h 3225645"/>
              <a:gd name="connsiteX0" fmla="*/ 1054645 w 3259303"/>
              <a:gd name="connsiteY0" fmla="*/ 0 h 3242475"/>
              <a:gd name="connsiteX1" fmla="*/ 1469772 w 3259303"/>
              <a:gd name="connsiteY1" fmla="*/ 22440 h 3242475"/>
              <a:gd name="connsiteX2" fmla="*/ 1682945 w 3259303"/>
              <a:gd name="connsiteY2" fmla="*/ 734887 h 3242475"/>
              <a:gd name="connsiteX3" fmla="*/ 2417830 w 3259303"/>
              <a:gd name="connsiteY3" fmla="*/ 560983 h 3242475"/>
              <a:gd name="connsiteX4" fmla="*/ 3259303 w 3259303"/>
              <a:gd name="connsiteY4" fmla="*/ 1828801 h 3242475"/>
              <a:gd name="connsiteX5" fmla="*/ 2311244 w 3259303"/>
              <a:gd name="connsiteY5" fmla="*/ 3107839 h 3242475"/>
              <a:gd name="connsiteX6" fmla="*/ 622689 w 3259303"/>
              <a:gd name="connsiteY6" fmla="*/ 2664664 h 3242475"/>
              <a:gd name="connsiteX7" fmla="*/ 398297 w 3259303"/>
              <a:gd name="connsiteY7" fmla="*/ 3242475 h 3242475"/>
              <a:gd name="connsiteX8" fmla="*/ 0 w 3259303"/>
              <a:gd name="connsiteY8" fmla="*/ 3236865 h 3242475"/>
              <a:gd name="connsiteX9" fmla="*/ 218783 w 3259303"/>
              <a:gd name="connsiteY9" fmla="*/ 2328075 h 3242475"/>
              <a:gd name="connsiteX10" fmla="*/ 1593187 w 3259303"/>
              <a:gd name="connsiteY10" fmla="*/ 1991486 h 3242475"/>
              <a:gd name="connsiteX11" fmla="*/ 1250989 w 3259303"/>
              <a:gd name="connsiteY11" fmla="*/ 959280 h 3242475"/>
              <a:gd name="connsiteX12" fmla="*/ 1054645 w 3259303"/>
              <a:gd name="connsiteY12" fmla="*/ 0 h 3242475"/>
              <a:gd name="connsiteX0" fmla="*/ 1054645 w 3259303"/>
              <a:gd name="connsiteY0" fmla="*/ 0 h 3242475"/>
              <a:gd name="connsiteX1" fmla="*/ 1464162 w 3259303"/>
              <a:gd name="connsiteY1" fmla="*/ 1 h 3242475"/>
              <a:gd name="connsiteX2" fmla="*/ 1682945 w 3259303"/>
              <a:gd name="connsiteY2" fmla="*/ 734887 h 3242475"/>
              <a:gd name="connsiteX3" fmla="*/ 2417830 w 3259303"/>
              <a:gd name="connsiteY3" fmla="*/ 560983 h 3242475"/>
              <a:gd name="connsiteX4" fmla="*/ 3259303 w 3259303"/>
              <a:gd name="connsiteY4" fmla="*/ 1828801 h 3242475"/>
              <a:gd name="connsiteX5" fmla="*/ 2311244 w 3259303"/>
              <a:gd name="connsiteY5" fmla="*/ 3107839 h 3242475"/>
              <a:gd name="connsiteX6" fmla="*/ 622689 w 3259303"/>
              <a:gd name="connsiteY6" fmla="*/ 2664664 h 3242475"/>
              <a:gd name="connsiteX7" fmla="*/ 398297 w 3259303"/>
              <a:gd name="connsiteY7" fmla="*/ 3242475 h 3242475"/>
              <a:gd name="connsiteX8" fmla="*/ 0 w 3259303"/>
              <a:gd name="connsiteY8" fmla="*/ 3236865 h 3242475"/>
              <a:gd name="connsiteX9" fmla="*/ 218783 w 3259303"/>
              <a:gd name="connsiteY9" fmla="*/ 2328075 h 3242475"/>
              <a:gd name="connsiteX10" fmla="*/ 1593187 w 3259303"/>
              <a:gd name="connsiteY10" fmla="*/ 1991486 h 3242475"/>
              <a:gd name="connsiteX11" fmla="*/ 1250989 w 3259303"/>
              <a:gd name="connsiteY11" fmla="*/ 959280 h 3242475"/>
              <a:gd name="connsiteX12" fmla="*/ 1054645 w 3259303"/>
              <a:gd name="connsiteY12" fmla="*/ 0 h 3242475"/>
              <a:gd name="connsiteX0" fmla="*/ 1065864 w 3259303"/>
              <a:gd name="connsiteY0" fmla="*/ 5609 h 3242474"/>
              <a:gd name="connsiteX1" fmla="*/ 1464162 w 3259303"/>
              <a:gd name="connsiteY1" fmla="*/ 0 h 3242474"/>
              <a:gd name="connsiteX2" fmla="*/ 1682945 w 3259303"/>
              <a:gd name="connsiteY2" fmla="*/ 734886 h 3242474"/>
              <a:gd name="connsiteX3" fmla="*/ 2417830 w 3259303"/>
              <a:gd name="connsiteY3" fmla="*/ 560982 h 3242474"/>
              <a:gd name="connsiteX4" fmla="*/ 3259303 w 3259303"/>
              <a:gd name="connsiteY4" fmla="*/ 1828800 h 3242474"/>
              <a:gd name="connsiteX5" fmla="*/ 2311244 w 3259303"/>
              <a:gd name="connsiteY5" fmla="*/ 3107838 h 3242474"/>
              <a:gd name="connsiteX6" fmla="*/ 622689 w 3259303"/>
              <a:gd name="connsiteY6" fmla="*/ 2664663 h 3242474"/>
              <a:gd name="connsiteX7" fmla="*/ 398297 w 3259303"/>
              <a:gd name="connsiteY7" fmla="*/ 3242474 h 3242474"/>
              <a:gd name="connsiteX8" fmla="*/ 0 w 3259303"/>
              <a:gd name="connsiteY8" fmla="*/ 3236864 h 3242474"/>
              <a:gd name="connsiteX9" fmla="*/ 218783 w 3259303"/>
              <a:gd name="connsiteY9" fmla="*/ 2328074 h 3242474"/>
              <a:gd name="connsiteX10" fmla="*/ 1593187 w 3259303"/>
              <a:gd name="connsiteY10" fmla="*/ 1991485 h 3242474"/>
              <a:gd name="connsiteX11" fmla="*/ 1250989 w 3259303"/>
              <a:gd name="connsiteY11" fmla="*/ 959279 h 3242474"/>
              <a:gd name="connsiteX12" fmla="*/ 1065864 w 3259303"/>
              <a:gd name="connsiteY12" fmla="*/ 5609 h 3242474"/>
              <a:gd name="connsiteX0" fmla="*/ 1065864 w 3259303"/>
              <a:gd name="connsiteY0" fmla="*/ 16828 h 3242474"/>
              <a:gd name="connsiteX1" fmla="*/ 1464162 w 3259303"/>
              <a:gd name="connsiteY1" fmla="*/ 0 h 3242474"/>
              <a:gd name="connsiteX2" fmla="*/ 1682945 w 3259303"/>
              <a:gd name="connsiteY2" fmla="*/ 734886 h 3242474"/>
              <a:gd name="connsiteX3" fmla="*/ 2417830 w 3259303"/>
              <a:gd name="connsiteY3" fmla="*/ 560982 h 3242474"/>
              <a:gd name="connsiteX4" fmla="*/ 3259303 w 3259303"/>
              <a:gd name="connsiteY4" fmla="*/ 1828800 h 3242474"/>
              <a:gd name="connsiteX5" fmla="*/ 2311244 w 3259303"/>
              <a:gd name="connsiteY5" fmla="*/ 3107838 h 3242474"/>
              <a:gd name="connsiteX6" fmla="*/ 622689 w 3259303"/>
              <a:gd name="connsiteY6" fmla="*/ 2664663 h 3242474"/>
              <a:gd name="connsiteX7" fmla="*/ 398297 w 3259303"/>
              <a:gd name="connsiteY7" fmla="*/ 3242474 h 3242474"/>
              <a:gd name="connsiteX8" fmla="*/ 0 w 3259303"/>
              <a:gd name="connsiteY8" fmla="*/ 3236864 h 3242474"/>
              <a:gd name="connsiteX9" fmla="*/ 218783 w 3259303"/>
              <a:gd name="connsiteY9" fmla="*/ 2328074 h 3242474"/>
              <a:gd name="connsiteX10" fmla="*/ 1593187 w 3259303"/>
              <a:gd name="connsiteY10" fmla="*/ 1991485 h 3242474"/>
              <a:gd name="connsiteX11" fmla="*/ 1250989 w 3259303"/>
              <a:gd name="connsiteY11" fmla="*/ 959279 h 3242474"/>
              <a:gd name="connsiteX12" fmla="*/ 1065864 w 3259303"/>
              <a:gd name="connsiteY12" fmla="*/ 16828 h 3242474"/>
              <a:gd name="connsiteX0" fmla="*/ 1065864 w 3259303"/>
              <a:gd name="connsiteY0" fmla="*/ 16828 h 3242474"/>
              <a:gd name="connsiteX1" fmla="*/ 1464162 w 3259303"/>
              <a:gd name="connsiteY1" fmla="*/ 0 h 3242474"/>
              <a:gd name="connsiteX2" fmla="*/ 1682945 w 3259303"/>
              <a:gd name="connsiteY2" fmla="*/ 734886 h 3242474"/>
              <a:gd name="connsiteX3" fmla="*/ 2417830 w 3259303"/>
              <a:gd name="connsiteY3" fmla="*/ 560982 h 3242474"/>
              <a:gd name="connsiteX4" fmla="*/ 3259303 w 3259303"/>
              <a:gd name="connsiteY4" fmla="*/ 1828800 h 3242474"/>
              <a:gd name="connsiteX5" fmla="*/ 2311244 w 3259303"/>
              <a:gd name="connsiteY5" fmla="*/ 3107838 h 3242474"/>
              <a:gd name="connsiteX6" fmla="*/ 622689 w 3259303"/>
              <a:gd name="connsiteY6" fmla="*/ 2664663 h 3242474"/>
              <a:gd name="connsiteX7" fmla="*/ 398297 w 3259303"/>
              <a:gd name="connsiteY7" fmla="*/ 3242474 h 3242474"/>
              <a:gd name="connsiteX8" fmla="*/ 0 w 3259303"/>
              <a:gd name="connsiteY8" fmla="*/ 3236864 h 3242474"/>
              <a:gd name="connsiteX9" fmla="*/ 218783 w 3259303"/>
              <a:gd name="connsiteY9" fmla="*/ 2328074 h 3242474"/>
              <a:gd name="connsiteX10" fmla="*/ 1593187 w 3259303"/>
              <a:gd name="connsiteY10" fmla="*/ 1991485 h 3242474"/>
              <a:gd name="connsiteX11" fmla="*/ 1250989 w 3259303"/>
              <a:gd name="connsiteY11" fmla="*/ 959279 h 3242474"/>
              <a:gd name="connsiteX12" fmla="*/ 1065864 w 3259303"/>
              <a:gd name="connsiteY12" fmla="*/ 16828 h 3242474"/>
              <a:gd name="connsiteX0" fmla="*/ 1065864 w 3259303"/>
              <a:gd name="connsiteY0" fmla="*/ 16828 h 3242474"/>
              <a:gd name="connsiteX1" fmla="*/ 1464162 w 3259303"/>
              <a:gd name="connsiteY1" fmla="*/ 0 h 3242474"/>
              <a:gd name="connsiteX2" fmla="*/ 1682945 w 3259303"/>
              <a:gd name="connsiteY2" fmla="*/ 734886 h 3242474"/>
              <a:gd name="connsiteX3" fmla="*/ 2417830 w 3259303"/>
              <a:gd name="connsiteY3" fmla="*/ 560982 h 3242474"/>
              <a:gd name="connsiteX4" fmla="*/ 3259303 w 3259303"/>
              <a:gd name="connsiteY4" fmla="*/ 1828800 h 3242474"/>
              <a:gd name="connsiteX5" fmla="*/ 2311244 w 3259303"/>
              <a:gd name="connsiteY5" fmla="*/ 3107838 h 3242474"/>
              <a:gd name="connsiteX6" fmla="*/ 622689 w 3259303"/>
              <a:gd name="connsiteY6" fmla="*/ 2664663 h 3242474"/>
              <a:gd name="connsiteX7" fmla="*/ 398297 w 3259303"/>
              <a:gd name="connsiteY7" fmla="*/ 3242474 h 3242474"/>
              <a:gd name="connsiteX8" fmla="*/ 0 w 3259303"/>
              <a:gd name="connsiteY8" fmla="*/ 3236864 h 3242474"/>
              <a:gd name="connsiteX9" fmla="*/ 218783 w 3259303"/>
              <a:gd name="connsiteY9" fmla="*/ 2328074 h 3242474"/>
              <a:gd name="connsiteX10" fmla="*/ 1593187 w 3259303"/>
              <a:gd name="connsiteY10" fmla="*/ 1991485 h 3242474"/>
              <a:gd name="connsiteX11" fmla="*/ 1250989 w 3259303"/>
              <a:gd name="connsiteY11" fmla="*/ 959279 h 3242474"/>
              <a:gd name="connsiteX12" fmla="*/ 1065864 w 3259303"/>
              <a:gd name="connsiteY12" fmla="*/ 16828 h 3242474"/>
              <a:gd name="connsiteX0" fmla="*/ 1065864 w 3259303"/>
              <a:gd name="connsiteY0" fmla="*/ 16828 h 3242474"/>
              <a:gd name="connsiteX1" fmla="*/ 1464162 w 3259303"/>
              <a:gd name="connsiteY1" fmla="*/ 0 h 3242474"/>
              <a:gd name="connsiteX2" fmla="*/ 1682945 w 3259303"/>
              <a:gd name="connsiteY2" fmla="*/ 734886 h 3242474"/>
              <a:gd name="connsiteX3" fmla="*/ 2417830 w 3259303"/>
              <a:gd name="connsiteY3" fmla="*/ 560982 h 3242474"/>
              <a:gd name="connsiteX4" fmla="*/ 3259303 w 3259303"/>
              <a:gd name="connsiteY4" fmla="*/ 1828800 h 3242474"/>
              <a:gd name="connsiteX5" fmla="*/ 2311244 w 3259303"/>
              <a:gd name="connsiteY5" fmla="*/ 3107838 h 3242474"/>
              <a:gd name="connsiteX6" fmla="*/ 622689 w 3259303"/>
              <a:gd name="connsiteY6" fmla="*/ 2664663 h 3242474"/>
              <a:gd name="connsiteX7" fmla="*/ 398297 w 3259303"/>
              <a:gd name="connsiteY7" fmla="*/ 3242474 h 3242474"/>
              <a:gd name="connsiteX8" fmla="*/ 0 w 3259303"/>
              <a:gd name="connsiteY8" fmla="*/ 3236864 h 3242474"/>
              <a:gd name="connsiteX9" fmla="*/ 218783 w 3259303"/>
              <a:gd name="connsiteY9" fmla="*/ 2328074 h 3242474"/>
              <a:gd name="connsiteX10" fmla="*/ 1593187 w 3259303"/>
              <a:gd name="connsiteY10" fmla="*/ 1991485 h 3242474"/>
              <a:gd name="connsiteX11" fmla="*/ 1250989 w 3259303"/>
              <a:gd name="connsiteY11" fmla="*/ 959279 h 3242474"/>
              <a:gd name="connsiteX12" fmla="*/ 1065864 w 3259303"/>
              <a:gd name="connsiteY12" fmla="*/ 16828 h 3242474"/>
              <a:gd name="connsiteX0" fmla="*/ 1065864 w 3259303"/>
              <a:gd name="connsiteY0" fmla="*/ 16828 h 3242474"/>
              <a:gd name="connsiteX1" fmla="*/ 1464162 w 3259303"/>
              <a:gd name="connsiteY1" fmla="*/ 0 h 3242474"/>
              <a:gd name="connsiteX2" fmla="*/ 1682945 w 3259303"/>
              <a:gd name="connsiteY2" fmla="*/ 734886 h 3242474"/>
              <a:gd name="connsiteX3" fmla="*/ 2417830 w 3259303"/>
              <a:gd name="connsiteY3" fmla="*/ 560982 h 3242474"/>
              <a:gd name="connsiteX4" fmla="*/ 3259303 w 3259303"/>
              <a:gd name="connsiteY4" fmla="*/ 1828800 h 3242474"/>
              <a:gd name="connsiteX5" fmla="*/ 2311244 w 3259303"/>
              <a:gd name="connsiteY5" fmla="*/ 3107838 h 3242474"/>
              <a:gd name="connsiteX6" fmla="*/ 622689 w 3259303"/>
              <a:gd name="connsiteY6" fmla="*/ 2664663 h 3242474"/>
              <a:gd name="connsiteX7" fmla="*/ 398297 w 3259303"/>
              <a:gd name="connsiteY7" fmla="*/ 3242474 h 3242474"/>
              <a:gd name="connsiteX8" fmla="*/ 0 w 3259303"/>
              <a:gd name="connsiteY8" fmla="*/ 3236864 h 3242474"/>
              <a:gd name="connsiteX9" fmla="*/ 218783 w 3259303"/>
              <a:gd name="connsiteY9" fmla="*/ 2328074 h 3242474"/>
              <a:gd name="connsiteX10" fmla="*/ 1593187 w 3259303"/>
              <a:gd name="connsiteY10" fmla="*/ 1991485 h 3242474"/>
              <a:gd name="connsiteX11" fmla="*/ 1250989 w 3259303"/>
              <a:gd name="connsiteY11" fmla="*/ 959279 h 3242474"/>
              <a:gd name="connsiteX12" fmla="*/ 1065864 w 3259303"/>
              <a:gd name="connsiteY12" fmla="*/ 16828 h 3242474"/>
              <a:gd name="connsiteX0" fmla="*/ 1065864 w 3259303"/>
              <a:gd name="connsiteY0" fmla="*/ 16828 h 3242474"/>
              <a:gd name="connsiteX1" fmla="*/ 1464162 w 3259303"/>
              <a:gd name="connsiteY1" fmla="*/ 0 h 3242474"/>
              <a:gd name="connsiteX2" fmla="*/ 1682945 w 3259303"/>
              <a:gd name="connsiteY2" fmla="*/ 734886 h 3242474"/>
              <a:gd name="connsiteX3" fmla="*/ 2417830 w 3259303"/>
              <a:gd name="connsiteY3" fmla="*/ 560982 h 3242474"/>
              <a:gd name="connsiteX4" fmla="*/ 3259303 w 3259303"/>
              <a:gd name="connsiteY4" fmla="*/ 1828800 h 3242474"/>
              <a:gd name="connsiteX5" fmla="*/ 2311244 w 3259303"/>
              <a:gd name="connsiteY5" fmla="*/ 3107838 h 3242474"/>
              <a:gd name="connsiteX6" fmla="*/ 622689 w 3259303"/>
              <a:gd name="connsiteY6" fmla="*/ 2664663 h 3242474"/>
              <a:gd name="connsiteX7" fmla="*/ 398297 w 3259303"/>
              <a:gd name="connsiteY7" fmla="*/ 3242474 h 3242474"/>
              <a:gd name="connsiteX8" fmla="*/ 0 w 3259303"/>
              <a:gd name="connsiteY8" fmla="*/ 3236864 h 3242474"/>
              <a:gd name="connsiteX9" fmla="*/ 218783 w 3259303"/>
              <a:gd name="connsiteY9" fmla="*/ 2328074 h 3242474"/>
              <a:gd name="connsiteX10" fmla="*/ 1593187 w 3259303"/>
              <a:gd name="connsiteY10" fmla="*/ 1991485 h 3242474"/>
              <a:gd name="connsiteX11" fmla="*/ 1250989 w 3259303"/>
              <a:gd name="connsiteY11" fmla="*/ 959279 h 3242474"/>
              <a:gd name="connsiteX12" fmla="*/ 1065864 w 3259303"/>
              <a:gd name="connsiteY12" fmla="*/ 16828 h 3242474"/>
              <a:gd name="connsiteX0" fmla="*/ 1065864 w 3259303"/>
              <a:gd name="connsiteY0" fmla="*/ 16828 h 3242474"/>
              <a:gd name="connsiteX1" fmla="*/ 1464162 w 3259303"/>
              <a:gd name="connsiteY1" fmla="*/ 0 h 3242474"/>
              <a:gd name="connsiteX2" fmla="*/ 1682945 w 3259303"/>
              <a:gd name="connsiteY2" fmla="*/ 734886 h 3242474"/>
              <a:gd name="connsiteX3" fmla="*/ 2417830 w 3259303"/>
              <a:gd name="connsiteY3" fmla="*/ 560982 h 3242474"/>
              <a:gd name="connsiteX4" fmla="*/ 3259303 w 3259303"/>
              <a:gd name="connsiteY4" fmla="*/ 1828800 h 3242474"/>
              <a:gd name="connsiteX5" fmla="*/ 2311244 w 3259303"/>
              <a:gd name="connsiteY5" fmla="*/ 3107838 h 3242474"/>
              <a:gd name="connsiteX6" fmla="*/ 622689 w 3259303"/>
              <a:gd name="connsiteY6" fmla="*/ 2664663 h 3242474"/>
              <a:gd name="connsiteX7" fmla="*/ 398297 w 3259303"/>
              <a:gd name="connsiteY7" fmla="*/ 3242474 h 3242474"/>
              <a:gd name="connsiteX8" fmla="*/ 0 w 3259303"/>
              <a:gd name="connsiteY8" fmla="*/ 3236864 h 3242474"/>
              <a:gd name="connsiteX9" fmla="*/ 218783 w 3259303"/>
              <a:gd name="connsiteY9" fmla="*/ 2328074 h 3242474"/>
              <a:gd name="connsiteX10" fmla="*/ 1593187 w 3259303"/>
              <a:gd name="connsiteY10" fmla="*/ 1991485 h 3242474"/>
              <a:gd name="connsiteX11" fmla="*/ 1250989 w 3259303"/>
              <a:gd name="connsiteY11" fmla="*/ 959279 h 3242474"/>
              <a:gd name="connsiteX12" fmla="*/ 1065864 w 3259303"/>
              <a:gd name="connsiteY12" fmla="*/ 16828 h 3242474"/>
              <a:gd name="connsiteX0" fmla="*/ 1065864 w 3259303"/>
              <a:gd name="connsiteY0" fmla="*/ 16828 h 3242474"/>
              <a:gd name="connsiteX1" fmla="*/ 1464162 w 3259303"/>
              <a:gd name="connsiteY1" fmla="*/ 0 h 3242474"/>
              <a:gd name="connsiteX2" fmla="*/ 1682945 w 3259303"/>
              <a:gd name="connsiteY2" fmla="*/ 734886 h 3242474"/>
              <a:gd name="connsiteX3" fmla="*/ 2417830 w 3259303"/>
              <a:gd name="connsiteY3" fmla="*/ 560982 h 3242474"/>
              <a:gd name="connsiteX4" fmla="*/ 3259303 w 3259303"/>
              <a:gd name="connsiteY4" fmla="*/ 1828800 h 3242474"/>
              <a:gd name="connsiteX5" fmla="*/ 2311244 w 3259303"/>
              <a:gd name="connsiteY5" fmla="*/ 3107838 h 3242474"/>
              <a:gd name="connsiteX6" fmla="*/ 622689 w 3259303"/>
              <a:gd name="connsiteY6" fmla="*/ 2664663 h 3242474"/>
              <a:gd name="connsiteX7" fmla="*/ 398297 w 3259303"/>
              <a:gd name="connsiteY7" fmla="*/ 3242474 h 3242474"/>
              <a:gd name="connsiteX8" fmla="*/ 0 w 3259303"/>
              <a:gd name="connsiteY8" fmla="*/ 3236864 h 3242474"/>
              <a:gd name="connsiteX9" fmla="*/ 218783 w 3259303"/>
              <a:gd name="connsiteY9" fmla="*/ 2328074 h 3242474"/>
              <a:gd name="connsiteX10" fmla="*/ 1593187 w 3259303"/>
              <a:gd name="connsiteY10" fmla="*/ 1991485 h 3242474"/>
              <a:gd name="connsiteX11" fmla="*/ 1250989 w 3259303"/>
              <a:gd name="connsiteY11" fmla="*/ 959279 h 3242474"/>
              <a:gd name="connsiteX12" fmla="*/ 1065864 w 3259303"/>
              <a:gd name="connsiteY12" fmla="*/ 16828 h 3242474"/>
              <a:gd name="connsiteX0" fmla="*/ 1065864 w 3259303"/>
              <a:gd name="connsiteY0" fmla="*/ 16828 h 3242474"/>
              <a:gd name="connsiteX1" fmla="*/ 1464162 w 3259303"/>
              <a:gd name="connsiteY1" fmla="*/ 0 h 3242474"/>
              <a:gd name="connsiteX2" fmla="*/ 1682945 w 3259303"/>
              <a:gd name="connsiteY2" fmla="*/ 734886 h 3242474"/>
              <a:gd name="connsiteX3" fmla="*/ 2417830 w 3259303"/>
              <a:gd name="connsiteY3" fmla="*/ 560982 h 3242474"/>
              <a:gd name="connsiteX4" fmla="*/ 3259303 w 3259303"/>
              <a:gd name="connsiteY4" fmla="*/ 1828800 h 3242474"/>
              <a:gd name="connsiteX5" fmla="*/ 2311244 w 3259303"/>
              <a:gd name="connsiteY5" fmla="*/ 3107838 h 3242474"/>
              <a:gd name="connsiteX6" fmla="*/ 622689 w 3259303"/>
              <a:gd name="connsiteY6" fmla="*/ 2664663 h 3242474"/>
              <a:gd name="connsiteX7" fmla="*/ 398297 w 3259303"/>
              <a:gd name="connsiteY7" fmla="*/ 3242474 h 3242474"/>
              <a:gd name="connsiteX8" fmla="*/ 0 w 3259303"/>
              <a:gd name="connsiteY8" fmla="*/ 3236864 h 3242474"/>
              <a:gd name="connsiteX9" fmla="*/ 218783 w 3259303"/>
              <a:gd name="connsiteY9" fmla="*/ 2328074 h 3242474"/>
              <a:gd name="connsiteX10" fmla="*/ 1593187 w 3259303"/>
              <a:gd name="connsiteY10" fmla="*/ 1991485 h 3242474"/>
              <a:gd name="connsiteX11" fmla="*/ 1250989 w 3259303"/>
              <a:gd name="connsiteY11" fmla="*/ 959279 h 3242474"/>
              <a:gd name="connsiteX12" fmla="*/ 1065864 w 3259303"/>
              <a:gd name="connsiteY12" fmla="*/ 16828 h 3242474"/>
              <a:gd name="connsiteX0" fmla="*/ 1065864 w 3259303"/>
              <a:gd name="connsiteY0" fmla="*/ 16828 h 3242474"/>
              <a:gd name="connsiteX1" fmla="*/ 1464162 w 3259303"/>
              <a:gd name="connsiteY1" fmla="*/ 0 h 3242474"/>
              <a:gd name="connsiteX2" fmla="*/ 1682945 w 3259303"/>
              <a:gd name="connsiteY2" fmla="*/ 734886 h 3242474"/>
              <a:gd name="connsiteX3" fmla="*/ 2417830 w 3259303"/>
              <a:gd name="connsiteY3" fmla="*/ 560982 h 3242474"/>
              <a:gd name="connsiteX4" fmla="*/ 3259303 w 3259303"/>
              <a:gd name="connsiteY4" fmla="*/ 1828800 h 3242474"/>
              <a:gd name="connsiteX5" fmla="*/ 2311244 w 3259303"/>
              <a:gd name="connsiteY5" fmla="*/ 3107838 h 3242474"/>
              <a:gd name="connsiteX6" fmla="*/ 622689 w 3259303"/>
              <a:gd name="connsiteY6" fmla="*/ 2664663 h 3242474"/>
              <a:gd name="connsiteX7" fmla="*/ 398297 w 3259303"/>
              <a:gd name="connsiteY7" fmla="*/ 3242474 h 3242474"/>
              <a:gd name="connsiteX8" fmla="*/ 0 w 3259303"/>
              <a:gd name="connsiteY8" fmla="*/ 3236864 h 3242474"/>
              <a:gd name="connsiteX9" fmla="*/ 218783 w 3259303"/>
              <a:gd name="connsiteY9" fmla="*/ 2328074 h 3242474"/>
              <a:gd name="connsiteX10" fmla="*/ 1593187 w 3259303"/>
              <a:gd name="connsiteY10" fmla="*/ 1991485 h 3242474"/>
              <a:gd name="connsiteX11" fmla="*/ 1250989 w 3259303"/>
              <a:gd name="connsiteY11" fmla="*/ 959279 h 3242474"/>
              <a:gd name="connsiteX12" fmla="*/ 1065864 w 3259303"/>
              <a:gd name="connsiteY12" fmla="*/ 16828 h 3242474"/>
              <a:gd name="connsiteX0" fmla="*/ 1065864 w 3259303"/>
              <a:gd name="connsiteY0" fmla="*/ 16828 h 3242474"/>
              <a:gd name="connsiteX1" fmla="*/ 1464162 w 3259303"/>
              <a:gd name="connsiteY1" fmla="*/ 0 h 3242474"/>
              <a:gd name="connsiteX2" fmla="*/ 1682945 w 3259303"/>
              <a:gd name="connsiteY2" fmla="*/ 734886 h 3242474"/>
              <a:gd name="connsiteX3" fmla="*/ 2417830 w 3259303"/>
              <a:gd name="connsiteY3" fmla="*/ 560982 h 3242474"/>
              <a:gd name="connsiteX4" fmla="*/ 3259303 w 3259303"/>
              <a:gd name="connsiteY4" fmla="*/ 1828800 h 3242474"/>
              <a:gd name="connsiteX5" fmla="*/ 2311244 w 3259303"/>
              <a:gd name="connsiteY5" fmla="*/ 3107838 h 3242474"/>
              <a:gd name="connsiteX6" fmla="*/ 622689 w 3259303"/>
              <a:gd name="connsiteY6" fmla="*/ 2664663 h 3242474"/>
              <a:gd name="connsiteX7" fmla="*/ 398297 w 3259303"/>
              <a:gd name="connsiteY7" fmla="*/ 3242474 h 3242474"/>
              <a:gd name="connsiteX8" fmla="*/ 0 w 3259303"/>
              <a:gd name="connsiteY8" fmla="*/ 3236864 h 3242474"/>
              <a:gd name="connsiteX9" fmla="*/ 218783 w 3259303"/>
              <a:gd name="connsiteY9" fmla="*/ 2328074 h 3242474"/>
              <a:gd name="connsiteX10" fmla="*/ 1593187 w 3259303"/>
              <a:gd name="connsiteY10" fmla="*/ 1991485 h 3242474"/>
              <a:gd name="connsiteX11" fmla="*/ 1250989 w 3259303"/>
              <a:gd name="connsiteY11" fmla="*/ 959279 h 3242474"/>
              <a:gd name="connsiteX12" fmla="*/ 1065864 w 3259303"/>
              <a:gd name="connsiteY12" fmla="*/ 16828 h 3242474"/>
              <a:gd name="connsiteX0" fmla="*/ 1065864 w 3259303"/>
              <a:gd name="connsiteY0" fmla="*/ 16828 h 3242474"/>
              <a:gd name="connsiteX1" fmla="*/ 1464162 w 3259303"/>
              <a:gd name="connsiteY1" fmla="*/ 0 h 3242474"/>
              <a:gd name="connsiteX2" fmla="*/ 1682945 w 3259303"/>
              <a:gd name="connsiteY2" fmla="*/ 734886 h 3242474"/>
              <a:gd name="connsiteX3" fmla="*/ 2417830 w 3259303"/>
              <a:gd name="connsiteY3" fmla="*/ 560982 h 3242474"/>
              <a:gd name="connsiteX4" fmla="*/ 3259303 w 3259303"/>
              <a:gd name="connsiteY4" fmla="*/ 1828800 h 3242474"/>
              <a:gd name="connsiteX5" fmla="*/ 2311244 w 3259303"/>
              <a:gd name="connsiteY5" fmla="*/ 3107838 h 3242474"/>
              <a:gd name="connsiteX6" fmla="*/ 622689 w 3259303"/>
              <a:gd name="connsiteY6" fmla="*/ 2664663 h 3242474"/>
              <a:gd name="connsiteX7" fmla="*/ 398297 w 3259303"/>
              <a:gd name="connsiteY7" fmla="*/ 3242474 h 3242474"/>
              <a:gd name="connsiteX8" fmla="*/ 0 w 3259303"/>
              <a:gd name="connsiteY8" fmla="*/ 3236864 h 3242474"/>
              <a:gd name="connsiteX9" fmla="*/ 437566 w 3259303"/>
              <a:gd name="connsiteY9" fmla="*/ 2260757 h 3242474"/>
              <a:gd name="connsiteX10" fmla="*/ 1593187 w 3259303"/>
              <a:gd name="connsiteY10" fmla="*/ 1991485 h 3242474"/>
              <a:gd name="connsiteX11" fmla="*/ 1250989 w 3259303"/>
              <a:gd name="connsiteY11" fmla="*/ 959279 h 3242474"/>
              <a:gd name="connsiteX12" fmla="*/ 1065864 w 3259303"/>
              <a:gd name="connsiteY12" fmla="*/ 16828 h 3242474"/>
              <a:gd name="connsiteX0" fmla="*/ 1065864 w 3259303"/>
              <a:gd name="connsiteY0" fmla="*/ 16828 h 3242474"/>
              <a:gd name="connsiteX1" fmla="*/ 1464162 w 3259303"/>
              <a:gd name="connsiteY1" fmla="*/ 0 h 3242474"/>
              <a:gd name="connsiteX2" fmla="*/ 1682945 w 3259303"/>
              <a:gd name="connsiteY2" fmla="*/ 734886 h 3242474"/>
              <a:gd name="connsiteX3" fmla="*/ 2417830 w 3259303"/>
              <a:gd name="connsiteY3" fmla="*/ 560982 h 3242474"/>
              <a:gd name="connsiteX4" fmla="*/ 3259303 w 3259303"/>
              <a:gd name="connsiteY4" fmla="*/ 1828800 h 3242474"/>
              <a:gd name="connsiteX5" fmla="*/ 2311244 w 3259303"/>
              <a:gd name="connsiteY5" fmla="*/ 3107838 h 3242474"/>
              <a:gd name="connsiteX6" fmla="*/ 622689 w 3259303"/>
              <a:gd name="connsiteY6" fmla="*/ 2664663 h 3242474"/>
              <a:gd name="connsiteX7" fmla="*/ 398297 w 3259303"/>
              <a:gd name="connsiteY7" fmla="*/ 3242474 h 3242474"/>
              <a:gd name="connsiteX8" fmla="*/ 0 w 3259303"/>
              <a:gd name="connsiteY8" fmla="*/ 3236864 h 3242474"/>
              <a:gd name="connsiteX9" fmla="*/ 437566 w 3259303"/>
              <a:gd name="connsiteY9" fmla="*/ 2260757 h 3242474"/>
              <a:gd name="connsiteX10" fmla="*/ 1593187 w 3259303"/>
              <a:gd name="connsiteY10" fmla="*/ 1991485 h 3242474"/>
              <a:gd name="connsiteX11" fmla="*/ 1250989 w 3259303"/>
              <a:gd name="connsiteY11" fmla="*/ 959279 h 3242474"/>
              <a:gd name="connsiteX12" fmla="*/ 1065864 w 3259303"/>
              <a:gd name="connsiteY12" fmla="*/ 16828 h 3242474"/>
              <a:gd name="connsiteX0" fmla="*/ 1065864 w 3259303"/>
              <a:gd name="connsiteY0" fmla="*/ 16828 h 3242474"/>
              <a:gd name="connsiteX1" fmla="*/ 1464162 w 3259303"/>
              <a:gd name="connsiteY1" fmla="*/ 0 h 3242474"/>
              <a:gd name="connsiteX2" fmla="*/ 1682945 w 3259303"/>
              <a:gd name="connsiteY2" fmla="*/ 734886 h 3242474"/>
              <a:gd name="connsiteX3" fmla="*/ 2417830 w 3259303"/>
              <a:gd name="connsiteY3" fmla="*/ 560982 h 3242474"/>
              <a:gd name="connsiteX4" fmla="*/ 3259303 w 3259303"/>
              <a:gd name="connsiteY4" fmla="*/ 1828800 h 3242474"/>
              <a:gd name="connsiteX5" fmla="*/ 2311244 w 3259303"/>
              <a:gd name="connsiteY5" fmla="*/ 3107838 h 3242474"/>
              <a:gd name="connsiteX6" fmla="*/ 622689 w 3259303"/>
              <a:gd name="connsiteY6" fmla="*/ 2664663 h 3242474"/>
              <a:gd name="connsiteX7" fmla="*/ 398297 w 3259303"/>
              <a:gd name="connsiteY7" fmla="*/ 3242474 h 3242474"/>
              <a:gd name="connsiteX8" fmla="*/ 0 w 3259303"/>
              <a:gd name="connsiteY8" fmla="*/ 3236864 h 3242474"/>
              <a:gd name="connsiteX9" fmla="*/ 448785 w 3259303"/>
              <a:gd name="connsiteY9" fmla="*/ 2232708 h 3242474"/>
              <a:gd name="connsiteX10" fmla="*/ 1593187 w 3259303"/>
              <a:gd name="connsiteY10" fmla="*/ 1991485 h 3242474"/>
              <a:gd name="connsiteX11" fmla="*/ 1250989 w 3259303"/>
              <a:gd name="connsiteY11" fmla="*/ 959279 h 3242474"/>
              <a:gd name="connsiteX12" fmla="*/ 1065864 w 3259303"/>
              <a:gd name="connsiteY12" fmla="*/ 16828 h 3242474"/>
              <a:gd name="connsiteX0" fmla="*/ 1065864 w 3259303"/>
              <a:gd name="connsiteY0" fmla="*/ 16828 h 3242474"/>
              <a:gd name="connsiteX1" fmla="*/ 1464162 w 3259303"/>
              <a:gd name="connsiteY1" fmla="*/ 0 h 3242474"/>
              <a:gd name="connsiteX2" fmla="*/ 1682945 w 3259303"/>
              <a:gd name="connsiteY2" fmla="*/ 734886 h 3242474"/>
              <a:gd name="connsiteX3" fmla="*/ 2417830 w 3259303"/>
              <a:gd name="connsiteY3" fmla="*/ 560982 h 3242474"/>
              <a:gd name="connsiteX4" fmla="*/ 3259303 w 3259303"/>
              <a:gd name="connsiteY4" fmla="*/ 1828800 h 3242474"/>
              <a:gd name="connsiteX5" fmla="*/ 2311244 w 3259303"/>
              <a:gd name="connsiteY5" fmla="*/ 3107838 h 3242474"/>
              <a:gd name="connsiteX6" fmla="*/ 622689 w 3259303"/>
              <a:gd name="connsiteY6" fmla="*/ 2664663 h 3242474"/>
              <a:gd name="connsiteX7" fmla="*/ 398297 w 3259303"/>
              <a:gd name="connsiteY7" fmla="*/ 3242474 h 3242474"/>
              <a:gd name="connsiteX8" fmla="*/ 0 w 3259303"/>
              <a:gd name="connsiteY8" fmla="*/ 3236864 h 3242474"/>
              <a:gd name="connsiteX9" fmla="*/ 448785 w 3259303"/>
              <a:gd name="connsiteY9" fmla="*/ 2232708 h 3242474"/>
              <a:gd name="connsiteX10" fmla="*/ 1593187 w 3259303"/>
              <a:gd name="connsiteY10" fmla="*/ 1991485 h 3242474"/>
              <a:gd name="connsiteX11" fmla="*/ 1250989 w 3259303"/>
              <a:gd name="connsiteY11" fmla="*/ 959279 h 3242474"/>
              <a:gd name="connsiteX12" fmla="*/ 1065864 w 3259303"/>
              <a:gd name="connsiteY12" fmla="*/ 16828 h 3242474"/>
              <a:gd name="connsiteX0" fmla="*/ 1065864 w 3259303"/>
              <a:gd name="connsiteY0" fmla="*/ 16828 h 3242474"/>
              <a:gd name="connsiteX1" fmla="*/ 1464162 w 3259303"/>
              <a:gd name="connsiteY1" fmla="*/ 0 h 3242474"/>
              <a:gd name="connsiteX2" fmla="*/ 1682945 w 3259303"/>
              <a:gd name="connsiteY2" fmla="*/ 734886 h 3242474"/>
              <a:gd name="connsiteX3" fmla="*/ 2417830 w 3259303"/>
              <a:gd name="connsiteY3" fmla="*/ 560982 h 3242474"/>
              <a:gd name="connsiteX4" fmla="*/ 3259303 w 3259303"/>
              <a:gd name="connsiteY4" fmla="*/ 1828800 h 3242474"/>
              <a:gd name="connsiteX5" fmla="*/ 2311244 w 3259303"/>
              <a:gd name="connsiteY5" fmla="*/ 3107838 h 3242474"/>
              <a:gd name="connsiteX6" fmla="*/ 622689 w 3259303"/>
              <a:gd name="connsiteY6" fmla="*/ 2664663 h 3242474"/>
              <a:gd name="connsiteX7" fmla="*/ 398297 w 3259303"/>
              <a:gd name="connsiteY7" fmla="*/ 3242474 h 3242474"/>
              <a:gd name="connsiteX8" fmla="*/ 0 w 3259303"/>
              <a:gd name="connsiteY8" fmla="*/ 3236864 h 3242474"/>
              <a:gd name="connsiteX9" fmla="*/ 448785 w 3259303"/>
              <a:gd name="connsiteY9" fmla="*/ 2232708 h 3242474"/>
              <a:gd name="connsiteX10" fmla="*/ 1593187 w 3259303"/>
              <a:gd name="connsiteY10" fmla="*/ 1991485 h 3242474"/>
              <a:gd name="connsiteX11" fmla="*/ 1250989 w 3259303"/>
              <a:gd name="connsiteY11" fmla="*/ 959279 h 3242474"/>
              <a:gd name="connsiteX12" fmla="*/ 1065864 w 3259303"/>
              <a:gd name="connsiteY12" fmla="*/ 16828 h 3242474"/>
              <a:gd name="connsiteX0" fmla="*/ 1065864 w 3259303"/>
              <a:gd name="connsiteY0" fmla="*/ 16828 h 3242474"/>
              <a:gd name="connsiteX1" fmla="*/ 1464162 w 3259303"/>
              <a:gd name="connsiteY1" fmla="*/ 0 h 3242474"/>
              <a:gd name="connsiteX2" fmla="*/ 1682945 w 3259303"/>
              <a:gd name="connsiteY2" fmla="*/ 734886 h 3242474"/>
              <a:gd name="connsiteX3" fmla="*/ 2417830 w 3259303"/>
              <a:gd name="connsiteY3" fmla="*/ 560982 h 3242474"/>
              <a:gd name="connsiteX4" fmla="*/ 3259303 w 3259303"/>
              <a:gd name="connsiteY4" fmla="*/ 1828800 h 3242474"/>
              <a:gd name="connsiteX5" fmla="*/ 2311244 w 3259303"/>
              <a:gd name="connsiteY5" fmla="*/ 3107838 h 3242474"/>
              <a:gd name="connsiteX6" fmla="*/ 622689 w 3259303"/>
              <a:gd name="connsiteY6" fmla="*/ 2664663 h 3242474"/>
              <a:gd name="connsiteX7" fmla="*/ 398297 w 3259303"/>
              <a:gd name="connsiteY7" fmla="*/ 3242474 h 3242474"/>
              <a:gd name="connsiteX8" fmla="*/ 0 w 3259303"/>
              <a:gd name="connsiteY8" fmla="*/ 3236864 h 3242474"/>
              <a:gd name="connsiteX9" fmla="*/ 448785 w 3259303"/>
              <a:gd name="connsiteY9" fmla="*/ 2232708 h 3242474"/>
              <a:gd name="connsiteX10" fmla="*/ 1593187 w 3259303"/>
              <a:gd name="connsiteY10" fmla="*/ 1991485 h 3242474"/>
              <a:gd name="connsiteX11" fmla="*/ 1250989 w 3259303"/>
              <a:gd name="connsiteY11" fmla="*/ 959279 h 3242474"/>
              <a:gd name="connsiteX12" fmla="*/ 1065864 w 3259303"/>
              <a:gd name="connsiteY12" fmla="*/ 16828 h 3242474"/>
              <a:gd name="connsiteX0" fmla="*/ 1065864 w 3259303"/>
              <a:gd name="connsiteY0" fmla="*/ 16828 h 3242474"/>
              <a:gd name="connsiteX1" fmla="*/ 1464162 w 3259303"/>
              <a:gd name="connsiteY1" fmla="*/ 0 h 3242474"/>
              <a:gd name="connsiteX2" fmla="*/ 1682945 w 3259303"/>
              <a:gd name="connsiteY2" fmla="*/ 734886 h 3242474"/>
              <a:gd name="connsiteX3" fmla="*/ 2417830 w 3259303"/>
              <a:gd name="connsiteY3" fmla="*/ 560982 h 3242474"/>
              <a:gd name="connsiteX4" fmla="*/ 3259303 w 3259303"/>
              <a:gd name="connsiteY4" fmla="*/ 1828800 h 3242474"/>
              <a:gd name="connsiteX5" fmla="*/ 2311244 w 3259303"/>
              <a:gd name="connsiteY5" fmla="*/ 3107838 h 3242474"/>
              <a:gd name="connsiteX6" fmla="*/ 622689 w 3259303"/>
              <a:gd name="connsiteY6" fmla="*/ 2664663 h 3242474"/>
              <a:gd name="connsiteX7" fmla="*/ 398297 w 3259303"/>
              <a:gd name="connsiteY7" fmla="*/ 3242474 h 3242474"/>
              <a:gd name="connsiteX8" fmla="*/ 0 w 3259303"/>
              <a:gd name="connsiteY8" fmla="*/ 3236864 h 3242474"/>
              <a:gd name="connsiteX9" fmla="*/ 448785 w 3259303"/>
              <a:gd name="connsiteY9" fmla="*/ 2232708 h 3242474"/>
              <a:gd name="connsiteX10" fmla="*/ 1593187 w 3259303"/>
              <a:gd name="connsiteY10" fmla="*/ 1991485 h 3242474"/>
              <a:gd name="connsiteX11" fmla="*/ 1250989 w 3259303"/>
              <a:gd name="connsiteY11" fmla="*/ 959279 h 3242474"/>
              <a:gd name="connsiteX12" fmla="*/ 1065864 w 3259303"/>
              <a:gd name="connsiteY12" fmla="*/ 16828 h 3242474"/>
              <a:gd name="connsiteX0" fmla="*/ 1065864 w 3259303"/>
              <a:gd name="connsiteY0" fmla="*/ 16828 h 3242474"/>
              <a:gd name="connsiteX1" fmla="*/ 1464162 w 3259303"/>
              <a:gd name="connsiteY1" fmla="*/ 0 h 3242474"/>
              <a:gd name="connsiteX2" fmla="*/ 1682945 w 3259303"/>
              <a:gd name="connsiteY2" fmla="*/ 734886 h 3242474"/>
              <a:gd name="connsiteX3" fmla="*/ 2417830 w 3259303"/>
              <a:gd name="connsiteY3" fmla="*/ 560982 h 3242474"/>
              <a:gd name="connsiteX4" fmla="*/ 3259303 w 3259303"/>
              <a:gd name="connsiteY4" fmla="*/ 1828800 h 3242474"/>
              <a:gd name="connsiteX5" fmla="*/ 2311244 w 3259303"/>
              <a:gd name="connsiteY5" fmla="*/ 3107838 h 3242474"/>
              <a:gd name="connsiteX6" fmla="*/ 622689 w 3259303"/>
              <a:gd name="connsiteY6" fmla="*/ 2664663 h 3242474"/>
              <a:gd name="connsiteX7" fmla="*/ 398297 w 3259303"/>
              <a:gd name="connsiteY7" fmla="*/ 3242474 h 3242474"/>
              <a:gd name="connsiteX8" fmla="*/ 0 w 3259303"/>
              <a:gd name="connsiteY8" fmla="*/ 3236864 h 3242474"/>
              <a:gd name="connsiteX9" fmla="*/ 448785 w 3259303"/>
              <a:gd name="connsiteY9" fmla="*/ 2232708 h 3242474"/>
              <a:gd name="connsiteX10" fmla="*/ 1593187 w 3259303"/>
              <a:gd name="connsiteY10" fmla="*/ 1991485 h 3242474"/>
              <a:gd name="connsiteX11" fmla="*/ 1250989 w 3259303"/>
              <a:gd name="connsiteY11" fmla="*/ 959279 h 3242474"/>
              <a:gd name="connsiteX12" fmla="*/ 1065864 w 3259303"/>
              <a:gd name="connsiteY12" fmla="*/ 16828 h 3242474"/>
              <a:gd name="connsiteX0" fmla="*/ 1065864 w 3259303"/>
              <a:gd name="connsiteY0" fmla="*/ 16828 h 3242474"/>
              <a:gd name="connsiteX1" fmla="*/ 1464162 w 3259303"/>
              <a:gd name="connsiteY1" fmla="*/ 0 h 3242474"/>
              <a:gd name="connsiteX2" fmla="*/ 1682945 w 3259303"/>
              <a:gd name="connsiteY2" fmla="*/ 734886 h 3242474"/>
              <a:gd name="connsiteX3" fmla="*/ 2417830 w 3259303"/>
              <a:gd name="connsiteY3" fmla="*/ 560982 h 3242474"/>
              <a:gd name="connsiteX4" fmla="*/ 3259303 w 3259303"/>
              <a:gd name="connsiteY4" fmla="*/ 1828800 h 3242474"/>
              <a:gd name="connsiteX5" fmla="*/ 2311244 w 3259303"/>
              <a:gd name="connsiteY5" fmla="*/ 3107838 h 3242474"/>
              <a:gd name="connsiteX6" fmla="*/ 622689 w 3259303"/>
              <a:gd name="connsiteY6" fmla="*/ 2664663 h 3242474"/>
              <a:gd name="connsiteX7" fmla="*/ 398297 w 3259303"/>
              <a:gd name="connsiteY7" fmla="*/ 3242474 h 3242474"/>
              <a:gd name="connsiteX8" fmla="*/ 0 w 3259303"/>
              <a:gd name="connsiteY8" fmla="*/ 3236864 h 3242474"/>
              <a:gd name="connsiteX9" fmla="*/ 448785 w 3259303"/>
              <a:gd name="connsiteY9" fmla="*/ 2232708 h 3242474"/>
              <a:gd name="connsiteX10" fmla="*/ 1576358 w 3259303"/>
              <a:gd name="connsiteY10" fmla="*/ 1991485 h 3242474"/>
              <a:gd name="connsiteX11" fmla="*/ 1250989 w 3259303"/>
              <a:gd name="connsiteY11" fmla="*/ 959279 h 3242474"/>
              <a:gd name="connsiteX12" fmla="*/ 1065864 w 3259303"/>
              <a:gd name="connsiteY12" fmla="*/ 16828 h 3242474"/>
              <a:gd name="connsiteX0" fmla="*/ 1065864 w 3259303"/>
              <a:gd name="connsiteY0" fmla="*/ 16828 h 3242474"/>
              <a:gd name="connsiteX1" fmla="*/ 1464162 w 3259303"/>
              <a:gd name="connsiteY1" fmla="*/ 0 h 3242474"/>
              <a:gd name="connsiteX2" fmla="*/ 1682945 w 3259303"/>
              <a:gd name="connsiteY2" fmla="*/ 734886 h 3242474"/>
              <a:gd name="connsiteX3" fmla="*/ 2417830 w 3259303"/>
              <a:gd name="connsiteY3" fmla="*/ 560982 h 3242474"/>
              <a:gd name="connsiteX4" fmla="*/ 3259303 w 3259303"/>
              <a:gd name="connsiteY4" fmla="*/ 1828800 h 3242474"/>
              <a:gd name="connsiteX5" fmla="*/ 2311244 w 3259303"/>
              <a:gd name="connsiteY5" fmla="*/ 3107838 h 3242474"/>
              <a:gd name="connsiteX6" fmla="*/ 622689 w 3259303"/>
              <a:gd name="connsiteY6" fmla="*/ 2664663 h 3242474"/>
              <a:gd name="connsiteX7" fmla="*/ 398297 w 3259303"/>
              <a:gd name="connsiteY7" fmla="*/ 3242474 h 3242474"/>
              <a:gd name="connsiteX8" fmla="*/ 0 w 3259303"/>
              <a:gd name="connsiteY8" fmla="*/ 3236864 h 3242474"/>
              <a:gd name="connsiteX9" fmla="*/ 448785 w 3259303"/>
              <a:gd name="connsiteY9" fmla="*/ 2232708 h 3242474"/>
              <a:gd name="connsiteX10" fmla="*/ 1576358 w 3259303"/>
              <a:gd name="connsiteY10" fmla="*/ 1991485 h 3242474"/>
              <a:gd name="connsiteX11" fmla="*/ 1250989 w 3259303"/>
              <a:gd name="connsiteY11" fmla="*/ 959279 h 3242474"/>
              <a:gd name="connsiteX12" fmla="*/ 1065864 w 3259303"/>
              <a:gd name="connsiteY12" fmla="*/ 16828 h 3242474"/>
              <a:gd name="connsiteX0" fmla="*/ 1004156 w 3197595"/>
              <a:gd name="connsiteY0" fmla="*/ 16828 h 3242474"/>
              <a:gd name="connsiteX1" fmla="*/ 1402454 w 3197595"/>
              <a:gd name="connsiteY1" fmla="*/ 0 h 3242474"/>
              <a:gd name="connsiteX2" fmla="*/ 1621237 w 3197595"/>
              <a:gd name="connsiteY2" fmla="*/ 734886 h 3242474"/>
              <a:gd name="connsiteX3" fmla="*/ 2356122 w 3197595"/>
              <a:gd name="connsiteY3" fmla="*/ 560982 h 3242474"/>
              <a:gd name="connsiteX4" fmla="*/ 3197595 w 3197595"/>
              <a:gd name="connsiteY4" fmla="*/ 1828800 h 3242474"/>
              <a:gd name="connsiteX5" fmla="*/ 2249536 w 3197595"/>
              <a:gd name="connsiteY5" fmla="*/ 3107838 h 3242474"/>
              <a:gd name="connsiteX6" fmla="*/ 560981 w 3197595"/>
              <a:gd name="connsiteY6" fmla="*/ 2664663 h 3242474"/>
              <a:gd name="connsiteX7" fmla="*/ 336589 w 3197595"/>
              <a:gd name="connsiteY7" fmla="*/ 3242474 h 3242474"/>
              <a:gd name="connsiteX8" fmla="*/ 0 w 3197595"/>
              <a:gd name="connsiteY8" fmla="*/ 3236864 h 3242474"/>
              <a:gd name="connsiteX9" fmla="*/ 387077 w 3197595"/>
              <a:gd name="connsiteY9" fmla="*/ 2232708 h 3242474"/>
              <a:gd name="connsiteX10" fmla="*/ 1514650 w 3197595"/>
              <a:gd name="connsiteY10" fmla="*/ 1991485 h 3242474"/>
              <a:gd name="connsiteX11" fmla="*/ 1189281 w 3197595"/>
              <a:gd name="connsiteY11" fmla="*/ 959279 h 3242474"/>
              <a:gd name="connsiteX12" fmla="*/ 1004156 w 3197595"/>
              <a:gd name="connsiteY12" fmla="*/ 16828 h 3242474"/>
              <a:gd name="connsiteX0" fmla="*/ 1011476 w 3204915"/>
              <a:gd name="connsiteY0" fmla="*/ 16828 h 3242474"/>
              <a:gd name="connsiteX1" fmla="*/ 1409774 w 3204915"/>
              <a:gd name="connsiteY1" fmla="*/ 0 h 3242474"/>
              <a:gd name="connsiteX2" fmla="*/ 1628557 w 3204915"/>
              <a:gd name="connsiteY2" fmla="*/ 734886 h 3242474"/>
              <a:gd name="connsiteX3" fmla="*/ 2363442 w 3204915"/>
              <a:gd name="connsiteY3" fmla="*/ 560982 h 3242474"/>
              <a:gd name="connsiteX4" fmla="*/ 3204915 w 3204915"/>
              <a:gd name="connsiteY4" fmla="*/ 1828800 h 3242474"/>
              <a:gd name="connsiteX5" fmla="*/ 2256856 w 3204915"/>
              <a:gd name="connsiteY5" fmla="*/ 3107838 h 3242474"/>
              <a:gd name="connsiteX6" fmla="*/ 568301 w 3204915"/>
              <a:gd name="connsiteY6" fmla="*/ 2664663 h 3242474"/>
              <a:gd name="connsiteX7" fmla="*/ 343909 w 3204915"/>
              <a:gd name="connsiteY7" fmla="*/ 3242474 h 3242474"/>
              <a:gd name="connsiteX8" fmla="*/ 7320 w 3204915"/>
              <a:gd name="connsiteY8" fmla="*/ 3236864 h 3242474"/>
              <a:gd name="connsiteX9" fmla="*/ 394397 w 3204915"/>
              <a:gd name="connsiteY9" fmla="*/ 2232708 h 3242474"/>
              <a:gd name="connsiteX10" fmla="*/ 1521970 w 3204915"/>
              <a:gd name="connsiteY10" fmla="*/ 1991485 h 3242474"/>
              <a:gd name="connsiteX11" fmla="*/ 1196601 w 3204915"/>
              <a:gd name="connsiteY11" fmla="*/ 959279 h 3242474"/>
              <a:gd name="connsiteX12" fmla="*/ 1011476 w 3204915"/>
              <a:gd name="connsiteY12" fmla="*/ 16828 h 3242474"/>
              <a:gd name="connsiteX0" fmla="*/ 1007292 w 3200731"/>
              <a:gd name="connsiteY0" fmla="*/ 16828 h 3242474"/>
              <a:gd name="connsiteX1" fmla="*/ 1405590 w 3200731"/>
              <a:gd name="connsiteY1" fmla="*/ 0 h 3242474"/>
              <a:gd name="connsiteX2" fmla="*/ 1624373 w 3200731"/>
              <a:gd name="connsiteY2" fmla="*/ 734886 h 3242474"/>
              <a:gd name="connsiteX3" fmla="*/ 2359258 w 3200731"/>
              <a:gd name="connsiteY3" fmla="*/ 560982 h 3242474"/>
              <a:gd name="connsiteX4" fmla="*/ 3200731 w 3200731"/>
              <a:gd name="connsiteY4" fmla="*/ 1828800 h 3242474"/>
              <a:gd name="connsiteX5" fmla="*/ 2252672 w 3200731"/>
              <a:gd name="connsiteY5" fmla="*/ 3107838 h 3242474"/>
              <a:gd name="connsiteX6" fmla="*/ 564117 w 3200731"/>
              <a:gd name="connsiteY6" fmla="*/ 2664663 h 3242474"/>
              <a:gd name="connsiteX7" fmla="*/ 339725 w 3200731"/>
              <a:gd name="connsiteY7" fmla="*/ 3242474 h 3242474"/>
              <a:gd name="connsiteX8" fmla="*/ 3136 w 3200731"/>
              <a:gd name="connsiteY8" fmla="*/ 3236864 h 3242474"/>
              <a:gd name="connsiteX9" fmla="*/ 390213 w 3200731"/>
              <a:gd name="connsiteY9" fmla="*/ 2232708 h 3242474"/>
              <a:gd name="connsiteX10" fmla="*/ 1517786 w 3200731"/>
              <a:gd name="connsiteY10" fmla="*/ 1991485 h 3242474"/>
              <a:gd name="connsiteX11" fmla="*/ 1192417 w 3200731"/>
              <a:gd name="connsiteY11" fmla="*/ 959279 h 3242474"/>
              <a:gd name="connsiteX12" fmla="*/ 1007292 w 3200731"/>
              <a:gd name="connsiteY12" fmla="*/ 16828 h 3242474"/>
              <a:gd name="connsiteX0" fmla="*/ 1051443 w 3244882"/>
              <a:gd name="connsiteY0" fmla="*/ 16828 h 3242474"/>
              <a:gd name="connsiteX1" fmla="*/ 1449741 w 3244882"/>
              <a:gd name="connsiteY1" fmla="*/ 0 h 3242474"/>
              <a:gd name="connsiteX2" fmla="*/ 1668524 w 3244882"/>
              <a:gd name="connsiteY2" fmla="*/ 734886 h 3242474"/>
              <a:gd name="connsiteX3" fmla="*/ 2403409 w 3244882"/>
              <a:gd name="connsiteY3" fmla="*/ 560982 h 3242474"/>
              <a:gd name="connsiteX4" fmla="*/ 3244882 w 3244882"/>
              <a:gd name="connsiteY4" fmla="*/ 1828800 h 3242474"/>
              <a:gd name="connsiteX5" fmla="*/ 2296823 w 3244882"/>
              <a:gd name="connsiteY5" fmla="*/ 3107838 h 3242474"/>
              <a:gd name="connsiteX6" fmla="*/ 608268 w 3244882"/>
              <a:gd name="connsiteY6" fmla="*/ 2664663 h 3242474"/>
              <a:gd name="connsiteX7" fmla="*/ 383876 w 3244882"/>
              <a:gd name="connsiteY7" fmla="*/ 3242474 h 3242474"/>
              <a:gd name="connsiteX8" fmla="*/ 2408 w 3244882"/>
              <a:gd name="connsiteY8" fmla="*/ 3236864 h 3242474"/>
              <a:gd name="connsiteX9" fmla="*/ 434364 w 3244882"/>
              <a:gd name="connsiteY9" fmla="*/ 2232708 h 3242474"/>
              <a:gd name="connsiteX10" fmla="*/ 1561937 w 3244882"/>
              <a:gd name="connsiteY10" fmla="*/ 1991485 h 3242474"/>
              <a:gd name="connsiteX11" fmla="*/ 1236568 w 3244882"/>
              <a:gd name="connsiteY11" fmla="*/ 959279 h 3242474"/>
              <a:gd name="connsiteX12" fmla="*/ 1051443 w 3244882"/>
              <a:gd name="connsiteY12" fmla="*/ 16828 h 3242474"/>
              <a:gd name="connsiteX0" fmla="*/ 1049313 w 3242752"/>
              <a:gd name="connsiteY0" fmla="*/ 16828 h 3242474"/>
              <a:gd name="connsiteX1" fmla="*/ 1447611 w 3242752"/>
              <a:gd name="connsiteY1" fmla="*/ 0 h 3242474"/>
              <a:gd name="connsiteX2" fmla="*/ 1666394 w 3242752"/>
              <a:gd name="connsiteY2" fmla="*/ 734886 h 3242474"/>
              <a:gd name="connsiteX3" fmla="*/ 2401279 w 3242752"/>
              <a:gd name="connsiteY3" fmla="*/ 560982 h 3242474"/>
              <a:gd name="connsiteX4" fmla="*/ 3242752 w 3242752"/>
              <a:gd name="connsiteY4" fmla="*/ 1828800 h 3242474"/>
              <a:gd name="connsiteX5" fmla="*/ 2294693 w 3242752"/>
              <a:gd name="connsiteY5" fmla="*/ 3107838 h 3242474"/>
              <a:gd name="connsiteX6" fmla="*/ 606138 w 3242752"/>
              <a:gd name="connsiteY6" fmla="*/ 2664663 h 3242474"/>
              <a:gd name="connsiteX7" fmla="*/ 381746 w 3242752"/>
              <a:gd name="connsiteY7" fmla="*/ 3242474 h 3242474"/>
              <a:gd name="connsiteX8" fmla="*/ 278 w 3242752"/>
              <a:gd name="connsiteY8" fmla="*/ 3236864 h 3242474"/>
              <a:gd name="connsiteX9" fmla="*/ 432234 w 3242752"/>
              <a:gd name="connsiteY9" fmla="*/ 2232708 h 3242474"/>
              <a:gd name="connsiteX10" fmla="*/ 1559807 w 3242752"/>
              <a:gd name="connsiteY10" fmla="*/ 1991485 h 3242474"/>
              <a:gd name="connsiteX11" fmla="*/ 1234438 w 3242752"/>
              <a:gd name="connsiteY11" fmla="*/ 959279 h 3242474"/>
              <a:gd name="connsiteX12" fmla="*/ 1049313 w 3242752"/>
              <a:gd name="connsiteY12" fmla="*/ 16828 h 3242474"/>
              <a:gd name="connsiteX0" fmla="*/ 1049035 w 3242474"/>
              <a:gd name="connsiteY0" fmla="*/ 16828 h 3242474"/>
              <a:gd name="connsiteX1" fmla="*/ 1447333 w 3242474"/>
              <a:gd name="connsiteY1" fmla="*/ 0 h 3242474"/>
              <a:gd name="connsiteX2" fmla="*/ 1666116 w 3242474"/>
              <a:gd name="connsiteY2" fmla="*/ 734886 h 3242474"/>
              <a:gd name="connsiteX3" fmla="*/ 2401001 w 3242474"/>
              <a:gd name="connsiteY3" fmla="*/ 560982 h 3242474"/>
              <a:gd name="connsiteX4" fmla="*/ 3242474 w 3242474"/>
              <a:gd name="connsiteY4" fmla="*/ 1828800 h 3242474"/>
              <a:gd name="connsiteX5" fmla="*/ 2294415 w 3242474"/>
              <a:gd name="connsiteY5" fmla="*/ 3107838 h 3242474"/>
              <a:gd name="connsiteX6" fmla="*/ 605860 w 3242474"/>
              <a:gd name="connsiteY6" fmla="*/ 2664663 h 3242474"/>
              <a:gd name="connsiteX7" fmla="*/ 381468 w 3242474"/>
              <a:gd name="connsiteY7" fmla="*/ 3242474 h 3242474"/>
              <a:gd name="connsiteX8" fmla="*/ 0 w 3242474"/>
              <a:gd name="connsiteY8" fmla="*/ 3236864 h 3242474"/>
              <a:gd name="connsiteX9" fmla="*/ 431956 w 3242474"/>
              <a:gd name="connsiteY9" fmla="*/ 2232708 h 3242474"/>
              <a:gd name="connsiteX10" fmla="*/ 1559529 w 3242474"/>
              <a:gd name="connsiteY10" fmla="*/ 1991485 h 3242474"/>
              <a:gd name="connsiteX11" fmla="*/ 1234160 w 3242474"/>
              <a:gd name="connsiteY11" fmla="*/ 959279 h 3242474"/>
              <a:gd name="connsiteX12" fmla="*/ 1049035 w 3242474"/>
              <a:gd name="connsiteY12" fmla="*/ 16828 h 3242474"/>
              <a:gd name="connsiteX0" fmla="*/ 1049035 w 3242474"/>
              <a:gd name="connsiteY0" fmla="*/ 16828 h 3242474"/>
              <a:gd name="connsiteX1" fmla="*/ 1447333 w 3242474"/>
              <a:gd name="connsiteY1" fmla="*/ 0 h 3242474"/>
              <a:gd name="connsiteX2" fmla="*/ 1666116 w 3242474"/>
              <a:gd name="connsiteY2" fmla="*/ 734886 h 3242474"/>
              <a:gd name="connsiteX3" fmla="*/ 2401001 w 3242474"/>
              <a:gd name="connsiteY3" fmla="*/ 560982 h 3242474"/>
              <a:gd name="connsiteX4" fmla="*/ 3242474 w 3242474"/>
              <a:gd name="connsiteY4" fmla="*/ 1828800 h 3242474"/>
              <a:gd name="connsiteX5" fmla="*/ 2294415 w 3242474"/>
              <a:gd name="connsiteY5" fmla="*/ 3107838 h 3242474"/>
              <a:gd name="connsiteX6" fmla="*/ 605860 w 3242474"/>
              <a:gd name="connsiteY6" fmla="*/ 2664663 h 3242474"/>
              <a:gd name="connsiteX7" fmla="*/ 381468 w 3242474"/>
              <a:gd name="connsiteY7" fmla="*/ 3242474 h 3242474"/>
              <a:gd name="connsiteX8" fmla="*/ 0 w 3242474"/>
              <a:gd name="connsiteY8" fmla="*/ 3236864 h 3242474"/>
              <a:gd name="connsiteX9" fmla="*/ 431956 w 3242474"/>
              <a:gd name="connsiteY9" fmla="*/ 2232708 h 3242474"/>
              <a:gd name="connsiteX10" fmla="*/ 1559529 w 3242474"/>
              <a:gd name="connsiteY10" fmla="*/ 1991485 h 3242474"/>
              <a:gd name="connsiteX11" fmla="*/ 1234160 w 3242474"/>
              <a:gd name="connsiteY11" fmla="*/ 959279 h 3242474"/>
              <a:gd name="connsiteX12" fmla="*/ 1049035 w 3242474"/>
              <a:gd name="connsiteY12" fmla="*/ 16828 h 3242474"/>
              <a:gd name="connsiteX0" fmla="*/ 1049035 w 3242474"/>
              <a:gd name="connsiteY0" fmla="*/ 16828 h 3242474"/>
              <a:gd name="connsiteX1" fmla="*/ 1447333 w 3242474"/>
              <a:gd name="connsiteY1" fmla="*/ 0 h 3242474"/>
              <a:gd name="connsiteX2" fmla="*/ 1666116 w 3242474"/>
              <a:gd name="connsiteY2" fmla="*/ 734886 h 3242474"/>
              <a:gd name="connsiteX3" fmla="*/ 2401001 w 3242474"/>
              <a:gd name="connsiteY3" fmla="*/ 560982 h 3242474"/>
              <a:gd name="connsiteX4" fmla="*/ 3242474 w 3242474"/>
              <a:gd name="connsiteY4" fmla="*/ 1828800 h 3242474"/>
              <a:gd name="connsiteX5" fmla="*/ 2294415 w 3242474"/>
              <a:gd name="connsiteY5" fmla="*/ 3107838 h 3242474"/>
              <a:gd name="connsiteX6" fmla="*/ 605860 w 3242474"/>
              <a:gd name="connsiteY6" fmla="*/ 2664663 h 3242474"/>
              <a:gd name="connsiteX7" fmla="*/ 381468 w 3242474"/>
              <a:gd name="connsiteY7" fmla="*/ 3242474 h 3242474"/>
              <a:gd name="connsiteX8" fmla="*/ 0 w 3242474"/>
              <a:gd name="connsiteY8" fmla="*/ 3236864 h 3242474"/>
              <a:gd name="connsiteX9" fmla="*/ 431956 w 3242474"/>
              <a:gd name="connsiteY9" fmla="*/ 2232708 h 3242474"/>
              <a:gd name="connsiteX10" fmla="*/ 1559529 w 3242474"/>
              <a:gd name="connsiteY10" fmla="*/ 1991485 h 3242474"/>
              <a:gd name="connsiteX11" fmla="*/ 1234160 w 3242474"/>
              <a:gd name="connsiteY11" fmla="*/ 959279 h 3242474"/>
              <a:gd name="connsiteX12" fmla="*/ 1049035 w 3242474"/>
              <a:gd name="connsiteY12" fmla="*/ 16828 h 3242474"/>
              <a:gd name="connsiteX0" fmla="*/ 1049035 w 3242474"/>
              <a:gd name="connsiteY0" fmla="*/ 16828 h 3242474"/>
              <a:gd name="connsiteX1" fmla="*/ 1447333 w 3242474"/>
              <a:gd name="connsiteY1" fmla="*/ 0 h 3242474"/>
              <a:gd name="connsiteX2" fmla="*/ 1666116 w 3242474"/>
              <a:gd name="connsiteY2" fmla="*/ 734886 h 3242474"/>
              <a:gd name="connsiteX3" fmla="*/ 2401001 w 3242474"/>
              <a:gd name="connsiteY3" fmla="*/ 560982 h 3242474"/>
              <a:gd name="connsiteX4" fmla="*/ 3242474 w 3242474"/>
              <a:gd name="connsiteY4" fmla="*/ 1828800 h 3242474"/>
              <a:gd name="connsiteX5" fmla="*/ 2294415 w 3242474"/>
              <a:gd name="connsiteY5" fmla="*/ 3107838 h 3242474"/>
              <a:gd name="connsiteX6" fmla="*/ 605860 w 3242474"/>
              <a:gd name="connsiteY6" fmla="*/ 2664663 h 3242474"/>
              <a:gd name="connsiteX7" fmla="*/ 381468 w 3242474"/>
              <a:gd name="connsiteY7" fmla="*/ 3242474 h 3242474"/>
              <a:gd name="connsiteX8" fmla="*/ 0 w 3242474"/>
              <a:gd name="connsiteY8" fmla="*/ 3236864 h 3242474"/>
              <a:gd name="connsiteX9" fmla="*/ 431956 w 3242474"/>
              <a:gd name="connsiteY9" fmla="*/ 2232708 h 3242474"/>
              <a:gd name="connsiteX10" fmla="*/ 1559529 w 3242474"/>
              <a:gd name="connsiteY10" fmla="*/ 1991485 h 3242474"/>
              <a:gd name="connsiteX11" fmla="*/ 1234160 w 3242474"/>
              <a:gd name="connsiteY11" fmla="*/ 959279 h 3242474"/>
              <a:gd name="connsiteX12" fmla="*/ 1049035 w 3242474"/>
              <a:gd name="connsiteY12" fmla="*/ 16828 h 3242474"/>
              <a:gd name="connsiteX0" fmla="*/ 1049035 w 3242474"/>
              <a:gd name="connsiteY0" fmla="*/ 16828 h 3242474"/>
              <a:gd name="connsiteX1" fmla="*/ 1447333 w 3242474"/>
              <a:gd name="connsiteY1" fmla="*/ 0 h 3242474"/>
              <a:gd name="connsiteX2" fmla="*/ 1666116 w 3242474"/>
              <a:gd name="connsiteY2" fmla="*/ 734886 h 3242474"/>
              <a:gd name="connsiteX3" fmla="*/ 2401001 w 3242474"/>
              <a:gd name="connsiteY3" fmla="*/ 560982 h 3242474"/>
              <a:gd name="connsiteX4" fmla="*/ 3242474 w 3242474"/>
              <a:gd name="connsiteY4" fmla="*/ 1828800 h 3242474"/>
              <a:gd name="connsiteX5" fmla="*/ 2300025 w 3242474"/>
              <a:gd name="connsiteY5" fmla="*/ 3046130 h 3242474"/>
              <a:gd name="connsiteX6" fmla="*/ 605860 w 3242474"/>
              <a:gd name="connsiteY6" fmla="*/ 2664663 h 3242474"/>
              <a:gd name="connsiteX7" fmla="*/ 381468 w 3242474"/>
              <a:gd name="connsiteY7" fmla="*/ 3242474 h 3242474"/>
              <a:gd name="connsiteX8" fmla="*/ 0 w 3242474"/>
              <a:gd name="connsiteY8" fmla="*/ 3236864 h 3242474"/>
              <a:gd name="connsiteX9" fmla="*/ 431956 w 3242474"/>
              <a:gd name="connsiteY9" fmla="*/ 2232708 h 3242474"/>
              <a:gd name="connsiteX10" fmla="*/ 1559529 w 3242474"/>
              <a:gd name="connsiteY10" fmla="*/ 1991485 h 3242474"/>
              <a:gd name="connsiteX11" fmla="*/ 1234160 w 3242474"/>
              <a:gd name="connsiteY11" fmla="*/ 959279 h 3242474"/>
              <a:gd name="connsiteX12" fmla="*/ 1049035 w 3242474"/>
              <a:gd name="connsiteY12" fmla="*/ 16828 h 3242474"/>
              <a:gd name="connsiteX0" fmla="*/ 1049035 w 3242474"/>
              <a:gd name="connsiteY0" fmla="*/ 16828 h 3242474"/>
              <a:gd name="connsiteX1" fmla="*/ 1447333 w 3242474"/>
              <a:gd name="connsiteY1" fmla="*/ 0 h 3242474"/>
              <a:gd name="connsiteX2" fmla="*/ 1666116 w 3242474"/>
              <a:gd name="connsiteY2" fmla="*/ 734886 h 3242474"/>
              <a:gd name="connsiteX3" fmla="*/ 2401001 w 3242474"/>
              <a:gd name="connsiteY3" fmla="*/ 560982 h 3242474"/>
              <a:gd name="connsiteX4" fmla="*/ 3242474 w 3242474"/>
              <a:gd name="connsiteY4" fmla="*/ 1828800 h 3242474"/>
              <a:gd name="connsiteX5" fmla="*/ 2300025 w 3242474"/>
              <a:gd name="connsiteY5" fmla="*/ 3046130 h 3242474"/>
              <a:gd name="connsiteX6" fmla="*/ 605860 w 3242474"/>
              <a:gd name="connsiteY6" fmla="*/ 2664663 h 3242474"/>
              <a:gd name="connsiteX7" fmla="*/ 381468 w 3242474"/>
              <a:gd name="connsiteY7" fmla="*/ 3242474 h 3242474"/>
              <a:gd name="connsiteX8" fmla="*/ 0 w 3242474"/>
              <a:gd name="connsiteY8" fmla="*/ 3236864 h 3242474"/>
              <a:gd name="connsiteX9" fmla="*/ 431956 w 3242474"/>
              <a:gd name="connsiteY9" fmla="*/ 2232708 h 3242474"/>
              <a:gd name="connsiteX10" fmla="*/ 1559529 w 3242474"/>
              <a:gd name="connsiteY10" fmla="*/ 1991485 h 3242474"/>
              <a:gd name="connsiteX11" fmla="*/ 1234160 w 3242474"/>
              <a:gd name="connsiteY11" fmla="*/ 959279 h 3242474"/>
              <a:gd name="connsiteX12" fmla="*/ 1049035 w 3242474"/>
              <a:gd name="connsiteY12" fmla="*/ 16828 h 3242474"/>
              <a:gd name="connsiteX0" fmla="*/ 1049035 w 3242474"/>
              <a:gd name="connsiteY0" fmla="*/ 16828 h 3242474"/>
              <a:gd name="connsiteX1" fmla="*/ 1447333 w 3242474"/>
              <a:gd name="connsiteY1" fmla="*/ 0 h 3242474"/>
              <a:gd name="connsiteX2" fmla="*/ 1666116 w 3242474"/>
              <a:gd name="connsiteY2" fmla="*/ 734886 h 3242474"/>
              <a:gd name="connsiteX3" fmla="*/ 2401001 w 3242474"/>
              <a:gd name="connsiteY3" fmla="*/ 560982 h 3242474"/>
              <a:gd name="connsiteX4" fmla="*/ 3242474 w 3242474"/>
              <a:gd name="connsiteY4" fmla="*/ 1828800 h 3242474"/>
              <a:gd name="connsiteX5" fmla="*/ 2300025 w 3242474"/>
              <a:gd name="connsiteY5" fmla="*/ 3046130 h 3242474"/>
              <a:gd name="connsiteX6" fmla="*/ 605860 w 3242474"/>
              <a:gd name="connsiteY6" fmla="*/ 2664663 h 3242474"/>
              <a:gd name="connsiteX7" fmla="*/ 381468 w 3242474"/>
              <a:gd name="connsiteY7" fmla="*/ 3242474 h 3242474"/>
              <a:gd name="connsiteX8" fmla="*/ 0 w 3242474"/>
              <a:gd name="connsiteY8" fmla="*/ 3236864 h 3242474"/>
              <a:gd name="connsiteX9" fmla="*/ 431956 w 3242474"/>
              <a:gd name="connsiteY9" fmla="*/ 2232708 h 3242474"/>
              <a:gd name="connsiteX10" fmla="*/ 1559529 w 3242474"/>
              <a:gd name="connsiteY10" fmla="*/ 1991485 h 3242474"/>
              <a:gd name="connsiteX11" fmla="*/ 1234160 w 3242474"/>
              <a:gd name="connsiteY11" fmla="*/ 959279 h 3242474"/>
              <a:gd name="connsiteX12" fmla="*/ 1049035 w 3242474"/>
              <a:gd name="connsiteY12" fmla="*/ 16828 h 3242474"/>
              <a:gd name="connsiteX0" fmla="*/ 1049035 w 3242474"/>
              <a:gd name="connsiteY0" fmla="*/ 16828 h 3242474"/>
              <a:gd name="connsiteX1" fmla="*/ 1447333 w 3242474"/>
              <a:gd name="connsiteY1" fmla="*/ 0 h 3242474"/>
              <a:gd name="connsiteX2" fmla="*/ 1666116 w 3242474"/>
              <a:gd name="connsiteY2" fmla="*/ 734886 h 3242474"/>
              <a:gd name="connsiteX3" fmla="*/ 2401001 w 3242474"/>
              <a:gd name="connsiteY3" fmla="*/ 560982 h 3242474"/>
              <a:gd name="connsiteX4" fmla="*/ 3242474 w 3242474"/>
              <a:gd name="connsiteY4" fmla="*/ 1828800 h 3242474"/>
              <a:gd name="connsiteX5" fmla="*/ 2300025 w 3242474"/>
              <a:gd name="connsiteY5" fmla="*/ 3046130 h 3242474"/>
              <a:gd name="connsiteX6" fmla="*/ 605860 w 3242474"/>
              <a:gd name="connsiteY6" fmla="*/ 2664663 h 3242474"/>
              <a:gd name="connsiteX7" fmla="*/ 381468 w 3242474"/>
              <a:gd name="connsiteY7" fmla="*/ 3242474 h 3242474"/>
              <a:gd name="connsiteX8" fmla="*/ 0 w 3242474"/>
              <a:gd name="connsiteY8" fmla="*/ 3236864 h 3242474"/>
              <a:gd name="connsiteX9" fmla="*/ 431956 w 3242474"/>
              <a:gd name="connsiteY9" fmla="*/ 2232708 h 3242474"/>
              <a:gd name="connsiteX10" fmla="*/ 1559529 w 3242474"/>
              <a:gd name="connsiteY10" fmla="*/ 1991485 h 3242474"/>
              <a:gd name="connsiteX11" fmla="*/ 1234160 w 3242474"/>
              <a:gd name="connsiteY11" fmla="*/ 959279 h 3242474"/>
              <a:gd name="connsiteX12" fmla="*/ 1049035 w 3242474"/>
              <a:gd name="connsiteY12" fmla="*/ 16828 h 3242474"/>
              <a:gd name="connsiteX0" fmla="*/ 1049035 w 3186376"/>
              <a:gd name="connsiteY0" fmla="*/ 16828 h 3242474"/>
              <a:gd name="connsiteX1" fmla="*/ 1447333 w 3186376"/>
              <a:gd name="connsiteY1" fmla="*/ 0 h 3242474"/>
              <a:gd name="connsiteX2" fmla="*/ 1666116 w 3186376"/>
              <a:gd name="connsiteY2" fmla="*/ 734886 h 3242474"/>
              <a:gd name="connsiteX3" fmla="*/ 2401001 w 3186376"/>
              <a:gd name="connsiteY3" fmla="*/ 560982 h 3242474"/>
              <a:gd name="connsiteX4" fmla="*/ 3186376 w 3186376"/>
              <a:gd name="connsiteY4" fmla="*/ 1828800 h 3242474"/>
              <a:gd name="connsiteX5" fmla="*/ 2300025 w 3186376"/>
              <a:gd name="connsiteY5" fmla="*/ 3046130 h 3242474"/>
              <a:gd name="connsiteX6" fmla="*/ 605860 w 3186376"/>
              <a:gd name="connsiteY6" fmla="*/ 2664663 h 3242474"/>
              <a:gd name="connsiteX7" fmla="*/ 381468 w 3186376"/>
              <a:gd name="connsiteY7" fmla="*/ 3242474 h 3242474"/>
              <a:gd name="connsiteX8" fmla="*/ 0 w 3186376"/>
              <a:gd name="connsiteY8" fmla="*/ 3236864 h 3242474"/>
              <a:gd name="connsiteX9" fmla="*/ 431956 w 3186376"/>
              <a:gd name="connsiteY9" fmla="*/ 2232708 h 3242474"/>
              <a:gd name="connsiteX10" fmla="*/ 1559529 w 3186376"/>
              <a:gd name="connsiteY10" fmla="*/ 1991485 h 3242474"/>
              <a:gd name="connsiteX11" fmla="*/ 1234160 w 3186376"/>
              <a:gd name="connsiteY11" fmla="*/ 959279 h 3242474"/>
              <a:gd name="connsiteX12" fmla="*/ 1049035 w 3186376"/>
              <a:gd name="connsiteY12" fmla="*/ 16828 h 3242474"/>
              <a:gd name="connsiteX0" fmla="*/ 1049035 w 3186376"/>
              <a:gd name="connsiteY0" fmla="*/ 16828 h 3242474"/>
              <a:gd name="connsiteX1" fmla="*/ 1447333 w 3186376"/>
              <a:gd name="connsiteY1" fmla="*/ 0 h 3242474"/>
              <a:gd name="connsiteX2" fmla="*/ 1666116 w 3186376"/>
              <a:gd name="connsiteY2" fmla="*/ 734886 h 3242474"/>
              <a:gd name="connsiteX3" fmla="*/ 2401001 w 3186376"/>
              <a:gd name="connsiteY3" fmla="*/ 560982 h 3242474"/>
              <a:gd name="connsiteX4" fmla="*/ 3186376 w 3186376"/>
              <a:gd name="connsiteY4" fmla="*/ 1828800 h 3242474"/>
              <a:gd name="connsiteX5" fmla="*/ 2300025 w 3186376"/>
              <a:gd name="connsiteY5" fmla="*/ 3046130 h 3242474"/>
              <a:gd name="connsiteX6" fmla="*/ 605860 w 3186376"/>
              <a:gd name="connsiteY6" fmla="*/ 2664663 h 3242474"/>
              <a:gd name="connsiteX7" fmla="*/ 381468 w 3186376"/>
              <a:gd name="connsiteY7" fmla="*/ 3242474 h 3242474"/>
              <a:gd name="connsiteX8" fmla="*/ 0 w 3186376"/>
              <a:gd name="connsiteY8" fmla="*/ 3236864 h 3242474"/>
              <a:gd name="connsiteX9" fmla="*/ 431956 w 3186376"/>
              <a:gd name="connsiteY9" fmla="*/ 2232708 h 3242474"/>
              <a:gd name="connsiteX10" fmla="*/ 1559529 w 3186376"/>
              <a:gd name="connsiteY10" fmla="*/ 1991485 h 3242474"/>
              <a:gd name="connsiteX11" fmla="*/ 1234160 w 3186376"/>
              <a:gd name="connsiteY11" fmla="*/ 959279 h 3242474"/>
              <a:gd name="connsiteX12" fmla="*/ 1049035 w 3186376"/>
              <a:gd name="connsiteY12" fmla="*/ 16828 h 3242474"/>
              <a:gd name="connsiteX0" fmla="*/ 1049035 w 3186376"/>
              <a:gd name="connsiteY0" fmla="*/ 16828 h 3242474"/>
              <a:gd name="connsiteX1" fmla="*/ 1447333 w 3186376"/>
              <a:gd name="connsiteY1" fmla="*/ 0 h 3242474"/>
              <a:gd name="connsiteX2" fmla="*/ 1666116 w 3186376"/>
              <a:gd name="connsiteY2" fmla="*/ 734886 h 3242474"/>
              <a:gd name="connsiteX3" fmla="*/ 2401001 w 3186376"/>
              <a:gd name="connsiteY3" fmla="*/ 560982 h 3242474"/>
              <a:gd name="connsiteX4" fmla="*/ 3186376 w 3186376"/>
              <a:gd name="connsiteY4" fmla="*/ 1828800 h 3242474"/>
              <a:gd name="connsiteX5" fmla="*/ 2300025 w 3186376"/>
              <a:gd name="connsiteY5" fmla="*/ 3046130 h 3242474"/>
              <a:gd name="connsiteX6" fmla="*/ 605860 w 3186376"/>
              <a:gd name="connsiteY6" fmla="*/ 2664663 h 3242474"/>
              <a:gd name="connsiteX7" fmla="*/ 381468 w 3186376"/>
              <a:gd name="connsiteY7" fmla="*/ 3242474 h 3242474"/>
              <a:gd name="connsiteX8" fmla="*/ 0 w 3186376"/>
              <a:gd name="connsiteY8" fmla="*/ 3236864 h 3242474"/>
              <a:gd name="connsiteX9" fmla="*/ 431956 w 3186376"/>
              <a:gd name="connsiteY9" fmla="*/ 2232708 h 3242474"/>
              <a:gd name="connsiteX10" fmla="*/ 1559529 w 3186376"/>
              <a:gd name="connsiteY10" fmla="*/ 1991485 h 3242474"/>
              <a:gd name="connsiteX11" fmla="*/ 1234160 w 3186376"/>
              <a:gd name="connsiteY11" fmla="*/ 959279 h 3242474"/>
              <a:gd name="connsiteX12" fmla="*/ 1049035 w 3186376"/>
              <a:gd name="connsiteY12" fmla="*/ 16828 h 3242474"/>
              <a:gd name="connsiteX0" fmla="*/ 1049035 w 3203206"/>
              <a:gd name="connsiteY0" fmla="*/ 16828 h 3242474"/>
              <a:gd name="connsiteX1" fmla="*/ 1447333 w 3203206"/>
              <a:gd name="connsiteY1" fmla="*/ 0 h 3242474"/>
              <a:gd name="connsiteX2" fmla="*/ 1666116 w 3203206"/>
              <a:gd name="connsiteY2" fmla="*/ 734886 h 3242474"/>
              <a:gd name="connsiteX3" fmla="*/ 2401001 w 3203206"/>
              <a:gd name="connsiteY3" fmla="*/ 560982 h 3242474"/>
              <a:gd name="connsiteX4" fmla="*/ 3203206 w 3203206"/>
              <a:gd name="connsiteY4" fmla="*/ 1823190 h 3242474"/>
              <a:gd name="connsiteX5" fmla="*/ 2300025 w 3203206"/>
              <a:gd name="connsiteY5" fmla="*/ 3046130 h 3242474"/>
              <a:gd name="connsiteX6" fmla="*/ 605860 w 3203206"/>
              <a:gd name="connsiteY6" fmla="*/ 2664663 h 3242474"/>
              <a:gd name="connsiteX7" fmla="*/ 381468 w 3203206"/>
              <a:gd name="connsiteY7" fmla="*/ 3242474 h 3242474"/>
              <a:gd name="connsiteX8" fmla="*/ 0 w 3203206"/>
              <a:gd name="connsiteY8" fmla="*/ 3236864 h 3242474"/>
              <a:gd name="connsiteX9" fmla="*/ 431956 w 3203206"/>
              <a:gd name="connsiteY9" fmla="*/ 2232708 h 3242474"/>
              <a:gd name="connsiteX10" fmla="*/ 1559529 w 3203206"/>
              <a:gd name="connsiteY10" fmla="*/ 1991485 h 3242474"/>
              <a:gd name="connsiteX11" fmla="*/ 1234160 w 3203206"/>
              <a:gd name="connsiteY11" fmla="*/ 959279 h 3242474"/>
              <a:gd name="connsiteX12" fmla="*/ 1049035 w 3203206"/>
              <a:gd name="connsiteY12" fmla="*/ 16828 h 3242474"/>
              <a:gd name="connsiteX0" fmla="*/ 1049035 w 3203206"/>
              <a:gd name="connsiteY0" fmla="*/ 16828 h 3242474"/>
              <a:gd name="connsiteX1" fmla="*/ 1447333 w 3203206"/>
              <a:gd name="connsiteY1" fmla="*/ 0 h 3242474"/>
              <a:gd name="connsiteX2" fmla="*/ 1666116 w 3203206"/>
              <a:gd name="connsiteY2" fmla="*/ 734886 h 3242474"/>
              <a:gd name="connsiteX3" fmla="*/ 2401001 w 3203206"/>
              <a:gd name="connsiteY3" fmla="*/ 560982 h 3242474"/>
              <a:gd name="connsiteX4" fmla="*/ 3203206 w 3203206"/>
              <a:gd name="connsiteY4" fmla="*/ 1823190 h 3242474"/>
              <a:gd name="connsiteX5" fmla="*/ 2300025 w 3203206"/>
              <a:gd name="connsiteY5" fmla="*/ 3046130 h 3242474"/>
              <a:gd name="connsiteX6" fmla="*/ 605860 w 3203206"/>
              <a:gd name="connsiteY6" fmla="*/ 2664663 h 3242474"/>
              <a:gd name="connsiteX7" fmla="*/ 381468 w 3203206"/>
              <a:gd name="connsiteY7" fmla="*/ 3242474 h 3242474"/>
              <a:gd name="connsiteX8" fmla="*/ 0 w 3203206"/>
              <a:gd name="connsiteY8" fmla="*/ 3236864 h 3242474"/>
              <a:gd name="connsiteX9" fmla="*/ 431956 w 3203206"/>
              <a:gd name="connsiteY9" fmla="*/ 2232708 h 3242474"/>
              <a:gd name="connsiteX10" fmla="*/ 1559529 w 3203206"/>
              <a:gd name="connsiteY10" fmla="*/ 1991485 h 3242474"/>
              <a:gd name="connsiteX11" fmla="*/ 1234160 w 3203206"/>
              <a:gd name="connsiteY11" fmla="*/ 959279 h 3242474"/>
              <a:gd name="connsiteX12" fmla="*/ 1049035 w 3203206"/>
              <a:gd name="connsiteY12" fmla="*/ 16828 h 3242474"/>
              <a:gd name="connsiteX0" fmla="*/ 1049035 w 3203206"/>
              <a:gd name="connsiteY0" fmla="*/ 16828 h 3242474"/>
              <a:gd name="connsiteX1" fmla="*/ 1447333 w 3203206"/>
              <a:gd name="connsiteY1" fmla="*/ 0 h 3242474"/>
              <a:gd name="connsiteX2" fmla="*/ 1666116 w 3203206"/>
              <a:gd name="connsiteY2" fmla="*/ 734886 h 3242474"/>
              <a:gd name="connsiteX3" fmla="*/ 2401001 w 3203206"/>
              <a:gd name="connsiteY3" fmla="*/ 560982 h 3242474"/>
              <a:gd name="connsiteX4" fmla="*/ 3203206 w 3203206"/>
              <a:gd name="connsiteY4" fmla="*/ 1823190 h 3242474"/>
              <a:gd name="connsiteX5" fmla="*/ 2300025 w 3203206"/>
              <a:gd name="connsiteY5" fmla="*/ 3046130 h 3242474"/>
              <a:gd name="connsiteX6" fmla="*/ 605860 w 3203206"/>
              <a:gd name="connsiteY6" fmla="*/ 2664663 h 3242474"/>
              <a:gd name="connsiteX7" fmla="*/ 381468 w 3203206"/>
              <a:gd name="connsiteY7" fmla="*/ 3242474 h 3242474"/>
              <a:gd name="connsiteX8" fmla="*/ 0 w 3203206"/>
              <a:gd name="connsiteY8" fmla="*/ 3236864 h 3242474"/>
              <a:gd name="connsiteX9" fmla="*/ 431956 w 3203206"/>
              <a:gd name="connsiteY9" fmla="*/ 2232708 h 3242474"/>
              <a:gd name="connsiteX10" fmla="*/ 1559529 w 3203206"/>
              <a:gd name="connsiteY10" fmla="*/ 1991485 h 3242474"/>
              <a:gd name="connsiteX11" fmla="*/ 1234160 w 3203206"/>
              <a:gd name="connsiteY11" fmla="*/ 959279 h 3242474"/>
              <a:gd name="connsiteX12" fmla="*/ 1049035 w 3203206"/>
              <a:gd name="connsiteY12" fmla="*/ 16828 h 3242474"/>
              <a:gd name="connsiteX0" fmla="*/ 1049035 w 3175157"/>
              <a:gd name="connsiteY0" fmla="*/ 16828 h 3242474"/>
              <a:gd name="connsiteX1" fmla="*/ 1447333 w 3175157"/>
              <a:gd name="connsiteY1" fmla="*/ 0 h 3242474"/>
              <a:gd name="connsiteX2" fmla="*/ 1666116 w 3175157"/>
              <a:gd name="connsiteY2" fmla="*/ 734886 h 3242474"/>
              <a:gd name="connsiteX3" fmla="*/ 2401001 w 3175157"/>
              <a:gd name="connsiteY3" fmla="*/ 560982 h 3242474"/>
              <a:gd name="connsiteX4" fmla="*/ 3175157 w 3175157"/>
              <a:gd name="connsiteY4" fmla="*/ 1834409 h 3242474"/>
              <a:gd name="connsiteX5" fmla="*/ 2300025 w 3175157"/>
              <a:gd name="connsiteY5" fmla="*/ 3046130 h 3242474"/>
              <a:gd name="connsiteX6" fmla="*/ 605860 w 3175157"/>
              <a:gd name="connsiteY6" fmla="*/ 2664663 h 3242474"/>
              <a:gd name="connsiteX7" fmla="*/ 381468 w 3175157"/>
              <a:gd name="connsiteY7" fmla="*/ 3242474 h 3242474"/>
              <a:gd name="connsiteX8" fmla="*/ 0 w 3175157"/>
              <a:gd name="connsiteY8" fmla="*/ 3236864 h 3242474"/>
              <a:gd name="connsiteX9" fmla="*/ 431956 w 3175157"/>
              <a:gd name="connsiteY9" fmla="*/ 2232708 h 3242474"/>
              <a:gd name="connsiteX10" fmla="*/ 1559529 w 3175157"/>
              <a:gd name="connsiteY10" fmla="*/ 1991485 h 3242474"/>
              <a:gd name="connsiteX11" fmla="*/ 1234160 w 3175157"/>
              <a:gd name="connsiteY11" fmla="*/ 959279 h 3242474"/>
              <a:gd name="connsiteX12" fmla="*/ 1049035 w 3175157"/>
              <a:gd name="connsiteY12" fmla="*/ 16828 h 3242474"/>
              <a:gd name="connsiteX0" fmla="*/ 1049035 w 3175157"/>
              <a:gd name="connsiteY0" fmla="*/ 16828 h 3242474"/>
              <a:gd name="connsiteX1" fmla="*/ 1447333 w 3175157"/>
              <a:gd name="connsiteY1" fmla="*/ 0 h 3242474"/>
              <a:gd name="connsiteX2" fmla="*/ 1666116 w 3175157"/>
              <a:gd name="connsiteY2" fmla="*/ 734886 h 3242474"/>
              <a:gd name="connsiteX3" fmla="*/ 2401001 w 3175157"/>
              <a:gd name="connsiteY3" fmla="*/ 560982 h 3242474"/>
              <a:gd name="connsiteX4" fmla="*/ 3175157 w 3175157"/>
              <a:gd name="connsiteY4" fmla="*/ 1834409 h 3242474"/>
              <a:gd name="connsiteX5" fmla="*/ 2300025 w 3175157"/>
              <a:gd name="connsiteY5" fmla="*/ 3046130 h 3242474"/>
              <a:gd name="connsiteX6" fmla="*/ 605860 w 3175157"/>
              <a:gd name="connsiteY6" fmla="*/ 2664663 h 3242474"/>
              <a:gd name="connsiteX7" fmla="*/ 381468 w 3175157"/>
              <a:gd name="connsiteY7" fmla="*/ 3242474 h 3242474"/>
              <a:gd name="connsiteX8" fmla="*/ 0 w 3175157"/>
              <a:gd name="connsiteY8" fmla="*/ 3236864 h 3242474"/>
              <a:gd name="connsiteX9" fmla="*/ 431956 w 3175157"/>
              <a:gd name="connsiteY9" fmla="*/ 2232708 h 3242474"/>
              <a:gd name="connsiteX10" fmla="*/ 1559529 w 3175157"/>
              <a:gd name="connsiteY10" fmla="*/ 1991485 h 3242474"/>
              <a:gd name="connsiteX11" fmla="*/ 1234160 w 3175157"/>
              <a:gd name="connsiteY11" fmla="*/ 959279 h 3242474"/>
              <a:gd name="connsiteX12" fmla="*/ 1049035 w 3175157"/>
              <a:gd name="connsiteY12" fmla="*/ 16828 h 3242474"/>
              <a:gd name="connsiteX0" fmla="*/ 1049035 w 3175157"/>
              <a:gd name="connsiteY0" fmla="*/ 16828 h 3242474"/>
              <a:gd name="connsiteX1" fmla="*/ 1447333 w 3175157"/>
              <a:gd name="connsiteY1" fmla="*/ 0 h 3242474"/>
              <a:gd name="connsiteX2" fmla="*/ 1666116 w 3175157"/>
              <a:gd name="connsiteY2" fmla="*/ 734886 h 3242474"/>
              <a:gd name="connsiteX3" fmla="*/ 2401001 w 3175157"/>
              <a:gd name="connsiteY3" fmla="*/ 560982 h 3242474"/>
              <a:gd name="connsiteX4" fmla="*/ 3175157 w 3175157"/>
              <a:gd name="connsiteY4" fmla="*/ 1834409 h 3242474"/>
              <a:gd name="connsiteX5" fmla="*/ 2300025 w 3175157"/>
              <a:gd name="connsiteY5" fmla="*/ 3046130 h 3242474"/>
              <a:gd name="connsiteX6" fmla="*/ 605860 w 3175157"/>
              <a:gd name="connsiteY6" fmla="*/ 2664663 h 3242474"/>
              <a:gd name="connsiteX7" fmla="*/ 381468 w 3175157"/>
              <a:gd name="connsiteY7" fmla="*/ 3242474 h 3242474"/>
              <a:gd name="connsiteX8" fmla="*/ 0 w 3175157"/>
              <a:gd name="connsiteY8" fmla="*/ 3236864 h 3242474"/>
              <a:gd name="connsiteX9" fmla="*/ 431956 w 3175157"/>
              <a:gd name="connsiteY9" fmla="*/ 2232708 h 3242474"/>
              <a:gd name="connsiteX10" fmla="*/ 1559529 w 3175157"/>
              <a:gd name="connsiteY10" fmla="*/ 1991485 h 3242474"/>
              <a:gd name="connsiteX11" fmla="*/ 1234160 w 3175157"/>
              <a:gd name="connsiteY11" fmla="*/ 959279 h 3242474"/>
              <a:gd name="connsiteX12" fmla="*/ 1049035 w 3175157"/>
              <a:gd name="connsiteY12" fmla="*/ 16828 h 3242474"/>
              <a:gd name="connsiteX0" fmla="*/ 1049035 w 3175157"/>
              <a:gd name="connsiteY0" fmla="*/ 16828 h 3242474"/>
              <a:gd name="connsiteX1" fmla="*/ 1447333 w 3175157"/>
              <a:gd name="connsiteY1" fmla="*/ 0 h 3242474"/>
              <a:gd name="connsiteX2" fmla="*/ 1666116 w 3175157"/>
              <a:gd name="connsiteY2" fmla="*/ 734886 h 3242474"/>
              <a:gd name="connsiteX3" fmla="*/ 2401001 w 3175157"/>
              <a:gd name="connsiteY3" fmla="*/ 560982 h 3242474"/>
              <a:gd name="connsiteX4" fmla="*/ 3175157 w 3175157"/>
              <a:gd name="connsiteY4" fmla="*/ 1834409 h 3242474"/>
              <a:gd name="connsiteX5" fmla="*/ 2300025 w 3175157"/>
              <a:gd name="connsiteY5" fmla="*/ 3046130 h 3242474"/>
              <a:gd name="connsiteX6" fmla="*/ 605860 w 3175157"/>
              <a:gd name="connsiteY6" fmla="*/ 2664663 h 3242474"/>
              <a:gd name="connsiteX7" fmla="*/ 381468 w 3175157"/>
              <a:gd name="connsiteY7" fmla="*/ 3242474 h 3242474"/>
              <a:gd name="connsiteX8" fmla="*/ 0 w 3175157"/>
              <a:gd name="connsiteY8" fmla="*/ 3236864 h 3242474"/>
              <a:gd name="connsiteX9" fmla="*/ 431956 w 3175157"/>
              <a:gd name="connsiteY9" fmla="*/ 2232708 h 3242474"/>
              <a:gd name="connsiteX10" fmla="*/ 1559529 w 3175157"/>
              <a:gd name="connsiteY10" fmla="*/ 1991485 h 3242474"/>
              <a:gd name="connsiteX11" fmla="*/ 1234160 w 3175157"/>
              <a:gd name="connsiteY11" fmla="*/ 959279 h 3242474"/>
              <a:gd name="connsiteX12" fmla="*/ 1049035 w 3175157"/>
              <a:gd name="connsiteY12" fmla="*/ 16828 h 3242474"/>
              <a:gd name="connsiteX0" fmla="*/ 1049035 w 3175157"/>
              <a:gd name="connsiteY0" fmla="*/ 16828 h 3242474"/>
              <a:gd name="connsiteX1" fmla="*/ 1447333 w 3175157"/>
              <a:gd name="connsiteY1" fmla="*/ 0 h 3242474"/>
              <a:gd name="connsiteX2" fmla="*/ 1666116 w 3175157"/>
              <a:gd name="connsiteY2" fmla="*/ 734886 h 3242474"/>
              <a:gd name="connsiteX3" fmla="*/ 2401001 w 3175157"/>
              <a:gd name="connsiteY3" fmla="*/ 560982 h 3242474"/>
              <a:gd name="connsiteX4" fmla="*/ 3175157 w 3175157"/>
              <a:gd name="connsiteY4" fmla="*/ 1834409 h 3242474"/>
              <a:gd name="connsiteX5" fmla="*/ 2300025 w 3175157"/>
              <a:gd name="connsiteY5" fmla="*/ 3046130 h 3242474"/>
              <a:gd name="connsiteX6" fmla="*/ 605860 w 3175157"/>
              <a:gd name="connsiteY6" fmla="*/ 2664663 h 3242474"/>
              <a:gd name="connsiteX7" fmla="*/ 381468 w 3175157"/>
              <a:gd name="connsiteY7" fmla="*/ 3242474 h 3242474"/>
              <a:gd name="connsiteX8" fmla="*/ 0 w 3175157"/>
              <a:gd name="connsiteY8" fmla="*/ 3236864 h 3242474"/>
              <a:gd name="connsiteX9" fmla="*/ 431956 w 3175157"/>
              <a:gd name="connsiteY9" fmla="*/ 2232708 h 3242474"/>
              <a:gd name="connsiteX10" fmla="*/ 1559529 w 3175157"/>
              <a:gd name="connsiteY10" fmla="*/ 1991485 h 3242474"/>
              <a:gd name="connsiteX11" fmla="*/ 1234160 w 3175157"/>
              <a:gd name="connsiteY11" fmla="*/ 959279 h 3242474"/>
              <a:gd name="connsiteX12" fmla="*/ 1049035 w 3175157"/>
              <a:gd name="connsiteY12" fmla="*/ 16828 h 3242474"/>
              <a:gd name="connsiteX0" fmla="*/ 1049035 w 3175157"/>
              <a:gd name="connsiteY0" fmla="*/ 16828 h 3242474"/>
              <a:gd name="connsiteX1" fmla="*/ 1447333 w 3175157"/>
              <a:gd name="connsiteY1" fmla="*/ 0 h 3242474"/>
              <a:gd name="connsiteX2" fmla="*/ 1666116 w 3175157"/>
              <a:gd name="connsiteY2" fmla="*/ 734886 h 3242474"/>
              <a:gd name="connsiteX3" fmla="*/ 2401001 w 3175157"/>
              <a:gd name="connsiteY3" fmla="*/ 560982 h 3242474"/>
              <a:gd name="connsiteX4" fmla="*/ 3175157 w 3175157"/>
              <a:gd name="connsiteY4" fmla="*/ 1834409 h 3242474"/>
              <a:gd name="connsiteX5" fmla="*/ 2300025 w 3175157"/>
              <a:gd name="connsiteY5" fmla="*/ 3046130 h 3242474"/>
              <a:gd name="connsiteX6" fmla="*/ 605860 w 3175157"/>
              <a:gd name="connsiteY6" fmla="*/ 2664663 h 3242474"/>
              <a:gd name="connsiteX7" fmla="*/ 381468 w 3175157"/>
              <a:gd name="connsiteY7" fmla="*/ 3242474 h 3242474"/>
              <a:gd name="connsiteX8" fmla="*/ 0 w 3175157"/>
              <a:gd name="connsiteY8" fmla="*/ 3236864 h 3242474"/>
              <a:gd name="connsiteX9" fmla="*/ 431956 w 3175157"/>
              <a:gd name="connsiteY9" fmla="*/ 2232708 h 3242474"/>
              <a:gd name="connsiteX10" fmla="*/ 1559529 w 3175157"/>
              <a:gd name="connsiteY10" fmla="*/ 1991485 h 3242474"/>
              <a:gd name="connsiteX11" fmla="*/ 1234160 w 3175157"/>
              <a:gd name="connsiteY11" fmla="*/ 959279 h 3242474"/>
              <a:gd name="connsiteX12" fmla="*/ 1049035 w 3175157"/>
              <a:gd name="connsiteY12" fmla="*/ 16828 h 3242474"/>
              <a:gd name="connsiteX0" fmla="*/ 1049035 w 3175157"/>
              <a:gd name="connsiteY0" fmla="*/ 16828 h 3242474"/>
              <a:gd name="connsiteX1" fmla="*/ 1447333 w 3175157"/>
              <a:gd name="connsiteY1" fmla="*/ 0 h 3242474"/>
              <a:gd name="connsiteX2" fmla="*/ 1666116 w 3175157"/>
              <a:gd name="connsiteY2" fmla="*/ 734886 h 3242474"/>
              <a:gd name="connsiteX3" fmla="*/ 2401001 w 3175157"/>
              <a:gd name="connsiteY3" fmla="*/ 560982 h 3242474"/>
              <a:gd name="connsiteX4" fmla="*/ 3175157 w 3175157"/>
              <a:gd name="connsiteY4" fmla="*/ 1834409 h 3242474"/>
              <a:gd name="connsiteX5" fmla="*/ 2300025 w 3175157"/>
              <a:gd name="connsiteY5" fmla="*/ 3046130 h 3242474"/>
              <a:gd name="connsiteX6" fmla="*/ 605860 w 3175157"/>
              <a:gd name="connsiteY6" fmla="*/ 2664663 h 3242474"/>
              <a:gd name="connsiteX7" fmla="*/ 381468 w 3175157"/>
              <a:gd name="connsiteY7" fmla="*/ 3242474 h 3242474"/>
              <a:gd name="connsiteX8" fmla="*/ 0 w 3175157"/>
              <a:gd name="connsiteY8" fmla="*/ 3236864 h 3242474"/>
              <a:gd name="connsiteX9" fmla="*/ 431956 w 3175157"/>
              <a:gd name="connsiteY9" fmla="*/ 2232708 h 3242474"/>
              <a:gd name="connsiteX10" fmla="*/ 1559529 w 3175157"/>
              <a:gd name="connsiteY10" fmla="*/ 1991485 h 3242474"/>
              <a:gd name="connsiteX11" fmla="*/ 1234160 w 3175157"/>
              <a:gd name="connsiteY11" fmla="*/ 959279 h 3242474"/>
              <a:gd name="connsiteX12" fmla="*/ 1049035 w 3175157"/>
              <a:gd name="connsiteY12" fmla="*/ 16828 h 3242474"/>
              <a:gd name="connsiteX0" fmla="*/ 1049035 w 3175157"/>
              <a:gd name="connsiteY0" fmla="*/ 16828 h 3242474"/>
              <a:gd name="connsiteX1" fmla="*/ 1447333 w 3175157"/>
              <a:gd name="connsiteY1" fmla="*/ 0 h 3242474"/>
              <a:gd name="connsiteX2" fmla="*/ 1666116 w 3175157"/>
              <a:gd name="connsiteY2" fmla="*/ 734886 h 3242474"/>
              <a:gd name="connsiteX3" fmla="*/ 2401001 w 3175157"/>
              <a:gd name="connsiteY3" fmla="*/ 560982 h 3242474"/>
              <a:gd name="connsiteX4" fmla="*/ 3175157 w 3175157"/>
              <a:gd name="connsiteY4" fmla="*/ 1834409 h 3242474"/>
              <a:gd name="connsiteX5" fmla="*/ 2300025 w 3175157"/>
              <a:gd name="connsiteY5" fmla="*/ 3046130 h 3242474"/>
              <a:gd name="connsiteX6" fmla="*/ 605860 w 3175157"/>
              <a:gd name="connsiteY6" fmla="*/ 2664663 h 3242474"/>
              <a:gd name="connsiteX7" fmla="*/ 381468 w 3175157"/>
              <a:gd name="connsiteY7" fmla="*/ 3242474 h 3242474"/>
              <a:gd name="connsiteX8" fmla="*/ 0 w 3175157"/>
              <a:gd name="connsiteY8" fmla="*/ 3236864 h 3242474"/>
              <a:gd name="connsiteX9" fmla="*/ 431956 w 3175157"/>
              <a:gd name="connsiteY9" fmla="*/ 2232708 h 3242474"/>
              <a:gd name="connsiteX10" fmla="*/ 1559529 w 3175157"/>
              <a:gd name="connsiteY10" fmla="*/ 1991485 h 3242474"/>
              <a:gd name="connsiteX11" fmla="*/ 1234160 w 3175157"/>
              <a:gd name="connsiteY11" fmla="*/ 959279 h 3242474"/>
              <a:gd name="connsiteX12" fmla="*/ 1049035 w 3175157"/>
              <a:gd name="connsiteY12" fmla="*/ 16828 h 3242474"/>
              <a:gd name="connsiteX0" fmla="*/ 1049035 w 3175157"/>
              <a:gd name="connsiteY0" fmla="*/ 16828 h 3242474"/>
              <a:gd name="connsiteX1" fmla="*/ 1447333 w 3175157"/>
              <a:gd name="connsiteY1" fmla="*/ 0 h 3242474"/>
              <a:gd name="connsiteX2" fmla="*/ 1666116 w 3175157"/>
              <a:gd name="connsiteY2" fmla="*/ 734886 h 3242474"/>
              <a:gd name="connsiteX3" fmla="*/ 2401001 w 3175157"/>
              <a:gd name="connsiteY3" fmla="*/ 560982 h 3242474"/>
              <a:gd name="connsiteX4" fmla="*/ 3175157 w 3175157"/>
              <a:gd name="connsiteY4" fmla="*/ 1834409 h 3242474"/>
              <a:gd name="connsiteX5" fmla="*/ 2300025 w 3175157"/>
              <a:gd name="connsiteY5" fmla="*/ 3046130 h 3242474"/>
              <a:gd name="connsiteX6" fmla="*/ 605860 w 3175157"/>
              <a:gd name="connsiteY6" fmla="*/ 2664663 h 3242474"/>
              <a:gd name="connsiteX7" fmla="*/ 381468 w 3175157"/>
              <a:gd name="connsiteY7" fmla="*/ 3242474 h 3242474"/>
              <a:gd name="connsiteX8" fmla="*/ 0 w 3175157"/>
              <a:gd name="connsiteY8" fmla="*/ 3236864 h 3242474"/>
              <a:gd name="connsiteX9" fmla="*/ 431956 w 3175157"/>
              <a:gd name="connsiteY9" fmla="*/ 2232708 h 3242474"/>
              <a:gd name="connsiteX10" fmla="*/ 1559529 w 3175157"/>
              <a:gd name="connsiteY10" fmla="*/ 1991485 h 3242474"/>
              <a:gd name="connsiteX11" fmla="*/ 1234160 w 3175157"/>
              <a:gd name="connsiteY11" fmla="*/ 959279 h 3242474"/>
              <a:gd name="connsiteX12" fmla="*/ 1049035 w 3175157"/>
              <a:gd name="connsiteY12" fmla="*/ 16828 h 3242474"/>
              <a:gd name="connsiteX0" fmla="*/ 1049035 w 3175157"/>
              <a:gd name="connsiteY0" fmla="*/ 16828 h 3242474"/>
              <a:gd name="connsiteX1" fmla="*/ 1447333 w 3175157"/>
              <a:gd name="connsiteY1" fmla="*/ 0 h 3242474"/>
              <a:gd name="connsiteX2" fmla="*/ 1666116 w 3175157"/>
              <a:gd name="connsiteY2" fmla="*/ 734886 h 3242474"/>
              <a:gd name="connsiteX3" fmla="*/ 2401001 w 3175157"/>
              <a:gd name="connsiteY3" fmla="*/ 560982 h 3242474"/>
              <a:gd name="connsiteX4" fmla="*/ 3175157 w 3175157"/>
              <a:gd name="connsiteY4" fmla="*/ 1834409 h 3242474"/>
              <a:gd name="connsiteX5" fmla="*/ 2300025 w 3175157"/>
              <a:gd name="connsiteY5" fmla="*/ 3046130 h 3242474"/>
              <a:gd name="connsiteX6" fmla="*/ 605860 w 3175157"/>
              <a:gd name="connsiteY6" fmla="*/ 2664663 h 3242474"/>
              <a:gd name="connsiteX7" fmla="*/ 381468 w 3175157"/>
              <a:gd name="connsiteY7" fmla="*/ 3242474 h 3242474"/>
              <a:gd name="connsiteX8" fmla="*/ 0 w 3175157"/>
              <a:gd name="connsiteY8" fmla="*/ 3236864 h 3242474"/>
              <a:gd name="connsiteX9" fmla="*/ 431956 w 3175157"/>
              <a:gd name="connsiteY9" fmla="*/ 2232708 h 3242474"/>
              <a:gd name="connsiteX10" fmla="*/ 1559529 w 3175157"/>
              <a:gd name="connsiteY10" fmla="*/ 1991485 h 3242474"/>
              <a:gd name="connsiteX11" fmla="*/ 1234160 w 3175157"/>
              <a:gd name="connsiteY11" fmla="*/ 959279 h 3242474"/>
              <a:gd name="connsiteX12" fmla="*/ 1049035 w 3175157"/>
              <a:gd name="connsiteY12" fmla="*/ 16828 h 3242474"/>
              <a:gd name="connsiteX0" fmla="*/ 1049035 w 3175157"/>
              <a:gd name="connsiteY0" fmla="*/ 16828 h 3242474"/>
              <a:gd name="connsiteX1" fmla="*/ 1447333 w 3175157"/>
              <a:gd name="connsiteY1" fmla="*/ 0 h 3242474"/>
              <a:gd name="connsiteX2" fmla="*/ 1666116 w 3175157"/>
              <a:gd name="connsiteY2" fmla="*/ 734886 h 3242474"/>
              <a:gd name="connsiteX3" fmla="*/ 2401001 w 3175157"/>
              <a:gd name="connsiteY3" fmla="*/ 560982 h 3242474"/>
              <a:gd name="connsiteX4" fmla="*/ 3175157 w 3175157"/>
              <a:gd name="connsiteY4" fmla="*/ 1834409 h 3242474"/>
              <a:gd name="connsiteX5" fmla="*/ 2300025 w 3175157"/>
              <a:gd name="connsiteY5" fmla="*/ 3046130 h 3242474"/>
              <a:gd name="connsiteX6" fmla="*/ 605860 w 3175157"/>
              <a:gd name="connsiteY6" fmla="*/ 2664663 h 3242474"/>
              <a:gd name="connsiteX7" fmla="*/ 381468 w 3175157"/>
              <a:gd name="connsiteY7" fmla="*/ 3242474 h 3242474"/>
              <a:gd name="connsiteX8" fmla="*/ 0 w 3175157"/>
              <a:gd name="connsiteY8" fmla="*/ 3236864 h 3242474"/>
              <a:gd name="connsiteX9" fmla="*/ 431956 w 3175157"/>
              <a:gd name="connsiteY9" fmla="*/ 2232708 h 3242474"/>
              <a:gd name="connsiteX10" fmla="*/ 1559529 w 3175157"/>
              <a:gd name="connsiteY10" fmla="*/ 1991485 h 3242474"/>
              <a:gd name="connsiteX11" fmla="*/ 1234160 w 3175157"/>
              <a:gd name="connsiteY11" fmla="*/ 959279 h 3242474"/>
              <a:gd name="connsiteX12" fmla="*/ 1049035 w 3175157"/>
              <a:gd name="connsiteY12" fmla="*/ 16828 h 3242474"/>
              <a:gd name="connsiteX0" fmla="*/ 1049035 w 3175157"/>
              <a:gd name="connsiteY0" fmla="*/ 16828 h 3242474"/>
              <a:gd name="connsiteX1" fmla="*/ 1447333 w 3175157"/>
              <a:gd name="connsiteY1" fmla="*/ 0 h 3242474"/>
              <a:gd name="connsiteX2" fmla="*/ 1666116 w 3175157"/>
              <a:gd name="connsiteY2" fmla="*/ 734886 h 3242474"/>
              <a:gd name="connsiteX3" fmla="*/ 2401001 w 3175157"/>
              <a:gd name="connsiteY3" fmla="*/ 560982 h 3242474"/>
              <a:gd name="connsiteX4" fmla="*/ 3175157 w 3175157"/>
              <a:gd name="connsiteY4" fmla="*/ 1834409 h 3242474"/>
              <a:gd name="connsiteX5" fmla="*/ 2300025 w 3175157"/>
              <a:gd name="connsiteY5" fmla="*/ 3046130 h 3242474"/>
              <a:gd name="connsiteX6" fmla="*/ 605860 w 3175157"/>
              <a:gd name="connsiteY6" fmla="*/ 2664663 h 3242474"/>
              <a:gd name="connsiteX7" fmla="*/ 381468 w 3175157"/>
              <a:gd name="connsiteY7" fmla="*/ 3242474 h 3242474"/>
              <a:gd name="connsiteX8" fmla="*/ 0 w 3175157"/>
              <a:gd name="connsiteY8" fmla="*/ 3236864 h 3242474"/>
              <a:gd name="connsiteX9" fmla="*/ 516103 w 3175157"/>
              <a:gd name="connsiteY9" fmla="*/ 2249538 h 3242474"/>
              <a:gd name="connsiteX10" fmla="*/ 1559529 w 3175157"/>
              <a:gd name="connsiteY10" fmla="*/ 1991485 h 3242474"/>
              <a:gd name="connsiteX11" fmla="*/ 1234160 w 3175157"/>
              <a:gd name="connsiteY11" fmla="*/ 959279 h 3242474"/>
              <a:gd name="connsiteX12" fmla="*/ 1049035 w 3175157"/>
              <a:gd name="connsiteY12" fmla="*/ 16828 h 3242474"/>
              <a:gd name="connsiteX0" fmla="*/ 1049035 w 3175157"/>
              <a:gd name="connsiteY0" fmla="*/ 16828 h 3242474"/>
              <a:gd name="connsiteX1" fmla="*/ 1447333 w 3175157"/>
              <a:gd name="connsiteY1" fmla="*/ 0 h 3242474"/>
              <a:gd name="connsiteX2" fmla="*/ 1666116 w 3175157"/>
              <a:gd name="connsiteY2" fmla="*/ 734886 h 3242474"/>
              <a:gd name="connsiteX3" fmla="*/ 2401001 w 3175157"/>
              <a:gd name="connsiteY3" fmla="*/ 560982 h 3242474"/>
              <a:gd name="connsiteX4" fmla="*/ 3175157 w 3175157"/>
              <a:gd name="connsiteY4" fmla="*/ 1834409 h 3242474"/>
              <a:gd name="connsiteX5" fmla="*/ 2300025 w 3175157"/>
              <a:gd name="connsiteY5" fmla="*/ 3046130 h 3242474"/>
              <a:gd name="connsiteX6" fmla="*/ 605860 w 3175157"/>
              <a:gd name="connsiteY6" fmla="*/ 2664663 h 3242474"/>
              <a:gd name="connsiteX7" fmla="*/ 381468 w 3175157"/>
              <a:gd name="connsiteY7" fmla="*/ 3242474 h 3242474"/>
              <a:gd name="connsiteX8" fmla="*/ 0 w 3175157"/>
              <a:gd name="connsiteY8" fmla="*/ 3236864 h 3242474"/>
              <a:gd name="connsiteX9" fmla="*/ 516103 w 3175157"/>
              <a:gd name="connsiteY9" fmla="*/ 2249538 h 3242474"/>
              <a:gd name="connsiteX10" fmla="*/ 1559529 w 3175157"/>
              <a:gd name="connsiteY10" fmla="*/ 1991485 h 3242474"/>
              <a:gd name="connsiteX11" fmla="*/ 1234160 w 3175157"/>
              <a:gd name="connsiteY11" fmla="*/ 959279 h 3242474"/>
              <a:gd name="connsiteX12" fmla="*/ 1049035 w 3175157"/>
              <a:gd name="connsiteY12" fmla="*/ 16828 h 3242474"/>
              <a:gd name="connsiteX0" fmla="*/ 1049035 w 3175157"/>
              <a:gd name="connsiteY0" fmla="*/ 16828 h 3242474"/>
              <a:gd name="connsiteX1" fmla="*/ 1447333 w 3175157"/>
              <a:gd name="connsiteY1" fmla="*/ 0 h 3242474"/>
              <a:gd name="connsiteX2" fmla="*/ 1666116 w 3175157"/>
              <a:gd name="connsiteY2" fmla="*/ 734886 h 3242474"/>
              <a:gd name="connsiteX3" fmla="*/ 2401001 w 3175157"/>
              <a:gd name="connsiteY3" fmla="*/ 560982 h 3242474"/>
              <a:gd name="connsiteX4" fmla="*/ 3175157 w 3175157"/>
              <a:gd name="connsiteY4" fmla="*/ 1834409 h 3242474"/>
              <a:gd name="connsiteX5" fmla="*/ 2300025 w 3175157"/>
              <a:gd name="connsiteY5" fmla="*/ 3046130 h 3242474"/>
              <a:gd name="connsiteX6" fmla="*/ 605860 w 3175157"/>
              <a:gd name="connsiteY6" fmla="*/ 2664663 h 3242474"/>
              <a:gd name="connsiteX7" fmla="*/ 381468 w 3175157"/>
              <a:gd name="connsiteY7" fmla="*/ 3242474 h 3242474"/>
              <a:gd name="connsiteX8" fmla="*/ 0 w 3175157"/>
              <a:gd name="connsiteY8" fmla="*/ 3236864 h 3242474"/>
              <a:gd name="connsiteX9" fmla="*/ 516103 w 3175157"/>
              <a:gd name="connsiteY9" fmla="*/ 2249538 h 3242474"/>
              <a:gd name="connsiteX10" fmla="*/ 1559529 w 3175157"/>
              <a:gd name="connsiteY10" fmla="*/ 1991485 h 3242474"/>
              <a:gd name="connsiteX11" fmla="*/ 1234160 w 3175157"/>
              <a:gd name="connsiteY11" fmla="*/ 959279 h 3242474"/>
              <a:gd name="connsiteX12" fmla="*/ 1049035 w 3175157"/>
              <a:gd name="connsiteY12" fmla="*/ 16828 h 3242474"/>
              <a:gd name="connsiteX0" fmla="*/ 1049035 w 3175157"/>
              <a:gd name="connsiteY0" fmla="*/ 16828 h 3242474"/>
              <a:gd name="connsiteX1" fmla="*/ 1447333 w 3175157"/>
              <a:gd name="connsiteY1" fmla="*/ 0 h 3242474"/>
              <a:gd name="connsiteX2" fmla="*/ 1666116 w 3175157"/>
              <a:gd name="connsiteY2" fmla="*/ 734886 h 3242474"/>
              <a:gd name="connsiteX3" fmla="*/ 2401001 w 3175157"/>
              <a:gd name="connsiteY3" fmla="*/ 560982 h 3242474"/>
              <a:gd name="connsiteX4" fmla="*/ 3175157 w 3175157"/>
              <a:gd name="connsiteY4" fmla="*/ 1834409 h 3242474"/>
              <a:gd name="connsiteX5" fmla="*/ 2300025 w 3175157"/>
              <a:gd name="connsiteY5" fmla="*/ 3046130 h 3242474"/>
              <a:gd name="connsiteX6" fmla="*/ 605860 w 3175157"/>
              <a:gd name="connsiteY6" fmla="*/ 2664663 h 3242474"/>
              <a:gd name="connsiteX7" fmla="*/ 381468 w 3175157"/>
              <a:gd name="connsiteY7" fmla="*/ 3242474 h 3242474"/>
              <a:gd name="connsiteX8" fmla="*/ 0 w 3175157"/>
              <a:gd name="connsiteY8" fmla="*/ 3236864 h 3242474"/>
              <a:gd name="connsiteX9" fmla="*/ 516103 w 3175157"/>
              <a:gd name="connsiteY9" fmla="*/ 2249538 h 3242474"/>
              <a:gd name="connsiteX10" fmla="*/ 1559529 w 3175157"/>
              <a:gd name="connsiteY10" fmla="*/ 1991485 h 3242474"/>
              <a:gd name="connsiteX11" fmla="*/ 1234160 w 3175157"/>
              <a:gd name="connsiteY11" fmla="*/ 959279 h 3242474"/>
              <a:gd name="connsiteX12" fmla="*/ 1049035 w 3175157"/>
              <a:gd name="connsiteY12" fmla="*/ 16828 h 3242474"/>
              <a:gd name="connsiteX0" fmla="*/ 1049035 w 3203206"/>
              <a:gd name="connsiteY0" fmla="*/ 16828 h 3242474"/>
              <a:gd name="connsiteX1" fmla="*/ 1447333 w 3203206"/>
              <a:gd name="connsiteY1" fmla="*/ 0 h 3242474"/>
              <a:gd name="connsiteX2" fmla="*/ 1666116 w 3203206"/>
              <a:gd name="connsiteY2" fmla="*/ 734886 h 3242474"/>
              <a:gd name="connsiteX3" fmla="*/ 2401001 w 3203206"/>
              <a:gd name="connsiteY3" fmla="*/ 560982 h 3242474"/>
              <a:gd name="connsiteX4" fmla="*/ 3203206 w 3203206"/>
              <a:gd name="connsiteY4" fmla="*/ 1834409 h 3242474"/>
              <a:gd name="connsiteX5" fmla="*/ 2300025 w 3203206"/>
              <a:gd name="connsiteY5" fmla="*/ 3046130 h 3242474"/>
              <a:gd name="connsiteX6" fmla="*/ 605860 w 3203206"/>
              <a:gd name="connsiteY6" fmla="*/ 2664663 h 3242474"/>
              <a:gd name="connsiteX7" fmla="*/ 381468 w 3203206"/>
              <a:gd name="connsiteY7" fmla="*/ 3242474 h 3242474"/>
              <a:gd name="connsiteX8" fmla="*/ 0 w 3203206"/>
              <a:gd name="connsiteY8" fmla="*/ 3236864 h 3242474"/>
              <a:gd name="connsiteX9" fmla="*/ 516103 w 3203206"/>
              <a:gd name="connsiteY9" fmla="*/ 2249538 h 3242474"/>
              <a:gd name="connsiteX10" fmla="*/ 1559529 w 3203206"/>
              <a:gd name="connsiteY10" fmla="*/ 1991485 h 3242474"/>
              <a:gd name="connsiteX11" fmla="*/ 1234160 w 3203206"/>
              <a:gd name="connsiteY11" fmla="*/ 959279 h 3242474"/>
              <a:gd name="connsiteX12" fmla="*/ 1049035 w 3203206"/>
              <a:gd name="connsiteY12" fmla="*/ 16828 h 3242474"/>
              <a:gd name="connsiteX0" fmla="*/ 1049035 w 3203570"/>
              <a:gd name="connsiteY0" fmla="*/ 16828 h 3242474"/>
              <a:gd name="connsiteX1" fmla="*/ 1447333 w 3203570"/>
              <a:gd name="connsiteY1" fmla="*/ 0 h 3242474"/>
              <a:gd name="connsiteX2" fmla="*/ 1666116 w 3203570"/>
              <a:gd name="connsiteY2" fmla="*/ 734886 h 3242474"/>
              <a:gd name="connsiteX3" fmla="*/ 2401001 w 3203570"/>
              <a:gd name="connsiteY3" fmla="*/ 560982 h 3242474"/>
              <a:gd name="connsiteX4" fmla="*/ 3203206 w 3203570"/>
              <a:gd name="connsiteY4" fmla="*/ 1834409 h 3242474"/>
              <a:gd name="connsiteX5" fmla="*/ 2300025 w 3203570"/>
              <a:gd name="connsiteY5" fmla="*/ 3046130 h 3242474"/>
              <a:gd name="connsiteX6" fmla="*/ 605860 w 3203570"/>
              <a:gd name="connsiteY6" fmla="*/ 2664663 h 3242474"/>
              <a:gd name="connsiteX7" fmla="*/ 381468 w 3203570"/>
              <a:gd name="connsiteY7" fmla="*/ 3242474 h 3242474"/>
              <a:gd name="connsiteX8" fmla="*/ 0 w 3203570"/>
              <a:gd name="connsiteY8" fmla="*/ 3236864 h 3242474"/>
              <a:gd name="connsiteX9" fmla="*/ 516103 w 3203570"/>
              <a:gd name="connsiteY9" fmla="*/ 2249538 h 3242474"/>
              <a:gd name="connsiteX10" fmla="*/ 1559529 w 3203570"/>
              <a:gd name="connsiteY10" fmla="*/ 1991485 h 3242474"/>
              <a:gd name="connsiteX11" fmla="*/ 1234160 w 3203570"/>
              <a:gd name="connsiteY11" fmla="*/ 959279 h 3242474"/>
              <a:gd name="connsiteX12" fmla="*/ 1049035 w 3203570"/>
              <a:gd name="connsiteY12" fmla="*/ 16828 h 3242474"/>
              <a:gd name="connsiteX0" fmla="*/ 1049035 w 3203570"/>
              <a:gd name="connsiteY0" fmla="*/ 16828 h 3242474"/>
              <a:gd name="connsiteX1" fmla="*/ 1447333 w 3203570"/>
              <a:gd name="connsiteY1" fmla="*/ 0 h 3242474"/>
              <a:gd name="connsiteX2" fmla="*/ 1666116 w 3203570"/>
              <a:gd name="connsiteY2" fmla="*/ 734886 h 3242474"/>
              <a:gd name="connsiteX3" fmla="*/ 2401001 w 3203570"/>
              <a:gd name="connsiteY3" fmla="*/ 560982 h 3242474"/>
              <a:gd name="connsiteX4" fmla="*/ 3203206 w 3203570"/>
              <a:gd name="connsiteY4" fmla="*/ 1834409 h 3242474"/>
              <a:gd name="connsiteX5" fmla="*/ 2300025 w 3203570"/>
              <a:gd name="connsiteY5" fmla="*/ 3046130 h 3242474"/>
              <a:gd name="connsiteX6" fmla="*/ 605860 w 3203570"/>
              <a:gd name="connsiteY6" fmla="*/ 2664663 h 3242474"/>
              <a:gd name="connsiteX7" fmla="*/ 381468 w 3203570"/>
              <a:gd name="connsiteY7" fmla="*/ 3242474 h 3242474"/>
              <a:gd name="connsiteX8" fmla="*/ 0 w 3203570"/>
              <a:gd name="connsiteY8" fmla="*/ 3236864 h 3242474"/>
              <a:gd name="connsiteX9" fmla="*/ 516103 w 3203570"/>
              <a:gd name="connsiteY9" fmla="*/ 2249538 h 3242474"/>
              <a:gd name="connsiteX10" fmla="*/ 1559529 w 3203570"/>
              <a:gd name="connsiteY10" fmla="*/ 1991485 h 3242474"/>
              <a:gd name="connsiteX11" fmla="*/ 1234160 w 3203570"/>
              <a:gd name="connsiteY11" fmla="*/ 959279 h 3242474"/>
              <a:gd name="connsiteX12" fmla="*/ 1049035 w 3203570"/>
              <a:gd name="connsiteY12" fmla="*/ 16828 h 3242474"/>
              <a:gd name="connsiteX0" fmla="*/ 1049035 w 3203570"/>
              <a:gd name="connsiteY0" fmla="*/ 16828 h 3242474"/>
              <a:gd name="connsiteX1" fmla="*/ 1447333 w 3203570"/>
              <a:gd name="connsiteY1" fmla="*/ 0 h 3242474"/>
              <a:gd name="connsiteX2" fmla="*/ 1666116 w 3203570"/>
              <a:gd name="connsiteY2" fmla="*/ 734886 h 3242474"/>
              <a:gd name="connsiteX3" fmla="*/ 2401001 w 3203570"/>
              <a:gd name="connsiteY3" fmla="*/ 560982 h 3242474"/>
              <a:gd name="connsiteX4" fmla="*/ 3203206 w 3203570"/>
              <a:gd name="connsiteY4" fmla="*/ 1834409 h 3242474"/>
              <a:gd name="connsiteX5" fmla="*/ 2300025 w 3203570"/>
              <a:gd name="connsiteY5" fmla="*/ 3046130 h 3242474"/>
              <a:gd name="connsiteX6" fmla="*/ 605860 w 3203570"/>
              <a:gd name="connsiteY6" fmla="*/ 2664663 h 3242474"/>
              <a:gd name="connsiteX7" fmla="*/ 381468 w 3203570"/>
              <a:gd name="connsiteY7" fmla="*/ 3242474 h 3242474"/>
              <a:gd name="connsiteX8" fmla="*/ 0 w 3203570"/>
              <a:gd name="connsiteY8" fmla="*/ 3236864 h 3242474"/>
              <a:gd name="connsiteX9" fmla="*/ 516103 w 3203570"/>
              <a:gd name="connsiteY9" fmla="*/ 2249538 h 3242474"/>
              <a:gd name="connsiteX10" fmla="*/ 1559529 w 3203570"/>
              <a:gd name="connsiteY10" fmla="*/ 1991485 h 3242474"/>
              <a:gd name="connsiteX11" fmla="*/ 1234160 w 3203570"/>
              <a:gd name="connsiteY11" fmla="*/ 959279 h 3242474"/>
              <a:gd name="connsiteX12" fmla="*/ 1049035 w 3203570"/>
              <a:gd name="connsiteY12" fmla="*/ 16828 h 3242474"/>
              <a:gd name="connsiteX0" fmla="*/ 1049035 w 3203570"/>
              <a:gd name="connsiteY0" fmla="*/ 16828 h 3242474"/>
              <a:gd name="connsiteX1" fmla="*/ 1447333 w 3203570"/>
              <a:gd name="connsiteY1" fmla="*/ 0 h 3242474"/>
              <a:gd name="connsiteX2" fmla="*/ 1666116 w 3203570"/>
              <a:gd name="connsiteY2" fmla="*/ 734886 h 3242474"/>
              <a:gd name="connsiteX3" fmla="*/ 2401001 w 3203570"/>
              <a:gd name="connsiteY3" fmla="*/ 560982 h 3242474"/>
              <a:gd name="connsiteX4" fmla="*/ 3203206 w 3203570"/>
              <a:gd name="connsiteY4" fmla="*/ 1834409 h 3242474"/>
              <a:gd name="connsiteX5" fmla="*/ 2300025 w 3203570"/>
              <a:gd name="connsiteY5" fmla="*/ 3046130 h 3242474"/>
              <a:gd name="connsiteX6" fmla="*/ 605860 w 3203570"/>
              <a:gd name="connsiteY6" fmla="*/ 2664663 h 3242474"/>
              <a:gd name="connsiteX7" fmla="*/ 381468 w 3203570"/>
              <a:gd name="connsiteY7" fmla="*/ 3242474 h 3242474"/>
              <a:gd name="connsiteX8" fmla="*/ 0 w 3203570"/>
              <a:gd name="connsiteY8" fmla="*/ 3236864 h 3242474"/>
              <a:gd name="connsiteX9" fmla="*/ 516103 w 3203570"/>
              <a:gd name="connsiteY9" fmla="*/ 2249538 h 3242474"/>
              <a:gd name="connsiteX10" fmla="*/ 1559529 w 3203570"/>
              <a:gd name="connsiteY10" fmla="*/ 1991485 h 3242474"/>
              <a:gd name="connsiteX11" fmla="*/ 1234160 w 3203570"/>
              <a:gd name="connsiteY11" fmla="*/ 959279 h 3242474"/>
              <a:gd name="connsiteX12" fmla="*/ 1049035 w 3203570"/>
              <a:gd name="connsiteY12" fmla="*/ 16828 h 3242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03570" h="3242474">
                <a:moveTo>
                  <a:pt x="1049035" y="16828"/>
                </a:moveTo>
                <a:lnTo>
                  <a:pt x="1447333" y="0"/>
                </a:lnTo>
                <a:cubicBezTo>
                  <a:pt x="1441724" y="284231"/>
                  <a:pt x="1413674" y="613340"/>
                  <a:pt x="1666116" y="734886"/>
                </a:cubicBezTo>
                <a:cubicBezTo>
                  <a:pt x="1888639" y="783504"/>
                  <a:pt x="1937256" y="473095"/>
                  <a:pt x="2401001" y="560982"/>
                </a:cubicBezTo>
                <a:cubicBezTo>
                  <a:pt x="2875965" y="635779"/>
                  <a:pt x="3216295" y="1035945"/>
                  <a:pt x="3203206" y="1834409"/>
                </a:cubicBezTo>
                <a:cubicBezTo>
                  <a:pt x="3175156" y="2587994"/>
                  <a:pt x="2844177" y="2814257"/>
                  <a:pt x="2300025" y="3046130"/>
                </a:cubicBezTo>
                <a:cubicBezTo>
                  <a:pt x="1406194" y="3347190"/>
                  <a:pt x="820903" y="2705801"/>
                  <a:pt x="605860" y="2664663"/>
                </a:cubicBezTo>
                <a:cubicBezTo>
                  <a:pt x="379598" y="2621655"/>
                  <a:pt x="355288" y="2954503"/>
                  <a:pt x="381468" y="3242474"/>
                </a:cubicBezTo>
                <a:lnTo>
                  <a:pt x="0" y="3236864"/>
                </a:lnTo>
                <a:cubicBezTo>
                  <a:pt x="9350" y="2823607"/>
                  <a:pt x="-31788" y="2191567"/>
                  <a:pt x="516103" y="2249538"/>
                </a:cubicBezTo>
                <a:cubicBezTo>
                  <a:pt x="918138" y="2305637"/>
                  <a:pt x="1303347" y="2423441"/>
                  <a:pt x="1559529" y="1991485"/>
                </a:cubicBezTo>
                <a:cubicBezTo>
                  <a:pt x="1720344" y="1686686"/>
                  <a:pt x="1701645" y="1337006"/>
                  <a:pt x="1234160" y="959279"/>
                </a:cubicBezTo>
                <a:cubicBezTo>
                  <a:pt x="1155622" y="891961"/>
                  <a:pt x="981717" y="516102"/>
                  <a:pt x="1049035" y="1682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57" name="Freeform 50">
            <a:extLst>
              <a:ext uri="{FF2B5EF4-FFF2-40B4-BE49-F238E27FC236}">
                <a16:creationId xmlns="" xmlns:a16="http://schemas.microsoft.com/office/drawing/2014/main" id="{605A5CD8-DE95-4E92-98B2-C8DFAA6AF85E}"/>
              </a:ext>
            </a:extLst>
          </p:cNvPr>
          <p:cNvSpPr>
            <a:spLocks noChangeAspect="1"/>
          </p:cNvSpPr>
          <p:nvPr/>
        </p:nvSpPr>
        <p:spPr>
          <a:xfrm>
            <a:off x="6115987" y="1451770"/>
            <a:ext cx="529812" cy="447396"/>
          </a:xfrm>
          <a:custGeom>
            <a:avLst/>
            <a:gdLst/>
            <a:ahLst/>
            <a:cxnLst/>
            <a:rect l="l" t="t" r="r" b="b"/>
            <a:pathLst>
              <a:path w="3213653" h="2719059">
                <a:moveTo>
                  <a:pt x="1378151" y="1333546"/>
                </a:moveTo>
                <a:cubicBezTo>
                  <a:pt x="1319627" y="1375402"/>
                  <a:pt x="1250513" y="1400241"/>
                  <a:pt x="1177640" y="1404742"/>
                </a:cubicBezTo>
                <a:cubicBezTo>
                  <a:pt x="1183273" y="1421668"/>
                  <a:pt x="1185388" y="1439329"/>
                  <a:pt x="1185029" y="1457608"/>
                </a:cubicBezTo>
                <a:lnTo>
                  <a:pt x="1182201" y="1517198"/>
                </a:lnTo>
                <a:cubicBezTo>
                  <a:pt x="1256472" y="1514781"/>
                  <a:pt x="1326341" y="1484168"/>
                  <a:pt x="1378151" y="1432005"/>
                </a:cubicBezTo>
                <a:close/>
                <a:moveTo>
                  <a:pt x="1765736" y="0"/>
                </a:moveTo>
                <a:cubicBezTo>
                  <a:pt x="1820598" y="0"/>
                  <a:pt x="1865072" y="44474"/>
                  <a:pt x="1865072" y="99336"/>
                </a:cubicBezTo>
                <a:lnTo>
                  <a:pt x="1865072" y="1145199"/>
                </a:lnTo>
                <a:cubicBezTo>
                  <a:pt x="1927584" y="1198906"/>
                  <a:pt x="2002197" y="1234373"/>
                  <a:pt x="2081262" y="1252128"/>
                </a:cubicBezTo>
                <a:cubicBezTo>
                  <a:pt x="2096727" y="1219747"/>
                  <a:pt x="2112543" y="1186289"/>
                  <a:pt x="2123992" y="1149920"/>
                </a:cubicBezTo>
                <a:cubicBezTo>
                  <a:pt x="1899600" y="1041464"/>
                  <a:pt x="1832282" y="585198"/>
                  <a:pt x="1933258" y="437473"/>
                </a:cubicBezTo>
                <a:cubicBezTo>
                  <a:pt x="2028156" y="327848"/>
                  <a:pt x="2131647" y="265468"/>
                  <a:pt x="2345195" y="261608"/>
                </a:cubicBezTo>
                <a:cubicBezTo>
                  <a:pt x="2375702" y="261056"/>
                  <a:pt x="2408455" y="261699"/>
                  <a:pt x="2443750" y="263569"/>
                </a:cubicBezTo>
                <a:cubicBezTo>
                  <a:pt x="2954244" y="291618"/>
                  <a:pt x="3189856" y="886259"/>
                  <a:pt x="3206686" y="1323824"/>
                </a:cubicBezTo>
                <a:cubicBezTo>
                  <a:pt x="3247823" y="2015701"/>
                  <a:pt x="3103839" y="2270013"/>
                  <a:pt x="2853267" y="2462617"/>
                </a:cubicBezTo>
                <a:cubicBezTo>
                  <a:pt x="2511068" y="2735627"/>
                  <a:pt x="2157650" y="2470097"/>
                  <a:pt x="2084722" y="2170906"/>
                </a:cubicBezTo>
                <a:cubicBezTo>
                  <a:pt x="2058544" y="2038140"/>
                  <a:pt x="2127730" y="1922204"/>
                  <a:pt x="2202528" y="1800658"/>
                </a:cubicBezTo>
                <a:lnTo>
                  <a:pt x="2143866" y="1730900"/>
                </a:lnTo>
                <a:cubicBezTo>
                  <a:pt x="2096151" y="1741682"/>
                  <a:pt x="2046910" y="1746675"/>
                  <a:pt x="1997032" y="1746402"/>
                </a:cubicBezTo>
                <a:lnTo>
                  <a:pt x="1887189" y="1736891"/>
                </a:lnTo>
                <a:lnTo>
                  <a:pt x="1887189" y="2619722"/>
                </a:lnTo>
                <a:cubicBezTo>
                  <a:pt x="1887189" y="2674584"/>
                  <a:pt x="1842715" y="2719058"/>
                  <a:pt x="1787853" y="2719058"/>
                </a:cubicBezTo>
                <a:cubicBezTo>
                  <a:pt x="1732991" y="2719058"/>
                  <a:pt x="1688517" y="2674584"/>
                  <a:pt x="1688517" y="2619722"/>
                </a:cubicBezTo>
                <a:lnTo>
                  <a:pt x="1688517" y="1730093"/>
                </a:lnTo>
                <a:cubicBezTo>
                  <a:pt x="1688517" y="1710960"/>
                  <a:pt x="1693926" y="1693091"/>
                  <a:pt x="1704798" y="1678857"/>
                </a:cubicBezTo>
                <a:cubicBezTo>
                  <a:pt x="1659024" y="1659660"/>
                  <a:pt x="1616387" y="1633873"/>
                  <a:pt x="1576823" y="1603655"/>
                </a:cubicBezTo>
                <a:lnTo>
                  <a:pt x="1576823" y="2619723"/>
                </a:lnTo>
                <a:cubicBezTo>
                  <a:pt x="1576823" y="2674585"/>
                  <a:pt x="1532349" y="2719059"/>
                  <a:pt x="1477487" y="2719059"/>
                </a:cubicBezTo>
                <a:cubicBezTo>
                  <a:pt x="1422625" y="2719059"/>
                  <a:pt x="1378151" y="2674585"/>
                  <a:pt x="1378151" y="2619723"/>
                </a:cubicBezTo>
                <a:lnTo>
                  <a:pt x="1378151" y="1615564"/>
                </a:lnTo>
                <a:cubicBezTo>
                  <a:pt x="1313743" y="1650180"/>
                  <a:pt x="1240907" y="1668612"/>
                  <a:pt x="1165758" y="1668570"/>
                </a:cubicBezTo>
                <a:lnTo>
                  <a:pt x="1143358" y="1665899"/>
                </a:lnTo>
                <a:cubicBezTo>
                  <a:pt x="1108602" y="1733381"/>
                  <a:pt x="1056017" y="1769960"/>
                  <a:pt x="1011125" y="1833465"/>
                </a:cubicBezTo>
                <a:cubicBezTo>
                  <a:pt x="1085923" y="1955011"/>
                  <a:pt x="1155109" y="2070947"/>
                  <a:pt x="1128931" y="2203713"/>
                </a:cubicBezTo>
                <a:cubicBezTo>
                  <a:pt x="1056003" y="2502904"/>
                  <a:pt x="702585" y="2768434"/>
                  <a:pt x="360386" y="2495424"/>
                </a:cubicBezTo>
                <a:cubicBezTo>
                  <a:pt x="109814" y="2302820"/>
                  <a:pt x="-34170" y="2048508"/>
                  <a:pt x="6967" y="1356631"/>
                </a:cubicBezTo>
                <a:cubicBezTo>
                  <a:pt x="23797" y="919066"/>
                  <a:pt x="259409" y="324425"/>
                  <a:pt x="769903" y="296376"/>
                </a:cubicBezTo>
                <a:cubicBezTo>
                  <a:pt x="805198" y="294506"/>
                  <a:pt x="837951" y="293863"/>
                  <a:pt x="868458" y="294415"/>
                </a:cubicBezTo>
                <a:cubicBezTo>
                  <a:pt x="1082006" y="298276"/>
                  <a:pt x="1185497" y="360655"/>
                  <a:pt x="1280395" y="470280"/>
                </a:cubicBezTo>
                <a:cubicBezTo>
                  <a:pt x="1381371" y="618005"/>
                  <a:pt x="1314053" y="1074271"/>
                  <a:pt x="1089661" y="1182727"/>
                </a:cubicBezTo>
                <a:cubicBezTo>
                  <a:pt x="1098183" y="1209798"/>
                  <a:pt x="1109125" y="1235256"/>
                  <a:pt x="1120578" y="1259840"/>
                </a:cubicBezTo>
                <a:cubicBezTo>
                  <a:pt x="1123656" y="1260899"/>
                  <a:pt x="1126770" y="1260948"/>
                  <a:pt x="1129891" y="1260950"/>
                </a:cubicBezTo>
                <a:cubicBezTo>
                  <a:pt x="1227949" y="1261006"/>
                  <a:pt x="1320161" y="1214330"/>
                  <a:pt x="1378151" y="1135267"/>
                </a:cubicBezTo>
                <a:lnTo>
                  <a:pt x="1378151" y="118395"/>
                </a:lnTo>
                <a:cubicBezTo>
                  <a:pt x="1378151" y="63533"/>
                  <a:pt x="1422625" y="19059"/>
                  <a:pt x="1477487" y="19059"/>
                </a:cubicBezTo>
                <a:cubicBezTo>
                  <a:pt x="1532349" y="19059"/>
                  <a:pt x="1576823" y="63533"/>
                  <a:pt x="1576823" y="118395"/>
                </a:cubicBezTo>
                <a:lnTo>
                  <a:pt x="1576823" y="1413063"/>
                </a:lnTo>
                <a:cubicBezTo>
                  <a:pt x="1680597" y="1536757"/>
                  <a:pt x="1834575" y="1607590"/>
                  <a:pt x="1997786" y="1608484"/>
                </a:cubicBezTo>
                <a:lnTo>
                  <a:pt x="2057480" y="1605248"/>
                </a:lnTo>
                <a:cubicBezTo>
                  <a:pt x="2038910" y="1561698"/>
                  <a:pt x="2027992" y="1505121"/>
                  <a:pt x="2028624" y="1424801"/>
                </a:cubicBezTo>
                <a:lnTo>
                  <a:pt x="2034537" y="1382501"/>
                </a:lnTo>
                <a:cubicBezTo>
                  <a:pt x="1972012" y="1367348"/>
                  <a:pt x="1912047" y="1342676"/>
                  <a:pt x="1856155" y="1310037"/>
                </a:cubicBezTo>
                <a:cubicBezTo>
                  <a:pt x="1840993" y="1344880"/>
                  <a:pt x="1806188" y="1369059"/>
                  <a:pt x="1765736" y="1369059"/>
                </a:cubicBezTo>
                <a:cubicBezTo>
                  <a:pt x="1710874" y="1369059"/>
                  <a:pt x="1666400" y="1324585"/>
                  <a:pt x="1666400" y="1269723"/>
                </a:cubicBezTo>
                <a:lnTo>
                  <a:pt x="1666400" y="99336"/>
                </a:lnTo>
                <a:cubicBezTo>
                  <a:pt x="1666400" y="44474"/>
                  <a:pt x="1710874" y="0"/>
                  <a:pt x="176573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58" name="Teardrop 9">
            <a:extLst>
              <a:ext uri="{FF2B5EF4-FFF2-40B4-BE49-F238E27FC236}">
                <a16:creationId xmlns="" xmlns:a16="http://schemas.microsoft.com/office/drawing/2014/main" id="{4408BA9B-C6A7-4C33-9FEA-0E214549F256}"/>
              </a:ext>
            </a:extLst>
          </p:cNvPr>
          <p:cNvSpPr>
            <a:spLocks noChangeAspect="1"/>
          </p:cNvSpPr>
          <p:nvPr/>
        </p:nvSpPr>
        <p:spPr>
          <a:xfrm rot="18900000">
            <a:off x="7840756" y="2475143"/>
            <a:ext cx="512877" cy="437727"/>
          </a:xfrm>
          <a:custGeom>
            <a:avLst/>
            <a:gdLst/>
            <a:ahLst/>
            <a:cxnLst/>
            <a:rect l="l" t="t" r="r" b="b"/>
            <a:pathLst>
              <a:path w="3552042" h="3031575">
                <a:moveTo>
                  <a:pt x="1499560" y="1284945"/>
                </a:moveTo>
                <a:lnTo>
                  <a:pt x="1272419" y="1057805"/>
                </a:lnTo>
                <a:lnTo>
                  <a:pt x="1054631" y="1275593"/>
                </a:lnTo>
                <a:lnTo>
                  <a:pt x="836843" y="1057805"/>
                </a:lnTo>
                <a:lnTo>
                  <a:pt x="609703" y="1284945"/>
                </a:lnTo>
                <a:lnTo>
                  <a:pt x="827491" y="1502733"/>
                </a:lnTo>
                <a:lnTo>
                  <a:pt x="609703" y="1720522"/>
                </a:lnTo>
                <a:lnTo>
                  <a:pt x="836843" y="1947662"/>
                </a:lnTo>
                <a:lnTo>
                  <a:pt x="1054631" y="1729874"/>
                </a:lnTo>
                <a:lnTo>
                  <a:pt x="1272419" y="1947662"/>
                </a:lnTo>
                <a:lnTo>
                  <a:pt x="1499560" y="1720522"/>
                </a:lnTo>
                <a:lnTo>
                  <a:pt x="1281771" y="1502733"/>
                </a:lnTo>
                <a:close/>
                <a:moveTo>
                  <a:pt x="3552042" y="1021270"/>
                </a:moveTo>
                <a:cubicBezTo>
                  <a:pt x="3346428" y="1488389"/>
                  <a:pt x="3240687" y="1885112"/>
                  <a:pt x="3146822" y="2229032"/>
                </a:cubicBezTo>
                <a:cubicBezTo>
                  <a:pt x="3047091" y="2666397"/>
                  <a:pt x="2787512" y="3031575"/>
                  <a:pt x="2344279" y="3031575"/>
                </a:cubicBezTo>
                <a:cubicBezTo>
                  <a:pt x="1991740" y="3031575"/>
                  <a:pt x="1692293" y="2804263"/>
                  <a:pt x="1587926" y="2487045"/>
                </a:cubicBezTo>
                <a:cubicBezTo>
                  <a:pt x="1859795" y="2308350"/>
                  <a:pt x="2033031" y="1980125"/>
                  <a:pt x="2117061" y="1611614"/>
                </a:cubicBezTo>
                <a:cubicBezTo>
                  <a:pt x="2127904" y="1571883"/>
                  <a:pt x="2138872" y="1531598"/>
                  <a:pt x="2150086" y="1490753"/>
                </a:cubicBezTo>
                <a:cubicBezTo>
                  <a:pt x="2212338" y="1465032"/>
                  <a:pt x="2277652" y="1444164"/>
                  <a:pt x="2344279" y="1426490"/>
                </a:cubicBezTo>
                <a:cubicBezTo>
                  <a:pt x="2764465" y="1315024"/>
                  <a:pt x="3073190" y="1226884"/>
                  <a:pt x="3552042" y="1021270"/>
                </a:cubicBezTo>
                <a:close/>
                <a:moveTo>
                  <a:pt x="2557365" y="0"/>
                </a:moveTo>
                <a:cubicBezTo>
                  <a:pt x="2295797" y="594236"/>
                  <a:pt x="2161281" y="1098917"/>
                  <a:pt x="2041873" y="1536428"/>
                </a:cubicBezTo>
                <a:cubicBezTo>
                  <a:pt x="1915003" y="2092812"/>
                  <a:pt x="1584785" y="2557364"/>
                  <a:pt x="1020937" y="2557364"/>
                </a:cubicBezTo>
                <a:cubicBezTo>
                  <a:pt x="457089" y="2557364"/>
                  <a:pt x="0" y="2100276"/>
                  <a:pt x="0" y="1536428"/>
                </a:cubicBezTo>
                <a:cubicBezTo>
                  <a:pt x="0" y="972580"/>
                  <a:pt x="475939" y="660066"/>
                  <a:pt x="1020937" y="515492"/>
                </a:cubicBezTo>
                <a:cubicBezTo>
                  <a:pt x="1555467" y="373694"/>
                  <a:pt x="1948204" y="261568"/>
                  <a:pt x="2557365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59" name="Freeform 97">
            <a:extLst>
              <a:ext uri="{FF2B5EF4-FFF2-40B4-BE49-F238E27FC236}">
                <a16:creationId xmlns="" xmlns:a16="http://schemas.microsoft.com/office/drawing/2014/main" id="{EC2CC9E2-613C-4C7C-AA96-FC8E238EAB9F}"/>
              </a:ext>
            </a:extLst>
          </p:cNvPr>
          <p:cNvSpPr>
            <a:spLocks noChangeAspect="1"/>
          </p:cNvSpPr>
          <p:nvPr/>
        </p:nvSpPr>
        <p:spPr>
          <a:xfrm>
            <a:off x="8560808" y="1444151"/>
            <a:ext cx="619107" cy="462636"/>
          </a:xfrm>
          <a:custGeom>
            <a:avLst/>
            <a:gdLst/>
            <a:ahLst/>
            <a:cxnLst/>
            <a:rect l="l" t="t" r="r" b="b"/>
            <a:pathLst>
              <a:path w="3246245" h="2425805">
                <a:moveTo>
                  <a:pt x="2545666" y="706851"/>
                </a:moveTo>
                <a:cubicBezTo>
                  <a:pt x="2704742" y="706851"/>
                  <a:pt x="2833698" y="835807"/>
                  <a:pt x="2833698" y="994883"/>
                </a:cubicBezTo>
                <a:cubicBezTo>
                  <a:pt x="2833698" y="1153959"/>
                  <a:pt x="2704742" y="1282915"/>
                  <a:pt x="2545666" y="1282915"/>
                </a:cubicBezTo>
                <a:cubicBezTo>
                  <a:pt x="2386590" y="1282915"/>
                  <a:pt x="2257634" y="1153959"/>
                  <a:pt x="2257634" y="994883"/>
                </a:cubicBezTo>
                <a:cubicBezTo>
                  <a:pt x="2257634" y="835807"/>
                  <a:pt x="2386590" y="706851"/>
                  <a:pt x="2545666" y="706851"/>
                </a:cubicBezTo>
                <a:close/>
                <a:moveTo>
                  <a:pt x="700580" y="706851"/>
                </a:moveTo>
                <a:cubicBezTo>
                  <a:pt x="859656" y="706851"/>
                  <a:pt x="988612" y="835807"/>
                  <a:pt x="988612" y="994883"/>
                </a:cubicBezTo>
                <a:cubicBezTo>
                  <a:pt x="988612" y="1153959"/>
                  <a:pt x="859656" y="1282915"/>
                  <a:pt x="700580" y="1282915"/>
                </a:cubicBezTo>
                <a:cubicBezTo>
                  <a:pt x="541504" y="1282915"/>
                  <a:pt x="412548" y="1153959"/>
                  <a:pt x="412548" y="994883"/>
                </a:cubicBezTo>
                <a:cubicBezTo>
                  <a:pt x="412548" y="835807"/>
                  <a:pt x="541504" y="706851"/>
                  <a:pt x="700580" y="706851"/>
                </a:cubicBezTo>
                <a:close/>
                <a:moveTo>
                  <a:pt x="1619971" y="0"/>
                </a:moveTo>
                <a:cubicBezTo>
                  <a:pt x="1621025" y="5"/>
                  <a:pt x="1622076" y="12"/>
                  <a:pt x="1623123" y="141"/>
                </a:cubicBezTo>
                <a:cubicBezTo>
                  <a:pt x="1624170" y="12"/>
                  <a:pt x="1625221" y="5"/>
                  <a:pt x="1626275" y="0"/>
                </a:cubicBezTo>
                <a:lnTo>
                  <a:pt x="1626274" y="282"/>
                </a:lnTo>
                <a:cubicBezTo>
                  <a:pt x="1966825" y="4283"/>
                  <a:pt x="1974816" y="220494"/>
                  <a:pt x="2177568" y="171426"/>
                </a:cubicBezTo>
                <a:cubicBezTo>
                  <a:pt x="2600959" y="50212"/>
                  <a:pt x="2963165" y="85364"/>
                  <a:pt x="3172404" y="310875"/>
                </a:cubicBezTo>
                <a:cubicBezTo>
                  <a:pt x="3300075" y="473051"/>
                  <a:pt x="3301971" y="794993"/>
                  <a:pt x="2851767" y="1164523"/>
                </a:cubicBezTo>
                <a:cubicBezTo>
                  <a:pt x="2918303" y="1029844"/>
                  <a:pt x="2927052" y="857771"/>
                  <a:pt x="2799829" y="746887"/>
                </a:cubicBezTo>
                <a:cubicBezTo>
                  <a:pt x="3115459" y="786295"/>
                  <a:pt x="3165949" y="533368"/>
                  <a:pt x="3049873" y="419809"/>
                </a:cubicBezTo>
                <a:cubicBezTo>
                  <a:pt x="2811516" y="207658"/>
                  <a:pt x="2338612" y="298041"/>
                  <a:pt x="2253222" y="493802"/>
                </a:cubicBezTo>
                <a:cubicBezTo>
                  <a:pt x="2139861" y="783555"/>
                  <a:pt x="2165869" y="1185485"/>
                  <a:pt x="2076302" y="1369861"/>
                </a:cubicBezTo>
                <a:cubicBezTo>
                  <a:pt x="1906668" y="1634081"/>
                  <a:pt x="1716639" y="1881305"/>
                  <a:pt x="1713569" y="2080938"/>
                </a:cubicBezTo>
                <a:cubicBezTo>
                  <a:pt x="1706472" y="2158984"/>
                  <a:pt x="1709123" y="2405980"/>
                  <a:pt x="1625847" y="2423204"/>
                </a:cubicBezTo>
                <a:cubicBezTo>
                  <a:pt x="1625847" y="2424071"/>
                  <a:pt x="1625843" y="2424938"/>
                  <a:pt x="1625839" y="2425805"/>
                </a:cubicBezTo>
                <a:lnTo>
                  <a:pt x="1623123" y="2424507"/>
                </a:lnTo>
                <a:lnTo>
                  <a:pt x="1620407" y="2425805"/>
                </a:lnTo>
                <a:cubicBezTo>
                  <a:pt x="1620403" y="2424938"/>
                  <a:pt x="1620399" y="2424071"/>
                  <a:pt x="1620399" y="2423204"/>
                </a:cubicBezTo>
                <a:cubicBezTo>
                  <a:pt x="1537123" y="2405980"/>
                  <a:pt x="1539774" y="2158984"/>
                  <a:pt x="1532677" y="2080938"/>
                </a:cubicBezTo>
                <a:cubicBezTo>
                  <a:pt x="1529607" y="1881305"/>
                  <a:pt x="1339578" y="1634081"/>
                  <a:pt x="1169944" y="1369861"/>
                </a:cubicBezTo>
                <a:cubicBezTo>
                  <a:pt x="1080377" y="1185485"/>
                  <a:pt x="1106385" y="783555"/>
                  <a:pt x="993024" y="493802"/>
                </a:cubicBezTo>
                <a:cubicBezTo>
                  <a:pt x="907634" y="298041"/>
                  <a:pt x="434730" y="207658"/>
                  <a:pt x="196373" y="419809"/>
                </a:cubicBezTo>
                <a:cubicBezTo>
                  <a:pt x="80297" y="533368"/>
                  <a:pt x="130787" y="786295"/>
                  <a:pt x="446417" y="746887"/>
                </a:cubicBezTo>
                <a:cubicBezTo>
                  <a:pt x="319194" y="857771"/>
                  <a:pt x="327943" y="1029844"/>
                  <a:pt x="394479" y="1164523"/>
                </a:cubicBezTo>
                <a:cubicBezTo>
                  <a:pt x="-55725" y="794993"/>
                  <a:pt x="-53829" y="473051"/>
                  <a:pt x="73842" y="310875"/>
                </a:cubicBezTo>
                <a:cubicBezTo>
                  <a:pt x="283081" y="85364"/>
                  <a:pt x="645287" y="50212"/>
                  <a:pt x="1068678" y="171426"/>
                </a:cubicBezTo>
                <a:cubicBezTo>
                  <a:pt x="1271430" y="220494"/>
                  <a:pt x="1279421" y="4283"/>
                  <a:pt x="1619972" y="2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60" name="Donut 22">
            <a:extLst>
              <a:ext uri="{FF2B5EF4-FFF2-40B4-BE49-F238E27FC236}">
                <a16:creationId xmlns="" xmlns:a16="http://schemas.microsoft.com/office/drawing/2014/main" id="{CE7A0D83-9523-4EB8-8677-1D7D4415C973}"/>
              </a:ext>
            </a:extLst>
          </p:cNvPr>
          <p:cNvSpPr>
            <a:spLocks noChangeAspect="1"/>
          </p:cNvSpPr>
          <p:nvPr/>
        </p:nvSpPr>
        <p:spPr>
          <a:xfrm>
            <a:off x="10277429" y="1539784"/>
            <a:ext cx="529812" cy="271370"/>
          </a:xfrm>
          <a:custGeom>
            <a:avLst/>
            <a:gdLst/>
            <a:ahLst/>
            <a:cxnLst/>
            <a:rect l="l" t="t" r="r" b="b"/>
            <a:pathLst>
              <a:path w="3372524" h="1727404">
                <a:moveTo>
                  <a:pt x="1758003" y="666958"/>
                </a:moveTo>
                <a:cubicBezTo>
                  <a:pt x="1703684" y="666958"/>
                  <a:pt x="1659649" y="710993"/>
                  <a:pt x="1659649" y="765312"/>
                </a:cubicBezTo>
                <a:cubicBezTo>
                  <a:pt x="1659649" y="819631"/>
                  <a:pt x="1703684" y="863666"/>
                  <a:pt x="1758003" y="863666"/>
                </a:cubicBezTo>
                <a:cubicBezTo>
                  <a:pt x="1812322" y="863666"/>
                  <a:pt x="1856357" y="819631"/>
                  <a:pt x="1856357" y="765312"/>
                </a:cubicBezTo>
                <a:cubicBezTo>
                  <a:pt x="1856357" y="710993"/>
                  <a:pt x="1812322" y="666958"/>
                  <a:pt x="1758003" y="666958"/>
                </a:cubicBezTo>
                <a:close/>
                <a:moveTo>
                  <a:pt x="1686261" y="586208"/>
                </a:moveTo>
                <a:cubicBezTo>
                  <a:pt x="1849880" y="586208"/>
                  <a:pt x="1982519" y="718847"/>
                  <a:pt x="1982519" y="882466"/>
                </a:cubicBezTo>
                <a:cubicBezTo>
                  <a:pt x="1982519" y="1046085"/>
                  <a:pt x="1849880" y="1178724"/>
                  <a:pt x="1686261" y="1178724"/>
                </a:cubicBezTo>
                <a:cubicBezTo>
                  <a:pt x="1522642" y="1178724"/>
                  <a:pt x="1390003" y="1046085"/>
                  <a:pt x="1390003" y="882466"/>
                </a:cubicBezTo>
                <a:cubicBezTo>
                  <a:pt x="1390003" y="718847"/>
                  <a:pt x="1522642" y="586208"/>
                  <a:pt x="1686261" y="586208"/>
                </a:cubicBezTo>
                <a:close/>
                <a:moveTo>
                  <a:pt x="1686262" y="448985"/>
                </a:moveTo>
                <a:cubicBezTo>
                  <a:pt x="1446857" y="448985"/>
                  <a:pt x="1252780" y="643062"/>
                  <a:pt x="1252780" y="882467"/>
                </a:cubicBezTo>
                <a:cubicBezTo>
                  <a:pt x="1252780" y="1121872"/>
                  <a:pt x="1446857" y="1315949"/>
                  <a:pt x="1686262" y="1315949"/>
                </a:cubicBezTo>
                <a:cubicBezTo>
                  <a:pt x="1925667" y="1315949"/>
                  <a:pt x="2119744" y="1121872"/>
                  <a:pt x="2119744" y="882467"/>
                </a:cubicBezTo>
                <a:cubicBezTo>
                  <a:pt x="2119744" y="643062"/>
                  <a:pt x="1925667" y="448985"/>
                  <a:pt x="1686262" y="448985"/>
                </a:cubicBezTo>
                <a:close/>
                <a:moveTo>
                  <a:pt x="1893261" y="271274"/>
                </a:moveTo>
                <a:cubicBezTo>
                  <a:pt x="2150128" y="355123"/>
                  <a:pt x="2334334" y="597283"/>
                  <a:pt x="2334334" y="882467"/>
                </a:cubicBezTo>
                <a:cubicBezTo>
                  <a:pt x="2334334" y="1103921"/>
                  <a:pt x="2223259" y="1299432"/>
                  <a:pt x="2053457" y="1415856"/>
                </a:cubicBezTo>
                <a:cubicBezTo>
                  <a:pt x="2494577" y="1286853"/>
                  <a:pt x="2931337" y="1005905"/>
                  <a:pt x="2940842" y="882353"/>
                </a:cubicBezTo>
                <a:lnTo>
                  <a:pt x="2946401" y="882364"/>
                </a:lnTo>
                <a:lnTo>
                  <a:pt x="2943679" y="877137"/>
                </a:lnTo>
                <a:lnTo>
                  <a:pt x="2946401" y="872130"/>
                </a:lnTo>
                <a:lnTo>
                  <a:pt x="2941077" y="872141"/>
                </a:lnTo>
                <a:cubicBezTo>
                  <a:pt x="2875996" y="732702"/>
                  <a:pt x="2369865" y="377972"/>
                  <a:pt x="1893261" y="271274"/>
                </a:cubicBezTo>
                <a:close/>
                <a:moveTo>
                  <a:pt x="1525754" y="256843"/>
                </a:moveTo>
                <a:cubicBezTo>
                  <a:pt x="984953" y="339274"/>
                  <a:pt x="426123" y="752145"/>
                  <a:pt x="426123" y="877021"/>
                </a:cubicBezTo>
                <a:lnTo>
                  <a:pt x="426123" y="877247"/>
                </a:lnTo>
                <a:cubicBezTo>
                  <a:pt x="439083" y="984175"/>
                  <a:pt x="877625" y="1311577"/>
                  <a:pt x="1355183" y="1436828"/>
                </a:cubicBezTo>
                <a:cubicBezTo>
                  <a:pt x="1164798" y="1325758"/>
                  <a:pt x="1038190" y="1118898"/>
                  <a:pt x="1038190" y="882467"/>
                </a:cubicBezTo>
                <a:cubicBezTo>
                  <a:pt x="1038190" y="580157"/>
                  <a:pt x="1245184" y="326193"/>
                  <a:pt x="1525754" y="256843"/>
                </a:cubicBezTo>
                <a:close/>
                <a:moveTo>
                  <a:pt x="1682713" y="0"/>
                </a:moveTo>
                <a:cubicBezTo>
                  <a:pt x="2385858" y="36225"/>
                  <a:pt x="3265322" y="653066"/>
                  <a:pt x="3365400" y="875412"/>
                </a:cubicBezTo>
                <a:lnTo>
                  <a:pt x="3372524" y="875397"/>
                </a:lnTo>
                <a:lnTo>
                  <a:pt x="3368881" y="882344"/>
                </a:lnTo>
                <a:lnTo>
                  <a:pt x="3372524" y="889597"/>
                </a:lnTo>
                <a:lnTo>
                  <a:pt x="3365086" y="889581"/>
                </a:lnTo>
                <a:cubicBezTo>
                  <a:pt x="3348713" y="1110249"/>
                  <a:pt x="2385134" y="1692746"/>
                  <a:pt x="1682713" y="1727404"/>
                </a:cubicBezTo>
                <a:cubicBezTo>
                  <a:pt x="901706" y="1708470"/>
                  <a:pt x="21301" y="1064732"/>
                  <a:pt x="0" y="882497"/>
                </a:cubicBezTo>
                <a:lnTo>
                  <a:pt x="0" y="882184"/>
                </a:lnTo>
                <a:cubicBezTo>
                  <a:pt x="0" y="691908"/>
                  <a:pt x="901706" y="19770"/>
                  <a:pt x="168271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61" name="Freeform 99">
            <a:extLst>
              <a:ext uri="{FF2B5EF4-FFF2-40B4-BE49-F238E27FC236}">
                <a16:creationId xmlns="" xmlns:a16="http://schemas.microsoft.com/office/drawing/2014/main" id="{6EFBEDF3-F563-421B-9E3D-7024636F370F}"/>
              </a:ext>
            </a:extLst>
          </p:cNvPr>
          <p:cNvSpPr>
            <a:spLocks noChangeAspect="1"/>
          </p:cNvSpPr>
          <p:nvPr/>
        </p:nvSpPr>
        <p:spPr>
          <a:xfrm>
            <a:off x="7902810" y="1432248"/>
            <a:ext cx="388767" cy="486441"/>
          </a:xfrm>
          <a:custGeom>
            <a:avLst/>
            <a:gdLst/>
            <a:ahLst/>
            <a:cxnLst/>
            <a:rect l="l" t="t" r="r" b="b"/>
            <a:pathLst>
              <a:path w="2427821" h="3249943">
                <a:moveTo>
                  <a:pt x="1783445" y="477276"/>
                </a:moveTo>
                <a:cubicBezTo>
                  <a:pt x="1867295" y="479049"/>
                  <a:pt x="1940306" y="495815"/>
                  <a:pt x="1995323" y="528655"/>
                </a:cubicBezTo>
                <a:cubicBezTo>
                  <a:pt x="2375187" y="892595"/>
                  <a:pt x="1478983" y="963108"/>
                  <a:pt x="1620010" y="1047270"/>
                </a:cubicBezTo>
                <a:cubicBezTo>
                  <a:pt x="1920260" y="1267909"/>
                  <a:pt x="2179568" y="1563610"/>
                  <a:pt x="2275102" y="1879783"/>
                </a:cubicBezTo>
                <a:cubicBezTo>
                  <a:pt x="2386559" y="2264195"/>
                  <a:pt x="2620845" y="2969329"/>
                  <a:pt x="2118153" y="3196792"/>
                </a:cubicBezTo>
                <a:cubicBezTo>
                  <a:pt x="862559" y="3474297"/>
                  <a:pt x="146052" y="2612212"/>
                  <a:pt x="9574" y="1838839"/>
                </a:cubicBezTo>
                <a:cubicBezTo>
                  <a:pt x="-38192" y="1613652"/>
                  <a:pt x="98284" y="1313401"/>
                  <a:pt x="296177" y="1170100"/>
                </a:cubicBezTo>
                <a:cubicBezTo>
                  <a:pt x="391711" y="1081390"/>
                  <a:pt x="330296" y="876673"/>
                  <a:pt x="323472" y="671956"/>
                </a:cubicBezTo>
                <a:cubicBezTo>
                  <a:pt x="296177" y="474063"/>
                  <a:pt x="760199" y="351234"/>
                  <a:pt x="664666" y="1211043"/>
                </a:cubicBezTo>
                <a:cubicBezTo>
                  <a:pt x="853176" y="743465"/>
                  <a:pt x="1420091" y="469595"/>
                  <a:pt x="1783445" y="477276"/>
                </a:cubicBezTo>
                <a:close/>
                <a:moveTo>
                  <a:pt x="1024970" y="33"/>
                </a:moveTo>
                <a:cubicBezTo>
                  <a:pt x="1115949" y="3590"/>
                  <a:pt x="1140206" y="286408"/>
                  <a:pt x="1176458" y="269348"/>
                </a:cubicBezTo>
                <a:cubicBezTo>
                  <a:pt x="1251521" y="278446"/>
                  <a:pt x="1265168" y="21414"/>
                  <a:pt x="1401646" y="44160"/>
                </a:cubicBezTo>
                <a:cubicBezTo>
                  <a:pt x="1469884" y="71456"/>
                  <a:pt x="1374351" y="221581"/>
                  <a:pt x="1360703" y="310292"/>
                </a:cubicBezTo>
                <a:lnTo>
                  <a:pt x="1517652" y="453593"/>
                </a:lnTo>
                <a:cubicBezTo>
                  <a:pt x="974016" y="540030"/>
                  <a:pt x="901229" y="790238"/>
                  <a:pt x="753379" y="951737"/>
                </a:cubicBezTo>
                <a:lnTo>
                  <a:pt x="705610" y="644662"/>
                </a:lnTo>
                <a:lnTo>
                  <a:pt x="787497" y="521832"/>
                </a:lnTo>
                <a:cubicBezTo>
                  <a:pt x="712435" y="433122"/>
                  <a:pt x="446303" y="364883"/>
                  <a:pt x="562310" y="255701"/>
                </a:cubicBezTo>
                <a:cubicBezTo>
                  <a:pt x="739730" y="98751"/>
                  <a:pt x="862560" y="337587"/>
                  <a:pt x="1012685" y="378530"/>
                </a:cubicBezTo>
                <a:cubicBezTo>
                  <a:pt x="1010410" y="253426"/>
                  <a:pt x="796596" y="101025"/>
                  <a:pt x="1005861" y="3217"/>
                </a:cubicBezTo>
                <a:cubicBezTo>
                  <a:pt x="1012543" y="800"/>
                  <a:pt x="1018905" y="-204"/>
                  <a:pt x="1024970" y="3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62" name="Oval 10">
            <a:extLst>
              <a:ext uri="{FF2B5EF4-FFF2-40B4-BE49-F238E27FC236}">
                <a16:creationId xmlns="" xmlns:a16="http://schemas.microsoft.com/office/drawing/2014/main" id="{8624E4A5-1602-4F93-B497-F8D7323B39B1}"/>
              </a:ext>
            </a:extLst>
          </p:cNvPr>
          <p:cNvSpPr/>
          <p:nvPr/>
        </p:nvSpPr>
        <p:spPr>
          <a:xfrm>
            <a:off x="9460302" y="1433265"/>
            <a:ext cx="486653" cy="484407"/>
          </a:xfrm>
          <a:custGeom>
            <a:avLst/>
            <a:gdLst/>
            <a:ahLst/>
            <a:cxnLst/>
            <a:rect l="l" t="t" r="r" b="b"/>
            <a:pathLst>
              <a:path w="3229769" h="3214867">
                <a:moveTo>
                  <a:pt x="388922" y="0"/>
                </a:moveTo>
                <a:cubicBezTo>
                  <a:pt x="481031" y="0"/>
                  <a:pt x="564991" y="34887"/>
                  <a:pt x="627459" y="93109"/>
                </a:cubicBezTo>
                <a:cubicBezTo>
                  <a:pt x="689927" y="34887"/>
                  <a:pt x="773888" y="0"/>
                  <a:pt x="865996" y="0"/>
                </a:cubicBezTo>
                <a:cubicBezTo>
                  <a:pt x="958105" y="0"/>
                  <a:pt x="1042065" y="34887"/>
                  <a:pt x="1104533" y="93109"/>
                </a:cubicBezTo>
                <a:cubicBezTo>
                  <a:pt x="1167001" y="34887"/>
                  <a:pt x="1250962" y="0"/>
                  <a:pt x="1343070" y="0"/>
                </a:cubicBezTo>
                <a:cubicBezTo>
                  <a:pt x="1435179" y="0"/>
                  <a:pt x="1519139" y="34887"/>
                  <a:pt x="1581607" y="93109"/>
                </a:cubicBezTo>
                <a:cubicBezTo>
                  <a:pt x="1644075" y="34887"/>
                  <a:pt x="1728036" y="0"/>
                  <a:pt x="1820144" y="0"/>
                </a:cubicBezTo>
                <a:cubicBezTo>
                  <a:pt x="1912253" y="0"/>
                  <a:pt x="1996213" y="34887"/>
                  <a:pt x="2058681" y="93109"/>
                </a:cubicBezTo>
                <a:cubicBezTo>
                  <a:pt x="2121149" y="34887"/>
                  <a:pt x="2205110" y="0"/>
                  <a:pt x="2297218" y="0"/>
                </a:cubicBezTo>
                <a:cubicBezTo>
                  <a:pt x="2389326" y="0"/>
                  <a:pt x="2473286" y="34887"/>
                  <a:pt x="2535755" y="93108"/>
                </a:cubicBezTo>
                <a:cubicBezTo>
                  <a:pt x="2598223" y="34887"/>
                  <a:pt x="2682183" y="0"/>
                  <a:pt x="2774291" y="0"/>
                </a:cubicBezTo>
                <a:cubicBezTo>
                  <a:pt x="2971429" y="0"/>
                  <a:pt x="3131241" y="159812"/>
                  <a:pt x="3131241" y="356950"/>
                </a:cubicBezTo>
                <a:cubicBezTo>
                  <a:pt x="3131241" y="414550"/>
                  <a:pt x="3117598" y="468963"/>
                  <a:pt x="3092026" y="516460"/>
                </a:cubicBezTo>
                <a:cubicBezTo>
                  <a:pt x="3176259" y="580602"/>
                  <a:pt x="3229769" y="682177"/>
                  <a:pt x="3229769" y="796250"/>
                </a:cubicBezTo>
                <a:cubicBezTo>
                  <a:pt x="3229769" y="902465"/>
                  <a:pt x="3183377" y="997845"/>
                  <a:pt x="3108820" y="1062184"/>
                </a:cubicBezTo>
                <a:cubicBezTo>
                  <a:pt x="3183377" y="1126523"/>
                  <a:pt x="3229769" y="1221903"/>
                  <a:pt x="3229769" y="1328118"/>
                </a:cubicBezTo>
                <a:cubicBezTo>
                  <a:pt x="3229769" y="1434333"/>
                  <a:pt x="3183377" y="1529713"/>
                  <a:pt x="3108820" y="1594052"/>
                </a:cubicBezTo>
                <a:cubicBezTo>
                  <a:pt x="3183377" y="1658391"/>
                  <a:pt x="3229769" y="1753771"/>
                  <a:pt x="3229769" y="1859986"/>
                </a:cubicBezTo>
                <a:cubicBezTo>
                  <a:pt x="3229769" y="2057124"/>
                  <a:pt x="3069957" y="2216936"/>
                  <a:pt x="2872819" y="2216936"/>
                </a:cubicBezTo>
                <a:lnTo>
                  <a:pt x="2849067" y="2214542"/>
                </a:lnTo>
                <a:cubicBezTo>
                  <a:pt x="2790894" y="2329236"/>
                  <a:pt x="2671548" y="2406987"/>
                  <a:pt x="2534043" y="2406987"/>
                </a:cubicBezTo>
                <a:cubicBezTo>
                  <a:pt x="2483158" y="2406987"/>
                  <a:pt x="2434760" y="2396340"/>
                  <a:pt x="2391120" y="2376775"/>
                </a:cubicBezTo>
                <a:cubicBezTo>
                  <a:pt x="2326908" y="2456876"/>
                  <a:pt x="2228003" y="2507238"/>
                  <a:pt x="2117336" y="2507238"/>
                </a:cubicBezTo>
                <a:lnTo>
                  <a:pt x="2081608" y="2503636"/>
                </a:lnTo>
                <a:cubicBezTo>
                  <a:pt x="2058765" y="2546355"/>
                  <a:pt x="2027330" y="2583686"/>
                  <a:pt x="1987704" y="2611019"/>
                </a:cubicBezTo>
                <a:cubicBezTo>
                  <a:pt x="2049806" y="2674751"/>
                  <a:pt x="2087711" y="2761907"/>
                  <a:pt x="2087711" y="2857917"/>
                </a:cubicBezTo>
                <a:cubicBezTo>
                  <a:pt x="2087711" y="3055055"/>
                  <a:pt x="1927899" y="3214867"/>
                  <a:pt x="1730761" y="3214867"/>
                </a:cubicBezTo>
                <a:cubicBezTo>
                  <a:pt x="1533623" y="3214867"/>
                  <a:pt x="1373811" y="3055055"/>
                  <a:pt x="1373811" y="2857917"/>
                </a:cubicBezTo>
                <a:cubicBezTo>
                  <a:pt x="1373811" y="2743560"/>
                  <a:pt x="1427588" y="2641764"/>
                  <a:pt x="1512161" y="2577627"/>
                </a:cubicBezTo>
                <a:cubicBezTo>
                  <a:pt x="1450743" y="2514125"/>
                  <a:pt x="1413385" y="2427536"/>
                  <a:pt x="1413385" y="2332221"/>
                </a:cubicBezTo>
                <a:cubicBezTo>
                  <a:pt x="1413385" y="2135083"/>
                  <a:pt x="1573197" y="1975271"/>
                  <a:pt x="1770335" y="1975271"/>
                </a:cubicBezTo>
                <a:lnTo>
                  <a:pt x="1806063" y="1978873"/>
                </a:lnTo>
                <a:cubicBezTo>
                  <a:pt x="1865384" y="1867935"/>
                  <a:pt x="1982649" y="1793338"/>
                  <a:pt x="2117336" y="1793338"/>
                </a:cubicBezTo>
                <a:cubicBezTo>
                  <a:pt x="2168221" y="1793338"/>
                  <a:pt x="2216619" y="1803986"/>
                  <a:pt x="2260259" y="1823550"/>
                </a:cubicBezTo>
                <a:cubicBezTo>
                  <a:pt x="2324471" y="1743450"/>
                  <a:pt x="2423376" y="1693087"/>
                  <a:pt x="2534043" y="1693087"/>
                </a:cubicBezTo>
                <a:lnTo>
                  <a:pt x="2557875" y="1695490"/>
                </a:lnTo>
                <a:cubicBezTo>
                  <a:pt x="2576891" y="1656391"/>
                  <a:pt x="2604151" y="1622242"/>
                  <a:pt x="2636819" y="1594052"/>
                </a:cubicBezTo>
                <a:cubicBezTo>
                  <a:pt x="2562261" y="1529713"/>
                  <a:pt x="2515869" y="1434333"/>
                  <a:pt x="2515869" y="1328118"/>
                </a:cubicBezTo>
                <a:cubicBezTo>
                  <a:pt x="2515869" y="1221903"/>
                  <a:pt x="2562261" y="1126523"/>
                  <a:pt x="2636819" y="1062184"/>
                </a:cubicBezTo>
                <a:cubicBezTo>
                  <a:pt x="2562261" y="997845"/>
                  <a:pt x="2515869" y="902465"/>
                  <a:pt x="2515869" y="796250"/>
                </a:cubicBezTo>
                <a:cubicBezTo>
                  <a:pt x="2515869" y="738650"/>
                  <a:pt x="2529512" y="684237"/>
                  <a:pt x="2555084" y="636740"/>
                </a:cubicBezTo>
                <a:lnTo>
                  <a:pt x="2537209" y="619592"/>
                </a:lnTo>
                <a:cubicBezTo>
                  <a:pt x="2474524" y="678496"/>
                  <a:pt x="2390006" y="713900"/>
                  <a:pt x="2297218" y="713900"/>
                </a:cubicBezTo>
                <a:cubicBezTo>
                  <a:pt x="2205110" y="713900"/>
                  <a:pt x="2121149" y="679013"/>
                  <a:pt x="2058681" y="620791"/>
                </a:cubicBezTo>
                <a:cubicBezTo>
                  <a:pt x="1996213" y="679013"/>
                  <a:pt x="1912253" y="713900"/>
                  <a:pt x="1820144" y="713900"/>
                </a:cubicBezTo>
                <a:cubicBezTo>
                  <a:pt x="1728036" y="713900"/>
                  <a:pt x="1644075" y="679013"/>
                  <a:pt x="1581607" y="620791"/>
                </a:cubicBezTo>
                <a:cubicBezTo>
                  <a:pt x="1519139" y="679013"/>
                  <a:pt x="1435179" y="713900"/>
                  <a:pt x="1343070" y="713900"/>
                </a:cubicBezTo>
                <a:cubicBezTo>
                  <a:pt x="1250962" y="713900"/>
                  <a:pt x="1167001" y="679013"/>
                  <a:pt x="1104533" y="620791"/>
                </a:cubicBezTo>
                <a:cubicBezTo>
                  <a:pt x="1042065" y="679013"/>
                  <a:pt x="958105" y="713900"/>
                  <a:pt x="865996" y="713900"/>
                </a:cubicBezTo>
                <a:cubicBezTo>
                  <a:pt x="773370" y="713900"/>
                  <a:pt x="688985" y="678620"/>
                  <a:pt x="626352" y="619878"/>
                </a:cubicBezTo>
                <a:cubicBezTo>
                  <a:pt x="623659" y="623930"/>
                  <a:pt x="620064" y="626957"/>
                  <a:pt x="616405" y="629911"/>
                </a:cubicBezTo>
                <a:cubicBezTo>
                  <a:pt x="686492" y="694366"/>
                  <a:pt x="729886" y="786957"/>
                  <a:pt x="729886" y="889683"/>
                </a:cubicBezTo>
                <a:cubicBezTo>
                  <a:pt x="729886" y="993972"/>
                  <a:pt x="685162" y="1087815"/>
                  <a:pt x="613058" y="1152216"/>
                </a:cubicBezTo>
                <a:cubicBezTo>
                  <a:pt x="675622" y="1216104"/>
                  <a:pt x="713900" y="1303645"/>
                  <a:pt x="713900" y="1400126"/>
                </a:cubicBezTo>
                <a:cubicBezTo>
                  <a:pt x="713900" y="1487795"/>
                  <a:pt x="682295" y="1568081"/>
                  <a:pt x="628622" y="1629172"/>
                </a:cubicBezTo>
                <a:cubicBezTo>
                  <a:pt x="691419" y="1693140"/>
                  <a:pt x="729886" y="1780874"/>
                  <a:pt x="729886" y="1877593"/>
                </a:cubicBezTo>
                <a:cubicBezTo>
                  <a:pt x="729886" y="2034043"/>
                  <a:pt x="629234" y="2166985"/>
                  <a:pt x="488639" y="2213706"/>
                </a:cubicBezTo>
                <a:lnTo>
                  <a:pt x="488639" y="2375547"/>
                </a:lnTo>
                <a:cubicBezTo>
                  <a:pt x="488639" y="2448277"/>
                  <a:pt x="429679" y="2507237"/>
                  <a:pt x="356949" y="2507237"/>
                </a:cubicBezTo>
                <a:cubicBezTo>
                  <a:pt x="284219" y="2507237"/>
                  <a:pt x="225259" y="2448277"/>
                  <a:pt x="225259" y="2375547"/>
                </a:cubicBezTo>
                <a:lnTo>
                  <a:pt x="225259" y="2201750"/>
                </a:lnTo>
                <a:cubicBezTo>
                  <a:pt x="101654" y="2146256"/>
                  <a:pt x="15986" y="2021929"/>
                  <a:pt x="15986" y="1877593"/>
                </a:cubicBezTo>
                <a:cubicBezTo>
                  <a:pt x="15986" y="1789924"/>
                  <a:pt x="47591" y="1709638"/>
                  <a:pt x="101264" y="1648547"/>
                </a:cubicBezTo>
                <a:cubicBezTo>
                  <a:pt x="38467" y="1584579"/>
                  <a:pt x="0" y="1496845"/>
                  <a:pt x="0" y="1400126"/>
                </a:cubicBezTo>
                <a:cubicBezTo>
                  <a:pt x="0" y="1295837"/>
                  <a:pt x="44724" y="1201994"/>
                  <a:pt x="116828" y="1137593"/>
                </a:cubicBezTo>
                <a:cubicBezTo>
                  <a:pt x="54264" y="1073704"/>
                  <a:pt x="15986" y="986164"/>
                  <a:pt x="15986" y="889683"/>
                </a:cubicBezTo>
                <a:cubicBezTo>
                  <a:pt x="15986" y="779482"/>
                  <a:pt x="65925" y="680945"/>
                  <a:pt x="145453" y="616722"/>
                </a:cubicBezTo>
                <a:cubicBezTo>
                  <a:pt x="75366" y="552267"/>
                  <a:pt x="31972" y="459676"/>
                  <a:pt x="31972" y="356950"/>
                </a:cubicBezTo>
                <a:cubicBezTo>
                  <a:pt x="31972" y="159812"/>
                  <a:pt x="191784" y="0"/>
                  <a:pt x="38892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63" name="Freeform 101">
            <a:extLst>
              <a:ext uri="{FF2B5EF4-FFF2-40B4-BE49-F238E27FC236}">
                <a16:creationId xmlns="" xmlns:a16="http://schemas.microsoft.com/office/drawing/2014/main" id="{398DE87D-E996-4168-8931-FBF1633FDCD5}"/>
              </a:ext>
            </a:extLst>
          </p:cNvPr>
          <p:cNvSpPr/>
          <p:nvPr/>
        </p:nvSpPr>
        <p:spPr>
          <a:xfrm>
            <a:off x="11180535" y="1485955"/>
            <a:ext cx="284691" cy="379029"/>
          </a:xfrm>
          <a:custGeom>
            <a:avLst/>
            <a:gdLst>
              <a:gd name="connsiteX0" fmla="*/ 143301 w 1910686"/>
              <a:gd name="connsiteY0" fmla="*/ 0 h 3268639"/>
              <a:gd name="connsiteX1" fmla="*/ 0 w 1910686"/>
              <a:gd name="connsiteY1" fmla="*/ 1705970 h 3268639"/>
              <a:gd name="connsiteX2" fmla="*/ 436728 w 1910686"/>
              <a:gd name="connsiteY2" fmla="*/ 3268639 h 3268639"/>
              <a:gd name="connsiteX3" fmla="*/ 928047 w 1910686"/>
              <a:gd name="connsiteY3" fmla="*/ 1944806 h 3268639"/>
              <a:gd name="connsiteX4" fmla="*/ 1364776 w 1910686"/>
              <a:gd name="connsiteY4" fmla="*/ 3268639 h 3268639"/>
              <a:gd name="connsiteX5" fmla="*/ 1910686 w 1910686"/>
              <a:gd name="connsiteY5" fmla="*/ 1726442 h 3268639"/>
              <a:gd name="connsiteX6" fmla="*/ 1603612 w 1910686"/>
              <a:gd name="connsiteY6" fmla="*/ 6824 h 3268639"/>
              <a:gd name="connsiteX7" fmla="*/ 1521725 w 1910686"/>
              <a:gd name="connsiteY7" fmla="*/ 20472 h 3268639"/>
              <a:gd name="connsiteX8" fmla="*/ 907576 w 1910686"/>
              <a:gd name="connsiteY8" fmla="*/ 163773 h 3268639"/>
              <a:gd name="connsiteX9" fmla="*/ 143301 w 1910686"/>
              <a:gd name="connsiteY9" fmla="*/ 0 h 3268639"/>
              <a:gd name="connsiteX0" fmla="*/ 143301 w 1910686"/>
              <a:gd name="connsiteY0" fmla="*/ 27296 h 3261815"/>
              <a:gd name="connsiteX1" fmla="*/ 0 w 1910686"/>
              <a:gd name="connsiteY1" fmla="*/ 1699146 h 3261815"/>
              <a:gd name="connsiteX2" fmla="*/ 436728 w 1910686"/>
              <a:gd name="connsiteY2" fmla="*/ 3261815 h 3261815"/>
              <a:gd name="connsiteX3" fmla="*/ 928047 w 1910686"/>
              <a:gd name="connsiteY3" fmla="*/ 1937982 h 3261815"/>
              <a:gd name="connsiteX4" fmla="*/ 1364776 w 1910686"/>
              <a:gd name="connsiteY4" fmla="*/ 3261815 h 3261815"/>
              <a:gd name="connsiteX5" fmla="*/ 1910686 w 1910686"/>
              <a:gd name="connsiteY5" fmla="*/ 1719618 h 3261815"/>
              <a:gd name="connsiteX6" fmla="*/ 1603612 w 1910686"/>
              <a:gd name="connsiteY6" fmla="*/ 0 h 3261815"/>
              <a:gd name="connsiteX7" fmla="*/ 1521725 w 1910686"/>
              <a:gd name="connsiteY7" fmla="*/ 13648 h 3261815"/>
              <a:gd name="connsiteX8" fmla="*/ 907576 w 1910686"/>
              <a:gd name="connsiteY8" fmla="*/ 156949 h 3261815"/>
              <a:gd name="connsiteX9" fmla="*/ 143301 w 1910686"/>
              <a:gd name="connsiteY9" fmla="*/ 27296 h 3261815"/>
              <a:gd name="connsiteX0" fmla="*/ 143301 w 1910686"/>
              <a:gd name="connsiteY0" fmla="*/ 27296 h 3261815"/>
              <a:gd name="connsiteX1" fmla="*/ 0 w 1910686"/>
              <a:gd name="connsiteY1" fmla="*/ 1699146 h 3261815"/>
              <a:gd name="connsiteX2" fmla="*/ 436728 w 1910686"/>
              <a:gd name="connsiteY2" fmla="*/ 3261815 h 3261815"/>
              <a:gd name="connsiteX3" fmla="*/ 928047 w 1910686"/>
              <a:gd name="connsiteY3" fmla="*/ 1937982 h 3261815"/>
              <a:gd name="connsiteX4" fmla="*/ 1364776 w 1910686"/>
              <a:gd name="connsiteY4" fmla="*/ 3261815 h 3261815"/>
              <a:gd name="connsiteX5" fmla="*/ 1910686 w 1910686"/>
              <a:gd name="connsiteY5" fmla="*/ 1719618 h 3261815"/>
              <a:gd name="connsiteX6" fmla="*/ 1603612 w 1910686"/>
              <a:gd name="connsiteY6" fmla="*/ 0 h 3261815"/>
              <a:gd name="connsiteX7" fmla="*/ 1521725 w 1910686"/>
              <a:gd name="connsiteY7" fmla="*/ 13648 h 3261815"/>
              <a:gd name="connsiteX8" fmla="*/ 907576 w 1910686"/>
              <a:gd name="connsiteY8" fmla="*/ 156949 h 3261815"/>
              <a:gd name="connsiteX9" fmla="*/ 143301 w 1910686"/>
              <a:gd name="connsiteY9" fmla="*/ 27296 h 3261815"/>
              <a:gd name="connsiteX0" fmla="*/ 326627 w 2094012"/>
              <a:gd name="connsiteY0" fmla="*/ 27296 h 3261815"/>
              <a:gd name="connsiteX1" fmla="*/ 183326 w 2094012"/>
              <a:gd name="connsiteY1" fmla="*/ 1699146 h 3261815"/>
              <a:gd name="connsiteX2" fmla="*/ 620054 w 2094012"/>
              <a:gd name="connsiteY2" fmla="*/ 3261815 h 3261815"/>
              <a:gd name="connsiteX3" fmla="*/ 1111373 w 2094012"/>
              <a:gd name="connsiteY3" fmla="*/ 1937982 h 3261815"/>
              <a:gd name="connsiteX4" fmla="*/ 1548102 w 2094012"/>
              <a:gd name="connsiteY4" fmla="*/ 3261815 h 3261815"/>
              <a:gd name="connsiteX5" fmla="*/ 2094012 w 2094012"/>
              <a:gd name="connsiteY5" fmla="*/ 1719618 h 3261815"/>
              <a:gd name="connsiteX6" fmla="*/ 1786938 w 2094012"/>
              <a:gd name="connsiteY6" fmla="*/ 0 h 3261815"/>
              <a:gd name="connsiteX7" fmla="*/ 1705051 w 2094012"/>
              <a:gd name="connsiteY7" fmla="*/ 13648 h 3261815"/>
              <a:gd name="connsiteX8" fmla="*/ 1090902 w 2094012"/>
              <a:gd name="connsiteY8" fmla="*/ 156949 h 3261815"/>
              <a:gd name="connsiteX9" fmla="*/ 326627 w 2094012"/>
              <a:gd name="connsiteY9" fmla="*/ 27296 h 3261815"/>
              <a:gd name="connsiteX0" fmla="*/ 402442 w 2169827"/>
              <a:gd name="connsiteY0" fmla="*/ 27296 h 3261815"/>
              <a:gd name="connsiteX1" fmla="*/ 259141 w 2169827"/>
              <a:gd name="connsiteY1" fmla="*/ 1699146 h 3261815"/>
              <a:gd name="connsiteX2" fmla="*/ 695869 w 2169827"/>
              <a:gd name="connsiteY2" fmla="*/ 3261815 h 3261815"/>
              <a:gd name="connsiteX3" fmla="*/ 1187188 w 2169827"/>
              <a:gd name="connsiteY3" fmla="*/ 1937982 h 3261815"/>
              <a:gd name="connsiteX4" fmla="*/ 1623917 w 2169827"/>
              <a:gd name="connsiteY4" fmla="*/ 3261815 h 3261815"/>
              <a:gd name="connsiteX5" fmla="*/ 2169827 w 2169827"/>
              <a:gd name="connsiteY5" fmla="*/ 1719618 h 3261815"/>
              <a:gd name="connsiteX6" fmla="*/ 1862753 w 2169827"/>
              <a:gd name="connsiteY6" fmla="*/ 0 h 3261815"/>
              <a:gd name="connsiteX7" fmla="*/ 1780866 w 2169827"/>
              <a:gd name="connsiteY7" fmla="*/ 13648 h 3261815"/>
              <a:gd name="connsiteX8" fmla="*/ 1166717 w 2169827"/>
              <a:gd name="connsiteY8" fmla="*/ 156949 h 3261815"/>
              <a:gd name="connsiteX9" fmla="*/ 402442 w 2169827"/>
              <a:gd name="connsiteY9" fmla="*/ 27296 h 3261815"/>
              <a:gd name="connsiteX0" fmla="*/ 402442 w 2169827"/>
              <a:gd name="connsiteY0" fmla="*/ 27296 h 3261815"/>
              <a:gd name="connsiteX1" fmla="*/ 259141 w 2169827"/>
              <a:gd name="connsiteY1" fmla="*/ 1699146 h 3261815"/>
              <a:gd name="connsiteX2" fmla="*/ 695869 w 2169827"/>
              <a:gd name="connsiteY2" fmla="*/ 3261815 h 3261815"/>
              <a:gd name="connsiteX3" fmla="*/ 1187188 w 2169827"/>
              <a:gd name="connsiteY3" fmla="*/ 1937982 h 3261815"/>
              <a:gd name="connsiteX4" fmla="*/ 1623917 w 2169827"/>
              <a:gd name="connsiteY4" fmla="*/ 3261815 h 3261815"/>
              <a:gd name="connsiteX5" fmla="*/ 2169827 w 2169827"/>
              <a:gd name="connsiteY5" fmla="*/ 1719618 h 3261815"/>
              <a:gd name="connsiteX6" fmla="*/ 1862753 w 2169827"/>
              <a:gd name="connsiteY6" fmla="*/ 0 h 3261815"/>
              <a:gd name="connsiteX7" fmla="*/ 1780866 w 2169827"/>
              <a:gd name="connsiteY7" fmla="*/ 13648 h 3261815"/>
              <a:gd name="connsiteX8" fmla="*/ 1166717 w 2169827"/>
              <a:gd name="connsiteY8" fmla="*/ 156949 h 3261815"/>
              <a:gd name="connsiteX9" fmla="*/ 402442 w 2169827"/>
              <a:gd name="connsiteY9" fmla="*/ 27296 h 3261815"/>
              <a:gd name="connsiteX0" fmla="*/ 377501 w 2144886"/>
              <a:gd name="connsiteY0" fmla="*/ 27296 h 3261815"/>
              <a:gd name="connsiteX1" fmla="*/ 295615 w 2144886"/>
              <a:gd name="connsiteY1" fmla="*/ 1774209 h 3261815"/>
              <a:gd name="connsiteX2" fmla="*/ 670928 w 2144886"/>
              <a:gd name="connsiteY2" fmla="*/ 3261815 h 3261815"/>
              <a:gd name="connsiteX3" fmla="*/ 1162247 w 2144886"/>
              <a:gd name="connsiteY3" fmla="*/ 1937982 h 3261815"/>
              <a:gd name="connsiteX4" fmla="*/ 1598976 w 2144886"/>
              <a:gd name="connsiteY4" fmla="*/ 3261815 h 3261815"/>
              <a:gd name="connsiteX5" fmla="*/ 2144886 w 2144886"/>
              <a:gd name="connsiteY5" fmla="*/ 1719618 h 3261815"/>
              <a:gd name="connsiteX6" fmla="*/ 1837812 w 2144886"/>
              <a:gd name="connsiteY6" fmla="*/ 0 h 3261815"/>
              <a:gd name="connsiteX7" fmla="*/ 1755925 w 2144886"/>
              <a:gd name="connsiteY7" fmla="*/ 13648 h 3261815"/>
              <a:gd name="connsiteX8" fmla="*/ 1141776 w 2144886"/>
              <a:gd name="connsiteY8" fmla="*/ 156949 h 3261815"/>
              <a:gd name="connsiteX9" fmla="*/ 377501 w 2144886"/>
              <a:gd name="connsiteY9" fmla="*/ 27296 h 3261815"/>
              <a:gd name="connsiteX0" fmla="*/ 408239 w 2175624"/>
              <a:gd name="connsiteY0" fmla="*/ 27296 h 3261815"/>
              <a:gd name="connsiteX1" fmla="*/ 326353 w 2175624"/>
              <a:gd name="connsiteY1" fmla="*/ 1774209 h 3261815"/>
              <a:gd name="connsiteX2" fmla="*/ 701666 w 2175624"/>
              <a:gd name="connsiteY2" fmla="*/ 3261815 h 3261815"/>
              <a:gd name="connsiteX3" fmla="*/ 1192985 w 2175624"/>
              <a:gd name="connsiteY3" fmla="*/ 1937982 h 3261815"/>
              <a:gd name="connsiteX4" fmla="*/ 1629714 w 2175624"/>
              <a:gd name="connsiteY4" fmla="*/ 3261815 h 3261815"/>
              <a:gd name="connsiteX5" fmla="*/ 2175624 w 2175624"/>
              <a:gd name="connsiteY5" fmla="*/ 1719618 h 3261815"/>
              <a:gd name="connsiteX6" fmla="*/ 1868550 w 2175624"/>
              <a:gd name="connsiteY6" fmla="*/ 0 h 3261815"/>
              <a:gd name="connsiteX7" fmla="*/ 1786663 w 2175624"/>
              <a:gd name="connsiteY7" fmla="*/ 13648 h 3261815"/>
              <a:gd name="connsiteX8" fmla="*/ 1172514 w 2175624"/>
              <a:gd name="connsiteY8" fmla="*/ 156949 h 3261815"/>
              <a:gd name="connsiteX9" fmla="*/ 408239 w 2175624"/>
              <a:gd name="connsiteY9" fmla="*/ 27296 h 3261815"/>
              <a:gd name="connsiteX0" fmla="*/ 408239 w 2175624"/>
              <a:gd name="connsiteY0" fmla="*/ 27296 h 3261815"/>
              <a:gd name="connsiteX1" fmla="*/ 326353 w 2175624"/>
              <a:gd name="connsiteY1" fmla="*/ 1774209 h 3261815"/>
              <a:gd name="connsiteX2" fmla="*/ 701666 w 2175624"/>
              <a:gd name="connsiteY2" fmla="*/ 3261815 h 3261815"/>
              <a:gd name="connsiteX3" fmla="*/ 1192985 w 2175624"/>
              <a:gd name="connsiteY3" fmla="*/ 1937982 h 3261815"/>
              <a:gd name="connsiteX4" fmla="*/ 1629714 w 2175624"/>
              <a:gd name="connsiteY4" fmla="*/ 3261815 h 3261815"/>
              <a:gd name="connsiteX5" fmla="*/ 2175624 w 2175624"/>
              <a:gd name="connsiteY5" fmla="*/ 1719618 h 3261815"/>
              <a:gd name="connsiteX6" fmla="*/ 1868550 w 2175624"/>
              <a:gd name="connsiteY6" fmla="*/ 0 h 3261815"/>
              <a:gd name="connsiteX7" fmla="*/ 1786663 w 2175624"/>
              <a:gd name="connsiteY7" fmla="*/ 13648 h 3261815"/>
              <a:gd name="connsiteX8" fmla="*/ 1172514 w 2175624"/>
              <a:gd name="connsiteY8" fmla="*/ 156949 h 3261815"/>
              <a:gd name="connsiteX9" fmla="*/ 408239 w 2175624"/>
              <a:gd name="connsiteY9" fmla="*/ 27296 h 3261815"/>
              <a:gd name="connsiteX0" fmla="*/ 408239 w 2175624"/>
              <a:gd name="connsiteY0" fmla="*/ 27296 h 3261815"/>
              <a:gd name="connsiteX1" fmla="*/ 326353 w 2175624"/>
              <a:gd name="connsiteY1" fmla="*/ 1774209 h 3261815"/>
              <a:gd name="connsiteX2" fmla="*/ 701666 w 2175624"/>
              <a:gd name="connsiteY2" fmla="*/ 3261815 h 3261815"/>
              <a:gd name="connsiteX3" fmla="*/ 1192985 w 2175624"/>
              <a:gd name="connsiteY3" fmla="*/ 1937982 h 3261815"/>
              <a:gd name="connsiteX4" fmla="*/ 1629714 w 2175624"/>
              <a:gd name="connsiteY4" fmla="*/ 3261815 h 3261815"/>
              <a:gd name="connsiteX5" fmla="*/ 2175624 w 2175624"/>
              <a:gd name="connsiteY5" fmla="*/ 1719618 h 3261815"/>
              <a:gd name="connsiteX6" fmla="*/ 1868550 w 2175624"/>
              <a:gd name="connsiteY6" fmla="*/ 0 h 3261815"/>
              <a:gd name="connsiteX7" fmla="*/ 1786663 w 2175624"/>
              <a:gd name="connsiteY7" fmla="*/ 13648 h 3261815"/>
              <a:gd name="connsiteX8" fmla="*/ 1172514 w 2175624"/>
              <a:gd name="connsiteY8" fmla="*/ 156949 h 3261815"/>
              <a:gd name="connsiteX9" fmla="*/ 408239 w 2175624"/>
              <a:gd name="connsiteY9" fmla="*/ 27296 h 3261815"/>
              <a:gd name="connsiteX0" fmla="*/ 408239 w 2175624"/>
              <a:gd name="connsiteY0" fmla="*/ 27296 h 3261815"/>
              <a:gd name="connsiteX1" fmla="*/ 326353 w 2175624"/>
              <a:gd name="connsiteY1" fmla="*/ 1774209 h 3261815"/>
              <a:gd name="connsiteX2" fmla="*/ 701666 w 2175624"/>
              <a:gd name="connsiteY2" fmla="*/ 3261815 h 3261815"/>
              <a:gd name="connsiteX3" fmla="*/ 1192985 w 2175624"/>
              <a:gd name="connsiteY3" fmla="*/ 1937982 h 3261815"/>
              <a:gd name="connsiteX4" fmla="*/ 1629714 w 2175624"/>
              <a:gd name="connsiteY4" fmla="*/ 3261815 h 3261815"/>
              <a:gd name="connsiteX5" fmla="*/ 2175624 w 2175624"/>
              <a:gd name="connsiteY5" fmla="*/ 1719618 h 3261815"/>
              <a:gd name="connsiteX6" fmla="*/ 1868550 w 2175624"/>
              <a:gd name="connsiteY6" fmla="*/ 0 h 3261815"/>
              <a:gd name="connsiteX7" fmla="*/ 1786663 w 2175624"/>
              <a:gd name="connsiteY7" fmla="*/ 13648 h 3261815"/>
              <a:gd name="connsiteX8" fmla="*/ 1172514 w 2175624"/>
              <a:gd name="connsiteY8" fmla="*/ 156949 h 3261815"/>
              <a:gd name="connsiteX9" fmla="*/ 408239 w 2175624"/>
              <a:gd name="connsiteY9" fmla="*/ 27296 h 3261815"/>
              <a:gd name="connsiteX0" fmla="*/ 411154 w 2178539"/>
              <a:gd name="connsiteY0" fmla="*/ 27296 h 3261815"/>
              <a:gd name="connsiteX1" fmla="*/ 322444 w 2178539"/>
              <a:gd name="connsiteY1" fmla="*/ 1801504 h 3261815"/>
              <a:gd name="connsiteX2" fmla="*/ 704581 w 2178539"/>
              <a:gd name="connsiteY2" fmla="*/ 3261815 h 3261815"/>
              <a:gd name="connsiteX3" fmla="*/ 1195900 w 2178539"/>
              <a:gd name="connsiteY3" fmla="*/ 1937982 h 3261815"/>
              <a:gd name="connsiteX4" fmla="*/ 1632629 w 2178539"/>
              <a:gd name="connsiteY4" fmla="*/ 3261815 h 3261815"/>
              <a:gd name="connsiteX5" fmla="*/ 2178539 w 2178539"/>
              <a:gd name="connsiteY5" fmla="*/ 1719618 h 3261815"/>
              <a:gd name="connsiteX6" fmla="*/ 1871465 w 2178539"/>
              <a:gd name="connsiteY6" fmla="*/ 0 h 3261815"/>
              <a:gd name="connsiteX7" fmla="*/ 1789578 w 2178539"/>
              <a:gd name="connsiteY7" fmla="*/ 13648 h 3261815"/>
              <a:gd name="connsiteX8" fmla="*/ 1175429 w 2178539"/>
              <a:gd name="connsiteY8" fmla="*/ 156949 h 3261815"/>
              <a:gd name="connsiteX9" fmla="*/ 411154 w 2178539"/>
              <a:gd name="connsiteY9" fmla="*/ 27296 h 3261815"/>
              <a:gd name="connsiteX0" fmla="*/ 411154 w 2178539"/>
              <a:gd name="connsiteY0" fmla="*/ 27296 h 3261815"/>
              <a:gd name="connsiteX1" fmla="*/ 322444 w 2178539"/>
              <a:gd name="connsiteY1" fmla="*/ 1801504 h 3261815"/>
              <a:gd name="connsiteX2" fmla="*/ 704581 w 2178539"/>
              <a:gd name="connsiteY2" fmla="*/ 3261815 h 3261815"/>
              <a:gd name="connsiteX3" fmla="*/ 1195900 w 2178539"/>
              <a:gd name="connsiteY3" fmla="*/ 1937982 h 3261815"/>
              <a:gd name="connsiteX4" fmla="*/ 1632629 w 2178539"/>
              <a:gd name="connsiteY4" fmla="*/ 3261815 h 3261815"/>
              <a:gd name="connsiteX5" fmla="*/ 2178539 w 2178539"/>
              <a:gd name="connsiteY5" fmla="*/ 1719618 h 3261815"/>
              <a:gd name="connsiteX6" fmla="*/ 1871465 w 2178539"/>
              <a:gd name="connsiteY6" fmla="*/ 0 h 3261815"/>
              <a:gd name="connsiteX7" fmla="*/ 1789578 w 2178539"/>
              <a:gd name="connsiteY7" fmla="*/ 13648 h 3261815"/>
              <a:gd name="connsiteX8" fmla="*/ 1175429 w 2178539"/>
              <a:gd name="connsiteY8" fmla="*/ 156949 h 3261815"/>
              <a:gd name="connsiteX9" fmla="*/ 411154 w 2178539"/>
              <a:gd name="connsiteY9" fmla="*/ 27296 h 3261815"/>
              <a:gd name="connsiteX0" fmla="*/ 411154 w 2178539"/>
              <a:gd name="connsiteY0" fmla="*/ 27296 h 3261815"/>
              <a:gd name="connsiteX1" fmla="*/ 322444 w 2178539"/>
              <a:gd name="connsiteY1" fmla="*/ 1801504 h 3261815"/>
              <a:gd name="connsiteX2" fmla="*/ 704581 w 2178539"/>
              <a:gd name="connsiteY2" fmla="*/ 3261815 h 3261815"/>
              <a:gd name="connsiteX3" fmla="*/ 1195900 w 2178539"/>
              <a:gd name="connsiteY3" fmla="*/ 1937982 h 3261815"/>
              <a:gd name="connsiteX4" fmla="*/ 1632629 w 2178539"/>
              <a:gd name="connsiteY4" fmla="*/ 3261815 h 3261815"/>
              <a:gd name="connsiteX5" fmla="*/ 2178539 w 2178539"/>
              <a:gd name="connsiteY5" fmla="*/ 1719618 h 3261815"/>
              <a:gd name="connsiteX6" fmla="*/ 1871465 w 2178539"/>
              <a:gd name="connsiteY6" fmla="*/ 0 h 3261815"/>
              <a:gd name="connsiteX7" fmla="*/ 1789578 w 2178539"/>
              <a:gd name="connsiteY7" fmla="*/ 13648 h 3261815"/>
              <a:gd name="connsiteX8" fmla="*/ 1175429 w 2178539"/>
              <a:gd name="connsiteY8" fmla="*/ 156949 h 3261815"/>
              <a:gd name="connsiteX9" fmla="*/ 411154 w 2178539"/>
              <a:gd name="connsiteY9" fmla="*/ 27296 h 3261815"/>
              <a:gd name="connsiteX0" fmla="*/ 411154 w 2178539"/>
              <a:gd name="connsiteY0" fmla="*/ 27296 h 3261815"/>
              <a:gd name="connsiteX1" fmla="*/ 322444 w 2178539"/>
              <a:gd name="connsiteY1" fmla="*/ 1801504 h 3261815"/>
              <a:gd name="connsiteX2" fmla="*/ 704581 w 2178539"/>
              <a:gd name="connsiteY2" fmla="*/ 3261815 h 3261815"/>
              <a:gd name="connsiteX3" fmla="*/ 1195900 w 2178539"/>
              <a:gd name="connsiteY3" fmla="*/ 1937982 h 3261815"/>
              <a:gd name="connsiteX4" fmla="*/ 1632629 w 2178539"/>
              <a:gd name="connsiteY4" fmla="*/ 3261815 h 3261815"/>
              <a:gd name="connsiteX5" fmla="*/ 2178539 w 2178539"/>
              <a:gd name="connsiteY5" fmla="*/ 1719618 h 3261815"/>
              <a:gd name="connsiteX6" fmla="*/ 1871465 w 2178539"/>
              <a:gd name="connsiteY6" fmla="*/ 0 h 3261815"/>
              <a:gd name="connsiteX7" fmla="*/ 1789578 w 2178539"/>
              <a:gd name="connsiteY7" fmla="*/ 13648 h 3261815"/>
              <a:gd name="connsiteX8" fmla="*/ 1175429 w 2178539"/>
              <a:gd name="connsiteY8" fmla="*/ 156949 h 3261815"/>
              <a:gd name="connsiteX9" fmla="*/ 411154 w 2178539"/>
              <a:gd name="connsiteY9" fmla="*/ 27296 h 3261815"/>
              <a:gd name="connsiteX0" fmla="*/ 411154 w 2178539"/>
              <a:gd name="connsiteY0" fmla="*/ 27296 h 3261815"/>
              <a:gd name="connsiteX1" fmla="*/ 322444 w 2178539"/>
              <a:gd name="connsiteY1" fmla="*/ 1801504 h 3261815"/>
              <a:gd name="connsiteX2" fmla="*/ 704581 w 2178539"/>
              <a:gd name="connsiteY2" fmla="*/ 3261815 h 3261815"/>
              <a:gd name="connsiteX3" fmla="*/ 1195900 w 2178539"/>
              <a:gd name="connsiteY3" fmla="*/ 1937982 h 3261815"/>
              <a:gd name="connsiteX4" fmla="*/ 1632629 w 2178539"/>
              <a:gd name="connsiteY4" fmla="*/ 3261815 h 3261815"/>
              <a:gd name="connsiteX5" fmla="*/ 2178539 w 2178539"/>
              <a:gd name="connsiteY5" fmla="*/ 1719618 h 3261815"/>
              <a:gd name="connsiteX6" fmla="*/ 1871465 w 2178539"/>
              <a:gd name="connsiteY6" fmla="*/ 0 h 3261815"/>
              <a:gd name="connsiteX7" fmla="*/ 1789578 w 2178539"/>
              <a:gd name="connsiteY7" fmla="*/ 13648 h 3261815"/>
              <a:gd name="connsiteX8" fmla="*/ 1175429 w 2178539"/>
              <a:gd name="connsiteY8" fmla="*/ 156949 h 3261815"/>
              <a:gd name="connsiteX9" fmla="*/ 411154 w 2178539"/>
              <a:gd name="connsiteY9" fmla="*/ 27296 h 3261815"/>
              <a:gd name="connsiteX0" fmla="*/ 411154 w 2178539"/>
              <a:gd name="connsiteY0" fmla="*/ 27296 h 3261815"/>
              <a:gd name="connsiteX1" fmla="*/ 322444 w 2178539"/>
              <a:gd name="connsiteY1" fmla="*/ 1801504 h 3261815"/>
              <a:gd name="connsiteX2" fmla="*/ 704581 w 2178539"/>
              <a:gd name="connsiteY2" fmla="*/ 3261815 h 3261815"/>
              <a:gd name="connsiteX3" fmla="*/ 1195900 w 2178539"/>
              <a:gd name="connsiteY3" fmla="*/ 1937982 h 3261815"/>
              <a:gd name="connsiteX4" fmla="*/ 1632629 w 2178539"/>
              <a:gd name="connsiteY4" fmla="*/ 3261815 h 3261815"/>
              <a:gd name="connsiteX5" fmla="*/ 2178539 w 2178539"/>
              <a:gd name="connsiteY5" fmla="*/ 1719618 h 3261815"/>
              <a:gd name="connsiteX6" fmla="*/ 1871465 w 2178539"/>
              <a:gd name="connsiteY6" fmla="*/ 0 h 3261815"/>
              <a:gd name="connsiteX7" fmla="*/ 1789578 w 2178539"/>
              <a:gd name="connsiteY7" fmla="*/ 13648 h 3261815"/>
              <a:gd name="connsiteX8" fmla="*/ 1175429 w 2178539"/>
              <a:gd name="connsiteY8" fmla="*/ 156949 h 3261815"/>
              <a:gd name="connsiteX9" fmla="*/ 411154 w 2178539"/>
              <a:gd name="connsiteY9" fmla="*/ 27296 h 3261815"/>
              <a:gd name="connsiteX0" fmla="*/ 411154 w 2178539"/>
              <a:gd name="connsiteY0" fmla="*/ 27296 h 3261815"/>
              <a:gd name="connsiteX1" fmla="*/ 322444 w 2178539"/>
              <a:gd name="connsiteY1" fmla="*/ 1801504 h 3261815"/>
              <a:gd name="connsiteX2" fmla="*/ 704581 w 2178539"/>
              <a:gd name="connsiteY2" fmla="*/ 3261815 h 3261815"/>
              <a:gd name="connsiteX3" fmla="*/ 1216372 w 2178539"/>
              <a:gd name="connsiteY3" fmla="*/ 1951629 h 3261815"/>
              <a:gd name="connsiteX4" fmla="*/ 1632629 w 2178539"/>
              <a:gd name="connsiteY4" fmla="*/ 3261815 h 3261815"/>
              <a:gd name="connsiteX5" fmla="*/ 2178539 w 2178539"/>
              <a:gd name="connsiteY5" fmla="*/ 1719618 h 3261815"/>
              <a:gd name="connsiteX6" fmla="*/ 1871465 w 2178539"/>
              <a:gd name="connsiteY6" fmla="*/ 0 h 3261815"/>
              <a:gd name="connsiteX7" fmla="*/ 1789578 w 2178539"/>
              <a:gd name="connsiteY7" fmla="*/ 13648 h 3261815"/>
              <a:gd name="connsiteX8" fmla="*/ 1175429 w 2178539"/>
              <a:gd name="connsiteY8" fmla="*/ 156949 h 3261815"/>
              <a:gd name="connsiteX9" fmla="*/ 411154 w 2178539"/>
              <a:gd name="connsiteY9" fmla="*/ 27296 h 3261815"/>
              <a:gd name="connsiteX0" fmla="*/ 411154 w 2178539"/>
              <a:gd name="connsiteY0" fmla="*/ 27296 h 3261815"/>
              <a:gd name="connsiteX1" fmla="*/ 322444 w 2178539"/>
              <a:gd name="connsiteY1" fmla="*/ 1801504 h 3261815"/>
              <a:gd name="connsiteX2" fmla="*/ 704581 w 2178539"/>
              <a:gd name="connsiteY2" fmla="*/ 3261815 h 3261815"/>
              <a:gd name="connsiteX3" fmla="*/ 1216372 w 2178539"/>
              <a:gd name="connsiteY3" fmla="*/ 1951629 h 3261815"/>
              <a:gd name="connsiteX4" fmla="*/ 1632629 w 2178539"/>
              <a:gd name="connsiteY4" fmla="*/ 3261815 h 3261815"/>
              <a:gd name="connsiteX5" fmla="*/ 2178539 w 2178539"/>
              <a:gd name="connsiteY5" fmla="*/ 1719618 h 3261815"/>
              <a:gd name="connsiteX6" fmla="*/ 1871465 w 2178539"/>
              <a:gd name="connsiteY6" fmla="*/ 0 h 3261815"/>
              <a:gd name="connsiteX7" fmla="*/ 1789578 w 2178539"/>
              <a:gd name="connsiteY7" fmla="*/ 13648 h 3261815"/>
              <a:gd name="connsiteX8" fmla="*/ 1175429 w 2178539"/>
              <a:gd name="connsiteY8" fmla="*/ 156949 h 3261815"/>
              <a:gd name="connsiteX9" fmla="*/ 411154 w 2178539"/>
              <a:gd name="connsiteY9" fmla="*/ 27296 h 3261815"/>
              <a:gd name="connsiteX0" fmla="*/ 411154 w 2178539"/>
              <a:gd name="connsiteY0" fmla="*/ 27296 h 3261815"/>
              <a:gd name="connsiteX1" fmla="*/ 322444 w 2178539"/>
              <a:gd name="connsiteY1" fmla="*/ 1801504 h 3261815"/>
              <a:gd name="connsiteX2" fmla="*/ 704581 w 2178539"/>
              <a:gd name="connsiteY2" fmla="*/ 3261815 h 3261815"/>
              <a:gd name="connsiteX3" fmla="*/ 1216372 w 2178539"/>
              <a:gd name="connsiteY3" fmla="*/ 1951629 h 3261815"/>
              <a:gd name="connsiteX4" fmla="*/ 1632629 w 2178539"/>
              <a:gd name="connsiteY4" fmla="*/ 3261815 h 3261815"/>
              <a:gd name="connsiteX5" fmla="*/ 2178539 w 2178539"/>
              <a:gd name="connsiteY5" fmla="*/ 1719618 h 3261815"/>
              <a:gd name="connsiteX6" fmla="*/ 1871465 w 2178539"/>
              <a:gd name="connsiteY6" fmla="*/ 0 h 3261815"/>
              <a:gd name="connsiteX7" fmla="*/ 1789578 w 2178539"/>
              <a:gd name="connsiteY7" fmla="*/ 13648 h 3261815"/>
              <a:gd name="connsiteX8" fmla="*/ 1175429 w 2178539"/>
              <a:gd name="connsiteY8" fmla="*/ 156949 h 3261815"/>
              <a:gd name="connsiteX9" fmla="*/ 411154 w 2178539"/>
              <a:gd name="connsiteY9" fmla="*/ 27296 h 3261815"/>
              <a:gd name="connsiteX0" fmla="*/ 411154 w 2178539"/>
              <a:gd name="connsiteY0" fmla="*/ 27296 h 3261815"/>
              <a:gd name="connsiteX1" fmla="*/ 322444 w 2178539"/>
              <a:gd name="connsiteY1" fmla="*/ 1801504 h 3261815"/>
              <a:gd name="connsiteX2" fmla="*/ 704581 w 2178539"/>
              <a:gd name="connsiteY2" fmla="*/ 3261815 h 3261815"/>
              <a:gd name="connsiteX3" fmla="*/ 1216372 w 2178539"/>
              <a:gd name="connsiteY3" fmla="*/ 1951629 h 3261815"/>
              <a:gd name="connsiteX4" fmla="*/ 1632629 w 2178539"/>
              <a:gd name="connsiteY4" fmla="*/ 3261815 h 3261815"/>
              <a:gd name="connsiteX5" fmla="*/ 2178539 w 2178539"/>
              <a:gd name="connsiteY5" fmla="*/ 1719618 h 3261815"/>
              <a:gd name="connsiteX6" fmla="*/ 1871465 w 2178539"/>
              <a:gd name="connsiteY6" fmla="*/ 0 h 3261815"/>
              <a:gd name="connsiteX7" fmla="*/ 1789578 w 2178539"/>
              <a:gd name="connsiteY7" fmla="*/ 13648 h 3261815"/>
              <a:gd name="connsiteX8" fmla="*/ 1175429 w 2178539"/>
              <a:gd name="connsiteY8" fmla="*/ 156949 h 3261815"/>
              <a:gd name="connsiteX9" fmla="*/ 411154 w 2178539"/>
              <a:gd name="connsiteY9" fmla="*/ 27296 h 3261815"/>
              <a:gd name="connsiteX0" fmla="*/ 411154 w 2178539"/>
              <a:gd name="connsiteY0" fmla="*/ 27296 h 3261815"/>
              <a:gd name="connsiteX1" fmla="*/ 322444 w 2178539"/>
              <a:gd name="connsiteY1" fmla="*/ 1801504 h 3261815"/>
              <a:gd name="connsiteX2" fmla="*/ 704581 w 2178539"/>
              <a:gd name="connsiteY2" fmla="*/ 3261815 h 3261815"/>
              <a:gd name="connsiteX3" fmla="*/ 1216372 w 2178539"/>
              <a:gd name="connsiteY3" fmla="*/ 1951629 h 3261815"/>
              <a:gd name="connsiteX4" fmla="*/ 1632629 w 2178539"/>
              <a:gd name="connsiteY4" fmla="*/ 3261815 h 3261815"/>
              <a:gd name="connsiteX5" fmla="*/ 2178539 w 2178539"/>
              <a:gd name="connsiteY5" fmla="*/ 1719618 h 3261815"/>
              <a:gd name="connsiteX6" fmla="*/ 1871465 w 2178539"/>
              <a:gd name="connsiteY6" fmla="*/ 0 h 3261815"/>
              <a:gd name="connsiteX7" fmla="*/ 1789578 w 2178539"/>
              <a:gd name="connsiteY7" fmla="*/ 13648 h 3261815"/>
              <a:gd name="connsiteX8" fmla="*/ 1175429 w 2178539"/>
              <a:gd name="connsiteY8" fmla="*/ 156949 h 3261815"/>
              <a:gd name="connsiteX9" fmla="*/ 411154 w 2178539"/>
              <a:gd name="connsiteY9" fmla="*/ 27296 h 3261815"/>
              <a:gd name="connsiteX0" fmla="*/ 411154 w 2178539"/>
              <a:gd name="connsiteY0" fmla="*/ 27296 h 3261815"/>
              <a:gd name="connsiteX1" fmla="*/ 322444 w 2178539"/>
              <a:gd name="connsiteY1" fmla="*/ 1801504 h 3261815"/>
              <a:gd name="connsiteX2" fmla="*/ 704581 w 2178539"/>
              <a:gd name="connsiteY2" fmla="*/ 3261815 h 3261815"/>
              <a:gd name="connsiteX3" fmla="*/ 1216372 w 2178539"/>
              <a:gd name="connsiteY3" fmla="*/ 1951629 h 3261815"/>
              <a:gd name="connsiteX4" fmla="*/ 1632629 w 2178539"/>
              <a:gd name="connsiteY4" fmla="*/ 3261815 h 3261815"/>
              <a:gd name="connsiteX5" fmla="*/ 2178539 w 2178539"/>
              <a:gd name="connsiteY5" fmla="*/ 1719618 h 3261815"/>
              <a:gd name="connsiteX6" fmla="*/ 1871465 w 2178539"/>
              <a:gd name="connsiteY6" fmla="*/ 0 h 3261815"/>
              <a:gd name="connsiteX7" fmla="*/ 1789578 w 2178539"/>
              <a:gd name="connsiteY7" fmla="*/ 13648 h 3261815"/>
              <a:gd name="connsiteX8" fmla="*/ 1175429 w 2178539"/>
              <a:gd name="connsiteY8" fmla="*/ 156949 h 3261815"/>
              <a:gd name="connsiteX9" fmla="*/ 411154 w 2178539"/>
              <a:gd name="connsiteY9" fmla="*/ 27296 h 3261815"/>
              <a:gd name="connsiteX0" fmla="*/ 411154 w 2178539"/>
              <a:gd name="connsiteY0" fmla="*/ 27296 h 3261815"/>
              <a:gd name="connsiteX1" fmla="*/ 322444 w 2178539"/>
              <a:gd name="connsiteY1" fmla="*/ 1801504 h 3261815"/>
              <a:gd name="connsiteX2" fmla="*/ 704581 w 2178539"/>
              <a:gd name="connsiteY2" fmla="*/ 3261815 h 3261815"/>
              <a:gd name="connsiteX3" fmla="*/ 1216372 w 2178539"/>
              <a:gd name="connsiteY3" fmla="*/ 1951629 h 3261815"/>
              <a:gd name="connsiteX4" fmla="*/ 1680396 w 2178539"/>
              <a:gd name="connsiteY4" fmla="*/ 3261815 h 3261815"/>
              <a:gd name="connsiteX5" fmla="*/ 2178539 w 2178539"/>
              <a:gd name="connsiteY5" fmla="*/ 1719618 h 3261815"/>
              <a:gd name="connsiteX6" fmla="*/ 1871465 w 2178539"/>
              <a:gd name="connsiteY6" fmla="*/ 0 h 3261815"/>
              <a:gd name="connsiteX7" fmla="*/ 1789578 w 2178539"/>
              <a:gd name="connsiteY7" fmla="*/ 13648 h 3261815"/>
              <a:gd name="connsiteX8" fmla="*/ 1175429 w 2178539"/>
              <a:gd name="connsiteY8" fmla="*/ 156949 h 3261815"/>
              <a:gd name="connsiteX9" fmla="*/ 411154 w 2178539"/>
              <a:gd name="connsiteY9" fmla="*/ 27296 h 3261815"/>
              <a:gd name="connsiteX0" fmla="*/ 411154 w 2178539"/>
              <a:gd name="connsiteY0" fmla="*/ 27296 h 3261815"/>
              <a:gd name="connsiteX1" fmla="*/ 322444 w 2178539"/>
              <a:gd name="connsiteY1" fmla="*/ 1801504 h 3261815"/>
              <a:gd name="connsiteX2" fmla="*/ 704581 w 2178539"/>
              <a:gd name="connsiteY2" fmla="*/ 3261815 h 3261815"/>
              <a:gd name="connsiteX3" fmla="*/ 1216372 w 2178539"/>
              <a:gd name="connsiteY3" fmla="*/ 1951629 h 3261815"/>
              <a:gd name="connsiteX4" fmla="*/ 1707692 w 2178539"/>
              <a:gd name="connsiteY4" fmla="*/ 3254991 h 3261815"/>
              <a:gd name="connsiteX5" fmla="*/ 2178539 w 2178539"/>
              <a:gd name="connsiteY5" fmla="*/ 1719618 h 3261815"/>
              <a:gd name="connsiteX6" fmla="*/ 1871465 w 2178539"/>
              <a:gd name="connsiteY6" fmla="*/ 0 h 3261815"/>
              <a:gd name="connsiteX7" fmla="*/ 1789578 w 2178539"/>
              <a:gd name="connsiteY7" fmla="*/ 13648 h 3261815"/>
              <a:gd name="connsiteX8" fmla="*/ 1175429 w 2178539"/>
              <a:gd name="connsiteY8" fmla="*/ 156949 h 3261815"/>
              <a:gd name="connsiteX9" fmla="*/ 411154 w 2178539"/>
              <a:gd name="connsiteY9" fmla="*/ 27296 h 3261815"/>
              <a:gd name="connsiteX0" fmla="*/ 411154 w 2178539"/>
              <a:gd name="connsiteY0" fmla="*/ 27296 h 3261815"/>
              <a:gd name="connsiteX1" fmla="*/ 322444 w 2178539"/>
              <a:gd name="connsiteY1" fmla="*/ 1801504 h 3261815"/>
              <a:gd name="connsiteX2" fmla="*/ 704581 w 2178539"/>
              <a:gd name="connsiteY2" fmla="*/ 3261815 h 3261815"/>
              <a:gd name="connsiteX3" fmla="*/ 1216372 w 2178539"/>
              <a:gd name="connsiteY3" fmla="*/ 1951629 h 3261815"/>
              <a:gd name="connsiteX4" fmla="*/ 1707692 w 2178539"/>
              <a:gd name="connsiteY4" fmla="*/ 3254991 h 3261815"/>
              <a:gd name="connsiteX5" fmla="*/ 2178539 w 2178539"/>
              <a:gd name="connsiteY5" fmla="*/ 1719618 h 3261815"/>
              <a:gd name="connsiteX6" fmla="*/ 1871465 w 2178539"/>
              <a:gd name="connsiteY6" fmla="*/ 0 h 3261815"/>
              <a:gd name="connsiteX7" fmla="*/ 1789578 w 2178539"/>
              <a:gd name="connsiteY7" fmla="*/ 13648 h 3261815"/>
              <a:gd name="connsiteX8" fmla="*/ 1175429 w 2178539"/>
              <a:gd name="connsiteY8" fmla="*/ 156949 h 3261815"/>
              <a:gd name="connsiteX9" fmla="*/ 411154 w 2178539"/>
              <a:gd name="connsiteY9" fmla="*/ 27296 h 3261815"/>
              <a:gd name="connsiteX0" fmla="*/ 411154 w 2178539"/>
              <a:gd name="connsiteY0" fmla="*/ 27296 h 3261815"/>
              <a:gd name="connsiteX1" fmla="*/ 322444 w 2178539"/>
              <a:gd name="connsiteY1" fmla="*/ 1801504 h 3261815"/>
              <a:gd name="connsiteX2" fmla="*/ 704581 w 2178539"/>
              <a:gd name="connsiteY2" fmla="*/ 3261815 h 3261815"/>
              <a:gd name="connsiteX3" fmla="*/ 1216372 w 2178539"/>
              <a:gd name="connsiteY3" fmla="*/ 1951629 h 3261815"/>
              <a:gd name="connsiteX4" fmla="*/ 1707692 w 2178539"/>
              <a:gd name="connsiteY4" fmla="*/ 3254991 h 3261815"/>
              <a:gd name="connsiteX5" fmla="*/ 2178539 w 2178539"/>
              <a:gd name="connsiteY5" fmla="*/ 1719618 h 3261815"/>
              <a:gd name="connsiteX6" fmla="*/ 1871465 w 2178539"/>
              <a:gd name="connsiteY6" fmla="*/ 0 h 3261815"/>
              <a:gd name="connsiteX7" fmla="*/ 1789578 w 2178539"/>
              <a:gd name="connsiteY7" fmla="*/ 13648 h 3261815"/>
              <a:gd name="connsiteX8" fmla="*/ 1175429 w 2178539"/>
              <a:gd name="connsiteY8" fmla="*/ 156949 h 3261815"/>
              <a:gd name="connsiteX9" fmla="*/ 411154 w 2178539"/>
              <a:gd name="connsiteY9" fmla="*/ 27296 h 3261815"/>
              <a:gd name="connsiteX0" fmla="*/ 411154 w 2178539"/>
              <a:gd name="connsiteY0" fmla="*/ 27296 h 3261815"/>
              <a:gd name="connsiteX1" fmla="*/ 322444 w 2178539"/>
              <a:gd name="connsiteY1" fmla="*/ 1801504 h 3261815"/>
              <a:gd name="connsiteX2" fmla="*/ 704581 w 2178539"/>
              <a:gd name="connsiteY2" fmla="*/ 3261815 h 3261815"/>
              <a:gd name="connsiteX3" fmla="*/ 1216372 w 2178539"/>
              <a:gd name="connsiteY3" fmla="*/ 1951629 h 3261815"/>
              <a:gd name="connsiteX4" fmla="*/ 1707692 w 2178539"/>
              <a:gd name="connsiteY4" fmla="*/ 3254991 h 3261815"/>
              <a:gd name="connsiteX5" fmla="*/ 2178539 w 2178539"/>
              <a:gd name="connsiteY5" fmla="*/ 1719618 h 3261815"/>
              <a:gd name="connsiteX6" fmla="*/ 1871465 w 2178539"/>
              <a:gd name="connsiteY6" fmla="*/ 0 h 3261815"/>
              <a:gd name="connsiteX7" fmla="*/ 1789578 w 2178539"/>
              <a:gd name="connsiteY7" fmla="*/ 13648 h 3261815"/>
              <a:gd name="connsiteX8" fmla="*/ 1175429 w 2178539"/>
              <a:gd name="connsiteY8" fmla="*/ 156949 h 3261815"/>
              <a:gd name="connsiteX9" fmla="*/ 411154 w 2178539"/>
              <a:gd name="connsiteY9" fmla="*/ 27296 h 3261815"/>
              <a:gd name="connsiteX0" fmla="*/ 411154 w 2178539"/>
              <a:gd name="connsiteY0" fmla="*/ 27296 h 3261815"/>
              <a:gd name="connsiteX1" fmla="*/ 322444 w 2178539"/>
              <a:gd name="connsiteY1" fmla="*/ 1801504 h 3261815"/>
              <a:gd name="connsiteX2" fmla="*/ 704581 w 2178539"/>
              <a:gd name="connsiteY2" fmla="*/ 3261815 h 3261815"/>
              <a:gd name="connsiteX3" fmla="*/ 1216372 w 2178539"/>
              <a:gd name="connsiteY3" fmla="*/ 1951629 h 3261815"/>
              <a:gd name="connsiteX4" fmla="*/ 1707692 w 2178539"/>
              <a:gd name="connsiteY4" fmla="*/ 3254991 h 3261815"/>
              <a:gd name="connsiteX5" fmla="*/ 2178539 w 2178539"/>
              <a:gd name="connsiteY5" fmla="*/ 1719618 h 3261815"/>
              <a:gd name="connsiteX6" fmla="*/ 1871465 w 2178539"/>
              <a:gd name="connsiteY6" fmla="*/ 0 h 3261815"/>
              <a:gd name="connsiteX7" fmla="*/ 1789578 w 2178539"/>
              <a:gd name="connsiteY7" fmla="*/ 13648 h 3261815"/>
              <a:gd name="connsiteX8" fmla="*/ 1175429 w 2178539"/>
              <a:gd name="connsiteY8" fmla="*/ 156949 h 3261815"/>
              <a:gd name="connsiteX9" fmla="*/ 411154 w 2178539"/>
              <a:gd name="connsiteY9" fmla="*/ 27296 h 3261815"/>
              <a:gd name="connsiteX0" fmla="*/ 411154 w 2178539"/>
              <a:gd name="connsiteY0" fmla="*/ 27296 h 3261815"/>
              <a:gd name="connsiteX1" fmla="*/ 322444 w 2178539"/>
              <a:gd name="connsiteY1" fmla="*/ 1801504 h 3261815"/>
              <a:gd name="connsiteX2" fmla="*/ 704581 w 2178539"/>
              <a:gd name="connsiteY2" fmla="*/ 3261815 h 3261815"/>
              <a:gd name="connsiteX3" fmla="*/ 1216372 w 2178539"/>
              <a:gd name="connsiteY3" fmla="*/ 1951629 h 3261815"/>
              <a:gd name="connsiteX4" fmla="*/ 1707692 w 2178539"/>
              <a:gd name="connsiteY4" fmla="*/ 3254991 h 3261815"/>
              <a:gd name="connsiteX5" fmla="*/ 2178539 w 2178539"/>
              <a:gd name="connsiteY5" fmla="*/ 1719618 h 3261815"/>
              <a:gd name="connsiteX6" fmla="*/ 1871465 w 2178539"/>
              <a:gd name="connsiteY6" fmla="*/ 0 h 3261815"/>
              <a:gd name="connsiteX7" fmla="*/ 1789578 w 2178539"/>
              <a:gd name="connsiteY7" fmla="*/ 13648 h 3261815"/>
              <a:gd name="connsiteX8" fmla="*/ 1175429 w 2178539"/>
              <a:gd name="connsiteY8" fmla="*/ 156949 h 3261815"/>
              <a:gd name="connsiteX9" fmla="*/ 411154 w 2178539"/>
              <a:gd name="connsiteY9" fmla="*/ 27296 h 3261815"/>
              <a:gd name="connsiteX0" fmla="*/ 411154 w 2144420"/>
              <a:gd name="connsiteY0" fmla="*/ 27296 h 3261815"/>
              <a:gd name="connsiteX1" fmla="*/ 322444 w 2144420"/>
              <a:gd name="connsiteY1" fmla="*/ 1801504 h 3261815"/>
              <a:gd name="connsiteX2" fmla="*/ 704581 w 2144420"/>
              <a:gd name="connsiteY2" fmla="*/ 3261815 h 3261815"/>
              <a:gd name="connsiteX3" fmla="*/ 1216372 w 2144420"/>
              <a:gd name="connsiteY3" fmla="*/ 1951629 h 3261815"/>
              <a:gd name="connsiteX4" fmla="*/ 1707692 w 2144420"/>
              <a:gd name="connsiteY4" fmla="*/ 3254991 h 3261815"/>
              <a:gd name="connsiteX5" fmla="*/ 2144420 w 2144420"/>
              <a:gd name="connsiteY5" fmla="*/ 1753737 h 3261815"/>
              <a:gd name="connsiteX6" fmla="*/ 1871465 w 2144420"/>
              <a:gd name="connsiteY6" fmla="*/ 0 h 3261815"/>
              <a:gd name="connsiteX7" fmla="*/ 1789578 w 2144420"/>
              <a:gd name="connsiteY7" fmla="*/ 13648 h 3261815"/>
              <a:gd name="connsiteX8" fmla="*/ 1175429 w 2144420"/>
              <a:gd name="connsiteY8" fmla="*/ 156949 h 3261815"/>
              <a:gd name="connsiteX9" fmla="*/ 411154 w 2144420"/>
              <a:gd name="connsiteY9" fmla="*/ 27296 h 3261815"/>
              <a:gd name="connsiteX0" fmla="*/ 411154 w 2144420"/>
              <a:gd name="connsiteY0" fmla="*/ 27296 h 3261815"/>
              <a:gd name="connsiteX1" fmla="*/ 322444 w 2144420"/>
              <a:gd name="connsiteY1" fmla="*/ 1801504 h 3261815"/>
              <a:gd name="connsiteX2" fmla="*/ 704581 w 2144420"/>
              <a:gd name="connsiteY2" fmla="*/ 3261815 h 3261815"/>
              <a:gd name="connsiteX3" fmla="*/ 1216372 w 2144420"/>
              <a:gd name="connsiteY3" fmla="*/ 1951629 h 3261815"/>
              <a:gd name="connsiteX4" fmla="*/ 1707692 w 2144420"/>
              <a:gd name="connsiteY4" fmla="*/ 3254991 h 3261815"/>
              <a:gd name="connsiteX5" fmla="*/ 2144420 w 2144420"/>
              <a:gd name="connsiteY5" fmla="*/ 1753737 h 3261815"/>
              <a:gd name="connsiteX6" fmla="*/ 1871465 w 2144420"/>
              <a:gd name="connsiteY6" fmla="*/ 0 h 3261815"/>
              <a:gd name="connsiteX7" fmla="*/ 1789578 w 2144420"/>
              <a:gd name="connsiteY7" fmla="*/ 13648 h 3261815"/>
              <a:gd name="connsiteX8" fmla="*/ 1175429 w 2144420"/>
              <a:gd name="connsiteY8" fmla="*/ 156949 h 3261815"/>
              <a:gd name="connsiteX9" fmla="*/ 411154 w 2144420"/>
              <a:gd name="connsiteY9" fmla="*/ 27296 h 3261815"/>
              <a:gd name="connsiteX0" fmla="*/ 411154 w 2144420"/>
              <a:gd name="connsiteY0" fmla="*/ 27296 h 3261815"/>
              <a:gd name="connsiteX1" fmla="*/ 322444 w 2144420"/>
              <a:gd name="connsiteY1" fmla="*/ 1801504 h 3261815"/>
              <a:gd name="connsiteX2" fmla="*/ 704581 w 2144420"/>
              <a:gd name="connsiteY2" fmla="*/ 3261815 h 3261815"/>
              <a:gd name="connsiteX3" fmla="*/ 1216372 w 2144420"/>
              <a:gd name="connsiteY3" fmla="*/ 1951629 h 3261815"/>
              <a:gd name="connsiteX4" fmla="*/ 1707692 w 2144420"/>
              <a:gd name="connsiteY4" fmla="*/ 3254991 h 3261815"/>
              <a:gd name="connsiteX5" fmla="*/ 2144420 w 2144420"/>
              <a:gd name="connsiteY5" fmla="*/ 1753737 h 3261815"/>
              <a:gd name="connsiteX6" fmla="*/ 1871465 w 2144420"/>
              <a:gd name="connsiteY6" fmla="*/ 0 h 3261815"/>
              <a:gd name="connsiteX7" fmla="*/ 1789578 w 2144420"/>
              <a:gd name="connsiteY7" fmla="*/ 13648 h 3261815"/>
              <a:gd name="connsiteX8" fmla="*/ 1175429 w 2144420"/>
              <a:gd name="connsiteY8" fmla="*/ 156949 h 3261815"/>
              <a:gd name="connsiteX9" fmla="*/ 411154 w 2144420"/>
              <a:gd name="connsiteY9" fmla="*/ 27296 h 3261815"/>
              <a:gd name="connsiteX0" fmla="*/ 411154 w 2205171"/>
              <a:gd name="connsiteY0" fmla="*/ 27296 h 3261815"/>
              <a:gd name="connsiteX1" fmla="*/ 322444 w 2205171"/>
              <a:gd name="connsiteY1" fmla="*/ 1801504 h 3261815"/>
              <a:gd name="connsiteX2" fmla="*/ 704581 w 2205171"/>
              <a:gd name="connsiteY2" fmla="*/ 3261815 h 3261815"/>
              <a:gd name="connsiteX3" fmla="*/ 1216372 w 2205171"/>
              <a:gd name="connsiteY3" fmla="*/ 1951629 h 3261815"/>
              <a:gd name="connsiteX4" fmla="*/ 1707692 w 2205171"/>
              <a:gd name="connsiteY4" fmla="*/ 3254991 h 3261815"/>
              <a:gd name="connsiteX5" fmla="*/ 2144420 w 2205171"/>
              <a:gd name="connsiteY5" fmla="*/ 1753737 h 3261815"/>
              <a:gd name="connsiteX6" fmla="*/ 1871465 w 2205171"/>
              <a:gd name="connsiteY6" fmla="*/ 0 h 3261815"/>
              <a:gd name="connsiteX7" fmla="*/ 1789578 w 2205171"/>
              <a:gd name="connsiteY7" fmla="*/ 13648 h 3261815"/>
              <a:gd name="connsiteX8" fmla="*/ 1175429 w 2205171"/>
              <a:gd name="connsiteY8" fmla="*/ 156949 h 3261815"/>
              <a:gd name="connsiteX9" fmla="*/ 411154 w 2205171"/>
              <a:gd name="connsiteY9" fmla="*/ 27296 h 3261815"/>
              <a:gd name="connsiteX0" fmla="*/ 411154 w 2145061"/>
              <a:gd name="connsiteY0" fmla="*/ 23869 h 3258388"/>
              <a:gd name="connsiteX1" fmla="*/ 322444 w 2145061"/>
              <a:gd name="connsiteY1" fmla="*/ 1798077 h 3258388"/>
              <a:gd name="connsiteX2" fmla="*/ 704581 w 2145061"/>
              <a:gd name="connsiteY2" fmla="*/ 3258388 h 3258388"/>
              <a:gd name="connsiteX3" fmla="*/ 1216372 w 2145061"/>
              <a:gd name="connsiteY3" fmla="*/ 1948202 h 3258388"/>
              <a:gd name="connsiteX4" fmla="*/ 1707692 w 2145061"/>
              <a:gd name="connsiteY4" fmla="*/ 3251564 h 3258388"/>
              <a:gd name="connsiteX5" fmla="*/ 2144420 w 2145061"/>
              <a:gd name="connsiteY5" fmla="*/ 1750310 h 3258388"/>
              <a:gd name="connsiteX6" fmla="*/ 1789578 w 2145061"/>
              <a:gd name="connsiteY6" fmla="*/ 10221 h 3258388"/>
              <a:gd name="connsiteX7" fmla="*/ 1175429 w 2145061"/>
              <a:gd name="connsiteY7" fmla="*/ 153522 h 3258388"/>
              <a:gd name="connsiteX8" fmla="*/ 411154 w 2145061"/>
              <a:gd name="connsiteY8" fmla="*/ 23869 h 3258388"/>
              <a:gd name="connsiteX0" fmla="*/ 411154 w 2146076"/>
              <a:gd name="connsiteY0" fmla="*/ 23869 h 3258388"/>
              <a:gd name="connsiteX1" fmla="*/ 322444 w 2146076"/>
              <a:gd name="connsiteY1" fmla="*/ 1798077 h 3258388"/>
              <a:gd name="connsiteX2" fmla="*/ 704581 w 2146076"/>
              <a:gd name="connsiteY2" fmla="*/ 3258388 h 3258388"/>
              <a:gd name="connsiteX3" fmla="*/ 1216372 w 2146076"/>
              <a:gd name="connsiteY3" fmla="*/ 1948202 h 3258388"/>
              <a:gd name="connsiteX4" fmla="*/ 1707692 w 2146076"/>
              <a:gd name="connsiteY4" fmla="*/ 3251564 h 3258388"/>
              <a:gd name="connsiteX5" fmla="*/ 2144420 w 2146076"/>
              <a:gd name="connsiteY5" fmla="*/ 1750310 h 3258388"/>
              <a:gd name="connsiteX6" fmla="*/ 1926056 w 2146076"/>
              <a:gd name="connsiteY6" fmla="*/ 17045 h 3258388"/>
              <a:gd name="connsiteX7" fmla="*/ 1175429 w 2146076"/>
              <a:gd name="connsiteY7" fmla="*/ 153522 h 3258388"/>
              <a:gd name="connsiteX8" fmla="*/ 411154 w 2146076"/>
              <a:gd name="connsiteY8" fmla="*/ 23869 h 3258388"/>
              <a:gd name="connsiteX0" fmla="*/ 411154 w 2374416"/>
              <a:gd name="connsiteY0" fmla="*/ 23869 h 3258388"/>
              <a:gd name="connsiteX1" fmla="*/ 322444 w 2374416"/>
              <a:gd name="connsiteY1" fmla="*/ 1798077 h 3258388"/>
              <a:gd name="connsiteX2" fmla="*/ 704581 w 2374416"/>
              <a:gd name="connsiteY2" fmla="*/ 3258388 h 3258388"/>
              <a:gd name="connsiteX3" fmla="*/ 1216372 w 2374416"/>
              <a:gd name="connsiteY3" fmla="*/ 1948202 h 3258388"/>
              <a:gd name="connsiteX4" fmla="*/ 1707692 w 2374416"/>
              <a:gd name="connsiteY4" fmla="*/ 3251564 h 3258388"/>
              <a:gd name="connsiteX5" fmla="*/ 2144420 w 2374416"/>
              <a:gd name="connsiteY5" fmla="*/ 1750310 h 3258388"/>
              <a:gd name="connsiteX6" fmla="*/ 1926056 w 2374416"/>
              <a:gd name="connsiteY6" fmla="*/ 17045 h 3258388"/>
              <a:gd name="connsiteX7" fmla="*/ 1175429 w 2374416"/>
              <a:gd name="connsiteY7" fmla="*/ 153522 h 3258388"/>
              <a:gd name="connsiteX8" fmla="*/ 411154 w 2374416"/>
              <a:gd name="connsiteY8" fmla="*/ 23869 h 3258388"/>
              <a:gd name="connsiteX0" fmla="*/ 411154 w 2441693"/>
              <a:gd name="connsiteY0" fmla="*/ 23869 h 3258388"/>
              <a:gd name="connsiteX1" fmla="*/ 322444 w 2441693"/>
              <a:gd name="connsiteY1" fmla="*/ 1798077 h 3258388"/>
              <a:gd name="connsiteX2" fmla="*/ 704581 w 2441693"/>
              <a:gd name="connsiteY2" fmla="*/ 3258388 h 3258388"/>
              <a:gd name="connsiteX3" fmla="*/ 1216372 w 2441693"/>
              <a:gd name="connsiteY3" fmla="*/ 1948202 h 3258388"/>
              <a:gd name="connsiteX4" fmla="*/ 1707692 w 2441693"/>
              <a:gd name="connsiteY4" fmla="*/ 3251564 h 3258388"/>
              <a:gd name="connsiteX5" fmla="*/ 2144420 w 2441693"/>
              <a:gd name="connsiteY5" fmla="*/ 1750310 h 3258388"/>
              <a:gd name="connsiteX6" fmla="*/ 1926056 w 2441693"/>
              <a:gd name="connsiteY6" fmla="*/ 17045 h 3258388"/>
              <a:gd name="connsiteX7" fmla="*/ 1175429 w 2441693"/>
              <a:gd name="connsiteY7" fmla="*/ 153522 h 3258388"/>
              <a:gd name="connsiteX8" fmla="*/ 411154 w 2441693"/>
              <a:gd name="connsiteY8" fmla="*/ 23869 h 3258388"/>
              <a:gd name="connsiteX0" fmla="*/ 411154 w 2377348"/>
              <a:gd name="connsiteY0" fmla="*/ 23869 h 3258388"/>
              <a:gd name="connsiteX1" fmla="*/ 322444 w 2377348"/>
              <a:gd name="connsiteY1" fmla="*/ 1798077 h 3258388"/>
              <a:gd name="connsiteX2" fmla="*/ 704581 w 2377348"/>
              <a:gd name="connsiteY2" fmla="*/ 3258388 h 3258388"/>
              <a:gd name="connsiteX3" fmla="*/ 1216372 w 2377348"/>
              <a:gd name="connsiteY3" fmla="*/ 1948202 h 3258388"/>
              <a:gd name="connsiteX4" fmla="*/ 1707692 w 2377348"/>
              <a:gd name="connsiteY4" fmla="*/ 3251564 h 3258388"/>
              <a:gd name="connsiteX5" fmla="*/ 2144420 w 2377348"/>
              <a:gd name="connsiteY5" fmla="*/ 1750310 h 3258388"/>
              <a:gd name="connsiteX6" fmla="*/ 1926056 w 2377348"/>
              <a:gd name="connsiteY6" fmla="*/ 17045 h 3258388"/>
              <a:gd name="connsiteX7" fmla="*/ 1175429 w 2377348"/>
              <a:gd name="connsiteY7" fmla="*/ 153522 h 3258388"/>
              <a:gd name="connsiteX8" fmla="*/ 411154 w 2377348"/>
              <a:gd name="connsiteY8" fmla="*/ 23869 h 3258388"/>
              <a:gd name="connsiteX0" fmla="*/ 411154 w 2424220"/>
              <a:gd name="connsiteY0" fmla="*/ 23869 h 3258388"/>
              <a:gd name="connsiteX1" fmla="*/ 322444 w 2424220"/>
              <a:gd name="connsiteY1" fmla="*/ 1798077 h 3258388"/>
              <a:gd name="connsiteX2" fmla="*/ 704581 w 2424220"/>
              <a:gd name="connsiteY2" fmla="*/ 3258388 h 3258388"/>
              <a:gd name="connsiteX3" fmla="*/ 1216372 w 2424220"/>
              <a:gd name="connsiteY3" fmla="*/ 1948202 h 3258388"/>
              <a:gd name="connsiteX4" fmla="*/ 1707692 w 2424220"/>
              <a:gd name="connsiteY4" fmla="*/ 3251564 h 3258388"/>
              <a:gd name="connsiteX5" fmla="*/ 2144420 w 2424220"/>
              <a:gd name="connsiteY5" fmla="*/ 1750310 h 3258388"/>
              <a:gd name="connsiteX6" fmla="*/ 1926056 w 2424220"/>
              <a:gd name="connsiteY6" fmla="*/ 17045 h 3258388"/>
              <a:gd name="connsiteX7" fmla="*/ 1175429 w 2424220"/>
              <a:gd name="connsiteY7" fmla="*/ 153522 h 3258388"/>
              <a:gd name="connsiteX8" fmla="*/ 411154 w 2424220"/>
              <a:gd name="connsiteY8" fmla="*/ 23869 h 3258388"/>
              <a:gd name="connsiteX0" fmla="*/ 411154 w 2449010"/>
              <a:gd name="connsiteY0" fmla="*/ 23869 h 3258388"/>
              <a:gd name="connsiteX1" fmla="*/ 322444 w 2449010"/>
              <a:gd name="connsiteY1" fmla="*/ 1798077 h 3258388"/>
              <a:gd name="connsiteX2" fmla="*/ 704581 w 2449010"/>
              <a:gd name="connsiteY2" fmla="*/ 3258388 h 3258388"/>
              <a:gd name="connsiteX3" fmla="*/ 1216372 w 2449010"/>
              <a:gd name="connsiteY3" fmla="*/ 1948202 h 3258388"/>
              <a:gd name="connsiteX4" fmla="*/ 1707692 w 2449010"/>
              <a:gd name="connsiteY4" fmla="*/ 3251564 h 3258388"/>
              <a:gd name="connsiteX5" fmla="*/ 2144420 w 2449010"/>
              <a:gd name="connsiteY5" fmla="*/ 1750310 h 3258388"/>
              <a:gd name="connsiteX6" fmla="*/ 1926056 w 2449010"/>
              <a:gd name="connsiteY6" fmla="*/ 17045 h 3258388"/>
              <a:gd name="connsiteX7" fmla="*/ 1175429 w 2449010"/>
              <a:gd name="connsiteY7" fmla="*/ 153522 h 3258388"/>
              <a:gd name="connsiteX8" fmla="*/ 411154 w 2449010"/>
              <a:gd name="connsiteY8" fmla="*/ 23869 h 3258388"/>
              <a:gd name="connsiteX0" fmla="*/ 411154 w 2433593"/>
              <a:gd name="connsiteY0" fmla="*/ 23869 h 3258388"/>
              <a:gd name="connsiteX1" fmla="*/ 322444 w 2433593"/>
              <a:gd name="connsiteY1" fmla="*/ 1798077 h 3258388"/>
              <a:gd name="connsiteX2" fmla="*/ 704581 w 2433593"/>
              <a:gd name="connsiteY2" fmla="*/ 3258388 h 3258388"/>
              <a:gd name="connsiteX3" fmla="*/ 1216372 w 2433593"/>
              <a:gd name="connsiteY3" fmla="*/ 1948202 h 3258388"/>
              <a:gd name="connsiteX4" fmla="*/ 1707692 w 2433593"/>
              <a:gd name="connsiteY4" fmla="*/ 3251564 h 3258388"/>
              <a:gd name="connsiteX5" fmla="*/ 2144420 w 2433593"/>
              <a:gd name="connsiteY5" fmla="*/ 1750310 h 3258388"/>
              <a:gd name="connsiteX6" fmla="*/ 1926056 w 2433593"/>
              <a:gd name="connsiteY6" fmla="*/ 17045 h 3258388"/>
              <a:gd name="connsiteX7" fmla="*/ 1175429 w 2433593"/>
              <a:gd name="connsiteY7" fmla="*/ 153522 h 3258388"/>
              <a:gd name="connsiteX8" fmla="*/ 411154 w 2433593"/>
              <a:gd name="connsiteY8" fmla="*/ 23869 h 3258388"/>
              <a:gd name="connsiteX0" fmla="*/ 411154 w 2433593"/>
              <a:gd name="connsiteY0" fmla="*/ 23869 h 3258388"/>
              <a:gd name="connsiteX1" fmla="*/ 322444 w 2433593"/>
              <a:gd name="connsiteY1" fmla="*/ 1798077 h 3258388"/>
              <a:gd name="connsiteX2" fmla="*/ 704581 w 2433593"/>
              <a:gd name="connsiteY2" fmla="*/ 3258388 h 3258388"/>
              <a:gd name="connsiteX3" fmla="*/ 1216372 w 2433593"/>
              <a:gd name="connsiteY3" fmla="*/ 1948202 h 3258388"/>
              <a:gd name="connsiteX4" fmla="*/ 1707692 w 2433593"/>
              <a:gd name="connsiteY4" fmla="*/ 3251564 h 3258388"/>
              <a:gd name="connsiteX5" fmla="*/ 2144420 w 2433593"/>
              <a:gd name="connsiteY5" fmla="*/ 1750310 h 3258388"/>
              <a:gd name="connsiteX6" fmla="*/ 1926056 w 2433593"/>
              <a:gd name="connsiteY6" fmla="*/ 17045 h 3258388"/>
              <a:gd name="connsiteX7" fmla="*/ 1175429 w 2433593"/>
              <a:gd name="connsiteY7" fmla="*/ 153522 h 3258388"/>
              <a:gd name="connsiteX8" fmla="*/ 411154 w 2433593"/>
              <a:gd name="connsiteY8" fmla="*/ 23869 h 3258388"/>
              <a:gd name="connsiteX0" fmla="*/ 411154 w 2433593"/>
              <a:gd name="connsiteY0" fmla="*/ 23869 h 3258388"/>
              <a:gd name="connsiteX1" fmla="*/ 322444 w 2433593"/>
              <a:gd name="connsiteY1" fmla="*/ 1798077 h 3258388"/>
              <a:gd name="connsiteX2" fmla="*/ 704581 w 2433593"/>
              <a:gd name="connsiteY2" fmla="*/ 3258388 h 3258388"/>
              <a:gd name="connsiteX3" fmla="*/ 1216372 w 2433593"/>
              <a:gd name="connsiteY3" fmla="*/ 1948202 h 3258388"/>
              <a:gd name="connsiteX4" fmla="*/ 1707692 w 2433593"/>
              <a:gd name="connsiteY4" fmla="*/ 3251564 h 3258388"/>
              <a:gd name="connsiteX5" fmla="*/ 2144420 w 2433593"/>
              <a:gd name="connsiteY5" fmla="*/ 1750310 h 3258388"/>
              <a:gd name="connsiteX6" fmla="*/ 1926056 w 2433593"/>
              <a:gd name="connsiteY6" fmla="*/ 17045 h 3258388"/>
              <a:gd name="connsiteX7" fmla="*/ 1175429 w 2433593"/>
              <a:gd name="connsiteY7" fmla="*/ 153522 h 3258388"/>
              <a:gd name="connsiteX8" fmla="*/ 411154 w 2433593"/>
              <a:gd name="connsiteY8" fmla="*/ 23869 h 3258388"/>
              <a:gd name="connsiteX0" fmla="*/ 411154 w 2433593"/>
              <a:gd name="connsiteY0" fmla="*/ 23869 h 3258388"/>
              <a:gd name="connsiteX1" fmla="*/ 322444 w 2433593"/>
              <a:gd name="connsiteY1" fmla="*/ 1798077 h 3258388"/>
              <a:gd name="connsiteX2" fmla="*/ 704581 w 2433593"/>
              <a:gd name="connsiteY2" fmla="*/ 3258388 h 3258388"/>
              <a:gd name="connsiteX3" fmla="*/ 1216372 w 2433593"/>
              <a:gd name="connsiteY3" fmla="*/ 1948202 h 3258388"/>
              <a:gd name="connsiteX4" fmla="*/ 1707692 w 2433593"/>
              <a:gd name="connsiteY4" fmla="*/ 3251564 h 3258388"/>
              <a:gd name="connsiteX5" fmla="*/ 2144420 w 2433593"/>
              <a:gd name="connsiteY5" fmla="*/ 1750310 h 3258388"/>
              <a:gd name="connsiteX6" fmla="*/ 1926056 w 2433593"/>
              <a:gd name="connsiteY6" fmla="*/ 17045 h 3258388"/>
              <a:gd name="connsiteX7" fmla="*/ 1175429 w 2433593"/>
              <a:gd name="connsiteY7" fmla="*/ 153522 h 3258388"/>
              <a:gd name="connsiteX8" fmla="*/ 411154 w 2433593"/>
              <a:gd name="connsiteY8" fmla="*/ 23869 h 3258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3593" h="3258388">
                <a:moveTo>
                  <a:pt x="411154" y="23869"/>
                </a:moveTo>
                <a:cubicBezTo>
                  <a:pt x="-257586" y="355964"/>
                  <a:pt x="22194" y="1036078"/>
                  <a:pt x="322444" y="1798077"/>
                </a:cubicBezTo>
                <a:cubicBezTo>
                  <a:pt x="338366" y="2660163"/>
                  <a:pt x="545357" y="3249289"/>
                  <a:pt x="704581" y="3258388"/>
                </a:cubicBezTo>
                <a:cubicBezTo>
                  <a:pt x="1018479" y="3247015"/>
                  <a:pt x="779644" y="1925457"/>
                  <a:pt x="1216372" y="1948202"/>
                </a:cubicBezTo>
                <a:cubicBezTo>
                  <a:pt x="1580313" y="1945929"/>
                  <a:pt x="1473406" y="3281133"/>
                  <a:pt x="1707692" y="3251564"/>
                </a:cubicBezTo>
                <a:cubicBezTo>
                  <a:pt x="2048886" y="3121910"/>
                  <a:pt x="2001118" y="2180214"/>
                  <a:pt x="2144420" y="1750310"/>
                </a:cubicBezTo>
                <a:cubicBezTo>
                  <a:pt x="2451495" y="1080432"/>
                  <a:pt x="2681232" y="64812"/>
                  <a:pt x="1926056" y="17045"/>
                </a:cubicBezTo>
                <a:lnTo>
                  <a:pt x="1175429" y="153522"/>
                </a:lnTo>
                <a:cubicBezTo>
                  <a:pt x="920671" y="110304"/>
                  <a:pt x="679560" y="-62566"/>
                  <a:pt x="411154" y="2386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grpSp>
        <p:nvGrpSpPr>
          <p:cNvPr id="64" name="Group 102">
            <a:extLst>
              <a:ext uri="{FF2B5EF4-FFF2-40B4-BE49-F238E27FC236}">
                <a16:creationId xmlns="" xmlns:a16="http://schemas.microsoft.com/office/drawing/2014/main" id="{3B22177F-3D45-4A9B-976C-0E5FC31B92C4}"/>
              </a:ext>
            </a:extLst>
          </p:cNvPr>
          <p:cNvGrpSpPr>
            <a:grpSpLocks noChangeAspect="1"/>
          </p:cNvGrpSpPr>
          <p:nvPr/>
        </p:nvGrpSpPr>
        <p:grpSpPr>
          <a:xfrm>
            <a:off x="8707494" y="2429101"/>
            <a:ext cx="325734" cy="529812"/>
            <a:chOff x="2071598" y="2060848"/>
            <a:chExt cx="1917605" cy="3137144"/>
          </a:xfrm>
          <a:solidFill>
            <a:schemeClr val="accent4"/>
          </a:solidFill>
        </p:grpSpPr>
        <p:sp>
          <p:nvSpPr>
            <p:cNvPr id="65" name="Freeform 103">
              <a:extLst>
                <a:ext uri="{FF2B5EF4-FFF2-40B4-BE49-F238E27FC236}">
                  <a16:creationId xmlns="" xmlns:a16="http://schemas.microsoft.com/office/drawing/2014/main" id="{45551A25-8F0E-4347-975E-A924A7130E47}"/>
                </a:ext>
              </a:extLst>
            </p:cNvPr>
            <p:cNvSpPr/>
            <p:nvPr/>
          </p:nvSpPr>
          <p:spPr>
            <a:xfrm>
              <a:off x="2483768" y="2060848"/>
              <a:ext cx="1505435" cy="1015754"/>
            </a:xfrm>
            <a:custGeom>
              <a:avLst/>
              <a:gdLst>
                <a:gd name="connsiteX0" fmla="*/ 812042 w 1535373"/>
                <a:gd name="connsiteY0" fmla="*/ 211541 h 921224"/>
                <a:gd name="connsiteX1" fmla="*/ 184245 w 1535373"/>
                <a:gd name="connsiteY1" fmla="*/ 0 h 921224"/>
                <a:gd name="connsiteX2" fmla="*/ 143301 w 1535373"/>
                <a:gd name="connsiteY2" fmla="*/ 293427 h 921224"/>
                <a:gd name="connsiteX3" fmla="*/ 0 w 1535373"/>
                <a:gd name="connsiteY3" fmla="*/ 477672 h 921224"/>
                <a:gd name="connsiteX4" fmla="*/ 600501 w 1535373"/>
                <a:gd name="connsiteY4" fmla="*/ 764275 h 921224"/>
                <a:gd name="connsiteX5" fmla="*/ 709684 w 1535373"/>
                <a:gd name="connsiteY5" fmla="*/ 655093 h 921224"/>
                <a:gd name="connsiteX6" fmla="*/ 887104 w 1535373"/>
                <a:gd name="connsiteY6" fmla="*/ 702860 h 921224"/>
                <a:gd name="connsiteX7" fmla="*/ 1201003 w 1535373"/>
                <a:gd name="connsiteY7" fmla="*/ 921224 h 921224"/>
                <a:gd name="connsiteX8" fmla="*/ 1535373 w 1535373"/>
                <a:gd name="connsiteY8" fmla="*/ 825690 h 921224"/>
                <a:gd name="connsiteX9" fmla="*/ 1201003 w 1535373"/>
                <a:gd name="connsiteY9" fmla="*/ 689212 h 921224"/>
                <a:gd name="connsiteX10" fmla="*/ 1262418 w 1535373"/>
                <a:gd name="connsiteY10" fmla="*/ 457200 h 921224"/>
                <a:gd name="connsiteX11" fmla="*/ 996287 w 1535373"/>
                <a:gd name="connsiteY11" fmla="*/ 348018 h 921224"/>
                <a:gd name="connsiteX12" fmla="*/ 921224 w 1535373"/>
                <a:gd name="connsiteY12" fmla="*/ 457200 h 921224"/>
                <a:gd name="connsiteX13" fmla="*/ 777922 w 1535373"/>
                <a:gd name="connsiteY13" fmla="*/ 395785 h 921224"/>
                <a:gd name="connsiteX14" fmla="*/ 812042 w 1535373"/>
                <a:gd name="connsiteY14" fmla="*/ 211541 h 921224"/>
                <a:gd name="connsiteX0" fmla="*/ 812042 w 1535373"/>
                <a:gd name="connsiteY0" fmla="*/ 191663 h 901346"/>
                <a:gd name="connsiteX1" fmla="*/ 208099 w 1535373"/>
                <a:gd name="connsiteY1" fmla="*/ 0 h 901346"/>
                <a:gd name="connsiteX2" fmla="*/ 143301 w 1535373"/>
                <a:gd name="connsiteY2" fmla="*/ 273549 h 901346"/>
                <a:gd name="connsiteX3" fmla="*/ 0 w 1535373"/>
                <a:gd name="connsiteY3" fmla="*/ 457794 h 901346"/>
                <a:gd name="connsiteX4" fmla="*/ 600501 w 1535373"/>
                <a:gd name="connsiteY4" fmla="*/ 744397 h 901346"/>
                <a:gd name="connsiteX5" fmla="*/ 709684 w 1535373"/>
                <a:gd name="connsiteY5" fmla="*/ 635215 h 901346"/>
                <a:gd name="connsiteX6" fmla="*/ 887104 w 1535373"/>
                <a:gd name="connsiteY6" fmla="*/ 682982 h 901346"/>
                <a:gd name="connsiteX7" fmla="*/ 1201003 w 1535373"/>
                <a:gd name="connsiteY7" fmla="*/ 901346 h 901346"/>
                <a:gd name="connsiteX8" fmla="*/ 1535373 w 1535373"/>
                <a:gd name="connsiteY8" fmla="*/ 805812 h 901346"/>
                <a:gd name="connsiteX9" fmla="*/ 1201003 w 1535373"/>
                <a:gd name="connsiteY9" fmla="*/ 669334 h 901346"/>
                <a:gd name="connsiteX10" fmla="*/ 1262418 w 1535373"/>
                <a:gd name="connsiteY10" fmla="*/ 437322 h 901346"/>
                <a:gd name="connsiteX11" fmla="*/ 996287 w 1535373"/>
                <a:gd name="connsiteY11" fmla="*/ 328140 h 901346"/>
                <a:gd name="connsiteX12" fmla="*/ 921224 w 1535373"/>
                <a:gd name="connsiteY12" fmla="*/ 437322 h 901346"/>
                <a:gd name="connsiteX13" fmla="*/ 777922 w 1535373"/>
                <a:gd name="connsiteY13" fmla="*/ 375907 h 901346"/>
                <a:gd name="connsiteX14" fmla="*/ 812042 w 1535373"/>
                <a:gd name="connsiteY14" fmla="*/ 191663 h 901346"/>
                <a:gd name="connsiteX0" fmla="*/ 812042 w 1535373"/>
                <a:gd name="connsiteY0" fmla="*/ 204349 h 914032"/>
                <a:gd name="connsiteX1" fmla="*/ 208099 w 1535373"/>
                <a:gd name="connsiteY1" fmla="*/ 12686 h 914032"/>
                <a:gd name="connsiteX2" fmla="*/ 143301 w 1535373"/>
                <a:gd name="connsiteY2" fmla="*/ 286235 h 914032"/>
                <a:gd name="connsiteX3" fmla="*/ 0 w 1535373"/>
                <a:gd name="connsiteY3" fmla="*/ 470480 h 914032"/>
                <a:gd name="connsiteX4" fmla="*/ 600501 w 1535373"/>
                <a:gd name="connsiteY4" fmla="*/ 757083 h 914032"/>
                <a:gd name="connsiteX5" fmla="*/ 709684 w 1535373"/>
                <a:gd name="connsiteY5" fmla="*/ 647901 h 914032"/>
                <a:gd name="connsiteX6" fmla="*/ 887104 w 1535373"/>
                <a:gd name="connsiteY6" fmla="*/ 695668 h 914032"/>
                <a:gd name="connsiteX7" fmla="*/ 1201003 w 1535373"/>
                <a:gd name="connsiteY7" fmla="*/ 914032 h 914032"/>
                <a:gd name="connsiteX8" fmla="*/ 1535373 w 1535373"/>
                <a:gd name="connsiteY8" fmla="*/ 818498 h 914032"/>
                <a:gd name="connsiteX9" fmla="*/ 1201003 w 1535373"/>
                <a:gd name="connsiteY9" fmla="*/ 682020 h 914032"/>
                <a:gd name="connsiteX10" fmla="*/ 1262418 w 1535373"/>
                <a:gd name="connsiteY10" fmla="*/ 450008 h 914032"/>
                <a:gd name="connsiteX11" fmla="*/ 996287 w 1535373"/>
                <a:gd name="connsiteY11" fmla="*/ 340826 h 914032"/>
                <a:gd name="connsiteX12" fmla="*/ 921224 w 1535373"/>
                <a:gd name="connsiteY12" fmla="*/ 450008 h 914032"/>
                <a:gd name="connsiteX13" fmla="*/ 777922 w 1535373"/>
                <a:gd name="connsiteY13" fmla="*/ 388593 h 914032"/>
                <a:gd name="connsiteX14" fmla="*/ 812042 w 1535373"/>
                <a:gd name="connsiteY14" fmla="*/ 204349 h 914032"/>
                <a:gd name="connsiteX0" fmla="*/ 812042 w 1535373"/>
                <a:gd name="connsiteY0" fmla="*/ 204349 h 914032"/>
                <a:gd name="connsiteX1" fmla="*/ 208099 w 1535373"/>
                <a:gd name="connsiteY1" fmla="*/ 12686 h 914032"/>
                <a:gd name="connsiteX2" fmla="*/ 143301 w 1535373"/>
                <a:gd name="connsiteY2" fmla="*/ 286235 h 914032"/>
                <a:gd name="connsiteX3" fmla="*/ 0 w 1535373"/>
                <a:gd name="connsiteY3" fmla="*/ 470480 h 914032"/>
                <a:gd name="connsiteX4" fmla="*/ 600501 w 1535373"/>
                <a:gd name="connsiteY4" fmla="*/ 757083 h 914032"/>
                <a:gd name="connsiteX5" fmla="*/ 709684 w 1535373"/>
                <a:gd name="connsiteY5" fmla="*/ 647901 h 914032"/>
                <a:gd name="connsiteX6" fmla="*/ 887104 w 1535373"/>
                <a:gd name="connsiteY6" fmla="*/ 695668 h 914032"/>
                <a:gd name="connsiteX7" fmla="*/ 1201003 w 1535373"/>
                <a:gd name="connsiteY7" fmla="*/ 914032 h 914032"/>
                <a:gd name="connsiteX8" fmla="*/ 1535373 w 1535373"/>
                <a:gd name="connsiteY8" fmla="*/ 818498 h 914032"/>
                <a:gd name="connsiteX9" fmla="*/ 1201003 w 1535373"/>
                <a:gd name="connsiteY9" fmla="*/ 682020 h 914032"/>
                <a:gd name="connsiteX10" fmla="*/ 1262418 w 1535373"/>
                <a:gd name="connsiteY10" fmla="*/ 450008 h 914032"/>
                <a:gd name="connsiteX11" fmla="*/ 996287 w 1535373"/>
                <a:gd name="connsiteY11" fmla="*/ 340826 h 914032"/>
                <a:gd name="connsiteX12" fmla="*/ 921224 w 1535373"/>
                <a:gd name="connsiteY12" fmla="*/ 450008 h 914032"/>
                <a:gd name="connsiteX13" fmla="*/ 777922 w 1535373"/>
                <a:gd name="connsiteY13" fmla="*/ 388593 h 914032"/>
                <a:gd name="connsiteX14" fmla="*/ 812042 w 1535373"/>
                <a:gd name="connsiteY14" fmla="*/ 204349 h 914032"/>
                <a:gd name="connsiteX0" fmla="*/ 812042 w 1535373"/>
                <a:gd name="connsiteY0" fmla="*/ 204349 h 914032"/>
                <a:gd name="connsiteX1" fmla="*/ 208099 w 1535373"/>
                <a:gd name="connsiteY1" fmla="*/ 12686 h 914032"/>
                <a:gd name="connsiteX2" fmla="*/ 159203 w 1535373"/>
                <a:gd name="connsiteY2" fmla="*/ 306113 h 914032"/>
                <a:gd name="connsiteX3" fmla="*/ 0 w 1535373"/>
                <a:gd name="connsiteY3" fmla="*/ 470480 h 914032"/>
                <a:gd name="connsiteX4" fmla="*/ 600501 w 1535373"/>
                <a:gd name="connsiteY4" fmla="*/ 757083 h 914032"/>
                <a:gd name="connsiteX5" fmla="*/ 709684 w 1535373"/>
                <a:gd name="connsiteY5" fmla="*/ 647901 h 914032"/>
                <a:gd name="connsiteX6" fmla="*/ 887104 w 1535373"/>
                <a:gd name="connsiteY6" fmla="*/ 695668 h 914032"/>
                <a:gd name="connsiteX7" fmla="*/ 1201003 w 1535373"/>
                <a:gd name="connsiteY7" fmla="*/ 914032 h 914032"/>
                <a:gd name="connsiteX8" fmla="*/ 1535373 w 1535373"/>
                <a:gd name="connsiteY8" fmla="*/ 818498 h 914032"/>
                <a:gd name="connsiteX9" fmla="*/ 1201003 w 1535373"/>
                <a:gd name="connsiteY9" fmla="*/ 682020 h 914032"/>
                <a:gd name="connsiteX10" fmla="*/ 1262418 w 1535373"/>
                <a:gd name="connsiteY10" fmla="*/ 450008 h 914032"/>
                <a:gd name="connsiteX11" fmla="*/ 996287 w 1535373"/>
                <a:gd name="connsiteY11" fmla="*/ 340826 h 914032"/>
                <a:gd name="connsiteX12" fmla="*/ 921224 w 1535373"/>
                <a:gd name="connsiteY12" fmla="*/ 450008 h 914032"/>
                <a:gd name="connsiteX13" fmla="*/ 777922 w 1535373"/>
                <a:gd name="connsiteY13" fmla="*/ 388593 h 914032"/>
                <a:gd name="connsiteX14" fmla="*/ 812042 w 1535373"/>
                <a:gd name="connsiteY14" fmla="*/ 204349 h 914032"/>
                <a:gd name="connsiteX0" fmla="*/ 788188 w 1511519"/>
                <a:gd name="connsiteY0" fmla="*/ 204349 h 914032"/>
                <a:gd name="connsiteX1" fmla="*/ 184245 w 1511519"/>
                <a:gd name="connsiteY1" fmla="*/ 12686 h 914032"/>
                <a:gd name="connsiteX2" fmla="*/ 135349 w 1511519"/>
                <a:gd name="connsiteY2" fmla="*/ 306113 h 914032"/>
                <a:gd name="connsiteX3" fmla="*/ 0 w 1511519"/>
                <a:gd name="connsiteY3" fmla="*/ 518188 h 914032"/>
                <a:gd name="connsiteX4" fmla="*/ 576647 w 1511519"/>
                <a:gd name="connsiteY4" fmla="*/ 757083 h 914032"/>
                <a:gd name="connsiteX5" fmla="*/ 685830 w 1511519"/>
                <a:gd name="connsiteY5" fmla="*/ 647901 h 914032"/>
                <a:gd name="connsiteX6" fmla="*/ 863250 w 1511519"/>
                <a:gd name="connsiteY6" fmla="*/ 695668 h 914032"/>
                <a:gd name="connsiteX7" fmla="*/ 1177149 w 1511519"/>
                <a:gd name="connsiteY7" fmla="*/ 914032 h 914032"/>
                <a:gd name="connsiteX8" fmla="*/ 1511519 w 1511519"/>
                <a:gd name="connsiteY8" fmla="*/ 818498 h 914032"/>
                <a:gd name="connsiteX9" fmla="*/ 1177149 w 1511519"/>
                <a:gd name="connsiteY9" fmla="*/ 682020 h 914032"/>
                <a:gd name="connsiteX10" fmla="*/ 1238564 w 1511519"/>
                <a:gd name="connsiteY10" fmla="*/ 450008 h 914032"/>
                <a:gd name="connsiteX11" fmla="*/ 972433 w 1511519"/>
                <a:gd name="connsiteY11" fmla="*/ 340826 h 914032"/>
                <a:gd name="connsiteX12" fmla="*/ 897370 w 1511519"/>
                <a:gd name="connsiteY12" fmla="*/ 450008 h 914032"/>
                <a:gd name="connsiteX13" fmla="*/ 754068 w 1511519"/>
                <a:gd name="connsiteY13" fmla="*/ 388593 h 914032"/>
                <a:gd name="connsiteX14" fmla="*/ 788188 w 1511519"/>
                <a:gd name="connsiteY14" fmla="*/ 204349 h 914032"/>
                <a:gd name="connsiteX0" fmla="*/ 802902 w 1526233"/>
                <a:gd name="connsiteY0" fmla="*/ 204349 h 914032"/>
                <a:gd name="connsiteX1" fmla="*/ 198959 w 1526233"/>
                <a:gd name="connsiteY1" fmla="*/ 12686 h 914032"/>
                <a:gd name="connsiteX2" fmla="*/ 150063 w 1526233"/>
                <a:gd name="connsiteY2" fmla="*/ 306113 h 914032"/>
                <a:gd name="connsiteX3" fmla="*/ 14714 w 1526233"/>
                <a:gd name="connsiteY3" fmla="*/ 518188 h 914032"/>
                <a:gd name="connsiteX4" fmla="*/ 591361 w 1526233"/>
                <a:gd name="connsiteY4" fmla="*/ 757083 h 914032"/>
                <a:gd name="connsiteX5" fmla="*/ 700544 w 1526233"/>
                <a:gd name="connsiteY5" fmla="*/ 647901 h 914032"/>
                <a:gd name="connsiteX6" fmla="*/ 877964 w 1526233"/>
                <a:gd name="connsiteY6" fmla="*/ 695668 h 914032"/>
                <a:gd name="connsiteX7" fmla="*/ 1191863 w 1526233"/>
                <a:gd name="connsiteY7" fmla="*/ 914032 h 914032"/>
                <a:gd name="connsiteX8" fmla="*/ 1526233 w 1526233"/>
                <a:gd name="connsiteY8" fmla="*/ 818498 h 914032"/>
                <a:gd name="connsiteX9" fmla="*/ 1191863 w 1526233"/>
                <a:gd name="connsiteY9" fmla="*/ 682020 h 914032"/>
                <a:gd name="connsiteX10" fmla="*/ 1253278 w 1526233"/>
                <a:gd name="connsiteY10" fmla="*/ 450008 h 914032"/>
                <a:gd name="connsiteX11" fmla="*/ 987147 w 1526233"/>
                <a:gd name="connsiteY11" fmla="*/ 340826 h 914032"/>
                <a:gd name="connsiteX12" fmla="*/ 912084 w 1526233"/>
                <a:gd name="connsiteY12" fmla="*/ 450008 h 914032"/>
                <a:gd name="connsiteX13" fmla="*/ 768782 w 1526233"/>
                <a:gd name="connsiteY13" fmla="*/ 388593 h 914032"/>
                <a:gd name="connsiteX14" fmla="*/ 802902 w 1526233"/>
                <a:gd name="connsiteY14" fmla="*/ 204349 h 914032"/>
                <a:gd name="connsiteX0" fmla="*/ 802902 w 1526233"/>
                <a:gd name="connsiteY0" fmla="*/ 204349 h 914032"/>
                <a:gd name="connsiteX1" fmla="*/ 198959 w 1526233"/>
                <a:gd name="connsiteY1" fmla="*/ 12686 h 914032"/>
                <a:gd name="connsiteX2" fmla="*/ 150063 w 1526233"/>
                <a:gd name="connsiteY2" fmla="*/ 306113 h 914032"/>
                <a:gd name="connsiteX3" fmla="*/ 14714 w 1526233"/>
                <a:gd name="connsiteY3" fmla="*/ 518188 h 914032"/>
                <a:gd name="connsiteX4" fmla="*/ 591361 w 1526233"/>
                <a:gd name="connsiteY4" fmla="*/ 757083 h 914032"/>
                <a:gd name="connsiteX5" fmla="*/ 700544 w 1526233"/>
                <a:gd name="connsiteY5" fmla="*/ 647901 h 914032"/>
                <a:gd name="connsiteX6" fmla="*/ 877964 w 1526233"/>
                <a:gd name="connsiteY6" fmla="*/ 695668 h 914032"/>
                <a:gd name="connsiteX7" fmla="*/ 1191863 w 1526233"/>
                <a:gd name="connsiteY7" fmla="*/ 914032 h 914032"/>
                <a:gd name="connsiteX8" fmla="*/ 1526233 w 1526233"/>
                <a:gd name="connsiteY8" fmla="*/ 818498 h 914032"/>
                <a:gd name="connsiteX9" fmla="*/ 1191863 w 1526233"/>
                <a:gd name="connsiteY9" fmla="*/ 682020 h 914032"/>
                <a:gd name="connsiteX10" fmla="*/ 1253278 w 1526233"/>
                <a:gd name="connsiteY10" fmla="*/ 450008 h 914032"/>
                <a:gd name="connsiteX11" fmla="*/ 987147 w 1526233"/>
                <a:gd name="connsiteY11" fmla="*/ 340826 h 914032"/>
                <a:gd name="connsiteX12" fmla="*/ 912084 w 1526233"/>
                <a:gd name="connsiteY12" fmla="*/ 450008 h 914032"/>
                <a:gd name="connsiteX13" fmla="*/ 768782 w 1526233"/>
                <a:gd name="connsiteY13" fmla="*/ 388593 h 914032"/>
                <a:gd name="connsiteX14" fmla="*/ 802902 w 1526233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588668 w 1523540"/>
                <a:gd name="connsiteY4" fmla="*/ 757083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52279 w 1523540"/>
                <a:gd name="connsiteY4" fmla="*/ 757083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52279 w 1523540"/>
                <a:gd name="connsiteY4" fmla="*/ 757083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52279 w 1523540"/>
                <a:gd name="connsiteY4" fmla="*/ 757083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705803 w 1523540"/>
                <a:gd name="connsiteY5" fmla="*/ 624047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705803 w 1523540"/>
                <a:gd name="connsiteY5" fmla="*/ 624047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705803 w 1523540"/>
                <a:gd name="connsiteY5" fmla="*/ 624047 h 914032"/>
                <a:gd name="connsiteX6" fmla="*/ 859369 w 1523540"/>
                <a:gd name="connsiteY6" fmla="*/ 679765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705803 w 1523540"/>
                <a:gd name="connsiteY5" fmla="*/ 624047 h 914032"/>
                <a:gd name="connsiteX6" fmla="*/ 859369 w 1523540"/>
                <a:gd name="connsiteY6" fmla="*/ 679765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705803 w 1523540"/>
                <a:gd name="connsiteY5" fmla="*/ 624047 h 914032"/>
                <a:gd name="connsiteX6" fmla="*/ 859369 w 1523540"/>
                <a:gd name="connsiteY6" fmla="*/ 679765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82628"/>
                <a:gd name="connsiteX1" fmla="*/ 196266 w 1523540"/>
                <a:gd name="connsiteY1" fmla="*/ 12686 h 982628"/>
                <a:gd name="connsiteX2" fmla="*/ 147370 w 1523540"/>
                <a:gd name="connsiteY2" fmla="*/ 306113 h 982628"/>
                <a:gd name="connsiteX3" fmla="*/ 12021 w 1523540"/>
                <a:gd name="connsiteY3" fmla="*/ 518188 h 982628"/>
                <a:gd name="connsiteX4" fmla="*/ 636377 w 1523540"/>
                <a:gd name="connsiteY4" fmla="*/ 741181 h 982628"/>
                <a:gd name="connsiteX5" fmla="*/ 705803 w 1523540"/>
                <a:gd name="connsiteY5" fmla="*/ 624047 h 982628"/>
                <a:gd name="connsiteX6" fmla="*/ 859369 w 1523540"/>
                <a:gd name="connsiteY6" fmla="*/ 679765 h 982628"/>
                <a:gd name="connsiteX7" fmla="*/ 1189170 w 1523540"/>
                <a:gd name="connsiteY7" fmla="*/ 914032 h 982628"/>
                <a:gd name="connsiteX8" fmla="*/ 1523540 w 1523540"/>
                <a:gd name="connsiteY8" fmla="*/ 818498 h 982628"/>
                <a:gd name="connsiteX9" fmla="*/ 1189170 w 1523540"/>
                <a:gd name="connsiteY9" fmla="*/ 682020 h 982628"/>
                <a:gd name="connsiteX10" fmla="*/ 1250585 w 1523540"/>
                <a:gd name="connsiteY10" fmla="*/ 450008 h 982628"/>
                <a:gd name="connsiteX11" fmla="*/ 984454 w 1523540"/>
                <a:gd name="connsiteY11" fmla="*/ 340826 h 982628"/>
                <a:gd name="connsiteX12" fmla="*/ 909391 w 1523540"/>
                <a:gd name="connsiteY12" fmla="*/ 450008 h 982628"/>
                <a:gd name="connsiteX13" fmla="*/ 766089 w 1523540"/>
                <a:gd name="connsiteY13" fmla="*/ 388593 h 982628"/>
                <a:gd name="connsiteX14" fmla="*/ 800209 w 1523540"/>
                <a:gd name="connsiteY14" fmla="*/ 204349 h 982628"/>
                <a:gd name="connsiteX0" fmla="*/ 800209 w 1554538"/>
                <a:gd name="connsiteY0" fmla="*/ 204349 h 982009"/>
                <a:gd name="connsiteX1" fmla="*/ 196266 w 1554538"/>
                <a:gd name="connsiteY1" fmla="*/ 12686 h 982009"/>
                <a:gd name="connsiteX2" fmla="*/ 147370 w 1554538"/>
                <a:gd name="connsiteY2" fmla="*/ 306113 h 982009"/>
                <a:gd name="connsiteX3" fmla="*/ 12021 w 1554538"/>
                <a:gd name="connsiteY3" fmla="*/ 518188 h 982009"/>
                <a:gd name="connsiteX4" fmla="*/ 636377 w 1554538"/>
                <a:gd name="connsiteY4" fmla="*/ 741181 h 982009"/>
                <a:gd name="connsiteX5" fmla="*/ 705803 w 1554538"/>
                <a:gd name="connsiteY5" fmla="*/ 624047 h 982009"/>
                <a:gd name="connsiteX6" fmla="*/ 859369 w 1554538"/>
                <a:gd name="connsiteY6" fmla="*/ 679765 h 982009"/>
                <a:gd name="connsiteX7" fmla="*/ 1189170 w 1554538"/>
                <a:gd name="connsiteY7" fmla="*/ 914032 h 982009"/>
                <a:gd name="connsiteX8" fmla="*/ 1523540 w 1554538"/>
                <a:gd name="connsiteY8" fmla="*/ 818498 h 982009"/>
                <a:gd name="connsiteX9" fmla="*/ 1189170 w 1554538"/>
                <a:gd name="connsiteY9" fmla="*/ 682020 h 982009"/>
                <a:gd name="connsiteX10" fmla="*/ 1250585 w 1554538"/>
                <a:gd name="connsiteY10" fmla="*/ 450008 h 982009"/>
                <a:gd name="connsiteX11" fmla="*/ 984454 w 1554538"/>
                <a:gd name="connsiteY11" fmla="*/ 340826 h 982009"/>
                <a:gd name="connsiteX12" fmla="*/ 909391 w 1554538"/>
                <a:gd name="connsiteY12" fmla="*/ 450008 h 982009"/>
                <a:gd name="connsiteX13" fmla="*/ 766089 w 1554538"/>
                <a:gd name="connsiteY13" fmla="*/ 388593 h 982009"/>
                <a:gd name="connsiteX14" fmla="*/ 800209 w 1554538"/>
                <a:gd name="connsiteY14" fmla="*/ 204349 h 982009"/>
                <a:gd name="connsiteX0" fmla="*/ 800209 w 1554538"/>
                <a:gd name="connsiteY0" fmla="*/ 204349 h 982009"/>
                <a:gd name="connsiteX1" fmla="*/ 196266 w 1554538"/>
                <a:gd name="connsiteY1" fmla="*/ 12686 h 982009"/>
                <a:gd name="connsiteX2" fmla="*/ 147370 w 1554538"/>
                <a:gd name="connsiteY2" fmla="*/ 306113 h 982009"/>
                <a:gd name="connsiteX3" fmla="*/ 12021 w 1554538"/>
                <a:gd name="connsiteY3" fmla="*/ 518188 h 982009"/>
                <a:gd name="connsiteX4" fmla="*/ 636377 w 1554538"/>
                <a:gd name="connsiteY4" fmla="*/ 741181 h 982009"/>
                <a:gd name="connsiteX5" fmla="*/ 705803 w 1554538"/>
                <a:gd name="connsiteY5" fmla="*/ 624047 h 982009"/>
                <a:gd name="connsiteX6" fmla="*/ 859369 w 1554538"/>
                <a:gd name="connsiteY6" fmla="*/ 679765 h 982009"/>
                <a:gd name="connsiteX7" fmla="*/ 1189170 w 1554538"/>
                <a:gd name="connsiteY7" fmla="*/ 914032 h 982009"/>
                <a:gd name="connsiteX8" fmla="*/ 1523540 w 1554538"/>
                <a:gd name="connsiteY8" fmla="*/ 818498 h 982009"/>
                <a:gd name="connsiteX9" fmla="*/ 1189170 w 1554538"/>
                <a:gd name="connsiteY9" fmla="*/ 682020 h 982009"/>
                <a:gd name="connsiteX10" fmla="*/ 1250585 w 1554538"/>
                <a:gd name="connsiteY10" fmla="*/ 450008 h 982009"/>
                <a:gd name="connsiteX11" fmla="*/ 984454 w 1554538"/>
                <a:gd name="connsiteY11" fmla="*/ 340826 h 982009"/>
                <a:gd name="connsiteX12" fmla="*/ 909391 w 1554538"/>
                <a:gd name="connsiteY12" fmla="*/ 450008 h 982009"/>
                <a:gd name="connsiteX13" fmla="*/ 766089 w 1554538"/>
                <a:gd name="connsiteY13" fmla="*/ 388593 h 982009"/>
                <a:gd name="connsiteX14" fmla="*/ 800209 w 1554538"/>
                <a:gd name="connsiteY14" fmla="*/ 204349 h 982009"/>
                <a:gd name="connsiteX0" fmla="*/ 800209 w 1554538"/>
                <a:gd name="connsiteY0" fmla="*/ 204349 h 982009"/>
                <a:gd name="connsiteX1" fmla="*/ 196266 w 1554538"/>
                <a:gd name="connsiteY1" fmla="*/ 12686 h 982009"/>
                <a:gd name="connsiteX2" fmla="*/ 147370 w 1554538"/>
                <a:gd name="connsiteY2" fmla="*/ 306113 h 982009"/>
                <a:gd name="connsiteX3" fmla="*/ 12021 w 1554538"/>
                <a:gd name="connsiteY3" fmla="*/ 518188 h 982009"/>
                <a:gd name="connsiteX4" fmla="*/ 636377 w 1554538"/>
                <a:gd name="connsiteY4" fmla="*/ 741181 h 982009"/>
                <a:gd name="connsiteX5" fmla="*/ 705803 w 1554538"/>
                <a:gd name="connsiteY5" fmla="*/ 624047 h 982009"/>
                <a:gd name="connsiteX6" fmla="*/ 859369 w 1554538"/>
                <a:gd name="connsiteY6" fmla="*/ 679765 h 982009"/>
                <a:gd name="connsiteX7" fmla="*/ 1189170 w 1554538"/>
                <a:gd name="connsiteY7" fmla="*/ 914032 h 982009"/>
                <a:gd name="connsiteX8" fmla="*/ 1523540 w 1554538"/>
                <a:gd name="connsiteY8" fmla="*/ 818498 h 982009"/>
                <a:gd name="connsiteX9" fmla="*/ 1173267 w 1554538"/>
                <a:gd name="connsiteY9" fmla="*/ 634312 h 982009"/>
                <a:gd name="connsiteX10" fmla="*/ 1250585 w 1554538"/>
                <a:gd name="connsiteY10" fmla="*/ 450008 h 982009"/>
                <a:gd name="connsiteX11" fmla="*/ 984454 w 1554538"/>
                <a:gd name="connsiteY11" fmla="*/ 340826 h 982009"/>
                <a:gd name="connsiteX12" fmla="*/ 909391 w 1554538"/>
                <a:gd name="connsiteY12" fmla="*/ 450008 h 982009"/>
                <a:gd name="connsiteX13" fmla="*/ 766089 w 1554538"/>
                <a:gd name="connsiteY13" fmla="*/ 388593 h 982009"/>
                <a:gd name="connsiteX14" fmla="*/ 800209 w 1554538"/>
                <a:gd name="connsiteY14" fmla="*/ 204349 h 982009"/>
                <a:gd name="connsiteX0" fmla="*/ 800209 w 1554538"/>
                <a:gd name="connsiteY0" fmla="*/ 204349 h 982009"/>
                <a:gd name="connsiteX1" fmla="*/ 196266 w 1554538"/>
                <a:gd name="connsiteY1" fmla="*/ 12686 h 982009"/>
                <a:gd name="connsiteX2" fmla="*/ 147370 w 1554538"/>
                <a:gd name="connsiteY2" fmla="*/ 306113 h 982009"/>
                <a:gd name="connsiteX3" fmla="*/ 12021 w 1554538"/>
                <a:gd name="connsiteY3" fmla="*/ 518188 h 982009"/>
                <a:gd name="connsiteX4" fmla="*/ 636377 w 1554538"/>
                <a:gd name="connsiteY4" fmla="*/ 741181 h 982009"/>
                <a:gd name="connsiteX5" fmla="*/ 705803 w 1554538"/>
                <a:gd name="connsiteY5" fmla="*/ 624047 h 982009"/>
                <a:gd name="connsiteX6" fmla="*/ 859369 w 1554538"/>
                <a:gd name="connsiteY6" fmla="*/ 679765 h 982009"/>
                <a:gd name="connsiteX7" fmla="*/ 1189170 w 1554538"/>
                <a:gd name="connsiteY7" fmla="*/ 914032 h 982009"/>
                <a:gd name="connsiteX8" fmla="*/ 1523540 w 1554538"/>
                <a:gd name="connsiteY8" fmla="*/ 818498 h 982009"/>
                <a:gd name="connsiteX9" fmla="*/ 1173267 w 1554538"/>
                <a:gd name="connsiteY9" fmla="*/ 634312 h 982009"/>
                <a:gd name="connsiteX10" fmla="*/ 1250585 w 1554538"/>
                <a:gd name="connsiteY10" fmla="*/ 450008 h 982009"/>
                <a:gd name="connsiteX11" fmla="*/ 984454 w 1554538"/>
                <a:gd name="connsiteY11" fmla="*/ 340826 h 982009"/>
                <a:gd name="connsiteX12" fmla="*/ 909391 w 1554538"/>
                <a:gd name="connsiteY12" fmla="*/ 450008 h 982009"/>
                <a:gd name="connsiteX13" fmla="*/ 766089 w 1554538"/>
                <a:gd name="connsiteY13" fmla="*/ 388593 h 982009"/>
                <a:gd name="connsiteX14" fmla="*/ 800209 w 1554538"/>
                <a:gd name="connsiteY14" fmla="*/ 204349 h 982009"/>
                <a:gd name="connsiteX0" fmla="*/ 800209 w 1542543"/>
                <a:gd name="connsiteY0" fmla="*/ 204349 h 976908"/>
                <a:gd name="connsiteX1" fmla="*/ 196266 w 1542543"/>
                <a:gd name="connsiteY1" fmla="*/ 12686 h 976908"/>
                <a:gd name="connsiteX2" fmla="*/ 147370 w 1542543"/>
                <a:gd name="connsiteY2" fmla="*/ 306113 h 976908"/>
                <a:gd name="connsiteX3" fmla="*/ 12021 w 1542543"/>
                <a:gd name="connsiteY3" fmla="*/ 518188 h 976908"/>
                <a:gd name="connsiteX4" fmla="*/ 636377 w 1542543"/>
                <a:gd name="connsiteY4" fmla="*/ 741181 h 976908"/>
                <a:gd name="connsiteX5" fmla="*/ 705803 w 1542543"/>
                <a:gd name="connsiteY5" fmla="*/ 624047 h 976908"/>
                <a:gd name="connsiteX6" fmla="*/ 859369 w 1542543"/>
                <a:gd name="connsiteY6" fmla="*/ 679765 h 976908"/>
                <a:gd name="connsiteX7" fmla="*/ 1189170 w 1542543"/>
                <a:gd name="connsiteY7" fmla="*/ 914032 h 976908"/>
                <a:gd name="connsiteX8" fmla="*/ 1507637 w 1542543"/>
                <a:gd name="connsiteY8" fmla="*/ 786693 h 976908"/>
                <a:gd name="connsiteX9" fmla="*/ 1173267 w 1542543"/>
                <a:gd name="connsiteY9" fmla="*/ 634312 h 976908"/>
                <a:gd name="connsiteX10" fmla="*/ 1250585 w 1542543"/>
                <a:gd name="connsiteY10" fmla="*/ 450008 h 976908"/>
                <a:gd name="connsiteX11" fmla="*/ 984454 w 1542543"/>
                <a:gd name="connsiteY11" fmla="*/ 340826 h 976908"/>
                <a:gd name="connsiteX12" fmla="*/ 909391 w 1542543"/>
                <a:gd name="connsiteY12" fmla="*/ 450008 h 976908"/>
                <a:gd name="connsiteX13" fmla="*/ 766089 w 1542543"/>
                <a:gd name="connsiteY13" fmla="*/ 388593 h 976908"/>
                <a:gd name="connsiteX14" fmla="*/ 800209 w 1542543"/>
                <a:gd name="connsiteY14" fmla="*/ 204349 h 976908"/>
                <a:gd name="connsiteX0" fmla="*/ 800209 w 1542543"/>
                <a:gd name="connsiteY0" fmla="*/ 204349 h 976908"/>
                <a:gd name="connsiteX1" fmla="*/ 196266 w 1542543"/>
                <a:gd name="connsiteY1" fmla="*/ 12686 h 976908"/>
                <a:gd name="connsiteX2" fmla="*/ 147370 w 1542543"/>
                <a:gd name="connsiteY2" fmla="*/ 306113 h 976908"/>
                <a:gd name="connsiteX3" fmla="*/ 12021 w 1542543"/>
                <a:gd name="connsiteY3" fmla="*/ 518188 h 976908"/>
                <a:gd name="connsiteX4" fmla="*/ 636377 w 1542543"/>
                <a:gd name="connsiteY4" fmla="*/ 741181 h 976908"/>
                <a:gd name="connsiteX5" fmla="*/ 705803 w 1542543"/>
                <a:gd name="connsiteY5" fmla="*/ 624047 h 976908"/>
                <a:gd name="connsiteX6" fmla="*/ 859369 w 1542543"/>
                <a:gd name="connsiteY6" fmla="*/ 679765 h 976908"/>
                <a:gd name="connsiteX7" fmla="*/ 1189170 w 1542543"/>
                <a:gd name="connsiteY7" fmla="*/ 914032 h 976908"/>
                <a:gd name="connsiteX8" fmla="*/ 1507637 w 1542543"/>
                <a:gd name="connsiteY8" fmla="*/ 786693 h 976908"/>
                <a:gd name="connsiteX9" fmla="*/ 1173267 w 1542543"/>
                <a:gd name="connsiteY9" fmla="*/ 634312 h 976908"/>
                <a:gd name="connsiteX10" fmla="*/ 1250585 w 1542543"/>
                <a:gd name="connsiteY10" fmla="*/ 450008 h 976908"/>
                <a:gd name="connsiteX11" fmla="*/ 984454 w 1542543"/>
                <a:gd name="connsiteY11" fmla="*/ 340826 h 976908"/>
                <a:gd name="connsiteX12" fmla="*/ 909391 w 1542543"/>
                <a:gd name="connsiteY12" fmla="*/ 450008 h 976908"/>
                <a:gd name="connsiteX13" fmla="*/ 766089 w 1542543"/>
                <a:gd name="connsiteY13" fmla="*/ 388593 h 976908"/>
                <a:gd name="connsiteX14" fmla="*/ 800209 w 1542543"/>
                <a:gd name="connsiteY14" fmla="*/ 204349 h 976908"/>
                <a:gd name="connsiteX0" fmla="*/ 800209 w 1522966"/>
                <a:gd name="connsiteY0" fmla="*/ 204349 h 975249"/>
                <a:gd name="connsiteX1" fmla="*/ 196266 w 1522966"/>
                <a:gd name="connsiteY1" fmla="*/ 12686 h 975249"/>
                <a:gd name="connsiteX2" fmla="*/ 147370 w 1522966"/>
                <a:gd name="connsiteY2" fmla="*/ 306113 h 975249"/>
                <a:gd name="connsiteX3" fmla="*/ 12021 w 1522966"/>
                <a:gd name="connsiteY3" fmla="*/ 518188 h 975249"/>
                <a:gd name="connsiteX4" fmla="*/ 636377 w 1522966"/>
                <a:gd name="connsiteY4" fmla="*/ 741181 h 975249"/>
                <a:gd name="connsiteX5" fmla="*/ 705803 w 1522966"/>
                <a:gd name="connsiteY5" fmla="*/ 624047 h 975249"/>
                <a:gd name="connsiteX6" fmla="*/ 859369 w 1522966"/>
                <a:gd name="connsiteY6" fmla="*/ 679765 h 975249"/>
                <a:gd name="connsiteX7" fmla="*/ 1189170 w 1522966"/>
                <a:gd name="connsiteY7" fmla="*/ 914032 h 975249"/>
                <a:gd name="connsiteX8" fmla="*/ 1507637 w 1522966"/>
                <a:gd name="connsiteY8" fmla="*/ 786693 h 975249"/>
                <a:gd name="connsiteX9" fmla="*/ 1173267 w 1522966"/>
                <a:gd name="connsiteY9" fmla="*/ 634312 h 975249"/>
                <a:gd name="connsiteX10" fmla="*/ 1250585 w 1522966"/>
                <a:gd name="connsiteY10" fmla="*/ 450008 h 975249"/>
                <a:gd name="connsiteX11" fmla="*/ 984454 w 1522966"/>
                <a:gd name="connsiteY11" fmla="*/ 340826 h 975249"/>
                <a:gd name="connsiteX12" fmla="*/ 909391 w 1522966"/>
                <a:gd name="connsiteY12" fmla="*/ 450008 h 975249"/>
                <a:gd name="connsiteX13" fmla="*/ 766089 w 1522966"/>
                <a:gd name="connsiteY13" fmla="*/ 388593 h 975249"/>
                <a:gd name="connsiteX14" fmla="*/ 800209 w 1522966"/>
                <a:gd name="connsiteY14" fmla="*/ 204349 h 975249"/>
                <a:gd name="connsiteX0" fmla="*/ 800209 w 1538655"/>
                <a:gd name="connsiteY0" fmla="*/ 204349 h 976321"/>
                <a:gd name="connsiteX1" fmla="*/ 196266 w 1538655"/>
                <a:gd name="connsiteY1" fmla="*/ 12686 h 976321"/>
                <a:gd name="connsiteX2" fmla="*/ 147370 w 1538655"/>
                <a:gd name="connsiteY2" fmla="*/ 306113 h 976321"/>
                <a:gd name="connsiteX3" fmla="*/ 12021 w 1538655"/>
                <a:gd name="connsiteY3" fmla="*/ 518188 h 976321"/>
                <a:gd name="connsiteX4" fmla="*/ 636377 w 1538655"/>
                <a:gd name="connsiteY4" fmla="*/ 741181 h 976321"/>
                <a:gd name="connsiteX5" fmla="*/ 705803 w 1538655"/>
                <a:gd name="connsiteY5" fmla="*/ 624047 h 976321"/>
                <a:gd name="connsiteX6" fmla="*/ 859369 w 1538655"/>
                <a:gd name="connsiteY6" fmla="*/ 679765 h 976321"/>
                <a:gd name="connsiteX7" fmla="*/ 1189170 w 1538655"/>
                <a:gd name="connsiteY7" fmla="*/ 914032 h 976321"/>
                <a:gd name="connsiteX8" fmla="*/ 1507637 w 1538655"/>
                <a:gd name="connsiteY8" fmla="*/ 786693 h 976321"/>
                <a:gd name="connsiteX9" fmla="*/ 1173267 w 1538655"/>
                <a:gd name="connsiteY9" fmla="*/ 634312 h 976321"/>
                <a:gd name="connsiteX10" fmla="*/ 1250585 w 1538655"/>
                <a:gd name="connsiteY10" fmla="*/ 450008 h 976321"/>
                <a:gd name="connsiteX11" fmla="*/ 984454 w 1538655"/>
                <a:gd name="connsiteY11" fmla="*/ 340826 h 976321"/>
                <a:gd name="connsiteX12" fmla="*/ 909391 w 1538655"/>
                <a:gd name="connsiteY12" fmla="*/ 450008 h 976321"/>
                <a:gd name="connsiteX13" fmla="*/ 766089 w 1538655"/>
                <a:gd name="connsiteY13" fmla="*/ 388593 h 976321"/>
                <a:gd name="connsiteX14" fmla="*/ 800209 w 1538655"/>
                <a:gd name="connsiteY14" fmla="*/ 204349 h 976321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84454 w 1556774"/>
                <a:gd name="connsiteY11" fmla="*/ 340826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84454 w 1556774"/>
                <a:gd name="connsiteY11" fmla="*/ 340826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84454 w 1556774"/>
                <a:gd name="connsiteY11" fmla="*/ 340826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84454 w 1556774"/>
                <a:gd name="connsiteY11" fmla="*/ 340826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38081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38081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38081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27868"/>
                <a:gd name="connsiteY0" fmla="*/ 204349 h 975126"/>
                <a:gd name="connsiteX1" fmla="*/ 196266 w 1527868"/>
                <a:gd name="connsiteY1" fmla="*/ 12686 h 975126"/>
                <a:gd name="connsiteX2" fmla="*/ 147370 w 1527868"/>
                <a:gd name="connsiteY2" fmla="*/ 306113 h 975126"/>
                <a:gd name="connsiteX3" fmla="*/ 12021 w 1527868"/>
                <a:gd name="connsiteY3" fmla="*/ 518188 h 975126"/>
                <a:gd name="connsiteX4" fmla="*/ 636377 w 1527868"/>
                <a:gd name="connsiteY4" fmla="*/ 741181 h 975126"/>
                <a:gd name="connsiteX5" fmla="*/ 705803 w 1527868"/>
                <a:gd name="connsiteY5" fmla="*/ 624047 h 975126"/>
                <a:gd name="connsiteX6" fmla="*/ 859369 w 1527868"/>
                <a:gd name="connsiteY6" fmla="*/ 679765 h 975126"/>
                <a:gd name="connsiteX7" fmla="*/ 1189170 w 1527868"/>
                <a:gd name="connsiteY7" fmla="*/ 914032 h 975126"/>
                <a:gd name="connsiteX8" fmla="*/ 1467881 w 1527868"/>
                <a:gd name="connsiteY8" fmla="*/ 742961 h 975126"/>
                <a:gd name="connsiteX9" fmla="*/ 1173267 w 1527868"/>
                <a:gd name="connsiteY9" fmla="*/ 634312 h 975126"/>
                <a:gd name="connsiteX10" fmla="*/ 1250585 w 1527868"/>
                <a:gd name="connsiteY10" fmla="*/ 438081 h 975126"/>
                <a:gd name="connsiteX11" fmla="*/ 964576 w 1527868"/>
                <a:gd name="connsiteY11" fmla="*/ 344802 h 975126"/>
                <a:gd name="connsiteX12" fmla="*/ 909391 w 1527868"/>
                <a:gd name="connsiteY12" fmla="*/ 450008 h 975126"/>
                <a:gd name="connsiteX13" fmla="*/ 766089 w 1527868"/>
                <a:gd name="connsiteY13" fmla="*/ 388593 h 975126"/>
                <a:gd name="connsiteX14" fmla="*/ 800209 w 1527868"/>
                <a:gd name="connsiteY14" fmla="*/ 204349 h 975126"/>
                <a:gd name="connsiteX0" fmla="*/ 800209 w 1527868"/>
                <a:gd name="connsiteY0" fmla="*/ 204349 h 975126"/>
                <a:gd name="connsiteX1" fmla="*/ 196266 w 1527868"/>
                <a:gd name="connsiteY1" fmla="*/ 12686 h 975126"/>
                <a:gd name="connsiteX2" fmla="*/ 147370 w 1527868"/>
                <a:gd name="connsiteY2" fmla="*/ 306113 h 975126"/>
                <a:gd name="connsiteX3" fmla="*/ 12021 w 1527868"/>
                <a:gd name="connsiteY3" fmla="*/ 518188 h 975126"/>
                <a:gd name="connsiteX4" fmla="*/ 636377 w 1527868"/>
                <a:gd name="connsiteY4" fmla="*/ 741181 h 975126"/>
                <a:gd name="connsiteX5" fmla="*/ 705803 w 1527868"/>
                <a:gd name="connsiteY5" fmla="*/ 624047 h 975126"/>
                <a:gd name="connsiteX6" fmla="*/ 859369 w 1527868"/>
                <a:gd name="connsiteY6" fmla="*/ 679765 h 975126"/>
                <a:gd name="connsiteX7" fmla="*/ 1189170 w 1527868"/>
                <a:gd name="connsiteY7" fmla="*/ 914032 h 975126"/>
                <a:gd name="connsiteX8" fmla="*/ 1467881 w 1527868"/>
                <a:gd name="connsiteY8" fmla="*/ 742961 h 975126"/>
                <a:gd name="connsiteX9" fmla="*/ 1173267 w 1527868"/>
                <a:gd name="connsiteY9" fmla="*/ 634312 h 975126"/>
                <a:gd name="connsiteX10" fmla="*/ 1250585 w 1527868"/>
                <a:gd name="connsiteY10" fmla="*/ 438081 h 975126"/>
                <a:gd name="connsiteX11" fmla="*/ 964576 w 1527868"/>
                <a:gd name="connsiteY11" fmla="*/ 344802 h 975126"/>
                <a:gd name="connsiteX12" fmla="*/ 909391 w 1527868"/>
                <a:gd name="connsiteY12" fmla="*/ 450008 h 975126"/>
                <a:gd name="connsiteX13" fmla="*/ 766089 w 1527868"/>
                <a:gd name="connsiteY13" fmla="*/ 388593 h 975126"/>
                <a:gd name="connsiteX14" fmla="*/ 800209 w 1527868"/>
                <a:gd name="connsiteY14" fmla="*/ 204349 h 975126"/>
                <a:gd name="connsiteX0" fmla="*/ 800209 w 1499884"/>
                <a:gd name="connsiteY0" fmla="*/ 204349 h 986483"/>
                <a:gd name="connsiteX1" fmla="*/ 196266 w 1499884"/>
                <a:gd name="connsiteY1" fmla="*/ 12686 h 986483"/>
                <a:gd name="connsiteX2" fmla="*/ 147370 w 1499884"/>
                <a:gd name="connsiteY2" fmla="*/ 306113 h 986483"/>
                <a:gd name="connsiteX3" fmla="*/ 12021 w 1499884"/>
                <a:gd name="connsiteY3" fmla="*/ 518188 h 986483"/>
                <a:gd name="connsiteX4" fmla="*/ 636377 w 1499884"/>
                <a:gd name="connsiteY4" fmla="*/ 741181 h 986483"/>
                <a:gd name="connsiteX5" fmla="*/ 705803 w 1499884"/>
                <a:gd name="connsiteY5" fmla="*/ 624047 h 986483"/>
                <a:gd name="connsiteX6" fmla="*/ 859369 w 1499884"/>
                <a:gd name="connsiteY6" fmla="*/ 679765 h 986483"/>
                <a:gd name="connsiteX7" fmla="*/ 1189170 w 1499884"/>
                <a:gd name="connsiteY7" fmla="*/ 914032 h 986483"/>
                <a:gd name="connsiteX8" fmla="*/ 1467881 w 1499884"/>
                <a:gd name="connsiteY8" fmla="*/ 742961 h 986483"/>
                <a:gd name="connsiteX9" fmla="*/ 1173267 w 1499884"/>
                <a:gd name="connsiteY9" fmla="*/ 634312 h 986483"/>
                <a:gd name="connsiteX10" fmla="*/ 1250585 w 1499884"/>
                <a:gd name="connsiteY10" fmla="*/ 438081 h 986483"/>
                <a:gd name="connsiteX11" fmla="*/ 964576 w 1499884"/>
                <a:gd name="connsiteY11" fmla="*/ 344802 h 986483"/>
                <a:gd name="connsiteX12" fmla="*/ 909391 w 1499884"/>
                <a:gd name="connsiteY12" fmla="*/ 450008 h 986483"/>
                <a:gd name="connsiteX13" fmla="*/ 766089 w 1499884"/>
                <a:gd name="connsiteY13" fmla="*/ 388593 h 986483"/>
                <a:gd name="connsiteX14" fmla="*/ 800209 w 1499884"/>
                <a:gd name="connsiteY14" fmla="*/ 204349 h 986483"/>
                <a:gd name="connsiteX0" fmla="*/ 800209 w 1505435"/>
                <a:gd name="connsiteY0" fmla="*/ 204349 h 1015754"/>
                <a:gd name="connsiteX1" fmla="*/ 196266 w 1505435"/>
                <a:gd name="connsiteY1" fmla="*/ 12686 h 1015754"/>
                <a:gd name="connsiteX2" fmla="*/ 147370 w 1505435"/>
                <a:gd name="connsiteY2" fmla="*/ 306113 h 1015754"/>
                <a:gd name="connsiteX3" fmla="*/ 12021 w 1505435"/>
                <a:gd name="connsiteY3" fmla="*/ 518188 h 1015754"/>
                <a:gd name="connsiteX4" fmla="*/ 636377 w 1505435"/>
                <a:gd name="connsiteY4" fmla="*/ 741181 h 1015754"/>
                <a:gd name="connsiteX5" fmla="*/ 705803 w 1505435"/>
                <a:gd name="connsiteY5" fmla="*/ 624047 h 1015754"/>
                <a:gd name="connsiteX6" fmla="*/ 859369 w 1505435"/>
                <a:gd name="connsiteY6" fmla="*/ 679765 h 1015754"/>
                <a:gd name="connsiteX7" fmla="*/ 1189170 w 1505435"/>
                <a:gd name="connsiteY7" fmla="*/ 914032 h 1015754"/>
                <a:gd name="connsiteX8" fmla="*/ 1467881 w 1505435"/>
                <a:gd name="connsiteY8" fmla="*/ 742961 h 1015754"/>
                <a:gd name="connsiteX9" fmla="*/ 1173267 w 1505435"/>
                <a:gd name="connsiteY9" fmla="*/ 634312 h 1015754"/>
                <a:gd name="connsiteX10" fmla="*/ 1250585 w 1505435"/>
                <a:gd name="connsiteY10" fmla="*/ 438081 h 1015754"/>
                <a:gd name="connsiteX11" fmla="*/ 964576 w 1505435"/>
                <a:gd name="connsiteY11" fmla="*/ 344802 h 1015754"/>
                <a:gd name="connsiteX12" fmla="*/ 909391 w 1505435"/>
                <a:gd name="connsiteY12" fmla="*/ 450008 h 1015754"/>
                <a:gd name="connsiteX13" fmla="*/ 766089 w 1505435"/>
                <a:gd name="connsiteY13" fmla="*/ 388593 h 1015754"/>
                <a:gd name="connsiteX14" fmla="*/ 800209 w 1505435"/>
                <a:gd name="connsiteY14" fmla="*/ 204349 h 1015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05435" h="1015754">
                  <a:moveTo>
                    <a:pt x="800209" y="204349"/>
                  </a:moveTo>
                  <a:cubicBezTo>
                    <a:pt x="598895" y="140461"/>
                    <a:pt x="302164" y="-50647"/>
                    <a:pt x="196266" y="12686"/>
                  </a:cubicBezTo>
                  <a:cubicBezTo>
                    <a:pt x="103106" y="72064"/>
                    <a:pt x="168969" y="214930"/>
                    <a:pt x="147370" y="306113"/>
                  </a:cubicBezTo>
                  <a:cubicBezTo>
                    <a:pt x="102254" y="376805"/>
                    <a:pt x="-42253" y="455447"/>
                    <a:pt x="12021" y="518188"/>
                  </a:cubicBezTo>
                  <a:cubicBezTo>
                    <a:pt x="164480" y="669383"/>
                    <a:pt x="559454" y="713233"/>
                    <a:pt x="636377" y="741181"/>
                  </a:cubicBezTo>
                  <a:cubicBezTo>
                    <a:pt x="696624" y="733941"/>
                    <a:pt x="677361" y="671042"/>
                    <a:pt x="705803" y="624047"/>
                  </a:cubicBezTo>
                  <a:lnTo>
                    <a:pt x="859369" y="679765"/>
                  </a:lnTo>
                  <a:cubicBezTo>
                    <a:pt x="850034" y="889051"/>
                    <a:pt x="1063333" y="847870"/>
                    <a:pt x="1189170" y="914032"/>
                  </a:cubicBezTo>
                  <a:cubicBezTo>
                    <a:pt x="1618678" y="1176386"/>
                    <a:pt x="1495571" y="862271"/>
                    <a:pt x="1467881" y="742961"/>
                  </a:cubicBezTo>
                  <a:cubicBezTo>
                    <a:pt x="1356424" y="685542"/>
                    <a:pt x="1304603" y="671853"/>
                    <a:pt x="1173267" y="634312"/>
                  </a:cubicBezTo>
                  <a:cubicBezTo>
                    <a:pt x="1199040" y="568902"/>
                    <a:pt x="1292398" y="479637"/>
                    <a:pt x="1250585" y="438081"/>
                  </a:cubicBezTo>
                  <a:cubicBezTo>
                    <a:pt x="1165850" y="405662"/>
                    <a:pt x="1045335" y="381196"/>
                    <a:pt x="964576" y="344802"/>
                  </a:cubicBezTo>
                  <a:cubicBezTo>
                    <a:pt x="930279" y="379871"/>
                    <a:pt x="927786" y="414939"/>
                    <a:pt x="909391" y="450008"/>
                  </a:cubicBezTo>
                  <a:lnTo>
                    <a:pt x="766089" y="388593"/>
                  </a:lnTo>
                  <a:lnTo>
                    <a:pt x="800209" y="20434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66" name="Freeform 104">
              <a:extLst>
                <a:ext uri="{FF2B5EF4-FFF2-40B4-BE49-F238E27FC236}">
                  <a16:creationId xmlns="" xmlns:a16="http://schemas.microsoft.com/office/drawing/2014/main" id="{1D56ED84-718A-4F64-9201-3371A122B353}"/>
                </a:ext>
              </a:extLst>
            </p:cNvPr>
            <p:cNvSpPr/>
            <p:nvPr/>
          </p:nvSpPr>
          <p:spPr>
            <a:xfrm rot="21253755">
              <a:off x="2170737" y="2710023"/>
              <a:ext cx="1505435" cy="1015754"/>
            </a:xfrm>
            <a:custGeom>
              <a:avLst/>
              <a:gdLst>
                <a:gd name="connsiteX0" fmla="*/ 812042 w 1535373"/>
                <a:gd name="connsiteY0" fmla="*/ 211541 h 921224"/>
                <a:gd name="connsiteX1" fmla="*/ 184245 w 1535373"/>
                <a:gd name="connsiteY1" fmla="*/ 0 h 921224"/>
                <a:gd name="connsiteX2" fmla="*/ 143301 w 1535373"/>
                <a:gd name="connsiteY2" fmla="*/ 293427 h 921224"/>
                <a:gd name="connsiteX3" fmla="*/ 0 w 1535373"/>
                <a:gd name="connsiteY3" fmla="*/ 477672 h 921224"/>
                <a:gd name="connsiteX4" fmla="*/ 600501 w 1535373"/>
                <a:gd name="connsiteY4" fmla="*/ 764275 h 921224"/>
                <a:gd name="connsiteX5" fmla="*/ 709684 w 1535373"/>
                <a:gd name="connsiteY5" fmla="*/ 655093 h 921224"/>
                <a:gd name="connsiteX6" fmla="*/ 887104 w 1535373"/>
                <a:gd name="connsiteY6" fmla="*/ 702860 h 921224"/>
                <a:gd name="connsiteX7" fmla="*/ 1201003 w 1535373"/>
                <a:gd name="connsiteY7" fmla="*/ 921224 h 921224"/>
                <a:gd name="connsiteX8" fmla="*/ 1535373 w 1535373"/>
                <a:gd name="connsiteY8" fmla="*/ 825690 h 921224"/>
                <a:gd name="connsiteX9" fmla="*/ 1201003 w 1535373"/>
                <a:gd name="connsiteY9" fmla="*/ 689212 h 921224"/>
                <a:gd name="connsiteX10" fmla="*/ 1262418 w 1535373"/>
                <a:gd name="connsiteY10" fmla="*/ 457200 h 921224"/>
                <a:gd name="connsiteX11" fmla="*/ 996287 w 1535373"/>
                <a:gd name="connsiteY11" fmla="*/ 348018 h 921224"/>
                <a:gd name="connsiteX12" fmla="*/ 921224 w 1535373"/>
                <a:gd name="connsiteY12" fmla="*/ 457200 h 921224"/>
                <a:gd name="connsiteX13" fmla="*/ 777922 w 1535373"/>
                <a:gd name="connsiteY13" fmla="*/ 395785 h 921224"/>
                <a:gd name="connsiteX14" fmla="*/ 812042 w 1535373"/>
                <a:gd name="connsiteY14" fmla="*/ 211541 h 921224"/>
                <a:gd name="connsiteX0" fmla="*/ 812042 w 1535373"/>
                <a:gd name="connsiteY0" fmla="*/ 191663 h 901346"/>
                <a:gd name="connsiteX1" fmla="*/ 208099 w 1535373"/>
                <a:gd name="connsiteY1" fmla="*/ 0 h 901346"/>
                <a:gd name="connsiteX2" fmla="*/ 143301 w 1535373"/>
                <a:gd name="connsiteY2" fmla="*/ 273549 h 901346"/>
                <a:gd name="connsiteX3" fmla="*/ 0 w 1535373"/>
                <a:gd name="connsiteY3" fmla="*/ 457794 h 901346"/>
                <a:gd name="connsiteX4" fmla="*/ 600501 w 1535373"/>
                <a:gd name="connsiteY4" fmla="*/ 744397 h 901346"/>
                <a:gd name="connsiteX5" fmla="*/ 709684 w 1535373"/>
                <a:gd name="connsiteY5" fmla="*/ 635215 h 901346"/>
                <a:gd name="connsiteX6" fmla="*/ 887104 w 1535373"/>
                <a:gd name="connsiteY6" fmla="*/ 682982 h 901346"/>
                <a:gd name="connsiteX7" fmla="*/ 1201003 w 1535373"/>
                <a:gd name="connsiteY7" fmla="*/ 901346 h 901346"/>
                <a:gd name="connsiteX8" fmla="*/ 1535373 w 1535373"/>
                <a:gd name="connsiteY8" fmla="*/ 805812 h 901346"/>
                <a:gd name="connsiteX9" fmla="*/ 1201003 w 1535373"/>
                <a:gd name="connsiteY9" fmla="*/ 669334 h 901346"/>
                <a:gd name="connsiteX10" fmla="*/ 1262418 w 1535373"/>
                <a:gd name="connsiteY10" fmla="*/ 437322 h 901346"/>
                <a:gd name="connsiteX11" fmla="*/ 996287 w 1535373"/>
                <a:gd name="connsiteY11" fmla="*/ 328140 h 901346"/>
                <a:gd name="connsiteX12" fmla="*/ 921224 w 1535373"/>
                <a:gd name="connsiteY12" fmla="*/ 437322 h 901346"/>
                <a:gd name="connsiteX13" fmla="*/ 777922 w 1535373"/>
                <a:gd name="connsiteY13" fmla="*/ 375907 h 901346"/>
                <a:gd name="connsiteX14" fmla="*/ 812042 w 1535373"/>
                <a:gd name="connsiteY14" fmla="*/ 191663 h 901346"/>
                <a:gd name="connsiteX0" fmla="*/ 812042 w 1535373"/>
                <a:gd name="connsiteY0" fmla="*/ 204349 h 914032"/>
                <a:gd name="connsiteX1" fmla="*/ 208099 w 1535373"/>
                <a:gd name="connsiteY1" fmla="*/ 12686 h 914032"/>
                <a:gd name="connsiteX2" fmla="*/ 143301 w 1535373"/>
                <a:gd name="connsiteY2" fmla="*/ 286235 h 914032"/>
                <a:gd name="connsiteX3" fmla="*/ 0 w 1535373"/>
                <a:gd name="connsiteY3" fmla="*/ 470480 h 914032"/>
                <a:gd name="connsiteX4" fmla="*/ 600501 w 1535373"/>
                <a:gd name="connsiteY4" fmla="*/ 757083 h 914032"/>
                <a:gd name="connsiteX5" fmla="*/ 709684 w 1535373"/>
                <a:gd name="connsiteY5" fmla="*/ 647901 h 914032"/>
                <a:gd name="connsiteX6" fmla="*/ 887104 w 1535373"/>
                <a:gd name="connsiteY6" fmla="*/ 695668 h 914032"/>
                <a:gd name="connsiteX7" fmla="*/ 1201003 w 1535373"/>
                <a:gd name="connsiteY7" fmla="*/ 914032 h 914032"/>
                <a:gd name="connsiteX8" fmla="*/ 1535373 w 1535373"/>
                <a:gd name="connsiteY8" fmla="*/ 818498 h 914032"/>
                <a:gd name="connsiteX9" fmla="*/ 1201003 w 1535373"/>
                <a:gd name="connsiteY9" fmla="*/ 682020 h 914032"/>
                <a:gd name="connsiteX10" fmla="*/ 1262418 w 1535373"/>
                <a:gd name="connsiteY10" fmla="*/ 450008 h 914032"/>
                <a:gd name="connsiteX11" fmla="*/ 996287 w 1535373"/>
                <a:gd name="connsiteY11" fmla="*/ 340826 h 914032"/>
                <a:gd name="connsiteX12" fmla="*/ 921224 w 1535373"/>
                <a:gd name="connsiteY12" fmla="*/ 450008 h 914032"/>
                <a:gd name="connsiteX13" fmla="*/ 777922 w 1535373"/>
                <a:gd name="connsiteY13" fmla="*/ 388593 h 914032"/>
                <a:gd name="connsiteX14" fmla="*/ 812042 w 1535373"/>
                <a:gd name="connsiteY14" fmla="*/ 204349 h 914032"/>
                <a:gd name="connsiteX0" fmla="*/ 812042 w 1535373"/>
                <a:gd name="connsiteY0" fmla="*/ 204349 h 914032"/>
                <a:gd name="connsiteX1" fmla="*/ 208099 w 1535373"/>
                <a:gd name="connsiteY1" fmla="*/ 12686 h 914032"/>
                <a:gd name="connsiteX2" fmla="*/ 143301 w 1535373"/>
                <a:gd name="connsiteY2" fmla="*/ 286235 h 914032"/>
                <a:gd name="connsiteX3" fmla="*/ 0 w 1535373"/>
                <a:gd name="connsiteY3" fmla="*/ 470480 h 914032"/>
                <a:gd name="connsiteX4" fmla="*/ 600501 w 1535373"/>
                <a:gd name="connsiteY4" fmla="*/ 757083 h 914032"/>
                <a:gd name="connsiteX5" fmla="*/ 709684 w 1535373"/>
                <a:gd name="connsiteY5" fmla="*/ 647901 h 914032"/>
                <a:gd name="connsiteX6" fmla="*/ 887104 w 1535373"/>
                <a:gd name="connsiteY6" fmla="*/ 695668 h 914032"/>
                <a:gd name="connsiteX7" fmla="*/ 1201003 w 1535373"/>
                <a:gd name="connsiteY7" fmla="*/ 914032 h 914032"/>
                <a:gd name="connsiteX8" fmla="*/ 1535373 w 1535373"/>
                <a:gd name="connsiteY8" fmla="*/ 818498 h 914032"/>
                <a:gd name="connsiteX9" fmla="*/ 1201003 w 1535373"/>
                <a:gd name="connsiteY9" fmla="*/ 682020 h 914032"/>
                <a:gd name="connsiteX10" fmla="*/ 1262418 w 1535373"/>
                <a:gd name="connsiteY10" fmla="*/ 450008 h 914032"/>
                <a:gd name="connsiteX11" fmla="*/ 996287 w 1535373"/>
                <a:gd name="connsiteY11" fmla="*/ 340826 h 914032"/>
                <a:gd name="connsiteX12" fmla="*/ 921224 w 1535373"/>
                <a:gd name="connsiteY12" fmla="*/ 450008 h 914032"/>
                <a:gd name="connsiteX13" fmla="*/ 777922 w 1535373"/>
                <a:gd name="connsiteY13" fmla="*/ 388593 h 914032"/>
                <a:gd name="connsiteX14" fmla="*/ 812042 w 1535373"/>
                <a:gd name="connsiteY14" fmla="*/ 204349 h 914032"/>
                <a:gd name="connsiteX0" fmla="*/ 812042 w 1535373"/>
                <a:gd name="connsiteY0" fmla="*/ 204349 h 914032"/>
                <a:gd name="connsiteX1" fmla="*/ 208099 w 1535373"/>
                <a:gd name="connsiteY1" fmla="*/ 12686 h 914032"/>
                <a:gd name="connsiteX2" fmla="*/ 159203 w 1535373"/>
                <a:gd name="connsiteY2" fmla="*/ 306113 h 914032"/>
                <a:gd name="connsiteX3" fmla="*/ 0 w 1535373"/>
                <a:gd name="connsiteY3" fmla="*/ 470480 h 914032"/>
                <a:gd name="connsiteX4" fmla="*/ 600501 w 1535373"/>
                <a:gd name="connsiteY4" fmla="*/ 757083 h 914032"/>
                <a:gd name="connsiteX5" fmla="*/ 709684 w 1535373"/>
                <a:gd name="connsiteY5" fmla="*/ 647901 h 914032"/>
                <a:gd name="connsiteX6" fmla="*/ 887104 w 1535373"/>
                <a:gd name="connsiteY6" fmla="*/ 695668 h 914032"/>
                <a:gd name="connsiteX7" fmla="*/ 1201003 w 1535373"/>
                <a:gd name="connsiteY7" fmla="*/ 914032 h 914032"/>
                <a:gd name="connsiteX8" fmla="*/ 1535373 w 1535373"/>
                <a:gd name="connsiteY8" fmla="*/ 818498 h 914032"/>
                <a:gd name="connsiteX9" fmla="*/ 1201003 w 1535373"/>
                <a:gd name="connsiteY9" fmla="*/ 682020 h 914032"/>
                <a:gd name="connsiteX10" fmla="*/ 1262418 w 1535373"/>
                <a:gd name="connsiteY10" fmla="*/ 450008 h 914032"/>
                <a:gd name="connsiteX11" fmla="*/ 996287 w 1535373"/>
                <a:gd name="connsiteY11" fmla="*/ 340826 h 914032"/>
                <a:gd name="connsiteX12" fmla="*/ 921224 w 1535373"/>
                <a:gd name="connsiteY12" fmla="*/ 450008 h 914032"/>
                <a:gd name="connsiteX13" fmla="*/ 777922 w 1535373"/>
                <a:gd name="connsiteY13" fmla="*/ 388593 h 914032"/>
                <a:gd name="connsiteX14" fmla="*/ 812042 w 1535373"/>
                <a:gd name="connsiteY14" fmla="*/ 204349 h 914032"/>
                <a:gd name="connsiteX0" fmla="*/ 788188 w 1511519"/>
                <a:gd name="connsiteY0" fmla="*/ 204349 h 914032"/>
                <a:gd name="connsiteX1" fmla="*/ 184245 w 1511519"/>
                <a:gd name="connsiteY1" fmla="*/ 12686 h 914032"/>
                <a:gd name="connsiteX2" fmla="*/ 135349 w 1511519"/>
                <a:gd name="connsiteY2" fmla="*/ 306113 h 914032"/>
                <a:gd name="connsiteX3" fmla="*/ 0 w 1511519"/>
                <a:gd name="connsiteY3" fmla="*/ 518188 h 914032"/>
                <a:gd name="connsiteX4" fmla="*/ 576647 w 1511519"/>
                <a:gd name="connsiteY4" fmla="*/ 757083 h 914032"/>
                <a:gd name="connsiteX5" fmla="*/ 685830 w 1511519"/>
                <a:gd name="connsiteY5" fmla="*/ 647901 h 914032"/>
                <a:gd name="connsiteX6" fmla="*/ 863250 w 1511519"/>
                <a:gd name="connsiteY6" fmla="*/ 695668 h 914032"/>
                <a:gd name="connsiteX7" fmla="*/ 1177149 w 1511519"/>
                <a:gd name="connsiteY7" fmla="*/ 914032 h 914032"/>
                <a:gd name="connsiteX8" fmla="*/ 1511519 w 1511519"/>
                <a:gd name="connsiteY8" fmla="*/ 818498 h 914032"/>
                <a:gd name="connsiteX9" fmla="*/ 1177149 w 1511519"/>
                <a:gd name="connsiteY9" fmla="*/ 682020 h 914032"/>
                <a:gd name="connsiteX10" fmla="*/ 1238564 w 1511519"/>
                <a:gd name="connsiteY10" fmla="*/ 450008 h 914032"/>
                <a:gd name="connsiteX11" fmla="*/ 972433 w 1511519"/>
                <a:gd name="connsiteY11" fmla="*/ 340826 h 914032"/>
                <a:gd name="connsiteX12" fmla="*/ 897370 w 1511519"/>
                <a:gd name="connsiteY12" fmla="*/ 450008 h 914032"/>
                <a:gd name="connsiteX13" fmla="*/ 754068 w 1511519"/>
                <a:gd name="connsiteY13" fmla="*/ 388593 h 914032"/>
                <a:gd name="connsiteX14" fmla="*/ 788188 w 1511519"/>
                <a:gd name="connsiteY14" fmla="*/ 204349 h 914032"/>
                <a:gd name="connsiteX0" fmla="*/ 802902 w 1526233"/>
                <a:gd name="connsiteY0" fmla="*/ 204349 h 914032"/>
                <a:gd name="connsiteX1" fmla="*/ 198959 w 1526233"/>
                <a:gd name="connsiteY1" fmla="*/ 12686 h 914032"/>
                <a:gd name="connsiteX2" fmla="*/ 150063 w 1526233"/>
                <a:gd name="connsiteY2" fmla="*/ 306113 h 914032"/>
                <a:gd name="connsiteX3" fmla="*/ 14714 w 1526233"/>
                <a:gd name="connsiteY3" fmla="*/ 518188 h 914032"/>
                <a:gd name="connsiteX4" fmla="*/ 591361 w 1526233"/>
                <a:gd name="connsiteY4" fmla="*/ 757083 h 914032"/>
                <a:gd name="connsiteX5" fmla="*/ 700544 w 1526233"/>
                <a:gd name="connsiteY5" fmla="*/ 647901 h 914032"/>
                <a:gd name="connsiteX6" fmla="*/ 877964 w 1526233"/>
                <a:gd name="connsiteY6" fmla="*/ 695668 h 914032"/>
                <a:gd name="connsiteX7" fmla="*/ 1191863 w 1526233"/>
                <a:gd name="connsiteY7" fmla="*/ 914032 h 914032"/>
                <a:gd name="connsiteX8" fmla="*/ 1526233 w 1526233"/>
                <a:gd name="connsiteY8" fmla="*/ 818498 h 914032"/>
                <a:gd name="connsiteX9" fmla="*/ 1191863 w 1526233"/>
                <a:gd name="connsiteY9" fmla="*/ 682020 h 914032"/>
                <a:gd name="connsiteX10" fmla="*/ 1253278 w 1526233"/>
                <a:gd name="connsiteY10" fmla="*/ 450008 h 914032"/>
                <a:gd name="connsiteX11" fmla="*/ 987147 w 1526233"/>
                <a:gd name="connsiteY11" fmla="*/ 340826 h 914032"/>
                <a:gd name="connsiteX12" fmla="*/ 912084 w 1526233"/>
                <a:gd name="connsiteY12" fmla="*/ 450008 h 914032"/>
                <a:gd name="connsiteX13" fmla="*/ 768782 w 1526233"/>
                <a:gd name="connsiteY13" fmla="*/ 388593 h 914032"/>
                <a:gd name="connsiteX14" fmla="*/ 802902 w 1526233"/>
                <a:gd name="connsiteY14" fmla="*/ 204349 h 914032"/>
                <a:gd name="connsiteX0" fmla="*/ 802902 w 1526233"/>
                <a:gd name="connsiteY0" fmla="*/ 204349 h 914032"/>
                <a:gd name="connsiteX1" fmla="*/ 198959 w 1526233"/>
                <a:gd name="connsiteY1" fmla="*/ 12686 h 914032"/>
                <a:gd name="connsiteX2" fmla="*/ 150063 w 1526233"/>
                <a:gd name="connsiteY2" fmla="*/ 306113 h 914032"/>
                <a:gd name="connsiteX3" fmla="*/ 14714 w 1526233"/>
                <a:gd name="connsiteY3" fmla="*/ 518188 h 914032"/>
                <a:gd name="connsiteX4" fmla="*/ 591361 w 1526233"/>
                <a:gd name="connsiteY4" fmla="*/ 757083 h 914032"/>
                <a:gd name="connsiteX5" fmla="*/ 700544 w 1526233"/>
                <a:gd name="connsiteY5" fmla="*/ 647901 h 914032"/>
                <a:gd name="connsiteX6" fmla="*/ 877964 w 1526233"/>
                <a:gd name="connsiteY6" fmla="*/ 695668 h 914032"/>
                <a:gd name="connsiteX7" fmla="*/ 1191863 w 1526233"/>
                <a:gd name="connsiteY7" fmla="*/ 914032 h 914032"/>
                <a:gd name="connsiteX8" fmla="*/ 1526233 w 1526233"/>
                <a:gd name="connsiteY8" fmla="*/ 818498 h 914032"/>
                <a:gd name="connsiteX9" fmla="*/ 1191863 w 1526233"/>
                <a:gd name="connsiteY9" fmla="*/ 682020 h 914032"/>
                <a:gd name="connsiteX10" fmla="*/ 1253278 w 1526233"/>
                <a:gd name="connsiteY10" fmla="*/ 450008 h 914032"/>
                <a:gd name="connsiteX11" fmla="*/ 987147 w 1526233"/>
                <a:gd name="connsiteY11" fmla="*/ 340826 h 914032"/>
                <a:gd name="connsiteX12" fmla="*/ 912084 w 1526233"/>
                <a:gd name="connsiteY12" fmla="*/ 450008 h 914032"/>
                <a:gd name="connsiteX13" fmla="*/ 768782 w 1526233"/>
                <a:gd name="connsiteY13" fmla="*/ 388593 h 914032"/>
                <a:gd name="connsiteX14" fmla="*/ 802902 w 1526233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588668 w 1523540"/>
                <a:gd name="connsiteY4" fmla="*/ 757083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52279 w 1523540"/>
                <a:gd name="connsiteY4" fmla="*/ 757083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52279 w 1523540"/>
                <a:gd name="connsiteY4" fmla="*/ 757083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52279 w 1523540"/>
                <a:gd name="connsiteY4" fmla="*/ 757083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705803 w 1523540"/>
                <a:gd name="connsiteY5" fmla="*/ 624047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705803 w 1523540"/>
                <a:gd name="connsiteY5" fmla="*/ 624047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705803 w 1523540"/>
                <a:gd name="connsiteY5" fmla="*/ 624047 h 914032"/>
                <a:gd name="connsiteX6" fmla="*/ 859369 w 1523540"/>
                <a:gd name="connsiteY6" fmla="*/ 679765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705803 w 1523540"/>
                <a:gd name="connsiteY5" fmla="*/ 624047 h 914032"/>
                <a:gd name="connsiteX6" fmla="*/ 859369 w 1523540"/>
                <a:gd name="connsiteY6" fmla="*/ 679765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705803 w 1523540"/>
                <a:gd name="connsiteY5" fmla="*/ 624047 h 914032"/>
                <a:gd name="connsiteX6" fmla="*/ 859369 w 1523540"/>
                <a:gd name="connsiteY6" fmla="*/ 679765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82628"/>
                <a:gd name="connsiteX1" fmla="*/ 196266 w 1523540"/>
                <a:gd name="connsiteY1" fmla="*/ 12686 h 982628"/>
                <a:gd name="connsiteX2" fmla="*/ 147370 w 1523540"/>
                <a:gd name="connsiteY2" fmla="*/ 306113 h 982628"/>
                <a:gd name="connsiteX3" fmla="*/ 12021 w 1523540"/>
                <a:gd name="connsiteY3" fmla="*/ 518188 h 982628"/>
                <a:gd name="connsiteX4" fmla="*/ 636377 w 1523540"/>
                <a:gd name="connsiteY4" fmla="*/ 741181 h 982628"/>
                <a:gd name="connsiteX5" fmla="*/ 705803 w 1523540"/>
                <a:gd name="connsiteY5" fmla="*/ 624047 h 982628"/>
                <a:gd name="connsiteX6" fmla="*/ 859369 w 1523540"/>
                <a:gd name="connsiteY6" fmla="*/ 679765 h 982628"/>
                <a:gd name="connsiteX7" fmla="*/ 1189170 w 1523540"/>
                <a:gd name="connsiteY7" fmla="*/ 914032 h 982628"/>
                <a:gd name="connsiteX8" fmla="*/ 1523540 w 1523540"/>
                <a:gd name="connsiteY8" fmla="*/ 818498 h 982628"/>
                <a:gd name="connsiteX9" fmla="*/ 1189170 w 1523540"/>
                <a:gd name="connsiteY9" fmla="*/ 682020 h 982628"/>
                <a:gd name="connsiteX10" fmla="*/ 1250585 w 1523540"/>
                <a:gd name="connsiteY10" fmla="*/ 450008 h 982628"/>
                <a:gd name="connsiteX11" fmla="*/ 984454 w 1523540"/>
                <a:gd name="connsiteY11" fmla="*/ 340826 h 982628"/>
                <a:gd name="connsiteX12" fmla="*/ 909391 w 1523540"/>
                <a:gd name="connsiteY12" fmla="*/ 450008 h 982628"/>
                <a:gd name="connsiteX13" fmla="*/ 766089 w 1523540"/>
                <a:gd name="connsiteY13" fmla="*/ 388593 h 982628"/>
                <a:gd name="connsiteX14" fmla="*/ 800209 w 1523540"/>
                <a:gd name="connsiteY14" fmla="*/ 204349 h 982628"/>
                <a:gd name="connsiteX0" fmla="*/ 800209 w 1554538"/>
                <a:gd name="connsiteY0" fmla="*/ 204349 h 982009"/>
                <a:gd name="connsiteX1" fmla="*/ 196266 w 1554538"/>
                <a:gd name="connsiteY1" fmla="*/ 12686 h 982009"/>
                <a:gd name="connsiteX2" fmla="*/ 147370 w 1554538"/>
                <a:gd name="connsiteY2" fmla="*/ 306113 h 982009"/>
                <a:gd name="connsiteX3" fmla="*/ 12021 w 1554538"/>
                <a:gd name="connsiteY3" fmla="*/ 518188 h 982009"/>
                <a:gd name="connsiteX4" fmla="*/ 636377 w 1554538"/>
                <a:gd name="connsiteY4" fmla="*/ 741181 h 982009"/>
                <a:gd name="connsiteX5" fmla="*/ 705803 w 1554538"/>
                <a:gd name="connsiteY5" fmla="*/ 624047 h 982009"/>
                <a:gd name="connsiteX6" fmla="*/ 859369 w 1554538"/>
                <a:gd name="connsiteY6" fmla="*/ 679765 h 982009"/>
                <a:gd name="connsiteX7" fmla="*/ 1189170 w 1554538"/>
                <a:gd name="connsiteY7" fmla="*/ 914032 h 982009"/>
                <a:gd name="connsiteX8" fmla="*/ 1523540 w 1554538"/>
                <a:gd name="connsiteY8" fmla="*/ 818498 h 982009"/>
                <a:gd name="connsiteX9" fmla="*/ 1189170 w 1554538"/>
                <a:gd name="connsiteY9" fmla="*/ 682020 h 982009"/>
                <a:gd name="connsiteX10" fmla="*/ 1250585 w 1554538"/>
                <a:gd name="connsiteY10" fmla="*/ 450008 h 982009"/>
                <a:gd name="connsiteX11" fmla="*/ 984454 w 1554538"/>
                <a:gd name="connsiteY11" fmla="*/ 340826 h 982009"/>
                <a:gd name="connsiteX12" fmla="*/ 909391 w 1554538"/>
                <a:gd name="connsiteY12" fmla="*/ 450008 h 982009"/>
                <a:gd name="connsiteX13" fmla="*/ 766089 w 1554538"/>
                <a:gd name="connsiteY13" fmla="*/ 388593 h 982009"/>
                <a:gd name="connsiteX14" fmla="*/ 800209 w 1554538"/>
                <a:gd name="connsiteY14" fmla="*/ 204349 h 982009"/>
                <a:gd name="connsiteX0" fmla="*/ 800209 w 1554538"/>
                <a:gd name="connsiteY0" fmla="*/ 204349 h 982009"/>
                <a:gd name="connsiteX1" fmla="*/ 196266 w 1554538"/>
                <a:gd name="connsiteY1" fmla="*/ 12686 h 982009"/>
                <a:gd name="connsiteX2" fmla="*/ 147370 w 1554538"/>
                <a:gd name="connsiteY2" fmla="*/ 306113 h 982009"/>
                <a:gd name="connsiteX3" fmla="*/ 12021 w 1554538"/>
                <a:gd name="connsiteY3" fmla="*/ 518188 h 982009"/>
                <a:gd name="connsiteX4" fmla="*/ 636377 w 1554538"/>
                <a:gd name="connsiteY4" fmla="*/ 741181 h 982009"/>
                <a:gd name="connsiteX5" fmla="*/ 705803 w 1554538"/>
                <a:gd name="connsiteY5" fmla="*/ 624047 h 982009"/>
                <a:gd name="connsiteX6" fmla="*/ 859369 w 1554538"/>
                <a:gd name="connsiteY6" fmla="*/ 679765 h 982009"/>
                <a:gd name="connsiteX7" fmla="*/ 1189170 w 1554538"/>
                <a:gd name="connsiteY7" fmla="*/ 914032 h 982009"/>
                <a:gd name="connsiteX8" fmla="*/ 1523540 w 1554538"/>
                <a:gd name="connsiteY8" fmla="*/ 818498 h 982009"/>
                <a:gd name="connsiteX9" fmla="*/ 1189170 w 1554538"/>
                <a:gd name="connsiteY9" fmla="*/ 682020 h 982009"/>
                <a:gd name="connsiteX10" fmla="*/ 1250585 w 1554538"/>
                <a:gd name="connsiteY10" fmla="*/ 450008 h 982009"/>
                <a:gd name="connsiteX11" fmla="*/ 984454 w 1554538"/>
                <a:gd name="connsiteY11" fmla="*/ 340826 h 982009"/>
                <a:gd name="connsiteX12" fmla="*/ 909391 w 1554538"/>
                <a:gd name="connsiteY12" fmla="*/ 450008 h 982009"/>
                <a:gd name="connsiteX13" fmla="*/ 766089 w 1554538"/>
                <a:gd name="connsiteY13" fmla="*/ 388593 h 982009"/>
                <a:gd name="connsiteX14" fmla="*/ 800209 w 1554538"/>
                <a:gd name="connsiteY14" fmla="*/ 204349 h 982009"/>
                <a:gd name="connsiteX0" fmla="*/ 800209 w 1554538"/>
                <a:gd name="connsiteY0" fmla="*/ 204349 h 982009"/>
                <a:gd name="connsiteX1" fmla="*/ 196266 w 1554538"/>
                <a:gd name="connsiteY1" fmla="*/ 12686 h 982009"/>
                <a:gd name="connsiteX2" fmla="*/ 147370 w 1554538"/>
                <a:gd name="connsiteY2" fmla="*/ 306113 h 982009"/>
                <a:gd name="connsiteX3" fmla="*/ 12021 w 1554538"/>
                <a:gd name="connsiteY3" fmla="*/ 518188 h 982009"/>
                <a:gd name="connsiteX4" fmla="*/ 636377 w 1554538"/>
                <a:gd name="connsiteY4" fmla="*/ 741181 h 982009"/>
                <a:gd name="connsiteX5" fmla="*/ 705803 w 1554538"/>
                <a:gd name="connsiteY5" fmla="*/ 624047 h 982009"/>
                <a:gd name="connsiteX6" fmla="*/ 859369 w 1554538"/>
                <a:gd name="connsiteY6" fmla="*/ 679765 h 982009"/>
                <a:gd name="connsiteX7" fmla="*/ 1189170 w 1554538"/>
                <a:gd name="connsiteY7" fmla="*/ 914032 h 982009"/>
                <a:gd name="connsiteX8" fmla="*/ 1523540 w 1554538"/>
                <a:gd name="connsiteY8" fmla="*/ 818498 h 982009"/>
                <a:gd name="connsiteX9" fmla="*/ 1173267 w 1554538"/>
                <a:gd name="connsiteY9" fmla="*/ 634312 h 982009"/>
                <a:gd name="connsiteX10" fmla="*/ 1250585 w 1554538"/>
                <a:gd name="connsiteY10" fmla="*/ 450008 h 982009"/>
                <a:gd name="connsiteX11" fmla="*/ 984454 w 1554538"/>
                <a:gd name="connsiteY11" fmla="*/ 340826 h 982009"/>
                <a:gd name="connsiteX12" fmla="*/ 909391 w 1554538"/>
                <a:gd name="connsiteY12" fmla="*/ 450008 h 982009"/>
                <a:gd name="connsiteX13" fmla="*/ 766089 w 1554538"/>
                <a:gd name="connsiteY13" fmla="*/ 388593 h 982009"/>
                <a:gd name="connsiteX14" fmla="*/ 800209 w 1554538"/>
                <a:gd name="connsiteY14" fmla="*/ 204349 h 982009"/>
                <a:gd name="connsiteX0" fmla="*/ 800209 w 1554538"/>
                <a:gd name="connsiteY0" fmla="*/ 204349 h 982009"/>
                <a:gd name="connsiteX1" fmla="*/ 196266 w 1554538"/>
                <a:gd name="connsiteY1" fmla="*/ 12686 h 982009"/>
                <a:gd name="connsiteX2" fmla="*/ 147370 w 1554538"/>
                <a:gd name="connsiteY2" fmla="*/ 306113 h 982009"/>
                <a:gd name="connsiteX3" fmla="*/ 12021 w 1554538"/>
                <a:gd name="connsiteY3" fmla="*/ 518188 h 982009"/>
                <a:gd name="connsiteX4" fmla="*/ 636377 w 1554538"/>
                <a:gd name="connsiteY4" fmla="*/ 741181 h 982009"/>
                <a:gd name="connsiteX5" fmla="*/ 705803 w 1554538"/>
                <a:gd name="connsiteY5" fmla="*/ 624047 h 982009"/>
                <a:gd name="connsiteX6" fmla="*/ 859369 w 1554538"/>
                <a:gd name="connsiteY6" fmla="*/ 679765 h 982009"/>
                <a:gd name="connsiteX7" fmla="*/ 1189170 w 1554538"/>
                <a:gd name="connsiteY7" fmla="*/ 914032 h 982009"/>
                <a:gd name="connsiteX8" fmla="*/ 1523540 w 1554538"/>
                <a:gd name="connsiteY8" fmla="*/ 818498 h 982009"/>
                <a:gd name="connsiteX9" fmla="*/ 1173267 w 1554538"/>
                <a:gd name="connsiteY9" fmla="*/ 634312 h 982009"/>
                <a:gd name="connsiteX10" fmla="*/ 1250585 w 1554538"/>
                <a:gd name="connsiteY10" fmla="*/ 450008 h 982009"/>
                <a:gd name="connsiteX11" fmla="*/ 984454 w 1554538"/>
                <a:gd name="connsiteY11" fmla="*/ 340826 h 982009"/>
                <a:gd name="connsiteX12" fmla="*/ 909391 w 1554538"/>
                <a:gd name="connsiteY12" fmla="*/ 450008 h 982009"/>
                <a:gd name="connsiteX13" fmla="*/ 766089 w 1554538"/>
                <a:gd name="connsiteY13" fmla="*/ 388593 h 982009"/>
                <a:gd name="connsiteX14" fmla="*/ 800209 w 1554538"/>
                <a:gd name="connsiteY14" fmla="*/ 204349 h 982009"/>
                <a:gd name="connsiteX0" fmla="*/ 800209 w 1542543"/>
                <a:gd name="connsiteY0" fmla="*/ 204349 h 976908"/>
                <a:gd name="connsiteX1" fmla="*/ 196266 w 1542543"/>
                <a:gd name="connsiteY1" fmla="*/ 12686 h 976908"/>
                <a:gd name="connsiteX2" fmla="*/ 147370 w 1542543"/>
                <a:gd name="connsiteY2" fmla="*/ 306113 h 976908"/>
                <a:gd name="connsiteX3" fmla="*/ 12021 w 1542543"/>
                <a:gd name="connsiteY3" fmla="*/ 518188 h 976908"/>
                <a:gd name="connsiteX4" fmla="*/ 636377 w 1542543"/>
                <a:gd name="connsiteY4" fmla="*/ 741181 h 976908"/>
                <a:gd name="connsiteX5" fmla="*/ 705803 w 1542543"/>
                <a:gd name="connsiteY5" fmla="*/ 624047 h 976908"/>
                <a:gd name="connsiteX6" fmla="*/ 859369 w 1542543"/>
                <a:gd name="connsiteY6" fmla="*/ 679765 h 976908"/>
                <a:gd name="connsiteX7" fmla="*/ 1189170 w 1542543"/>
                <a:gd name="connsiteY7" fmla="*/ 914032 h 976908"/>
                <a:gd name="connsiteX8" fmla="*/ 1507637 w 1542543"/>
                <a:gd name="connsiteY8" fmla="*/ 786693 h 976908"/>
                <a:gd name="connsiteX9" fmla="*/ 1173267 w 1542543"/>
                <a:gd name="connsiteY9" fmla="*/ 634312 h 976908"/>
                <a:gd name="connsiteX10" fmla="*/ 1250585 w 1542543"/>
                <a:gd name="connsiteY10" fmla="*/ 450008 h 976908"/>
                <a:gd name="connsiteX11" fmla="*/ 984454 w 1542543"/>
                <a:gd name="connsiteY11" fmla="*/ 340826 h 976908"/>
                <a:gd name="connsiteX12" fmla="*/ 909391 w 1542543"/>
                <a:gd name="connsiteY12" fmla="*/ 450008 h 976908"/>
                <a:gd name="connsiteX13" fmla="*/ 766089 w 1542543"/>
                <a:gd name="connsiteY13" fmla="*/ 388593 h 976908"/>
                <a:gd name="connsiteX14" fmla="*/ 800209 w 1542543"/>
                <a:gd name="connsiteY14" fmla="*/ 204349 h 976908"/>
                <a:gd name="connsiteX0" fmla="*/ 800209 w 1542543"/>
                <a:gd name="connsiteY0" fmla="*/ 204349 h 976908"/>
                <a:gd name="connsiteX1" fmla="*/ 196266 w 1542543"/>
                <a:gd name="connsiteY1" fmla="*/ 12686 h 976908"/>
                <a:gd name="connsiteX2" fmla="*/ 147370 w 1542543"/>
                <a:gd name="connsiteY2" fmla="*/ 306113 h 976908"/>
                <a:gd name="connsiteX3" fmla="*/ 12021 w 1542543"/>
                <a:gd name="connsiteY3" fmla="*/ 518188 h 976908"/>
                <a:gd name="connsiteX4" fmla="*/ 636377 w 1542543"/>
                <a:gd name="connsiteY4" fmla="*/ 741181 h 976908"/>
                <a:gd name="connsiteX5" fmla="*/ 705803 w 1542543"/>
                <a:gd name="connsiteY5" fmla="*/ 624047 h 976908"/>
                <a:gd name="connsiteX6" fmla="*/ 859369 w 1542543"/>
                <a:gd name="connsiteY6" fmla="*/ 679765 h 976908"/>
                <a:gd name="connsiteX7" fmla="*/ 1189170 w 1542543"/>
                <a:gd name="connsiteY7" fmla="*/ 914032 h 976908"/>
                <a:gd name="connsiteX8" fmla="*/ 1507637 w 1542543"/>
                <a:gd name="connsiteY8" fmla="*/ 786693 h 976908"/>
                <a:gd name="connsiteX9" fmla="*/ 1173267 w 1542543"/>
                <a:gd name="connsiteY9" fmla="*/ 634312 h 976908"/>
                <a:gd name="connsiteX10" fmla="*/ 1250585 w 1542543"/>
                <a:gd name="connsiteY10" fmla="*/ 450008 h 976908"/>
                <a:gd name="connsiteX11" fmla="*/ 984454 w 1542543"/>
                <a:gd name="connsiteY11" fmla="*/ 340826 h 976908"/>
                <a:gd name="connsiteX12" fmla="*/ 909391 w 1542543"/>
                <a:gd name="connsiteY12" fmla="*/ 450008 h 976908"/>
                <a:gd name="connsiteX13" fmla="*/ 766089 w 1542543"/>
                <a:gd name="connsiteY13" fmla="*/ 388593 h 976908"/>
                <a:gd name="connsiteX14" fmla="*/ 800209 w 1542543"/>
                <a:gd name="connsiteY14" fmla="*/ 204349 h 976908"/>
                <a:gd name="connsiteX0" fmla="*/ 800209 w 1522966"/>
                <a:gd name="connsiteY0" fmla="*/ 204349 h 975249"/>
                <a:gd name="connsiteX1" fmla="*/ 196266 w 1522966"/>
                <a:gd name="connsiteY1" fmla="*/ 12686 h 975249"/>
                <a:gd name="connsiteX2" fmla="*/ 147370 w 1522966"/>
                <a:gd name="connsiteY2" fmla="*/ 306113 h 975249"/>
                <a:gd name="connsiteX3" fmla="*/ 12021 w 1522966"/>
                <a:gd name="connsiteY3" fmla="*/ 518188 h 975249"/>
                <a:gd name="connsiteX4" fmla="*/ 636377 w 1522966"/>
                <a:gd name="connsiteY4" fmla="*/ 741181 h 975249"/>
                <a:gd name="connsiteX5" fmla="*/ 705803 w 1522966"/>
                <a:gd name="connsiteY5" fmla="*/ 624047 h 975249"/>
                <a:gd name="connsiteX6" fmla="*/ 859369 w 1522966"/>
                <a:gd name="connsiteY6" fmla="*/ 679765 h 975249"/>
                <a:gd name="connsiteX7" fmla="*/ 1189170 w 1522966"/>
                <a:gd name="connsiteY7" fmla="*/ 914032 h 975249"/>
                <a:gd name="connsiteX8" fmla="*/ 1507637 w 1522966"/>
                <a:gd name="connsiteY8" fmla="*/ 786693 h 975249"/>
                <a:gd name="connsiteX9" fmla="*/ 1173267 w 1522966"/>
                <a:gd name="connsiteY9" fmla="*/ 634312 h 975249"/>
                <a:gd name="connsiteX10" fmla="*/ 1250585 w 1522966"/>
                <a:gd name="connsiteY10" fmla="*/ 450008 h 975249"/>
                <a:gd name="connsiteX11" fmla="*/ 984454 w 1522966"/>
                <a:gd name="connsiteY11" fmla="*/ 340826 h 975249"/>
                <a:gd name="connsiteX12" fmla="*/ 909391 w 1522966"/>
                <a:gd name="connsiteY12" fmla="*/ 450008 h 975249"/>
                <a:gd name="connsiteX13" fmla="*/ 766089 w 1522966"/>
                <a:gd name="connsiteY13" fmla="*/ 388593 h 975249"/>
                <a:gd name="connsiteX14" fmla="*/ 800209 w 1522966"/>
                <a:gd name="connsiteY14" fmla="*/ 204349 h 975249"/>
                <a:gd name="connsiteX0" fmla="*/ 800209 w 1538655"/>
                <a:gd name="connsiteY0" fmla="*/ 204349 h 976321"/>
                <a:gd name="connsiteX1" fmla="*/ 196266 w 1538655"/>
                <a:gd name="connsiteY1" fmla="*/ 12686 h 976321"/>
                <a:gd name="connsiteX2" fmla="*/ 147370 w 1538655"/>
                <a:gd name="connsiteY2" fmla="*/ 306113 h 976321"/>
                <a:gd name="connsiteX3" fmla="*/ 12021 w 1538655"/>
                <a:gd name="connsiteY3" fmla="*/ 518188 h 976321"/>
                <a:gd name="connsiteX4" fmla="*/ 636377 w 1538655"/>
                <a:gd name="connsiteY4" fmla="*/ 741181 h 976321"/>
                <a:gd name="connsiteX5" fmla="*/ 705803 w 1538655"/>
                <a:gd name="connsiteY5" fmla="*/ 624047 h 976321"/>
                <a:gd name="connsiteX6" fmla="*/ 859369 w 1538655"/>
                <a:gd name="connsiteY6" fmla="*/ 679765 h 976321"/>
                <a:gd name="connsiteX7" fmla="*/ 1189170 w 1538655"/>
                <a:gd name="connsiteY7" fmla="*/ 914032 h 976321"/>
                <a:gd name="connsiteX8" fmla="*/ 1507637 w 1538655"/>
                <a:gd name="connsiteY8" fmla="*/ 786693 h 976321"/>
                <a:gd name="connsiteX9" fmla="*/ 1173267 w 1538655"/>
                <a:gd name="connsiteY9" fmla="*/ 634312 h 976321"/>
                <a:gd name="connsiteX10" fmla="*/ 1250585 w 1538655"/>
                <a:gd name="connsiteY10" fmla="*/ 450008 h 976321"/>
                <a:gd name="connsiteX11" fmla="*/ 984454 w 1538655"/>
                <a:gd name="connsiteY11" fmla="*/ 340826 h 976321"/>
                <a:gd name="connsiteX12" fmla="*/ 909391 w 1538655"/>
                <a:gd name="connsiteY12" fmla="*/ 450008 h 976321"/>
                <a:gd name="connsiteX13" fmla="*/ 766089 w 1538655"/>
                <a:gd name="connsiteY13" fmla="*/ 388593 h 976321"/>
                <a:gd name="connsiteX14" fmla="*/ 800209 w 1538655"/>
                <a:gd name="connsiteY14" fmla="*/ 204349 h 976321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84454 w 1556774"/>
                <a:gd name="connsiteY11" fmla="*/ 340826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84454 w 1556774"/>
                <a:gd name="connsiteY11" fmla="*/ 340826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84454 w 1556774"/>
                <a:gd name="connsiteY11" fmla="*/ 340826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84454 w 1556774"/>
                <a:gd name="connsiteY11" fmla="*/ 340826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38081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38081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38081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27868"/>
                <a:gd name="connsiteY0" fmla="*/ 204349 h 975126"/>
                <a:gd name="connsiteX1" fmla="*/ 196266 w 1527868"/>
                <a:gd name="connsiteY1" fmla="*/ 12686 h 975126"/>
                <a:gd name="connsiteX2" fmla="*/ 147370 w 1527868"/>
                <a:gd name="connsiteY2" fmla="*/ 306113 h 975126"/>
                <a:gd name="connsiteX3" fmla="*/ 12021 w 1527868"/>
                <a:gd name="connsiteY3" fmla="*/ 518188 h 975126"/>
                <a:gd name="connsiteX4" fmla="*/ 636377 w 1527868"/>
                <a:gd name="connsiteY4" fmla="*/ 741181 h 975126"/>
                <a:gd name="connsiteX5" fmla="*/ 705803 w 1527868"/>
                <a:gd name="connsiteY5" fmla="*/ 624047 h 975126"/>
                <a:gd name="connsiteX6" fmla="*/ 859369 w 1527868"/>
                <a:gd name="connsiteY6" fmla="*/ 679765 h 975126"/>
                <a:gd name="connsiteX7" fmla="*/ 1189170 w 1527868"/>
                <a:gd name="connsiteY7" fmla="*/ 914032 h 975126"/>
                <a:gd name="connsiteX8" fmla="*/ 1467881 w 1527868"/>
                <a:gd name="connsiteY8" fmla="*/ 742961 h 975126"/>
                <a:gd name="connsiteX9" fmla="*/ 1173267 w 1527868"/>
                <a:gd name="connsiteY9" fmla="*/ 634312 h 975126"/>
                <a:gd name="connsiteX10" fmla="*/ 1250585 w 1527868"/>
                <a:gd name="connsiteY10" fmla="*/ 438081 h 975126"/>
                <a:gd name="connsiteX11" fmla="*/ 964576 w 1527868"/>
                <a:gd name="connsiteY11" fmla="*/ 344802 h 975126"/>
                <a:gd name="connsiteX12" fmla="*/ 909391 w 1527868"/>
                <a:gd name="connsiteY12" fmla="*/ 450008 h 975126"/>
                <a:gd name="connsiteX13" fmla="*/ 766089 w 1527868"/>
                <a:gd name="connsiteY13" fmla="*/ 388593 h 975126"/>
                <a:gd name="connsiteX14" fmla="*/ 800209 w 1527868"/>
                <a:gd name="connsiteY14" fmla="*/ 204349 h 975126"/>
                <a:gd name="connsiteX0" fmla="*/ 800209 w 1527868"/>
                <a:gd name="connsiteY0" fmla="*/ 204349 h 975126"/>
                <a:gd name="connsiteX1" fmla="*/ 196266 w 1527868"/>
                <a:gd name="connsiteY1" fmla="*/ 12686 h 975126"/>
                <a:gd name="connsiteX2" fmla="*/ 147370 w 1527868"/>
                <a:gd name="connsiteY2" fmla="*/ 306113 h 975126"/>
                <a:gd name="connsiteX3" fmla="*/ 12021 w 1527868"/>
                <a:gd name="connsiteY3" fmla="*/ 518188 h 975126"/>
                <a:gd name="connsiteX4" fmla="*/ 636377 w 1527868"/>
                <a:gd name="connsiteY4" fmla="*/ 741181 h 975126"/>
                <a:gd name="connsiteX5" fmla="*/ 705803 w 1527868"/>
                <a:gd name="connsiteY5" fmla="*/ 624047 h 975126"/>
                <a:gd name="connsiteX6" fmla="*/ 859369 w 1527868"/>
                <a:gd name="connsiteY6" fmla="*/ 679765 h 975126"/>
                <a:gd name="connsiteX7" fmla="*/ 1189170 w 1527868"/>
                <a:gd name="connsiteY7" fmla="*/ 914032 h 975126"/>
                <a:gd name="connsiteX8" fmla="*/ 1467881 w 1527868"/>
                <a:gd name="connsiteY8" fmla="*/ 742961 h 975126"/>
                <a:gd name="connsiteX9" fmla="*/ 1173267 w 1527868"/>
                <a:gd name="connsiteY9" fmla="*/ 634312 h 975126"/>
                <a:gd name="connsiteX10" fmla="*/ 1250585 w 1527868"/>
                <a:gd name="connsiteY10" fmla="*/ 438081 h 975126"/>
                <a:gd name="connsiteX11" fmla="*/ 964576 w 1527868"/>
                <a:gd name="connsiteY11" fmla="*/ 344802 h 975126"/>
                <a:gd name="connsiteX12" fmla="*/ 909391 w 1527868"/>
                <a:gd name="connsiteY12" fmla="*/ 450008 h 975126"/>
                <a:gd name="connsiteX13" fmla="*/ 766089 w 1527868"/>
                <a:gd name="connsiteY13" fmla="*/ 388593 h 975126"/>
                <a:gd name="connsiteX14" fmla="*/ 800209 w 1527868"/>
                <a:gd name="connsiteY14" fmla="*/ 204349 h 975126"/>
                <a:gd name="connsiteX0" fmla="*/ 800209 w 1499884"/>
                <a:gd name="connsiteY0" fmla="*/ 204349 h 986483"/>
                <a:gd name="connsiteX1" fmla="*/ 196266 w 1499884"/>
                <a:gd name="connsiteY1" fmla="*/ 12686 h 986483"/>
                <a:gd name="connsiteX2" fmla="*/ 147370 w 1499884"/>
                <a:gd name="connsiteY2" fmla="*/ 306113 h 986483"/>
                <a:gd name="connsiteX3" fmla="*/ 12021 w 1499884"/>
                <a:gd name="connsiteY3" fmla="*/ 518188 h 986483"/>
                <a:gd name="connsiteX4" fmla="*/ 636377 w 1499884"/>
                <a:gd name="connsiteY4" fmla="*/ 741181 h 986483"/>
                <a:gd name="connsiteX5" fmla="*/ 705803 w 1499884"/>
                <a:gd name="connsiteY5" fmla="*/ 624047 h 986483"/>
                <a:gd name="connsiteX6" fmla="*/ 859369 w 1499884"/>
                <a:gd name="connsiteY6" fmla="*/ 679765 h 986483"/>
                <a:gd name="connsiteX7" fmla="*/ 1189170 w 1499884"/>
                <a:gd name="connsiteY7" fmla="*/ 914032 h 986483"/>
                <a:gd name="connsiteX8" fmla="*/ 1467881 w 1499884"/>
                <a:gd name="connsiteY8" fmla="*/ 742961 h 986483"/>
                <a:gd name="connsiteX9" fmla="*/ 1173267 w 1499884"/>
                <a:gd name="connsiteY9" fmla="*/ 634312 h 986483"/>
                <a:gd name="connsiteX10" fmla="*/ 1250585 w 1499884"/>
                <a:gd name="connsiteY10" fmla="*/ 438081 h 986483"/>
                <a:gd name="connsiteX11" fmla="*/ 964576 w 1499884"/>
                <a:gd name="connsiteY11" fmla="*/ 344802 h 986483"/>
                <a:gd name="connsiteX12" fmla="*/ 909391 w 1499884"/>
                <a:gd name="connsiteY12" fmla="*/ 450008 h 986483"/>
                <a:gd name="connsiteX13" fmla="*/ 766089 w 1499884"/>
                <a:gd name="connsiteY13" fmla="*/ 388593 h 986483"/>
                <a:gd name="connsiteX14" fmla="*/ 800209 w 1499884"/>
                <a:gd name="connsiteY14" fmla="*/ 204349 h 986483"/>
                <a:gd name="connsiteX0" fmla="*/ 800209 w 1505435"/>
                <a:gd name="connsiteY0" fmla="*/ 204349 h 1015754"/>
                <a:gd name="connsiteX1" fmla="*/ 196266 w 1505435"/>
                <a:gd name="connsiteY1" fmla="*/ 12686 h 1015754"/>
                <a:gd name="connsiteX2" fmla="*/ 147370 w 1505435"/>
                <a:gd name="connsiteY2" fmla="*/ 306113 h 1015754"/>
                <a:gd name="connsiteX3" fmla="*/ 12021 w 1505435"/>
                <a:gd name="connsiteY3" fmla="*/ 518188 h 1015754"/>
                <a:gd name="connsiteX4" fmla="*/ 636377 w 1505435"/>
                <a:gd name="connsiteY4" fmla="*/ 741181 h 1015754"/>
                <a:gd name="connsiteX5" fmla="*/ 705803 w 1505435"/>
                <a:gd name="connsiteY5" fmla="*/ 624047 h 1015754"/>
                <a:gd name="connsiteX6" fmla="*/ 859369 w 1505435"/>
                <a:gd name="connsiteY6" fmla="*/ 679765 h 1015754"/>
                <a:gd name="connsiteX7" fmla="*/ 1189170 w 1505435"/>
                <a:gd name="connsiteY7" fmla="*/ 914032 h 1015754"/>
                <a:gd name="connsiteX8" fmla="*/ 1467881 w 1505435"/>
                <a:gd name="connsiteY8" fmla="*/ 742961 h 1015754"/>
                <a:gd name="connsiteX9" fmla="*/ 1173267 w 1505435"/>
                <a:gd name="connsiteY9" fmla="*/ 634312 h 1015754"/>
                <a:gd name="connsiteX10" fmla="*/ 1250585 w 1505435"/>
                <a:gd name="connsiteY10" fmla="*/ 438081 h 1015754"/>
                <a:gd name="connsiteX11" fmla="*/ 964576 w 1505435"/>
                <a:gd name="connsiteY11" fmla="*/ 344802 h 1015754"/>
                <a:gd name="connsiteX12" fmla="*/ 909391 w 1505435"/>
                <a:gd name="connsiteY12" fmla="*/ 450008 h 1015754"/>
                <a:gd name="connsiteX13" fmla="*/ 766089 w 1505435"/>
                <a:gd name="connsiteY13" fmla="*/ 388593 h 1015754"/>
                <a:gd name="connsiteX14" fmla="*/ 800209 w 1505435"/>
                <a:gd name="connsiteY14" fmla="*/ 204349 h 1015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05435" h="1015754">
                  <a:moveTo>
                    <a:pt x="800209" y="204349"/>
                  </a:moveTo>
                  <a:cubicBezTo>
                    <a:pt x="598895" y="140461"/>
                    <a:pt x="302164" y="-50647"/>
                    <a:pt x="196266" y="12686"/>
                  </a:cubicBezTo>
                  <a:cubicBezTo>
                    <a:pt x="103106" y="72064"/>
                    <a:pt x="168969" y="214930"/>
                    <a:pt x="147370" y="306113"/>
                  </a:cubicBezTo>
                  <a:cubicBezTo>
                    <a:pt x="102254" y="376805"/>
                    <a:pt x="-42253" y="455447"/>
                    <a:pt x="12021" y="518188"/>
                  </a:cubicBezTo>
                  <a:cubicBezTo>
                    <a:pt x="164480" y="669383"/>
                    <a:pt x="559454" y="713233"/>
                    <a:pt x="636377" y="741181"/>
                  </a:cubicBezTo>
                  <a:cubicBezTo>
                    <a:pt x="696624" y="733941"/>
                    <a:pt x="677361" y="671042"/>
                    <a:pt x="705803" y="624047"/>
                  </a:cubicBezTo>
                  <a:lnTo>
                    <a:pt x="859369" y="679765"/>
                  </a:lnTo>
                  <a:cubicBezTo>
                    <a:pt x="850034" y="889051"/>
                    <a:pt x="1063333" y="847870"/>
                    <a:pt x="1189170" y="914032"/>
                  </a:cubicBezTo>
                  <a:cubicBezTo>
                    <a:pt x="1618678" y="1176386"/>
                    <a:pt x="1495571" y="862271"/>
                    <a:pt x="1467881" y="742961"/>
                  </a:cubicBezTo>
                  <a:cubicBezTo>
                    <a:pt x="1356424" y="685542"/>
                    <a:pt x="1304603" y="671853"/>
                    <a:pt x="1173267" y="634312"/>
                  </a:cubicBezTo>
                  <a:cubicBezTo>
                    <a:pt x="1199040" y="568902"/>
                    <a:pt x="1292398" y="479637"/>
                    <a:pt x="1250585" y="438081"/>
                  </a:cubicBezTo>
                  <a:cubicBezTo>
                    <a:pt x="1165850" y="405662"/>
                    <a:pt x="1045335" y="381196"/>
                    <a:pt x="964576" y="344802"/>
                  </a:cubicBezTo>
                  <a:cubicBezTo>
                    <a:pt x="930279" y="379871"/>
                    <a:pt x="927786" y="414939"/>
                    <a:pt x="909391" y="450008"/>
                  </a:cubicBezTo>
                  <a:lnTo>
                    <a:pt x="766089" y="388593"/>
                  </a:lnTo>
                  <a:lnTo>
                    <a:pt x="800209" y="20434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67" name="Freeform 105">
              <a:extLst>
                <a:ext uri="{FF2B5EF4-FFF2-40B4-BE49-F238E27FC236}">
                  <a16:creationId xmlns="" xmlns:a16="http://schemas.microsoft.com/office/drawing/2014/main" id="{C13BBB19-70FE-4952-97D0-FDEBC2A1BBF6}"/>
                </a:ext>
              </a:extLst>
            </p:cNvPr>
            <p:cNvSpPr/>
            <p:nvPr/>
          </p:nvSpPr>
          <p:spPr>
            <a:xfrm rot="20634645">
              <a:off x="2071598" y="3466865"/>
              <a:ext cx="1505435" cy="1015754"/>
            </a:xfrm>
            <a:custGeom>
              <a:avLst/>
              <a:gdLst>
                <a:gd name="connsiteX0" fmla="*/ 812042 w 1535373"/>
                <a:gd name="connsiteY0" fmla="*/ 211541 h 921224"/>
                <a:gd name="connsiteX1" fmla="*/ 184245 w 1535373"/>
                <a:gd name="connsiteY1" fmla="*/ 0 h 921224"/>
                <a:gd name="connsiteX2" fmla="*/ 143301 w 1535373"/>
                <a:gd name="connsiteY2" fmla="*/ 293427 h 921224"/>
                <a:gd name="connsiteX3" fmla="*/ 0 w 1535373"/>
                <a:gd name="connsiteY3" fmla="*/ 477672 h 921224"/>
                <a:gd name="connsiteX4" fmla="*/ 600501 w 1535373"/>
                <a:gd name="connsiteY4" fmla="*/ 764275 h 921224"/>
                <a:gd name="connsiteX5" fmla="*/ 709684 w 1535373"/>
                <a:gd name="connsiteY5" fmla="*/ 655093 h 921224"/>
                <a:gd name="connsiteX6" fmla="*/ 887104 w 1535373"/>
                <a:gd name="connsiteY6" fmla="*/ 702860 h 921224"/>
                <a:gd name="connsiteX7" fmla="*/ 1201003 w 1535373"/>
                <a:gd name="connsiteY7" fmla="*/ 921224 h 921224"/>
                <a:gd name="connsiteX8" fmla="*/ 1535373 w 1535373"/>
                <a:gd name="connsiteY8" fmla="*/ 825690 h 921224"/>
                <a:gd name="connsiteX9" fmla="*/ 1201003 w 1535373"/>
                <a:gd name="connsiteY9" fmla="*/ 689212 h 921224"/>
                <a:gd name="connsiteX10" fmla="*/ 1262418 w 1535373"/>
                <a:gd name="connsiteY10" fmla="*/ 457200 h 921224"/>
                <a:gd name="connsiteX11" fmla="*/ 996287 w 1535373"/>
                <a:gd name="connsiteY11" fmla="*/ 348018 h 921224"/>
                <a:gd name="connsiteX12" fmla="*/ 921224 w 1535373"/>
                <a:gd name="connsiteY12" fmla="*/ 457200 h 921224"/>
                <a:gd name="connsiteX13" fmla="*/ 777922 w 1535373"/>
                <a:gd name="connsiteY13" fmla="*/ 395785 h 921224"/>
                <a:gd name="connsiteX14" fmla="*/ 812042 w 1535373"/>
                <a:gd name="connsiteY14" fmla="*/ 211541 h 921224"/>
                <a:gd name="connsiteX0" fmla="*/ 812042 w 1535373"/>
                <a:gd name="connsiteY0" fmla="*/ 191663 h 901346"/>
                <a:gd name="connsiteX1" fmla="*/ 208099 w 1535373"/>
                <a:gd name="connsiteY1" fmla="*/ 0 h 901346"/>
                <a:gd name="connsiteX2" fmla="*/ 143301 w 1535373"/>
                <a:gd name="connsiteY2" fmla="*/ 273549 h 901346"/>
                <a:gd name="connsiteX3" fmla="*/ 0 w 1535373"/>
                <a:gd name="connsiteY3" fmla="*/ 457794 h 901346"/>
                <a:gd name="connsiteX4" fmla="*/ 600501 w 1535373"/>
                <a:gd name="connsiteY4" fmla="*/ 744397 h 901346"/>
                <a:gd name="connsiteX5" fmla="*/ 709684 w 1535373"/>
                <a:gd name="connsiteY5" fmla="*/ 635215 h 901346"/>
                <a:gd name="connsiteX6" fmla="*/ 887104 w 1535373"/>
                <a:gd name="connsiteY6" fmla="*/ 682982 h 901346"/>
                <a:gd name="connsiteX7" fmla="*/ 1201003 w 1535373"/>
                <a:gd name="connsiteY7" fmla="*/ 901346 h 901346"/>
                <a:gd name="connsiteX8" fmla="*/ 1535373 w 1535373"/>
                <a:gd name="connsiteY8" fmla="*/ 805812 h 901346"/>
                <a:gd name="connsiteX9" fmla="*/ 1201003 w 1535373"/>
                <a:gd name="connsiteY9" fmla="*/ 669334 h 901346"/>
                <a:gd name="connsiteX10" fmla="*/ 1262418 w 1535373"/>
                <a:gd name="connsiteY10" fmla="*/ 437322 h 901346"/>
                <a:gd name="connsiteX11" fmla="*/ 996287 w 1535373"/>
                <a:gd name="connsiteY11" fmla="*/ 328140 h 901346"/>
                <a:gd name="connsiteX12" fmla="*/ 921224 w 1535373"/>
                <a:gd name="connsiteY12" fmla="*/ 437322 h 901346"/>
                <a:gd name="connsiteX13" fmla="*/ 777922 w 1535373"/>
                <a:gd name="connsiteY13" fmla="*/ 375907 h 901346"/>
                <a:gd name="connsiteX14" fmla="*/ 812042 w 1535373"/>
                <a:gd name="connsiteY14" fmla="*/ 191663 h 901346"/>
                <a:gd name="connsiteX0" fmla="*/ 812042 w 1535373"/>
                <a:gd name="connsiteY0" fmla="*/ 204349 h 914032"/>
                <a:gd name="connsiteX1" fmla="*/ 208099 w 1535373"/>
                <a:gd name="connsiteY1" fmla="*/ 12686 h 914032"/>
                <a:gd name="connsiteX2" fmla="*/ 143301 w 1535373"/>
                <a:gd name="connsiteY2" fmla="*/ 286235 h 914032"/>
                <a:gd name="connsiteX3" fmla="*/ 0 w 1535373"/>
                <a:gd name="connsiteY3" fmla="*/ 470480 h 914032"/>
                <a:gd name="connsiteX4" fmla="*/ 600501 w 1535373"/>
                <a:gd name="connsiteY4" fmla="*/ 757083 h 914032"/>
                <a:gd name="connsiteX5" fmla="*/ 709684 w 1535373"/>
                <a:gd name="connsiteY5" fmla="*/ 647901 h 914032"/>
                <a:gd name="connsiteX6" fmla="*/ 887104 w 1535373"/>
                <a:gd name="connsiteY6" fmla="*/ 695668 h 914032"/>
                <a:gd name="connsiteX7" fmla="*/ 1201003 w 1535373"/>
                <a:gd name="connsiteY7" fmla="*/ 914032 h 914032"/>
                <a:gd name="connsiteX8" fmla="*/ 1535373 w 1535373"/>
                <a:gd name="connsiteY8" fmla="*/ 818498 h 914032"/>
                <a:gd name="connsiteX9" fmla="*/ 1201003 w 1535373"/>
                <a:gd name="connsiteY9" fmla="*/ 682020 h 914032"/>
                <a:gd name="connsiteX10" fmla="*/ 1262418 w 1535373"/>
                <a:gd name="connsiteY10" fmla="*/ 450008 h 914032"/>
                <a:gd name="connsiteX11" fmla="*/ 996287 w 1535373"/>
                <a:gd name="connsiteY11" fmla="*/ 340826 h 914032"/>
                <a:gd name="connsiteX12" fmla="*/ 921224 w 1535373"/>
                <a:gd name="connsiteY12" fmla="*/ 450008 h 914032"/>
                <a:gd name="connsiteX13" fmla="*/ 777922 w 1535373"/>
                <a:gd name="connsiteY13" fmla="*/ 388593 h 914032"/>
                <a:gd name="connsiteX14" fmla="*/ 812042 w 1535373"/>
                <a:gd name="connsiteY14" fmla="*/ 204349 h 914032"/>
                <a:gd name="connsiteX0" fmla="*/ 812042 w 1535373"/>
                <a:gd name="connsiteY0" fmla="*/ 204349 h 914032"/>
                <a:gd name="connsiteX1" fmla="*/ 208099 w 1535373"/>
                <a:gd name="connsiteY1" fmla="*/ 12686 h 914032"/>
                <a:gd name="connsiteX2" fmla="*/ 143301 w 1535373"/>
                <a:gd name="connsiteY2" fmla="*/ 286235 h 914032"/>
                <a:gd name="connsiteX3" fmla="*/ 0 w 1535373"/>
                <a:gd name="connsiteY3" fmla="*/ 470480 h 914032"/>
                <a:gd name="connsiteX4" fmla="*/ 600501 w 1535373"/>
                <a:gd name="connsiteY4" fmla="*/ 757083 h 914032"/>
                <a:gd name="connsiteX5" fmla="*/ 709684 w 1535373"/>
                <a:gd name="connsiteY5" fmla="*/ 647901 h 914032"/>
                <a:gd name="connsiteX6" fmla="*/ 887104 w 1535373"/>
                <a:gd name="connsiteY6" fmla="*/ 695668 h 914032"/>
                <a:gd name="connsiteX7" fmla="*/ 1201003 w 1535373"/>
                <a:gd name="connsiteY7" fmla="*/ 914032 h 914032"/>
                <a:gd name="connsiteX8" fmla="*/ 1535373 w 1535373"/>
                <a:gd name="connsiteY8" fmla="*/ 818498 h 914032"/>
                <a:gd name="connsiteX9" fmla="*/ 1201003 w 1535373"/>
                <a:gd name="connsiteY9" fmla="*/ 682020 h 914032"/>
                <a:gd name="connsiteX10" fmla="*/ 1262418 w 1535373"/>
                <a:gd name="connsiteY10" fmla="*/ 450008 h 914032"/>
                <a:gd name="connsiteX11" fmla="*/ 996287 w 1535373"/>
                <a:gd name="connsiteY11" fmla="*/ 340826 h 914032"/>
                <a:gd name="connsiteX12" fmla="*/ 921224 w 1535373"/>
                <a:gd name="connsiteY12" fmla="*/ 450008 h 914032"/>
                <a:gd name="connsiteX13" fmla="*/ 777922 w 1535373"/>
                <a:gd name="connsiteY13" fmla="*/ 388593 h 914032"/>
                <a:gd name="connsiteX14" fmla="*/ 812042 w 1535373"/>
                <a:gd name="connsiteY14" fmla="*/ 204349 h 914032"/>
                <a:gd name="connsiteX0" fmla="*/ 812042 w 1535373"/>
                <a:gd name="connsiteY0" fmla="*/ 204349 h 914032"/>
                <a:gd name="connsiteX1" fmla="*/ 208099 w 1535373"/>
                <a:gd name="connsiteY1" fmla="*/ 12686 h 914032"/>
                <a:gd name="connsiteX2" fmla="*/ 159203 w 1535373"/>
                <a:gd name="connsiteY2" fmla="*/ 306113 h 914032"/>
                <a:gd name="connsiteX3" fmla="*/ 0 w 1535373"/>
                <a:gd name="connsiteY3" fmla="*/ 470480 h 914032"/>
                <a:gd name="connsiteX4" fmla="*/ 600501 w 1535373"/>
                <a:gd name="connsiteY4" fmla="*/ 757083 h 914032"/>
                <a:gd name="connsiteX5" fmla="*/ 709684 w 1535373"/>
                <a:gd name="connsiteY5" fmla="*/ 647901 h 914032"/>
                <a:gd name="connsiteX6" fmla="*/ 887104 w 1535373"/>
                <a:gd name="connsiteY6" fmla="*/ 695668 h 914032"/>
                <a:gd name="connsiteX7" fmla="*/ 1201003 w 1535373"/>
                <a:gd name="connsiteY7" fmla="*/ 914032 h 914032"/>
                <a:gd name="connsiteX8" fmla="*/ 1535373 w 1535373"/>
                <a:gd name="connsiteY8" fmla="*/ 818498 h 914032"/>
                <a:gd name="connsiteX9" fmla="*/ 1201003 w 1535373"/>
                <a:gd name="connsiteY9" fmla="*/ 682020 h 914032"/>
                <a:gd name="connsiteX10" fmla="*/ 1262418 w 1535373"/>
                <a:gd name="connsiteY10" fmla="*/ 450008 h 914032"/>
                <a:gd name="connsiteX11" fmla="*/ 996287 w 1535373"/>
                <a:gd name="connsiteY11" fmla="*/ 340826 h 914032"/>
                <a:gd name="connsiteX12" fmla="*/ 921224 w 1535373"/>
                <a:gd name="connsiteY12" fmla="*/ 450008 h 914032"/>
                <a:gd name="connsiteX13" fmla="*/ 777922 w 1535373"/>
                <a:gd name="connsiteY13" fmla="*/ 388593 h 914032"/>
                <a:gd name="connsiteX14" fmla="*/ 812042 w 1535373"/>
                <a:gd name="connsiteY14" fmla="*/ 204349 h 914032"/>
                <a:gd name="connsiteX0" fmla="*/ 788188 w 1511519"/>
                <a:gd name="connsiteY0" fmla="*/ 204349 h 914032"/>
                <a:gd name="connsiteX1" fmla="*/ 184245 w 1511519"/>
                <a:gd name="connsiteY1" fmla="*/ 12686 h 914032"/>
                <a:gd name="connsiteX2" fmla="*/ 135349 w 1511519"/>
                <a:gd name="connsiteY2" fmla="*/ 306113 h 914032"/>
                <a:gd name="connsiteX3" fmla="*/ 0 w 1511519"/>
                <a:gd name="connsiteY3" fmla="*/ 518188 h 914032"/>
                <a:gd name="connsiteX4" fmla="*/ 576647 w 1511519"/>
                <a:gd name="connsiteY4" fmla="*/ 757083 h 914032"/>
                <a:gd name="connsiteX5" fmla="*/ 685830 w 1511519"/>
                <a:gd name="connsiteY5" fmla="*/ 647901 h 914032"/>
                <a:gd name="connsiteX6" fmla="*/ 863250 w 1511519"/>
                <a:gd name="connsiteY6" fmla="*/ 695668 h 914032"/>
                <a:gd name="connsiteX7" fmla="*/ 1177149 w 1511519"/>
                <a:gd name="connsiteY7" fmla="*/ 914032 h 914032"/>
                <a:gd name="connsiteX8" fmla="*/ 1511519 w 1511519"/>
                <a:gd name="connsiteY8" fmla="*/ 818498 h 914032"/>
                <a:gd name="connsiteX9" fmla="*/ 1177149 w 1511519"/>
                <a:gd name="connsiteY9" fmla="*/ 682020 h 914032"/>
                <a:gd name="connsiteX10" fmla="*/ 1238564 w 1511519"/>
                <a:gd name="connsiteY10" fmla="*/ 450008 h 914032"/>
                <a:gd name="connsiteX11" fmla="*/ 972433 w 1511519"/>
                <a:gd name="connsiteY11" fmla="*/ 340826 h 914032"/>
                <a:gd name="connsiteX12" fmla="*/ 897370 w 1511519"/>
                <a:gd name="connsiteY12" fmla="*/ 450008 h 914032"/>
                <a:gd name="connsiteX13" fmla="*/ 754068 w 1511519"/>
                <a:gd name="connsiteY13" fmla="*/ 388593 h 914032"/>
                <a:gd name="connsiteX14" fmla="*/ 788188 w 1511519"/>
                <a:gd name="connsiteY14" fmla="*/ 204349 h 914032"/>
                <a:gd name="connsiteX0" fmla="*/ 802902 w 1526233"/>
                <a:gd name="connsiteY0" fmla="*/ 204349 h 914032"/>
                <a:gd name="connsiteX1" fmla="*/ 198959 w 1526233"/>
                <a:gd name="connsiteY1" fmla="*/ 12686 h 914032"/>
                <a:gd name="connsiteX2" fmla="*/ 150063 w 1526233"/>
                <a:gd name="connsiteY2" fmla="*/ 306113 h 914032"/>
                <a:gd name="connsiteX3" fmla="*/ 14714 w 1526233"/>
                <a:gd name="connsiteY3" fmla="*/ 518188 h 914032"/>
                <a:gd name="connsiteX4" fmla="*/ 591361 w 1526233"/>
                <a:gd name="connsiteY4" fmla="*/ 757083 h 914032"/>
                <a:gd name="connsiteX5" fmla="*/ 700544 w 1526233"/>
                <a:gd name="connsiteY5" fmla="*/ 647901 h 914032"/>
                <a:gd name="connsiteX6" fmla="*/ 877964 w 1526233"/>
                <a:gd name="connsiteY6" fmla="*/ 695668 h 914032"/>
                <a:gd name="connsiteX7" fmla="*/ 1191863 w 1526233"/>
                <a:gd name="connsiteY7" fmla="*/ 914032 h 914032"/>
                <a:gd name="connsiteX8" fmla="*/ 1526233 w 1526233"/>
                <a:gd name="connsiteY8" fmla="*/ 818498 h 914032"/>
                <a:gd name="connsiteX9" fmla="*/ 1191863 w 1526233"/>
                <a:gd name="connsiteY9" fmla="*/ 682020 h 914032"/>
                <a:gd name="connsiteX10" fmla="*/ 1253278 w 1526233"/>
                <a:gd name="connsiteY10" fmla="*/ 450008 h 914032"/>
                <a:gd name="connsiteX11" fmla="*/ 987147 w 1526233"/>
                <a:gd name="connsiteY11" fmla="*/ 340826 h 914032"/>
                <a:gd name="connsiteX12" fmla="*/ 912084 w 1526233"/>
                <a:gd name="connsiteY12" fmla="*/ 450008 h 914032"/>
                <a:gd name="connsiteX13" fmla="*/ 768782 w 1526233"/>
                <a:gd name="connsiteY13" fmla="*/ 388593 h 914032"/>
                <a:gd name="connsiteX14" fmla="*/ 802902 w 1526233"/>
                <a:gd name="connsiteY14" fmla="*/ 204349 h 914032"/>
                <a:gd name="connsiteX0" fmla="*/ 802902 w 1526233"/>
                <a:gd name="connsiteY0" fmla="*/ 204349 h 914032"/>
                <a:gd name="connsiteX1" fmla="*/ 198959 w 1526233"/>
                <a:gd name="connsiteY1" fmla="*/ 12686 h 914032"/>
                <a:gd name="connsiteX2" fmla="*/ 150063 w 1526233"/>
                <a:gd name="connsiteY2" fmla="*/ 306113 h 914032"/>
                <a:gd name="connsiteX3" fmla="*/ 14714 w 1526233"/>
                <a:gd name="connsiteY3" fmla="*/ 518188 h 914032"/>
                <a:gd name="connsiteX4" fmla="*/ 591361 w 1526233"/>
                <a:gd name="connsiteY4" fmla="*/ 757083 h 914032"/>
                <a:gd name="connsiteX5" fmla="*/ 700544 w 1526233"/>
                <a:gd name="connsiteY5" fmla="*/ 647901 h 914032"/>
                <a:gd name="connsiteX6" fmla="*/ 877964 w 1526233"/>
                <a:gd name="connsiteY6" fmla="*/ 695668 h 914032"/>
                <a:gd name="connsiteX7" fmla="*/ 1191863 w 1526233"/>
                <a:gd name="connsiteY7" fmla="*/ 914032 h 914032"/>
                <a:gd name="connsiteX8" fmla="*/ 1526233 w 1526233"/>
                <a:gd name="connsiteY8" fmla="*/ 818498 h 914032"/>
                <a:gd name="connsiteX9" fmla="*/ 1191863 w 1526233"/>
                <a:gd name="connsiteY9" fmla="*/ 682020 h 914032"/>
                <a:gd name="connsiteX10" fmla="*/ 1253278 w 1526233"/>
                <a:gd name="connsiteY10" fmla="*/ 450008 h 914032"/>
                <a:gd name="connsiteX11" fmla="*/ 987147 w 1526233"/>
                <a:gd name="connsiteY11" fmla="*/ 340826 h 914032"/>
                <a:gd name="connsiteX12" fmla="*/ 912084 w 1526233"/>
                <a:gd name="connsiteY12" fmla="*/ 450008 h 914032"/>
                <a:gd name="connsiteX13" fmla="*/ 768782 w 1526233"/>
                <a:gd name="connsiteY13" fmla="*/ 388593 h 914032"/>
                <a:gd name="connsiteX14" fmla="*/ 802902 w 1526233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588668 w 1523540"/>
                <a:gd name="connsiteY4" fmla="*/ 757083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52279 w 1523540"/>
                <a:gd name="connsiteY4" fmla="*/ 757083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52279 w 1523540"/>
                <a:gd name="connsiteY4" fmla="*/ 757083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52279 w 1523540"/>
                <a:gd name="connsiteY4" fmla="*/ 757083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705803 w 1523540"/>
                <a:gd name="connsiteY5" fmla="*/ 624047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705803 w 1523540"/>
                <a:gd name="connsiteY5" fmla="*/ 624047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705803 w 1523540"/>
                <a:gd name="connsiteY5" fmla="*/ 624047 h 914032"/>
                <a:gd name="connsiteX6" fmla="*/ 859369 w 1523540"/>
                <a:gd name="connsiteY6" fmla="*/ 679765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705803 w 1523540"/>
                <a:gd name="connsiteY5" fmla="*/ 624047 h 914032"/>
                <a:gd name="connsiteX6" fmla="*/ 859369 w 1523540"/>
                <a:gd name="connsiteY6" fmla="*/ 679765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705803 w 1523540"/>
                <a:gd name="connsiteY5" fmla="*/ 624047 h 914032"/>
                <a:gd name="connsiteX6" fmla="*/ 859369 w 1523540"/>
                <a:gd name="connsiteY6" fmla="*/ 679765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82628"/>
                <a:gd name="connsiteX1" fmla="*/ 196266 w 1523540"/>
                <a:gd name="connsiteY1" fmla="*/ 12686 h 982628"/>
                <a:gd name="connsiteX2" fmla="*/ 147370 w 1523540"/>
                <a:gd name="connsiteY2" fmla="*/ 306113 h 982628"/>
                <a:gd name="connsiteX3" fmla="*/ 12021 w 1523540"/>
                <a:gd name="connsiteY3" fmla="*/ 518188 h 982628"/>
                <a:gd name="connsiteX4" fmla="*/ 636377 w 1523540"/>
                <a:gd name="connsiteY4" fmla="*/ 741181 h 982628"/>
                <a:gd name="connsiteX5" fmla="*/ 705803 w 1523540"/>
                <a:gd name="connsiteY5" fmla="*/ 624047 h 982628"/>
                <a:gd name="connsiteX6" fmla="*/ 859369 w 1523540"/>
                <a:gd name="connsiteY6" fmla="*/ 679765 h 982628"/>
                <a:gd name="connsiteX7" fmla="*/ 1189170 w 1523540"/>
                <a:gd name="connsiteY7" fmla="*/ 914032 h 982628"/>
                <a:gd name="connsiteX8" fmla="*/ 1523540 w 1523540"/>
                <a:gd name="connsiteY8" fmla="*/ 818498 h 982628"/>
                <a:gd name="connsiteX9" fmla="*/ 1189170 w 1523540"/>
                <a:gd name="connsiteY9" fmla="*/ 682020 h 982628"/>
                <a:gd name="connsiteX10" fmla="*/ 1250585 w 1523540"/>
                <a:gd name="connsiteY10" fmla="*/ 450008 h 982628"/>
                <a:gd name="connsiteX11" fmla="*/ 984454 w 1523540"/>
                <a:gd name="connsiteY11" fmla="*/ 340826 h 982628"/>
                <a:gd name="connsiteX12" fmla="*/ 909391 w 1523540"/>
                <a:gd name="connsiteY12" fmla="*/ 450008 h 982628"/>
                <a:gd name="connsiteX13" fmla="*/ 766089 w 1523540"/>
                <a:gd name="connsiteY13" fmla="*/ 388593 h 982628"/>
                <a:gd name="connsiteX14" fmla="*/ 800209 w 1523540"/>
                <a:gd name="connsiteY14" fmla="*/ 204349 h 982628"/>
                <a:gd name="connsiteX0" fmla="*/ 800209 w 1554538"/>
                <a:gd name="connsiteY0" fmla="*/ 204349 h 982009"/>
                <a:gd name="connsiteX1" fmla="*/ 196266 w 1554538"/>
                <a:gd name="connsiteY1" fmla="*/ 12686 h 982009"/>
                <a:gd name="connsiteX2" fmla="*/ 147370 w 1554538"/>
                <a:gd name="connsiteY2" fmla="*/ 306113 h 982009"/>
                <a:gd name="connsiteX3" fmla="*/ 12021 w 1554538"/>
                <a:gd name="connsiteY3" fmla="*/ 518188 h 982009"/>
                <a:gd name="connsiteX4" fmla="*/ 636377 w 1554538"/>
                <a:gd name="connsiteY4" fmla="*/ 741181 h 982009"/>
                <a:gd name="connsiteX5" fmla="*/ 705803 w 1554538"/>
                <a:gd name="connsiteY5" fmla="*/ 624047 h 982009"/>
                <a:gd name="connsiteX6" fmla="*/ 859369 w 1554538"/>
                <a:gd name="connsiteY6" fmla="*/ 679765 h 982009"/>
                <a:gd name="connsiteX7" fmla="*/ 1189170 w 1554538"/>
                <a:gd name="connsiteY7" fmla="*/ 914032 h 982009"/>
                <a:gd name="connsiteX8" fmla="*/ 1523540 w 1554538"/>
                <a:gd name="connsiteY8" fmla="*/ 818498 h 982009"/>
                <a:gd name="connsiteX9" fmla="*/ 1189170 w 1554538"/>
                <a:gd name="connsiteY9" fmla="*/ 682020 h 982009"/>
                <a:gd name="connsiteX10" fmla="*/ 1250585 w 1554538"/>
                <a:gd name="connsiteY10" fmla="*/ 450008 h 982009"/>
                <a:gd name="connsiteX11" fmla="*/ 984454 w 1554538"/>
                <a:gd name="connsiteY11" fmla="*/ 340826 h 982009"/>
                <a:gd name="connsiteX12" fmla="*/ 909391 w 1554538"/>
                <a:gd name="connsiteY12" fmla="*/ 450008 h 982009"/>
                <a:gd name="connsiteX13" fmla="*/ 766089 w 1554538"/>
                <a:gd name="connsiteY13" fmla="*/ 388593 h 982009"/>
                <a:gd name="connsiteX14" fmla="*/ 800209 w 1554538"/>
                <a:gd name="connsiteY14" fmla="*/ 204349 h 982009"/>
                <a:gd name="connsiteX0" fmla="*/ 800209 w 1554538"/>
                <a:gd name="connsiteY0" fmla="*/ 204349 h 982009"/>
                <a:gd name="connsiteX1" fmla="*/ 196266 w 1554538"/>
                <a:gd name="connsiteY1" fmla="*/ 12686 h 982009"/>
                <a:gd name="connsiteX2" fmla="*/ 147370 w 1554538"/>
                <a:gd name="connsiteY2" fmla="*/ 306113 h 982009"/>
                <a:gd name="connsiteX3" fmla="*/ 12021 w 1554538"/>
                <a:gd name="connsiteY3" fmla="*/ 518188 h 982009"/>
                <a:gd name="connsiteX4" fmla="*/ 636377 w 1554538"/>
                <a:gd name="connsiteY4" fmla="*/ 741181 h 982009"/>
                <a:gd name="connsiteX5" fmla="*/ 705803 w 1554538"/>
                <a:gd name="connsiteY5" fmla="*/ 624047 h 982009"/>
                <a:gd name="connsiteX6" fmla="*/ 859369 w 1554538"/>
                <a:gd name="connsiteY6" fmla="*/ 679765 h 982009"/>
                <a:gd name="connsiteX7" fmla="*/ 1189170 w 1554538"/>
                <a:gd name="connsiteY7" fmla="*/ 914032 h 982009"/>
                <a:gd name="connsiteX8" fmla="*/ 1523540 w 1554538"/>
                <a:gd name="connsiteY8" fmla="*/ 818498 h 982009"/>
                <a:gd name="connsiteX9" fmla="*/ 1189170 w 1554538"/>
                <a:gd name="connsiteY9" fmla="*/ 682020 h 982009"/>
                <a:gd name="connsiteX10" fmla="*/ 1250585 w 1554538"/>
                <a:gd name="connsiteY10" fmla="*/ 450008 h 982009"/>
                <a:gd name="connsiteX11" fmla="*/ 984454 w 1554538"/>
                <a:gd name="connsiteY11" fmla="*/ 340826 h 982009"/>
                <a:gd name="connsiteX12" fmla="*/ 909391 w 1554538"/>
                <a:gd name="connsiteY12" fmla="*/ 450008 h 982009"/>
                <a:gd name="connsiteX13" fmla="*/ 766089 w 1554538"/>
                <a:gd name="connsiteY13" fmla="*/ 388593 h 982009"/>
                <a:gd name="connsiteX14" fmla="*/ 800209 w 1554538"/>
                <a:gd name="connsiteY14" fmla="*/ 204349 h 982009"/>
                <a:gd name="connsiteX0" fmla="*/ 800209 w 1554538"/>
                <a:gd name="connsiteY0" fmla="*/ 204349 h 982009"/>
                <a:gd name="connsiteX1" fmla="*/ 196266 w 1554538"/>
                <a:gd name="connsiteY1" fmla="*/ 12686 h 982009"/>
                <a:gd name="connsiteX2" fmla="*/ 147370 w 1554538"/>
                <a:gd name="connsiteY2" fmla="*/ 306113 h 982009"/>
                <a:gd name="connsiteX3" fmla="*/ 12021 w 1554538"/>
                <a:gd name="connsiteY3" fmla="*/ 518188 h 982009"/>
                <a:gd name="connsiteX4" fmla="*/ 636377 w 1554538"/>
                <a:gd name="connsiteY4" fmla="*/ 741181 h 982009"/>
                <a:gd name="connsiteX5" fmla="*/ 705803 w 1554538"/>
                <a:gd name="connsiteY5" fmla="*/ 624047 h 982009"/>
                <a:gd name="connsiteX6" fmla="*/ 859369 w 1554538"/>
                <a:gd name="connsiteY6" fmla="*/ 679765 h 982009"/>
                <a:gd name="connsiteX7" fmla="*/ 1189170 w 1554538"/>
                <a:gd name="connsiteY7" fmla="*/ 914032 h 982009"/>
                <a:gd name="connsiteX8" fmla="*/ 1523540 w 1554538"/>
                <a:gd name="connsiteY8" fmla="*/ 818498 h 982009"/>
                <a:gd name="connsiteX9" fmla="*/ 1173267 w 1554538"/>
                <a:gd name="connsiteY9" fmla="*/ 634312 h 982009"/>
                <a:gd name="connsiteX10" fmla="*/ 1250585 w 1554538"/>
                <a:gd name="connsiteY10" fmla="*/ 450008 h 982009"/>
                <a:gd name="connsiteX11" fmla="*/ 984454 w 1554538"/>
                <a:gd name="connsiteY11" fmla="*/ 340826 h 982009"/>
                <a:gd name="connsiteX12" fmla="*/ 909391 w 1554538"/>
                <a:gd name="connsiteY12" fmla="*/ 450008 h 982009"/>
                <a:gd name="connsiteX13" fmla="*/ 766089 w 1554538"/>
                <a:gd name="connsiteY13" fmla="*/ 388593 h 982009"/>
                <a:gd name="connsiteX14" fmla="*/ 800209 w 1554538"/>
                <a:gd name="connsiteY14" fmla="*/ 204349 h 982009"/>
                <a:gd name="connsiteX0" fmla="*/ 800209 w 1554538"/>
                <a:gd name="connsiteY0" fmla="*/ 204349 h 982009"/>
                <a:gd name="connsiteX1" fmla="*/ 196266 w 1554538"/>
                <a:gd name="connsiteY1" fmla="*/ 12686 h 982009"/>
                <a:gd name="connsiteX2" fmla="*/ 147370 w 1554538"/>
                <a:gd name="connsiteY2" fmla="*/ 306113 h 982009"/>
                <a:gd name="connsiteX3" fmla="*/ 12021 w 1554538"/>
                <a:gd name="connsiteY3" fmla="*/ 518188 h 982009"/>
                <a:gd name="connsiteX4" fmla="*/ 636377 w 1554538"/>
                <a:gd name="connsiteY4" fmla="*/ 741181 h 982009"/>
                <a:gd name="connsiteX5" fmla="*/ 705803 w 1554538"/>
                <a:gd name="connsiteY5" fmla="*/ 624047 h 982009"/>
                <a:gd name="connsiteX6" fmla="*/ 859369 w 1554538"/>
                <a:gd name="connsiteY6" fmla="*/ 679765 h 982009"/>
                <a:gd name="connsiteX7" fmla="*/ 1189170 w 1554538"/>
                <a:gd name="connsiteY7" fmla="*/ 914032 h 982009"/>
                <a:gd name="connsiteX8" fmla="*/ 1523540 w 1554538"/>
                <a:gd name="connsiteY8" fmla="*/ 818498 h 982009"/>
                <a:gd name="connsiteX9" fmla="*/ 1173267 w 1554538"/>
                <a:gd name="connsiteY9" fmla="*/ 634312 h 982009"/>
                <a:gd name="connsiteX10" fmla="*/ 1250585 w 1554538"/>
                <a:gd name="connsiteY10" fmla="*/ 450008 h 982009"/>
                <a:gd name="connsiteX11" fmla="*/ 984454 w 1554538"/>
                <a:gd name="connsiteY11" fmla="*/ 340826 h 982009"/>
                <a:gd name="connsiteX12" fmla="*/ 909391 w 1554538"/>
                <a:gd name="connsiteY12" fmla="*/ 450008 h 982009"/>
                <a:gd name="connsiteX13" fmla="*/ 766089 w 1554538"/>
                <a:gd name="connsiteY13" fmla="*/ 388593 h 982009"/>
                <a:gd name="connsiteX14" fmla="*/ 800209 w 1554538"/>
                <a:gd name="connsiteY14" fmla="*/ 204349 h 982009"/>
                <a:gd name="connsiteX0" fmla="*/ 800209 w 1542543"/>
                <a:gd name="connsiteY0" fmla="*/ 204349 h 976908"/>
                <a:gd name="connsiteX1" fmla="*/ 196266 w 1542543"/>
                <a:gd name="connsiteY1" fmla="*/ 12686 h 976908"/>
                <a:gd name="connsiteX2" fmla="*/ 147370 w 1542543"/>
                <a:gd name="connsiteY2" fmla="*/ 306113 h 976908"/>
                <a:gd name="connsiteX3" fmla="*/ 12021 w 1542543"/>
                <a:gd name="connsiteY3" fmla="*/ 518188 h 976908"/>
                <a:gd name="connsiteX4" fmla="*/ 636377 w 1542543"/>
                <a:gd name="connsiteY4" fmla="*/ 741181 h 976908"/>
                <a:gd name="connsiteX5" fmla="*/ 705803 w 1542543"/>
                <a:gd name="connsiteY5" fmla="*/ 624047 h 976908"/>
                <a:gd name="connsiteX6" fmla="*/ 859369 w 1542543"/>
                <a:gd name="connsiteY6" fmla="*/ 679765 h 976908"/>
                <a:gd name="connsiteX7" fmla="*/ 1189170 w 1542543"/>
                <a:gd name="connsiteY7" fmla="*/ 914032 h 976908"/>
                <a:gd name="connsiteX8" fmla="*/ 1507637 w 1542543"/>
                <a:gd name="connsiteY8" fmla="*/ 786693 h 976908"/>
                <a:gd name="connsiteX9" fmla="*/ 1173267 w 1542543"/>
                <a:gd name="connsiteY9" fmla="*/ 634312 h 976908"/>
                <a:gd name="connsiteX10" fmla="*/ 1250585 w 1542543"/>
                <a:gd name="connsiteY10" fmla="*/ 450008 h 976908"/>
                <a:gd name="connsiteX11" fmla="*/ 984454 w 1542543"/>
                <a:gd name="connsiteY11" fmla="*/ 340826 h 976908"/>
                <a:gd name="connsiteX12" fmla="*/ 909391 w 1542543"/>
                <a:gd name="connsiteY12" fmla="*/ 450008 h 976908"/>
                <a:gd name="connsiteX13" fmla="*/ 766089 w 1542543"/>
                <a:gd name="connsiteY13" fmla="*/ 388593 h 976908"/>
                <a:gd name="connsiteX14" fmla="*/ 800209 w 1542543"/>
                <a:gd name="connsiteY14" fmla="*/ 204349 h 976908"/>
                <a:gd name="connsiteX0" fmla="*/ 800209 w 1542543"/>
                <a:gd name="connsiteY0" fmla="*/ 204349 h 976908"/>
                <a:gd name="connsiteX1" fmla="*/ 196266 w 1542543"/>
                <a:gd name="connsiteY1" fmla="*/ 12686 h 976908"/>
                <a:gd name="connsiteX2" fmla="*/ 147370 w 1542543"/>
                <a:gd name="connsiteY2" fmla="*/ 306113 h 976908"/>
                <a:gd name="connsiteX3" fmla="*/ 12021 w 1542543"/>
                <a:gd name="connsiteY3" fmla="*/ 518188 h 976908"/>
                <a:gd name="connsiteX4" fmla="*/ 636377 w 1542543"/>
                <a:gd name="connsiteY4" fmla="*/ 741181 h 976908"/>
                <a:gd name="connsiteX5" fmla="*/ 705803 w 1542543"/>
                <a:gd name="connsiteY5" fmla="*/ 624047 h 976908"/>
                <a:gd name="connsiteX6" fmla="*/ 859369 w 1542543"/>
                <a:gd name="connsiteY6" fmla="*/ 679765 h 976908"/>
                <a:gd name="connsiteX7" fmla="*/ 1189170 w 1542543"/>
                <a:gd name="connsiteY7" fmla="*/ 914032 h 976908"/>
                <a:gd name="connsiteX8" fmla="*/ 1507637 w 1542543"/>
                <a:gd name="connsiteY8" fmla="*/ 786693 h 976908"/>
                <a:gd name="connsiteX9" fmla="*/ 1173267 w 1542543"/>
                <a:gd name="connsiteY9" fmla="*/ 634312 h 976908"/>
                <a:gd name="connsiteX10" fmla="*/ 1250585 w 1542543"/>
                <a:gd name="connsiteY10" fmla="*/ 450008 h 976908"/>
                <a:gd name="connsiteX11" fmla="*/ 984454 w 1542543"/>
                <a:gd name="connsiteY11" fmla="*/ 340826 h 976908"/>
                <a:gd name="connsiteX12" fmla="*/ 909391 w 1542543"/>
                <a:gd name="connsiteY12" fmla="*/ 450008 h 976908"/>
                <a:gd name="connsiteX13" fmla="*/ 766089 w 1542543"/>
                <a:gd name="connsiteY13" fmla="*/ 388593 h 976908"/>
                <a:gd name="connsiteX14" fmla="*/ 800209 w 1542543"/>
                <a:gd name="connsiteY14" fmla="*/ 204349 h 976908"/>
                <a:gd name="connsiteX0" fmla="*/ 800209 w 1522966"/>
                <a:gd name="connsiteY0" fmla="*/ 204349 h 975249"/>
                <a:gd name="connsiteX1" fmla="*/ 196266 w 1522966"/>
                <a:gd name="connsiteY1" fmla="*/ 12686 h 975249"/>
                <a:gd name="connsiteX2" fmla="*/ 147370 w 1522966"/>
                <a:gd name="connsiteY2" fmla="*/ 306113 h 975249"/>
                <a:gd name="connsiteX3" fmla="*/ 12021 w 1522966"/>
                <a:gd name="connsiteY3" fmla="*/ 518188 h 975249"/>
                <a:gd name="connsiteX4" fmla="*/ 636377 w 1522966"/>
                <a:gd name="connsiteY4" fmla="*/ 741181 h 975249"/>
                <a:gd name="connsiteX5" fmla="*/ 705803 w 1522966"/>
                <a:gd name="connsiteY5" fmla="*/ 624047 h 975249"/>
                <a:gd name="connsiteX6" fmla="*/ 859369 w 1522966"/>
                <a:gd name="connsiteY6" fmla="*/ 679765 h 975249"/>
                <a:gd name="connsiteX7" fmla="*/ 1189170 w 1522966"/>
                <a:gd name="connsiteY7" fmla="*/ 914032 h 975249"/>
                <a:gd name="connsiteX8" fmla="*/ 1507637 w 1522966"/>
                <a:gd name="connsiteY8" fmla="*/ 786693 h 975249"/>
                <a:gd name="connsiteX9" fmla="*/ 1173267 w 1522966"/>
                <a:gd name="connsiteY9" fmla="*/ 634312 h 975249"/>
                <a:gd name="connsiteX10" fmla="*/ 1250585 w 1522966"/>
                <a:gd name="connsiteY10" fmla="*/ 450008 h 975249"/>
                <a:gd name="connsiteX11" fmla="*/ 984454 w 1522966"/>
                <a:gd name="connsiteY11" fmla="*/ 340826 h 975249"/>
                <a:gd name="connsiteX12" fmla="*/ 909391 w 1522966"/>
                <a:gd name="connsiteY12" fmla="*/ 450008 h 975249"/>
                <a:gd name="connsiteX13" fmla="*/ 766089 w 1522966"/>
                <a:gd name="connsiteY13" fmla="*/ 388593 h 975249"/>
                <a:gd name="connsiteX14" fmla="*/ 800209 w 1522966"/>
                <a:gd name="connsiteY14" fmla="*/ 204349 h 975249"/>
                <a:gd name="connsiteX0" fmla="*/ 800209 w 1538655"/>
                <a:gd name="connsiteY0" fmla="*/ 204349 h 976321"/>
                <a:gd name="connsiteX1" fmla="*/ 196266 w 1538655"/>
                <a:gd name="connsiteY1" fmla="*/ 12686 h 976321"/>
                <a:gd name="connsiteX2" fmla="*/ 147370 w 1538655"/>
                <a:gd name="connsiteY2" fmla="*/ 306113 h 976321"/>
                <a:gd name="connsiteX3" fmla="*/ 12021 w 1538655"/>
                <a:gd name="connsiteY3" fmla="*/ 518188 h 976321"/>
                <a:gd name="connsiteX4" fmla="*/ 636377 w 1538655"/>
                <a:gd name="connsiteY4" fmla="*/ 741181 h 976321"/>
                <a:gd name="connsiteX5" fmla="*/ 705803 w 1538655"/>
                <a:gd name="connsiteY5" fmla="*/ 624047 h 976321"/>
                <a:gd name="connsiteX6" fmla="*/ 859369 w 1538655"/>
                <a:gd name="connsiteY6" fmla="*/ 679765 h 976321"/>
                <a:gd name="connsiteX7" fmla="*/ 1189170 w 1538655"/>
                <a:gd name="connsiteY7" fmla="*/ 914032 h 976321"/>
                <a:gd name="connsiteX8" fmla="*/ 1507637 w 1538655"/>
                <a:gd name="connsiteY8" fmla="*/ 786693 h 976321"/>
                <a:gd name="connsiteX9" fmla="*/ 1173267 w 1538655"/>
                <a:gd name="connsiteY9" fmla="*/ 634312 h 976321"/>
                <a:gd name="connsiteX10" fmla="*/ 1250585 w 1538655"/>
                <a:gd name="connsiteY10" fmla="*/ 450008 h 976321"/>
                <a:gd name="connsiteX11" fmla="*/ 984454 w 1538655"/>
                <a:gd name="connsiteY11" fmla="*/ 340826 h 976321"/>
                <a:gd name="connsiteX12" fmla="*/ 909391 w 1538655"/>
                <a:gd name="connsiteY12" fmla="*/ 450008 h 976321"/>
                <a:gd name="connsiteX13" fmla="*/ 766089 w 1538655"/>
                <a:gd name="connsiteY13" fmla="*/ 388593 h 976321"/>
                <a:gd name="connsiteX14" fmla="*/ 800209 w 1538655"/>
                <a:gd name="connsiteY14" fmla="*/ 204349 h 976321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84454 w 1556774"/>
                <a:gd name="connsiteY11" fmla="*/ 340826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84454 w 1556774"/>
                <a:gd name="connsiteY11" fmla="*/ 340826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84454 w 1556774"/>
                <a:gd name="connsiteY11" fmla="*/ 340826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84454 w 1556774"/>
                <a:gd name="connsiteY11" fmla="*/ 340826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38081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38081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38081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27868"/>
                <a:gd name="connsiteY0" fmla="*/ 204349 h 975126"/>
                <a:gd name="connsiteX1" fmla="*/ 196266 w 1527868"/>
                <a:gd name="connsiteY1" fmla="*/ 12686 h 975126"/>
                <a:gd name="connsiteX2" fmla="*/ 147370 w 1527868"/>
                <a:gd name="connsiteY2" fmla="*/ 306113 h 975126"/>
                <a:gd name="connsiteX3" fmla="*/ 12021 w 1527868"/>
                <a:gd name="connsiteY3" fmla="*/ 518188 h 975126"/>
                <a:gd name="connsiteX4" fmla="*/ 636377 w 1527868"/>
                <a:gd name="connsiteY4" fmla="*/ 741181 h 975126"/>
                <a:gd name="connsiteX5" fmla="*/ 705803 w 1527868"/>
                <a:gd name="connsiteY5" fmla="*/ 624047 h 975126"/>
                <a:gd name="connsiteX6" fmla="*/ 859369 w 1527868"/>
                <a:gd name="connsiteY6" fmla="*/ 679765 h 975126"/>
                <a:gd name="connsiteX7" fmla="*/ 1189170 w 1527868"/>
                <a:gd name="connsiteY7" fmla="*/ 914032 h 975126"/>
                <a:gd name="connsiteX8" fmla="*/ 1467881 w 1527868"/>
                <a:gd name="connsiteY8" fmla="*/ 742961 h 975126"/>
                <a:gd name="connsiteX9" fmla="*/ 1173267 w 1527868"/>
                <a:gd name="connsiteY9" fmla="*/ 634312 h 975126"/>
                <a:gd name="connsiteX10" fmla="*/ 1250585 w 1527868"/>
                <a:gd name="connsiteY10" fmla="*/ 438081 h 975126"/>
                <a:gd name="connsiteX11" fmla="*/ 964576 w 1527868"/>
                <a:gd name="connsiteY11" fmla="*/ 344802 h 975126"/>
                <a:gd name="connsiteX12" fmla="*/ 909391 w 1527868"/>
                <a:gd name="connsiteY12" fmla="*/ 450008 h 975126"/>
                <a:gd name="connsiteX13" fmla="*/ 766089 w 1527868"/>
                <a:gd name="connsiteY13" fmla="*/ 388593 h 975126"/>
                <a:gd name="connsiteX14" fmla="*/ 800209 w 1527868"/>
                <a:gd name="connsiteY14" fmla="*/ 204349 h 975126"/>
                <a:gd name="connsiteX0" fmla="*/ 800209 w 1527868"/>
                <a:gd name="connsiteY0" fmla="*/ 204349 h 975126"/>
                <a:gd name="connsiteX1" fmla="*/ 196266 w 1527868"/>
                <a:gd name="connsiteY1" fmla="*/ 12686 h 975126"/>
                <a:gd name="connsiteX2" fmla="*/ 147370 w 1527868"/>
                <a:gd name="connsiteY2" fmla="*/ 306113 h 975126"/>
                <a:gd name="connsiteX3" fmla="*/ 12021 w 1527868"/>
                <a:gd name="connsiteY3" fmla="*/ 518188 h 975126"/>
                <a:gd name="connsiteX4" fmla="*/ 636377 w 1527868"/>
                <a:gd name="connsiteY4" fmla="*/ 741181 h 975126"/>
                <a:gd name="connsiteX5" fmla="*/ 705803 w 1527868"/>
                <a:gd name="connsiteY5" fmla="*/ 624047 h 975126"/>
                <a:gd name="connsiteX6" fmla="*/ 859369 w 1527868"/>
                <a:gd name="connsiteY6" fmla="*/ 679765 h 975126"/>
                <a:gd name="connsiteX7" fmla="*/ 1189170 w 1527868"/>
                <a:gd name="connsiteY7" fmla="*/ 914032 h 975126"/>
                <a:gd name="connsiteX8" fmla="*/ 1467881 w 1527868"/>
                <a:gd name="connsiteY8" fmla="*/ 742961 h 975126"/>
                <a:gd name="connsiteX9" fmla="*/ 1173267 w 1527868"/>
                <a:gd name="connsiteY9" fmla="*/ 634312 h 975126"/>
                <a:gd name="connsiteX10" fmla="*/ 1250585 w 1527868"/>
                <a:gd name="connsiteY10" fmla="*/ 438081 h 975126"/>
                <a:gd name="connsiteX11" fmla="*/ 964576 w 1527868"/>
                <a:gd name="connsiteY11" fmla="*/ 344802 h 975126"/>
                <a:gd name="connsiteX12" fmla="*/ 909391 w 1527868"/>
                <a:gd name="connsiteY12" fmla="*/ 450008 h 975126"/>
                <a:gd name="connsiteX13" fmla="*/ 766089 w 1527868"/>
                <a:gd name="connsiteY13" fmla="*/ 388593 h 975126"/>
                <a:gd name="connsiteX14" fmla="*/ 800209 w 1527868"/>
                <a:gd name="connsiteY14" fmla="*/ 204349 h 975126"/>
                <a:gd name="connsiteX0" fmla="*/ 800209 w 1499884"/>
                <a:gd name="connsiteY0" fmla="*/ 204349 h 986483"/>
                <a:gd name="connsiteX1" fmla="*/ 196266 w 1499884"/>
                <a:gd name="connsiteY1" fmla="*/ 12686 h 986483"/>
                <a:gd name="connsiteX2" fmla="*/ 147370 w 1499884"/>
                <a:gd name="connsiteY2" fmla="*/ 306113 h 986483"/>
                <a:gd name="connsiteX3" fmla="*/ 12021 w 1499884"/>
                <a:gd name="connsiteY3" fmla="*/ 518188 h 986483"/>
                <a:gd name="connsiteX4" fmla="*/ 636377 w 1499884"/>
                <a:gd name="connsiteY4" fmla="*/ 741181 h 986483"/>
                <a:gd name="connsiteX5" fmla="*/ 705803 w 1499884"/>
                <a:gd name="connsiteY5" fmla="*/ 624047 h 986483"/>
                <a:gd name="connsiteX6" fmla="*/ 859369 w 1499884"/>
                <a:gd name="connsiteY6" fmla="*/ 679765 h 986483"/>
                <a:gd name="connsiteX7" fmla="*/ 1189170 w 1499884"/>
                <a:gd name="connsiteY7" fmla="*/ 914032 h 986483"/>
                <a:gd name="connsiteX8" fmla="*/ 1467881 w 1499884"/>
                <a:gd name="connsiteY8" fmla="*/ 742961 h 986483"/>
                <a:gd name="connsiteX9" fmla="*/ 1173267 w 1499884"/>
                <a:gd name="connsiteY9" fmla="*/ 634312 h 986483"/>
                <a:gd name="connsiteX10" fmla="*/ 1250585 w 1499884"/>
                <a:gd name="connsiteY10" fmla="*/ 438081 h 986483"/>
                <a:gd name="connsiteX11" fmla="*/ 964576 w 1499884"/>
                <a:gd name="connsiteY11" fmla="*/ 344802 h 986483"/>
                <a:gd name="connsiteX12" fmla="*/ 909391 w 1499884"/>
                <a:gd name="connsiteY12" fmla="*/ 450008 h 986483"/>
                <a:gd name="connsiteX13" fmla="*/ 766089 w 1499884"/>
                <a:gd name="connsiteY13" fmla="*/ 388593 h 986483"/>
                <a:gd name="connsiteX14" fmla="*/ 800209 w 1499884"/>
                <a:gd name="connsiteY14" fmla="*/ 204349 h 986483"/>
                <a:gd name="connsiteX0" fmla="*/ 800209 w 1505435"/>
                <a:gd name="connsiteY0" fmla="*/ 204349 h 1015754"/>
                <a:gd name="connsiteX1" fmla="*/ 196266 w 1505435"/>
                <a:gd name="connsiteY1" fmla="*/ 12686 h 1015754"/>
                <a:gd name="connsiteX2" fmla="*/ 147370 w 1505435"/>
                <a:gd name="connsiteY2" fmla="*/ 306113 h 1015754"/>
                <a:gd name="connsiteX3" fmla="*/ 12021 w 1505435"/>
                <a:gd name="connsiteY3" fmla="*/ 518188 h 1015754"/>
                <a:gd name="connsiteX4" fmla="*/ 636377 w 1505435"/>
                <a:gd name="connsiteY4" fmla="*/ 741181 h 1015754"/>
                <a:gd name="connsiteX5" fmla="*/ 705803 w 1505435"/>
                <a:gd name="connsiteY5" fmla="*/ 624047 h 1015754"/>
                <a:gd name="connsiteX6" fmla="*/ 859369 w 1505435"/>
                <a:gd name="connsiteY6" fmla="*/ 679765 h 1015754"/>
                <a:gd name="connsiteX7" fmla="*/ 1189170 w 1505435"/>
                <a:gd name="connsiteY7" fmla="*/ 914032 h 1015754"/>
                <a:gd name="connsiteX8" fmla="*/ 1467881 w 1505435"/>
                <a:gd name="connsiteY8" fmla="*/ 742961 h 1015754"/>
                <a:gd name="connsiteX9" fmla="*/ 1173267 w 1505435"/>
                <a:gd name="connsiteY9" fmla="*/ 634312 h 1015754"/>
                <a:gd name="connsiteX10" fmla="*/ 1250585 w 1505435"/>
                <a:gd name="connsiteY10" fmla="*/ 438081 h 1015754"/>
                <a:gd name="connsiteX11" fmla="*/ 964576 w 1505435"/>
                <a:gd name="connsiteY11" fmla="*/ 344802 h 1015754"/>
                <a:gd name="connsiteX12" fmla="*/ 909391 w 1505435"/>
                <a:gd name="connsiteY12" fmla="*/ 450008 h 1015754"/>
                <a:gd name="connsiteX13" fmla="*/ 766089 w 1505435"/>
                <a:gd name="connsiteY13" fmla="*/ 388593 h 1015754"/>
                <a:gd name="connsiteX14" fmla="*/ 800209 w 1505435"/>
                <a:gd name="connsiteY14" fmla="*/ 204349 h 1015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05435" h="1015754">
                  <a:moveTo>
                    <a:pt x="800209" y="204349"/>
                  </a:moveTo>
                  <a:cubicBezTo>
                    <a:pt x="598895" y="140461"/>
                    <a:pt x="302164" y="-50647"/>
                    <a:pt x="196266" y="12686"/>
                  </a:cubicBezTo>
                  <a:cubicBezTo>
                    <a:pt x="103106" y="72064"/>
                    <a:pt x="168969" y="214930"/>
                    <a:pt x="147370" y="306113"/>
                  </a:cubicBezTo>
                  <a:cubicBezTo>
                    <a:pt x="102254" y="376805"/>
                    <a:pt x="-42253" y="455447"/>
                    <a:pt x="12021" y="518188"/>
                  </a:cubicBezTo>
                  <a:cubicBezTo>
                    <a:pt x="164480" y="669383"/>
                    <a:pt x="559454" y="713233"/>
                    <a:pt x="636377" y="741181"/>
                  </a:cubicBezTo>
                  <a:cubicBezTo>
                    <a:pt x="696624" y="733941"/>
                    <a:pt x="677361" y="671042"/>
                    <a:pt x="705803" y="624047"/>
                  </a:cubicBezTo>
                  <a:lnTo>
                    <a:pt x="859369" y="679765"/>
                  </a:lnTo>
                  <a:cubicBezTo>
                    <a:pt x="850034" y="889051"/>
                    <a:pt x="1063333" y="847870"/>
                    <a:pt x="1189170" y="914032"/>
                  </a:cubicBezTo>
                  <a:cubicBezTo>
                    <a:pt x="1618678" y="1176386"/>
                    <a:pt x="1495571" y="862271"/>
                    <a:pt x="1467881" y="742961"/>
                  </a:cubicBezTo>
                  <a:cubicBezTo>
                    <a:pt x="1356424" y="685542"/>
                    <a:pt x="1304603" y="671853"/>
                    <a:pt x="1173267" y="634312"/>
                  </a:cubicBezTo>
                  <a:cubicBezTo>
                    <a:pt x="1199040" y="568902"/>
                    <a:pt x="1292398" y="479637"/>
                    <a:pt x="1250585" y="438081"/>
                  </a:cubicBezTo>
                  <a:cubicBezTo>
                    <a:pt x="1165850" y="405662"/>
                    <a:pt x="1045335" y="381196"/>
                    <a:pt x="964576" y="344802"/>
                  </a:cubicBezTo>
                  <a:cubicBezTo>
                    <a:pt x="930279" y="379871"/>
                    <a:pt x="927786" y="414939"/>
                    <a:pt x="909391" y="450008"/>
                  </a:cubicBezTo>
                  <a:lnTo>
                    <a:pt x="766089" y="388593"/>
                  </a:lnTo>
                  <a:lnTo>
                    <a:pt x="800209" y="20434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68" name="Freeform 106">
              <a:extLst>
                <a:ext uri="{FF2B5EF4-FFF2-40B4-BE49-F238E27FC236}">
                  <a16:creationId xmlns="" xmlns:a16="http://schemas.microsoft.com/office/drawing/2014/main" id="{7ABD01DA-F7D7-478D-A532-2A1B78A013CF}"/>
                </a:ext>
              </a:extLst>
            </p:cNvPr>
            <p:cNvSpPr/>
            <p:nvPr/>
          </p:nvSpPr>
          <p:spPr>
            <a:xfrm rot="19632933">
              <a:off x="2257651" y="4182238"/>
              <a:ext cx="1505435" cy="1015754"/>
            </a:xfrm>
            <a:custGeom>
              <a:avLst/>
              <a:gdLst>
                <a:gd name="connsiteX0" fmla="*/ 812042 w 1535373"/>
                <a:gd name="connsiteY0" fmla="*/ 211541 h 921224"/>
                <a:gd name="connsiteX1" fmla="*/ 184245 w 1535373"/>
                <a:gd name="connsiteY1" fmla="*/ 0 h 921224"/>
                <a:gd name="connsiteX2" fmla="*/ 143301 w 1535373"/>
                <a:gd name="connsiteY2" fmla="*/ 293427 h 921224"/>
                <a:gd name="connsiteX3" fmla="*/ 0 w 1535373"/>
                <a:gd name="connsiteY3" fmla="*/ 477672 h 921224"/>
                <a:gd name="connsiteX4" fmla="*/ 600501 w 1535373"/>
                <a:gd name="connsiteY4" fmla="*/ 764275 h 921224"/>
                <a:gd name="connsiteX5" fmla="*/ 709684 w 1535373"/>
                <a:gd name="connsiteY5" fmla="*/ 655093 h 921224"/>
                <a:gd name="connsiteX6" fmla="*/ 887104 w 1535373"/>
                <a:gd name="connsiteY6" fmla="*/ 702860 h 921224"/>
                <a:gd name="connsiteX7" fmla="*/ 1201003 w 1535373"/>
                <a:gd name="connsiteY7" fmla="*/ 921224 h 921224"/>
                <a:gd name="connsiteX8" fmla="*/ 1535373 w 1535373"/>
                <a:gd name="connsiteY8" fmla="*/ 825690 h 921224"/>
                <a:gd name="connsiteX9" fmla="*/ 1201003 w 1535373"/>
                <a:gd name="connsiteY9" fmla="*/ 689212 h 921224"/>
                <a:gd name="connsiteX10" fmla="*/ 1262418 w 1535373"/>
                <a:gd name="connsiteY10" fmla="*/ 457200 h 921224"/>
                <a:gd name="connsiteX11" fmla="*/ 996287 w 1535373"/>
                <a:gd name="connsiteY11" fmla="*/ 348018 h 921224"/>
                <a:gd name="connsiteX12" fmla="*/ 921224 w 1535373"/>
                <a:gd name="connsiteY12" fmla="*/ 457200 h 921224"/>
                <a:gd name="connsiteX13" fmla="*/ 777922 w 1535373"/>
                <a:gd name="connsiteY13" fmla="*/ 395785 h 921224"/>
                <a:gd name="connsiteX14" fmla="*/ 812042 w 1535373"/>
                <a:gd name="connsiteY14" fmla="*/ 211541 h 921224"/>
                <a:gd name="connsiteX0" fmla="*/ 812042 w 1535373"/>
                <a:gd name="connsiteY0" fmla="*/ 191663 h 901346"/>
                <a:gd name="connsiteX1" fmla="*/ 208099 w 1535373"/>
                <a:gd name="connsiteY1" fmla="*/ 0 h 901346"/>
                <a:gd name="connsiteX2" fmla="*/ 143301 w 1535373"/>
                <a:gd name="connsiteY2" fmla="*/ 273549 h 901346"/>
                <a:gd name="connsiteX3" fmla="*/ 0 w 1535373"/>
                <a:gd name="connsiteY3" fmla="*/ 457794 h 901346"/>
                <a:gd name="connsiteX4" fmla="*/ 600501 w 1535373"/>
                <a:gd name="connsiteY4" fmla="*/ 744397 h 901346"/>
                <a:gd name="connsiteX5" fmla="*/ 709684 w 1535373"/>
                <a:gd name="connsiteY5" fmla="*/ 635215 h 901346"/>
                <a:gd name="connsiteX6" fmla="*/ 887104 w 1535373"/>
                <a:gd name="connsiteY6" fmla="*/ 682982 h 901346"/>
                <a:gd name="connsiteX7" fmla="*/ 1201003 w 1535373"/>
                <a:gd name="connsiteY7" fmla="*/ 901346 h 901346"/>
                <a:gd name="connsiteX8" fmla="*/ 1535373 w 1535373"/>
                <a:gd name="connsiteY8" fmla="*/ 805812 h 901346"/>
                <a:gd name="connsiteX9" fmla="*/ 1201003 w 1535373"/>
                <a:gd name="connsiteY9" fmla="*/ 669334 h 901346"/>
                <a:gd name="connsiteX10" fmla="*/ 1262418 w 1535373"/>
                <a:gd name="connsiteY10" fmla="*/ 437322 h 901346"/>
                <a:gd name="connsiteX11" fmla="*/ 996287 w 1535373"/>
                <a:gd name="connsiteY11" fmla="*/ 328140 h 901346"/>
                <a:gd name="connsiteX12" fmla="*/ 921224 w 1535373"/>
                <a:gd name="connsiteY12" fmla="*/ 437322 h 901346"/>
                <a:gd name="connsiteX13" fmla="*/ 777922 w 1535373"/>
                <a:gd name="connsiteY13" fmla="*/ 375907 h 901346"/>
                <a:gd name="connsiteX14" fmla="*/ 812042 w 1535373"/>
                <a:gd name="connsiteY14" fmla="*/ 191663 h 901346"/>
                <a:gd name="connsiteX0" fmla="*/ 812042 w 1535373"/>
                <a:gd name="connsiteY0" fmla="*/ 204349 h 914032"/>
                <a:gd name="connsiteX1" fmla="*/ 208099 w 1535373"/>
                <a:gd name="connsiteY1" fmla="*/ 12686 h 914032"/>
                <a:gd name="connsiteX2" fmla="*/ 143301 w 1535373"/>
                <a:gd name="connsiteY2" fmla="*/ 286235 h 914032"/>
                <a:gd name="connsiteX3" fmla="*/ 0 w 1535373"/>
                <a:gd name="connsiteY3" fmla="*/ 470480 h 914032"/>
                <a:gd name="connsiteX4" fmla="*/ 600501 w 1535373"/>
                <a:gd name="connsiteY4" fmla="*/ 757083 h 914032"/>
                <a:gd name="connsiteX5" fmla="*/ 709684 w 1535373"/>
                <a:gd name="connsiteY5" fmla="*/ 647901 h 914032"/>
                <a:gd name="connsiteX6" fmla="*/ 887104 w 1535373"/>
                <a:gd name="connsiteY6" fmla="*/ 695668 h 914032"/>
                <a:gd name="connsiteX7" fmla="*/ 1201003 w 1535373"/>
                <a:gd name="connsiteY7" fmla="*/ 914032 h 914032"/>
                <a:gd name="connsiteX8" fmla="*/ 1535373 w 1535373"/>
                <a:gd name="connsiteY8" fmla="*/ 818498 h 914032"/>
                <a:gd name="connsiteX9" fmla="*/ 1201003 w 1535373"/>
                <a:gd name="connsiteY9" fmla="*/ 682020 h 914032"/>
                <a:gd name="connsiteX10" fmla="*/ 1262418 w 1535373"/>
                <a:gd name="connsiteY10" fmla="*/ 450008 h 914032"/>
                <a:gd name="connsiteX11" fmla="*/ 996287 w 1535373"/>
                <a:gd name="connsiteY11" fmla="*/ 340826 h 914032"/>
                <a:gd name="connsiteX12" fmla="*/ 921224 w 1535373"/>
                <a:gd name="connsiteY12" fmla="*/ 450008 h 914032"/>
                <a:gd name="connsiteX13" fmla="*/ 777922 w 1535373"/>
                <a:gd name="connsiteY13" fmla="*/ 388593 h 914032"/>
                <a:gd name="connsiteX14" fmla="*/ 812042 w 1535373"/>
                <a:gd name="connsiteY14" fmla="*/ 204349 h 914032"/>
                <a:gd name="connsiteX0" fmla="*/ 812042 w 1535373"/>
                <a:gd name="connsiteY0" fmla="*/ 204349 h 914032"/>
                <a:gd name="connsiteX1" fmla="*/ 208099 w 1535373"/>
                <a:gd name="connsiteY1" fmla="*/ 12686 h 914032"/>
                <a:gd name="connsiteX2" fmla="*/ 143301 w 1535373"/>
                <a:gd name="connsiteY2" fmla="*/ 286235 h 914032"/>
                <a:gd name="connsiteX3" fmla="*/ 0 w 1535373"/>
                <a:gd name="connsiteY3" fmla="*/ 470480 h 914032"/>
                <a:gd name="connsiteX4" fmla="*/ 600501 w 1535373"/>
                <a:gd name="connsiteY4" fmla="*/ 757083 h 914032"/>
                <a:gd name="connsiteX5" fmla="*/ 709684 w 1535373"/>
                <a:gd name="connsiteY5" fmla="*/ 647901 h 914032"/>
                <a:gd name="connsiteX6" fmla="*/ 887104 w 1535373"/>
                <a:gd name="connsiteY6" fmla="*/ 695668 h 914032"/>
                <a:gd name="connsiteX7" fmla="*/ 1201003 w 1535373"/>
                <a:gd name="connsiteY7" fmla="*/ 914032 h 914032"/>
                <a:gd name="connsiteX8" fmla="*/ 1535373 w 1535373"/>
                <a:gd name="connsiteY8" fmla="*/ 818498 h 914032"/>
                <a:gd name="connsiteX9" fmla="*/ 1201003 w 1535373"/>
                <a:gd name="connsiteY9" fmla="*/ 682020 h 914032"/>
                <a:gd name="connsiteX10" fmla="*/ 1262418 w 1535373"/>
                <a:gd name="connsiteY10" fmla="*/ 450008 h 914032"/>
                <a:gd name="connsiteX11" fmla="*/ 996287 w 1535373"/>
                <a:gd name="connsiteY11" fmla="*/ 340826 h 914032"/>
                <a:gd name="connsiteX12" fmla="*/ 921224 w 1535373"/>
                <a:gd name="connsiteY12" fmla="*/ 450008 h 914032"/>
                <a:gd name="connsiteX13" fmla="*/ 777922 w 1535373"/>
                <a:gd name="connsiteY13" fmla="*/ 388593 h 914032"/>
                <a:gd name="connsiteX14" fmla="*/ 812042 w 1535373"/>
                <a:gd name="connsiteY14" fmla="*/ 204349 h 914032"/>
                <a:gd name="connsiteX0" fmla="*/ 812042 w 1535373"/>
                <a:gd name="connsiteY0" fmla="*/ 204349 h 914032"/>
                <a:gd name="connsiteX1" fmla="*/ 208099 w 1535373"/>
                <a:gd name="connsiteY1" fmla="*/ 12686 h 914032"/>
                <a:gd name="connsiteX2" fmla="*/ 159203 w 1535373"/>
                <a:gd name="connsiteY2" fmla="*/ 306113 h 914032"/>
                <a:gd name="connsiteX3" fmla="*/ 0 w 1535373"/>
                <a:gd name="connsiteY3" fmla="*/ 470480 h 914032"/>
                <a:gd name="connsiteX4" fmla="*/ 600501 w 1535373"/>
                <a:gd name="connsiteY4" fmla="*/ 757083 h 914032"/>
                <a:gd name="connsiteX5" fmla="*/ 709684 w 1535373"/>
                <a:gd name="connsiteY5" fmla="*/ 647901 h 914032"/>
                <a:gd name="connsiteX6" fmla="*/ 887104 w 1535373"/>
                <a:gd name="connsiteY6" fmla="*/ 695668 h 914032"/>
                <a:gd name="connsiteX7" fmla="*/ 1201003 w 1535373"/>
                <a:gd name="connsiteY7" fmla="*/ 914032 h 914032"/>
                <a:gd name="connsiteX8" fmla="*/ 1535373 w 1535373"/>
                <a:gd name="connsiteY8" fmla="*/ 818498 h 914032"/>
                <a:gd name="connsiteX9" fmla="*/ 1201003 w 1535373"/>
                <a:gd name="connsiteY9" fmla="*/ 682020 h 914032"/>
                <a:gd name="connsiteX10" fmla="*/ 1262418 w 1535373"/>
                <a:gd name="connsiteY10" fmla="*/ 450008 h 914032"/>
                <a:gd name="connsiteX11" fmla="*/ 996287 w 1535373"/>
                <a:gd name="connsiteY11" fmla="*/ 340826 h 914032"/>
                <a:gd name="connsiteX12" fmla="*/ 921224 w 1535373"/>
                <a:gd name="connsiteY12" fmla="*/ 450008 h 914032"/>
                <a:gd name="connsiteX13" fmla="*/ 777922 w 1535373"/>
                <a:gd name="connsiteY13" fmla="*/ 388593 h 914032"/>
                <a:gd name="connsiteX14" fmla="*/ 812042 w 1535373"/>
                <a:gd name="connsiteY14" fmla="*/ 204349 h 914032"/>
                <a:gd name="connsiteX0" fmla="*/ 788188 w 1511519"/>
                <a:gd name="connsiteY0" fmla="*/ 204349 h 914032"/>
                <a:gd name="connsiteX1" fmla="*/ 184245 w 1511519"/>
                <a:gd name="connsiteY1" fmla="*/ 12686 h 914032"/>
                <a:gd name="connsiteX2" fmla="*/ 135349 w 1511519"/>
                <a:gd name="connsiteY2" fmla="*/ 306113 h 914032"/>
                <a:gd name="connsiteX3" fmla="*/ 0 w 1511519"/>
                <a:gd name="connsiteY3" fmla="*/ 518188 h 914032"/>
                <a:gd name="connsiteX4" fmla="*/ 576647 w 1511519"/>
                <a:gd name="connsiteY4" fmla="*/ 757083 h 914032"/>
                <a:gd name="connsiteX5" fmla="*/ 685830 w 1511519"/>
                <a:gd name="connsiteY5" fmla="*/ 647901 h 914032"/>
                <a:gd name="connsiteX6" fmla="*/ 863250 w 1511519"/>
                <a:gd name="connsiteY6" fmla="*/ 695668 h 914032"/>
                <a:gd name="connsiteX7" fmla="*/ 1177149 w 1511519"/>
                <a:gd name="connsiteY7" fmla="*/ 914032 h 914032"/>
                <a:gd name="connsiteX8" fmla="*/ 1511519 w 1511519"/>
                <a:gd name="connsiteY8" fmla="*/ 818498 h 914032"/>
                <a:gd name="connsiteX9" fmla="*/ 1177149 w 1511519"/>
                <a:gd name="connsiteY9" fmla="*/ 682020 h 914032"/>
                <a:gd name="connsiteX10" fmla="*/ 1238564 w 1511519"/>
                <a:gd name="connsiteY10" fmla="*/ 450008 h 914032"/>
                <a:gd name="connsiteX11" fmla="*/ 972433 w 1511519"/>
                <a:gd name="connsiteY11" fmla="*/ 340826 h 914032"/>
                <a:gd name="connsiteX12" fmla="*/ 897370 w 1511519"/>
                <a:gd name="connsiteY12" fmla="*/ 450008 h 914032"/>
                <a:gd name="connsiteX13" fmla="*/ 754068 w 1511519"/>
                <a:gd name="connsiteY13" fmla="*/ 388593 h 914032"/>
                <a:gd name="connsiteX14" fmla="*/ 788188 w 1511519"/>
                <a:gd name="connsiteY14" fmla="*/ 204349 h 914032"/>
                <a:gd name="connsiteX0" fmla="*/ 802902 w 1526233"/>
                <a:gd name="connsiteY0" fmla="*/ 204349 h 914032"/>
                <a:gd name="connsiteX1" fmla="*/ 198959 w 1526233"/>
                <a:gd name="connsiteY1" fmla="*/ 12686 h 914032"/>
                <a:gd name="connsiteX2" fmla="*/ 150063 w 1526233"/>
                <a:gd name="connsiteY2" fmla="*/ 306113 h 914032"/>
                <a:gd name="connsiteX3" fmla="*/ 14714 w 1526233"/>
                <a:gd name="connsiteY3" fmla="*/ 518188 h 914032"/>
                <a:gd name="connsiteX4" fmla="*/ 591361 w 1526233"/>
                <a:gd name="connsiteY4" fmla="*/ 757083 h 914032"/>
                <a:gd name="connsiteX5" fmla="*/ 700544 w 1526233"/>
                <a:gd name="connsiteY5" fmla="*/ 647901 h 914032"/>
                <a:gd name="connsiteX6" fmla="*/ 877964 w 1526233"/>
                <a:gd name="connsiteY6" fmla="*/ 695668 h 914032"/>
                <a:gd name="connsiteX7" fmla="*/ 1191863 w 1526233"/>
                <a:gd name="connsiteY7" fmla="*/ 914032 h 914032"/>
                <a:gd name="connsiteX8" fmla="*/ 1526233 w 1526233"/>
                <a:gd name="connsiteY8" fmla="*/ 818498 h 914032"/>
                <a:gd name="connsiteX9" fmla="*/ 1191863 w 1526233"/>
                <a:gd name="connsiteY9" fmla="*/ 682020 h 914032"/>
                <a:gd name="connsiteX10" fmla="*/ 1253278 w 1526233"/>
                <a:gd name="connsiteY10" fmla="*/ 450008 h 914032"/>
                <a:gd name="connsiteX11" fmla="*/ 987147 w 1526233"/>
                <a:gd name="connsiteY11" fmla="*/ 340826 h 914032"/>
                <a:gd name="connsiteX12" fmla="*/ 912084 w 1526233"/>
                <a:gd name="connsiteY12" fmla="*/ 450008 h 914032"/>
                <a:gd name="connsiteX13" fmla="*/ 768782 w 1526233"/>
                <a:gd name="connsiteY13" fmla="*/ 388593 h 914032"/>
                <a:gd name="connsiteX14" fmla="*/ 802902 w 1526233"/>
                <a:gd name="connsiteY14" fmla="*/ 204349 h 914032"/>
                <a:gd name="connsiteX0" fmla="*/ 802902 w 1526233"/>
                <a:gd name="connsiteY0" fmla="*/ 204349 h 914032"/>
                <a:gd name="connsiteX1" fmla="*/ 198959 w 1526233"/>
                <a:gd name="connsiteY1" fmla="*/ 12686 h 914032"/>
                <a:gd name="connsiteX2" fmla="*/ 150063 w 1526233"/>
                <a:gd name="connsiteY2" fmla="*/ 306113 h 914032"/>
                <a:gd name="connsiteX3" fmla="*/ 14714 w 1526233"/>
                <a:gd name="connsiteY3" fmla="*/ 518188 h 914032"/>
                <a:gd name="connsiteX4" fmla="*/ 591361 w 1526233"/>
                <a:gd name="connsiteY4" fmla="*/ 757083 h 914032"/>
                <a:gd name="connsiteX5" fmla="*/ 700544 w 1526233"/>
                <a:gd name="connsiteY5" fmla="*/ 647901 h 914032"/>
                <a:gd name="connsiteX6" fmla="*/ 877964 w 1526233"/>
                <a:gd name="connsiteY6" fmla="*/ 695668 h 914032"/>
                <a:gd name="connsiteX7" fmla="*/ 1191863 w 1526233"/>
                <a:gd name="connsiteY7" fmla="*/ 914032 h 914032"/>
                <a:gd name="connsiteX8" fmla="*/ 1526233 w 1526233"/>
                <a:gd name="connsiteY8" fmla="*/ 818498 h 914032"/>
                <a:gd name="connsiteX9" fmla="*/ 1191863 w 1526233"/>
                <a:gd name="connsiteY9" fmla="*/ 682020 h 914032"/>
                <a:gd name="connsiteX10" fmla="*/ 1253278 w 1526233"/>
                <a:gd name="connsiteY10" fmla="*/ 450008 h 914032"/>
                <a:gd name="connsiteX11" fmla="*/ 987147 w 1526233"/>
                <a:gd name="connsiteY11" fmla="*/ 340826 h 914032"/>
                <a:gd name="connsiteX12" fmla="*/ 912084 w 1526233"/>
                <a:gd name="connsiteY12" fmla="*/ 450008 h 914032"/>
                <a:gd name="connsiteX13" fmla="*/ 768782 w 1526233"/>
                <a:gd name="connsiteY13" fmla="*/ 388593 h 914032"/>
                <a:gd name="connsiteX14" fmla="*/ 802902 w 1526233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588668 w 1523540"/>
                <a:gd name="connsiteY4" fmla="*/ 757083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52279 w 1523540"/>
                <a:gd name="connsiteY4" fmla="*/ 757083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52279 w 1523540"/>
                <a:gd name="connsiteY4" fmla="*/ 757083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52279 w 1523540"/>
                <a:gd name="connsiteY4" fmla="*/ 757083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697851 w 1523540"/>
                <a:gd name="connsiteY5" fmla="*/ 647901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705803 w 1523540"/>
                <a:gd name="connsiteY5" fmla="*/ 624047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705803 w 1523540"/>
                <a:gd name="connsiteY5" fmla="*/ 624047 h 914032"/>
                <a:gd name="connsiteX6" fmla="*/ 875271 w 1523540"/>
                <a:gd name="connsiteY6" fmla="*/ 695668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705803 w 1523540"/>
                <a:gd name="connsiteY5" fmla="*/ 624047 h 914032"/>
                <a:gd name="connsiteX6" fmla="*/ 859369 w 1523540"/>
                <a:gd name="connsiteY6" fmla="*/ 679765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705803 w 1523540"/>
                <a:gd name="connsiteY5" fmla="*/ 624047 h 914032"/>
                <a:gd name="connsiteX6" fmla="*/ 859369 w 1523540"/>
                <a:gd name="connsiteY6" fmla="*/ 679765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14032"/>
                <a:gd name="connsiteX1" fmla="*/ 196266 w 1523540"/>
                <a:gd name="connsiteY1" fmla="*/ 12686 h 914032"/>
                <a:gd name="connsiteX2" fmla="*/ 147370 w 1523540"/>
                <a:gd name="connsiteY2" fmla="*/ 306113 h 914032"/>
                <a:gd name="connsiteX3" fmla="*/ 12021 w 1523540"/>
                <a:gd name="connsiteY3" fmla="*/ 518188 h 914032"/>
                <a:gd name="connsiteX4" fmla="*/ 636377 w 1523540"/>
                <a:gd name="connsiteY4" fmla="*/ 741181 h 914032"/>
                <a:gd name="connsiteX5" fmla="*/ 705803 w 1523540"/>
                <a:gd name="connsiteY5" fmla="*/ 624047 h 914032"/>
                <a:gd name="connsiteX6" fmla="*/ 859369 w 1523540"/>
                <a:gd name="connsiteY6" fmla="*/ 679765 h 914032"/>
                <a:gd name="connsiteX7" fmla="*/ 1189170 w 1523540"/>
                <a:gd name="connsiteY7" fmla="*/ 914032 h 914032"/>
                <a:gd name="connsiteX8" fmla="*/ 1523540 w 1523540"/>
                <a:gd name="connsiteY8" fmla="*/ 818498 h 914032"/>
                <a:gd name="connsiteX9" fmla="*/ 1189170 w 1523540"/>
                <a:gd name="connsiteY9" fmla="*/ 682020 h 914032"/>
                <a:gd name="connsiteX10" fmla="*/ 1250585 w 1523540"/>
                <a:gd name="connsiteY10" fmla="*/ 450008 h 914032"/>
                <a:gd name="connsiteX11" fmla="*/ 984454 w 1523540"/>
                <a:gd name="connsiteY11" fmla="*/ 340826 h 914032"/>
                <a:gd name="connsiteX12" fmla="*/ 909391 w 1523540"/>
                <a:gd name="connsiteY12" fmla="*/ 450008 h 914032"/>
                <a:gd name="connsiteX13" fmla="*/ 766089 w 1523540"/>
                <a:gd name="connsiteY13" fmla="*/ 388593 h 914032"/>
                <a:gd name="connsiteX14" fmla="*/ 800209 w 1523540"/>
                <a:gd name="connsiteY14" fmla="*/ 204349 h 914032"/>
                <a:gd name="connsiteX0" fmla="*/ 800209 w 1523540"/>
                <a:gd name="connsiteY0" fmla="*/ 204349 h 982628"/>
                <a:gd name="connsiteX1" fmla="*/ 196266 w 1523540"/>
                <a:gd name="connsiteY1" fmla="*/ 12686 h 982628"/>
                <a:gd name="connsiteX2" fmla="*/ 147370 w 1523540"/>
                <a:gd name="connsiteY2" fmla="*/ 306113 h 982628"/>
                <a:gd name="connsiteX3" fmla="*/ 12021 w 1523540"/>
                <a:gd name="connsiteY3" fmla="*/ 518188 h 982628"/>
                <a:gd name="connsiteX4" fmla="*/ 636377 w 1523540"/>
                <a:gd name="connsiteY4" fmla="*/ 741181 h 982628"/>
                <a:gd name="connsiteX5" fmla="*/ 705803 w 1523540"/>
                <a:gd name="connsiteY5" fmla="*/ 624047 h 982628"/>
                <a:gd name="connsiteX6" fmla="*/ 859369 w 1523540"/>
                <a:gd name="connsiteY6" fmla="*/ 679765 h 982628"/>
                <a:gd name="connsiteX7" fmla="*/ 1189170 w 1523540"/>
                <a:gd name="connsiteY7" fmla="*/ 914032 h 982628"/>
                <a:gd name="connsiteX8" fmla="*/ 1523540 w 1523540"/>
                <a:gd name="connsiteY8" fmla="*/ 818498 h 982628"/>
                <a:gd name="connsiteX9" fmla="*/ 1189170 w 1523540"/>
                <a:gd name="connsiteY9" fmla="*/ 682020 h 982628"/>
                <a:gd name="connsiteX10" fmla="*/ 1250585 w 1523540"/>
                <a:gd name="connsiteY10" fmla="*/ 450008 h 982628"/>
                <a:gd name="connsiteX11" fmla="*/ 984454 w 1523540"/>
                <a:gd name="connsiteY11" fmla="*/ 340826 h 982628"/>
                <a:gd name="connsiteX12" fmla="*/ 909391 w 1523540"/>
                <a:gd name="connsiteY12" fmla="*/ 450008 h 982628"/>
                <a:gd name="connsiteX13" fmla="*/ 766089 w 1523540"/>
                <a:gd name="connsiteY13" fmla="*/ 388593 h 982628"/>
                <a:gd name="connsiteX14" fmla="*/ 800209 w 1523540"/>
                <a:gd name="connsiteY14" fmla="*/ 204349 h 982628"/>
                <a:gd name="connsiteX0" fmla="*/ 800209 w 1554538"/>
                <a:gd name="connsiteY0" fmla="*/ 204349 h 982009"/>
                <a:gd name="connsiteX1" fmla="*/ 196266 w 1554538"/>
                <a:gd name="connsiteY1" fmla="*/ 12686 h 982009"/>
                <a:gd name="connsiteX2" fmla="*/ 147370 w 1554538"/>
                <a:gd name="connsiteY2" fmla="*/ 306113 h 982009"/>
                <a:gd name="connsiteX3" fmla="*/ 12021 w 1554538"/>
                <a:gd name="connsiteY3" fmla="*/ 518188 h 982009"/>
                <a:gd name="connsiteX4" fmla="*/ 636377 w 1554538"/>
                <a:gd name="connsiteY4" fmla="*/ 741181 h 982009"/>
                <a:gd name="connsiteX5" fmla="*/ 705803 w 1554538"/>
                <a:gd name="connsiteY5" fmla="*/ 624047 h 982009"/>
                <a:gd name="connsiteX6" fmla="*/ 859369 w 1554538"/>
                <a:gd name="connsiteY6" fmla="*/ 679765 h 982009"/>
                <a:gd name="connsiteX7" fmla="*/ 1189170 w 1554538"/>
                <a:gd name="connsiteY7" fmla="*/ 914032 h 982009"/>
                <a:gd name="connsiteX8" fmla="*/ 1523540 w 1554538"/>
                <a:gd name="connsiteY8" fmla="*/ 818498 h 982009"/>
                <a:gd name="connsiteX9" fmla="*/ 1189170 w 1554538"/>
                <a:gd name="connsiteY9" fmla="*/ 682020 h 982009"/>
                <a:gd name="connsiteX10" fmla="*/ 1250585 w 1554538"/>
                <a:gd name="connsiteY10" fmla="*/ 450008 h 982009"/>
                <a:gd name="connsiteX11" fmla="*/ 984454 w 1554538"/>
                <a:gd name="connsiteY11" fmla="*/ 340826 h 982009"/>
                <a:gd name="connsiteX12" fmla="*/ 909391 w 1554538"/>
                <a:gd name="connsiteY12" fmla="*/ 450008 h 982009"/>
                <a:gd name="connsiteX13" fmla="*/ 766089 w 1554538"/>
                <a:gd name="connsiteY13" fmla="*/ 388593 h 982009"/>
                <a:gd name="connsiteX14" fmla="*/ 800209 w 1554538"/>
                <a:gd name="connsiteY14" fmla="*/ 204349 h 982009"/>
                <a:gd name="connsiteX0" fmla="*/ 800209 w 1554538"/>
                <a:gd name="connsiteY0" fmla="*/ 204349 h 982009"/>
                <a:gd name="connsiteX1" fmla="*/ 196266 w 1554538"/>
                <a:gd name="connsiteY1" fmla="*/ 12686 h 982009"/>
                <a:gd name="connsiteX2" fmla="*/ 147370 w 1554538"/>
                <a:gd name="connsiteY2" fmla="*/ 306113 h 982009"/>
                <a:gd name="connsiteX3" fmla="*/ 12021 w 1554538"/>
                <a:gd name="connsiteY3" fmla="*/ 518188 h 982009"/>
                <a:gd name="connsiteX4" fmla="*/ 636377 w 1554538"/>
                <a:gd name="connsiteY4" fmla="*/ 741181 h 982009"/>
                <a:gd name="connsiteX5" fmla="*/ 705803 w 1554538"/>
                <a:gd name="connsiteY5" fmla="*/ 624047 h 982009"/>
                <a:gd name="connsiteX6" fmla="*/ 859369 w 1554538"/>
                <a:gd name="connsiteY6" fmla="*/ 679765 h 982009"/>
                <a:gd name="connsiteX7" fmla="*/ 1189170 w 1554538"/>
                <a:gd name="connsiteY7" fmla="*/ 914032 h 982009"/>
                <a:gd name="connsiteX8" fmla="*/ 1523540 w 1554538"/>
                <a:gd name="connsiteY8" fmla="*/ 818498 h 982009"/>
                <a:gd name="connsiteX9" fmla="*/ 1189170 w 1554538"/>
                <a:gd name="connsiteY9" fmla="*/ 682020 h 982009"/>
                <a:gd name="connsiteX10" fmla="*/ 1250585 w 1554538"/>
                <a:gd name="connsiteY10" fmla="*/ 450008 h 982009"/>
                <a:gd name="connsiteX11" fmla="*/ 984454 w 1554538"/>
                <a:gd name="connsiteY11" fmla="*/ 340826 h 982009"/>
                <a:gd name="connsiteX12" fmla="*/ 909391 w 1554538"/>
                <a:gd name="connsiteY12" fmla="*/ 450008 h 982009"/>
                <a:gd name="connsiteX13" fmla="*/ 766089 w 1554538"/>
                <a:gd name="connsiteY13" fmla="*/ 388593 h 982009"/>
                <a:gd name="connsiteX14" fmla="*/ 800209 w 1554538"/>
                <a:gd name="connsiteY14" fmla="*/ 204349 h 982009"/>
                <a:gd name="connsiteX0" fmla="*/ 800209 w 1554538"/>
                <a:gd name="connsiteY0" fmla="*/ 204349 h 982009"/>
                <a:gd name="connsiteX1" fmla="*/ 196266 w 1554538"/>
                <a:gd name="connsiteY1" fmla="*/ 12686 h 982009"/>
                <a:gd name="connsiteX2" fmla="*/ 147370 w 1554538"/>
                <a:gd name="connsiteY2" fmla="*/ 306113 h 982009"/>
                <a:gd name="connsiteX3" fmla="*/ 12021 w 1554538"/>
                <a:gd name="connsiteY3" fmla="*/ 518188 h 982009"/>
                <a:gd name="connsiteX4" fmla="*/ 636377 w 1554538"/>
                <a:gd name="connsiteY4" fmla="*/ 741181 h 982009"/>
                <a:gd name="connsiteX5" fmla="*/ 705803 w 1554538"/>
                <a:gd name="connsiteY5" fmla="*/ 624047 h 982009"/>
                <a:gd name="connsiteX6" fmla="*/ 859369 w 1554538"/>
                <a:gd name="connsiteY6" fmla="*/ 679765 h 982009"/>
                <a:gd name="connsiteX7" fmla="*/ 1189170 w 1554538"/>
                <a:gd name="connsiteY7" fmla="*/ 914032 h 982009"/>
                <a:gd name="connsiteX8" fmla="*/ 1523540 w 1554538"/>
                <a:gd name="connsiteY8" fmla="*/ 818498 h 982009"/>
                <a:gd name="connsiteX9" fmla="*/ 1173267 w 1554538"/>
                <a:gd name="connsiteY9" fmla="*/ 634312 h 982009"/>
                <a:gd name="connsiteX10" fmla="*/ 1250585 w 1554538"/>
                <a:gd name="connsiteY10" fmla="*/ 450008 h 982009"/>
                <a:gd name="connsiteX11" fmla="*/ 984454 w 1554538"/>
                <a:gd name="connsiteY11" fmla="*/ 340826 h 982009"/>
                <a:gd name="connsiteX12" fmla="*/ 909391 w 1554538"/>
                <a:gd name="connsiteY12" fmla="*/ 450008 h 982009"/>
                <a:gd name="connsiteX13" fmla="*/ 766089 w 1554538"/>
                <a:gd name="connsiteY13" fmla="*/ 388593 h 982009"/>
                <a:gd name="connsiteX14" fmla="*/ 800209 w 1554538"/>
                <a:gd name="connsiteY14" fmla="*/ 204349 h 982009"/>
                <a:gd name="connsiteX0" fmla="*/ 800209 w 1554538"/>
                <a:gd name="connsiteY0" fmla="*/ 204349 h 982009"/>
                <a:gd name="connsiteX1" fmla="*/ 196266 w 1554538"/>
                <a:gd name="connsiteY1" fmla="*/ 12686 h 982009"/>
                <a:gd name="connsiteX2" fmla="*/ 147370 w 1554538"/>
                <a:gd name="connsiteY2" fmla="*/ 306113 h 982009"/>
                <a:gd name="connsiteX3" fmla="*/ 12021 w 1554538"/>
                <a:gd name="connsiteY3" fmla="*/ 518188 h 982009"/>
                <a:gd name="connsiteX4" fmla="*/ 636377 w 1554538"/>
                <a:gd name="connsiteY4" fmla="*/ 741181 h 982009"/>
                <a:gd name="connsiteX5" fmla="*/ 705803 w 1554538"/>
                <a:gd name="connsiteY5" fmla="*/ 624047 h 982009"/>
                <a:gd name="connsiteX6" fmla="*/ 859369 w 1554538"/>
                <a:gd name="connsiteY6" fmla="*/ 679765 h 982009"/>
                <a:gd name="connsiteX7" fmla="*/ 1189170 w 1554538"/>
                <a:gd name="connsiteY7" fmla="*/ 914032 h 982009"/>
                <a:gd name="connsiteX8" fmla="*/ 1523540 w 1554538"/>
                <a:gd name="connsiteY8" fmla="*/ 818498 h 982009"/>
                <a:gd name="connsiteX9" fmla="*/ 1173267 w 1554538"/>
                <a:gd name="connsiteY9" fmla="*/ 634312 h 982009"/>
                <a:gd name="connsiteX10" fmla="*/ 1250585 w 1554538"/>
                <a:gd name="connsiteY10" fmla="*/ 450008 h 982009"/>
                <a:gd name="connsiteX11" fmla="*/ 984454 w 1554538"/>
                <a:gd name="connsiteY11" fmla="*/ 340826 h 982009"/>
                <a:gd name="connsiteX12" fmla="*/ 909391 w 1554538"/>
                <a:gd name="connsiteY12" fmla="*/ 450008 h 982009"/>
                <a:gd name="connsiteX13" fmla="*/ 766089 w 1554538"/>
                <a:gd name="connsiteY13" fmla="*/ 388593 h 982009"/>
                <a:gd name="connsiteX14" fmla="*/ 800209 w 1554538"/>
                <a:gd name="connsiteY14" fmla="*/ 204349 h 982009"/>
                <a:gd name="connsiteX0" fmla="*/ 800209 w 1542543"/>
                <a:gd name="connsiteY0" fmla="*/ 204349 h 976908"/>
                <a:gd name="connsiteX1" fmla="*/ 196266 w 1542543"/>
                <a:gd name="connsiteY1" fmla="*/ 12686 h 976908"/>
                <a:gd name="connsiteX2" fmla="*/ 147370 w 1542543"/>
                <a:gd name="connsiteY2" fmla="*/ 306113 h 976908"/>
                <a:gd name="connsiteX3" fmla="*/ 12021 w 1542543"/>
                <a:gd name="connsiteY3" fmla="*/ 518188 h 976908"/>
                <a:gd name="connsiteX4" fmla="*/ 636377 w 1542543"/>
                <a:gd name="connsiteY4" fmla="*/ 741181 h 976908"/>
                <a:gd name="connsiteX5" fmla="*/ 705803 w 1542543"/>
                <a:gd name="connsiteY5" fmla="*/ 624047 h 976908"/>
                <a:gd name="connsiteX6" fmla="*/ 859369 w 1542543"/>
                <a:gd name="connsiteY6" fmla="*/ 679765 h 976908"/>
                <a:gd name="connsiteX7" fmla="*/ 1189170 w 1542543"/>
                <a:gd name="connsiteY7" fmla="*/ 914032 h 976908"/>
                <a:gd name="connsiteX8" fmla="*/ 1507637 w 1542543"/>
                <a:gd name="connsiteY8" fmla="*/ 786693 h 976908"/>
                <a:gd name="connsiteX9" fmla="*/ 1173267 w 1542543"/>
                <a:gd name="connsiteY9" fmla="*/ 634312 h 976908"/>
                <a:gd name="connsiteX10" fmla="*/ 1250585 w 1542543"/>
                <a:gd name="connsiteY10" fmla="*/ 450008 h 976908"/>
                <a:gd name="connsiteX11" fmla="*/ 984454 w 1542543"/>
                <a:gd name="connsiteY11" fmla="*/ 340826 h 976908"/>
                <a:gd name="connsiteX12" fmla="*/ 909391 w 1542543"/>
                <a:gd name="connsiteY12" fmla="*/ 450008 h 976908"/>
                <a:gd name="connsiteX13" fmla="*/ 766089 w 1542543"/>
                <a:gd name="connsiteY13" fmla="*/ 388593 h 976908"/>
                <a:gd name="connsiteX14" fmla="*/ 800209 w 1542543"/>
                <a:gd name="connsiteY14" fmla="*/ 204349 h 976908"/>
                <a:gd name="connsiteX0" fmla="*/ 800209 w 1542543"/>
                <a:gd name="connsiteY0" fmla="*/ 204349 h 976908"/>
                <a:gd name="connsiteX1" fmla="*/ 196266 w 1542543"/>
                <a:gd name="connsiteY1" fmla="*/ 12686 h 976908"/>
                <a:gd name="connsiteX2" fmla="*/ 147370 w 1542543"/>
                <a:gd name="connsiteY2" fmla="*/ 306113 h 976908"/>
                <a:gd name="connsiteX3" fmla="*/ 12021 w 1542543"/>
                <a:gd name="connsiteY3" fmla="*/ 518188 h 976908"/>
                <a:gd name="connsiteX4" fmla="*/ 636377 w 1542543"/>
                <a:gd name="connsiteY4" fmla="*/ 741181 h 976908"/>
                <a:gd name="connsiteX5" fmla="*/ 705803 w 1542543"/>
                <a:gd name="connsiteY5" fmla="*/ 624047 h 976908"/>
                <a:gd name="connsiteX6" fmla="*/ 859369 w 1542543"/>
                <a:gd name="connsiteY6" fmla="*/ 679765 h 976908"/>
                <a:gd name="connsiteX7" fmla="*/ 1189170 w 1542543"/>
                <a:gd name="connsiteY7" fmla="*/ 914032 h 976908"/>
                <a:gd name="connsiteX8" fmla="*/ 1507637 w 1542543"/>
                <a:gd name="connsiteY8" fmla="*/ 786693 h 976908"/>
                <a:gd name="connsiteX9" fmla="*/ 1173267 w 1542543"/>
                <a:gd name="connsiteY9" fmla="*/ 634312 h 976908"/>
                <a:gd name="connsiteX10" fmla="*/ 1250585 w 1542543"/>
                <a:gd name="connsiteY10" fmla="*/ 450008 h 976908"/>
                <a:gd name="connsiteX11" fmla="*/ 984454 w 1542543"/>
                <a:gd name="connsiteY11" fmla="*/ 340826 h 976908"/>
                <a:gd name="connsiteX12" fmla="*/ 909391 w 1542543"/>
                <a:gd name="connsiteY12" fmla="*/ 450008 h 976908"/>
                <a:gd name="connsiteX13" fmla="*/ 766089 w 1542543"/>
                <a:gd name="connsiteY13" fmla="*/ 388593 h 976908"/>
                <a:gd name="connsiteX14" fmla="*/ 800209 w 1542543"/>
                <a:gd name="connsiteY14" fmla="*/ 204349 h 976908"/>
                <a:gd name="connsiteX0" fmla="*/ 800209 w 1522966"/>
                <a:gd name="connsiteY0" fmla="*/ 204349 h 975249"/>
                <a:gd name="connsiteX1" fmla="*/ 196266 w 1522966"/>
                <a:gd name="connsiteY1" fmla="*/ 12686 h 975249"/>
                <a:gd name="connsiteX2" fmla="*/ 147370 w 1522966"/>
                <a:gd name="connsiteY2" fmla="*/ 306113 h 975249"/>
                <a:gd name="connsiteX3" fmla="*/ 12021 w 1522966"/>
                <a:gd name="connsiteY3" fmla="*/ 518188 h 975249"/>
                <a:gd name="connsiteX4" fmla="*/ 636377 w 1522966"/>
                <a:gd name="connsiteY4" fmla="*/ 741181 h 975249"/>
                <a:gd name="connsiteX5" fmla="*/ 705803 w 1522966"/>
                <a:gd name="connsiteY5" fmla="*/ 624047 h 975249"/>
                <a:gd name="connsiteX6" fmla="*/ 859369 w 1522966"/>
                <a:gd name="connsiteY6" fmla="*/ 679765 h 975249"/>
                <a:gd name="connsiteX7" fmla="*/ 1189170 w 1522966"/>
                <a:gd name="connsiteY7" fmla="*/ 914032 h 975249"/>
                <a:gd name="connsiteX8" fmla="*/ 1507637 w 1522966"/>
                <a:gd name="connsiteY8" fmla="*/ 786693 h 975249"/>
                <a:gd name="connsiteX9" fmla="*/ 1173267 w 1522966"/>
                <a:gd name="connsiteY9" fmla="*/ 634312 h 975249"/>
                <a:gd name="connsiteX10" fmla="*/ 1250585 w 1522966"/>
                <a:gd name="connsiteY10" fmla="*/ 450008 h 975249"/>
                <a:gd name="connsiteX11" fmla="*/ 984454 w 1522966"/>
                <a:gd name="connsiteY11" fmla="*/ 340826 h 975249"/>
                <a:gd name="connsiteX12" fmla="*/ 909391 w 1522966"/>
                <a:gd name="connsiteY12" fmla="*/ 450008 h 975249"/>
                <a:gd name="connsiteX13" fmla="*/ 766089 w 1522966"/>
                <a:gd name="connsiteY13" fmla="*/ 388593 h 975249"/>
                <a:gd name="connsiteX14" fmla="*/ 800209 w 1522966"/>
                <a:gd name="connsiteY14" fmla="*/ 204349 h 975249"/>
                <a:gd name="connsiteX0" fmla="*/ 800209 w 1538655"/>
                <a:gd name="connsiteY0" fmla="*/ 204349 h 976321"/>
                <a:gd name="connsiteX1" fmla="*/ 196266 w 1538655"/>
                <a:gd name="connsiteY1" fmla="*/ 12686 h 976321"/>
                <a:gd name="connsiteX2" fmla="*/ 147370 w 1538655"/>
                <a:gd name="connsiteY2" fmla="*/ 306113 h 976321"/>
                <a:gd name="connsiteX3" fmla="*/ 12021 w 1538655"/>
                <a:gd name="connsiteY3" fmla="*/ 518188 h 976321"/>
                <a:gd name="connsiteX4" fmla="*/ 636377 w 1538655"/>
                <a:gd name="connsiteY4" fmla="*/ 741181 h 976321"/>
                <a:gd name="connsiteX5" fmla="*/ 705803 w 1538655"/>
                <a:gd name="connsiteY5" fmla="*/ 624047 h 976321"/>
                <a:gd name="connsiteX6" fmla="*/ 859369 w 1538655"/>
                <a:gd name="connsiteY6" fmla="*/ 679765 h 976321"/>
                <a:gd name="connsiteX7" fmla="*/ 1189170 w 1538655"/>
                <a:gd name="connsiteY7" fmla="*/ 914032 h 976321"/>
                <a:gd name="connsiteX8" fmla="*/ 1507637 w 1538655"/>
                <a:gd name="connsiteY8" fmla="*/ 786693 h 976321"/>
                <a:gd name="connsiteX9" fmla="*/ 1173267 w 1538655"/>
                <a:gd name="connsiteY9" fmla="*/ 634312 h 976321"/>
                <a:gd name="connsiteX10" fmla="*/ 1250585 w 1538655"/>
                <a:gd name="connsiteY10" fmla="*/ 450008 h 976321"/>
                <a:gd name="connsiteX11" fmla="*/ 984454 w 1538655"/>
                <a:gd name="connsiteY11" fmla="*/ 340826 h 976321"/>
                <a:gd name="connsiteX12" fmla="*/ 909391 w 1538655"/>
                <a:gd name="connsiteY12" fmla="*/ 450008 h 976321"/>
                <a:gd name="connsiteX13" fmla="*/ 766089 w 1538655"/>
                <a:gd name="connsiteY13" fmla="*/ 388593 h 976321"/>
                <a:gd name="connsiteX14" fmla="*/ 800209 w 1538655"/>
                <a:gd name="connsiteY14" fmla="*/ 204349 h 976321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84454 w 1556774"/>
                <a:gd name="connsiteY11" fmla="*/ 340826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84454 w 1556774"/>
                <a:gd name="connsiteY11" fmla="*/ 340826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84454 w 1556774"/>
                <a:gd name="connsiteY11" fmla="*/ 340826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84454 w 1556774"/>
                <a:gd name="connsiteY11" fmla="*/ 340826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50008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38081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38081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56774"/>
                <a:gd name="connsiteY0" fmla="*/ 204349 h 981339"/>
                <a:gd name="connsiteX1" fmla="*/ 196266 w 1556774"/>
                <a:gd name="connsiteY1" fmla="*/ 12686 h 981339"/>
                <a:gd name="connsiteX2" fmla="*/ 147370 w 1556774"/>
                <a:gd name="connsiteY2" fmla="*/ 306113 h 981339"/>
                <a:gd name="connsiteX3" fmla="*/ 12021 w 1556774"/>
                <a:gd name="connsiteY3" fmla="*/ 518188 h 981339"/>
                <a:gd name="connsiteX4" fmla="*/ 636377 w 1556774"/>
                <a:gd name="connsiteY4" fmla="*/ 741181 h 981339"/>
                <a:gd name="connsiteX5" fmla="*/ 705803 w 1556774"/>
                <a:gd name="connsiteY5" fmla="*/ 624047 h 981339"/>
                <a:gd name="connsiteX6" fmla="*/ 859369 w 1556774"/>
                <a:gd name="connsiteY6" fmla="*/ 679765 h 981339"/>
                <a:gd name="connsiteX7" fmla="*/ 1189170 w 1556774"/>
                <a:gd name="connsiteY7" fmla="*/ 914032 h 981339"/>
                <a:gd name="connsiteX8" fmla="*/ 1507637 w 1556774"/>
                <a:gd name="connsiteY8" fmla="*/ 786693 h 981339"/>
                <a:gd name="connsiteX9" fmla="*/ 1173267 w 1556774"/>
                <a:gd name="connsiteY9" fmla="*/ 634312 h 981339"/>
                <a:gd name="connsiteX10" fmla="*/ 1250585 w 1556774"/>
                <a:gd name="connsiteY10" fmla="*/ 438081 h 981339"/>
                <a:gd name="connsiteX11" fmla="*/ 964576 w 1556774"/>
                <a:gd name="connsiteY11" fmla="*/ 344802 h 981339"/>
                <a:gd name="connsiteX12" fmla="*/ 909391 w 1556774"/>
                <a:gd name="connsiteY12" fmla="*/ 450008 h 981339"/>
                <a:gd name="connsiteX13" fmla="*/ 766089 w 1556774"/>
                <a:gd name="connsiteY13" fmla="*/ 388593 h 981339"/>
                <a:gd name="connsiteX14" fmla="*/ 800209 w 1556774"/>
                <a:gd name="connsiteY14" fmla="*/ 204349 h 981339"/>
                <a:gd name="connsiteX0" fmla="*/ 800209 w 1527868"/>
                <a:gd name="connsiteY0" fmla="*/ 204349 h 975126"/>
                <a:gd name="connsiteX1" fmla="*/ 196266 w 1527868"/>
                <a:gd name="connsiteY1" fmla="*/ 12686 h 975126"/>
                <a:gd name="connsiteX2" fmla="*/ 147370 w 1527868"/>
                <a:gd name="connsiteY2" fmla="*/ 306113 h 975126"/>
                <a:gd name="connsiteX3" fmla="*/ 12021 w 1527868"/>
                <a:gd name="connsiteY3" fmla="*/ 518188 h 975126"/>
                <a:gd name="connsiteX4" fmla="*/ 636377 w 1527868"/>
                <a:gd name="connsiteY4" fmla="*/ 741181 h 975126"/>
                <a:gd name="connsiteX5" fmla="*/ 705803 w 1527868"/>
                <a:gd name="connsiteY5" fmla="*/ 624047 h 975126"/>
                <a:gd name="connsiteX6" fmla="*/ 859369 w 1527868"/>
                <a:gd name="connsiteY6" fmla="*/ 679765 h 975126"/>
                <a:gd name="connsiteX7" fmla="*/ 1189170 w 1527868"/>
                <a:gd name="connsiteY7" fmla="*/ 914032 h 975126"/>
                <a:gd name="connsiteX8" fmla="*/ 1467881 w 1527868"/>
                <a:gd name="connsiteY8" fmla="*/ 742961 h 975126"/>
                <a:gd name="connsiteX9" fmla="*/ 1173267 w 1527868"/>
                <a:gd name="connsiteY9" fmla="*/ 634312 h 975126"/>
                <a:gd name="connsiteX10" fmla="*/ 1250585 w 1527868"/>
                <a:gd name="connsiteY10" fmla="*/ 438081 h 975126"/>
                <a:gd name="connsiteX11" fmla="*/ 964576 w 1527868"/>
                <a:gd name="connsiteY11" fmla="*/ 344802 h 975126"/>
                <a:gd name="connsiteX12" fmla="*/ 909391 w 1527868"/>
                <a:gd name="connsiteY12" fmla="*/ 450008 h 975126"/>
                <a:gd name="connsiteX13" fmla="*/ 766089 w 1527868"/>
                <a:gd name="connsiteY13" fmla="*/ 388593 h 975126"/>
                <a:gd name="connsiteX14" fmla="*/ 800209 w 1527868"/>
                <a:gd name="connsiteY14" fmla="*/ 204349 h 975126"/>
                <a:gd name="connsiteX0" fmla="*/ 800209 w 1527868"/>
                <a:gd name="connsiteY0" fmla="*/ 204349 h 975126"/>
                <a:gd name="connsiteX1" fmla="*/ 196266 w 1527868"/>
                <a:gd name="connsiteY1" fmla="*/ 12686 h 975126"/>
                <a:gd name="connsiteX2" fmla="*/ 147370 w 1527868"/>
                <a:gd name="connsiteY2" fmla="*/ 306113 h 975126"/>
                <a:gd name="connsiteX3" fmla="*/ 12021 w 1527868"/>
                <a:gd name="connsiteY3" fmla="*/ 518188 h 975126"/>
                <a:gd name="connsiteX4" fmla="*/ 636377 w 1527868"/>
                <a:gd name="connsiteY4" fmla="*/ 741181 h 975126"/>
                <a:gd name="connsiteX5" fmla="*/ 705803 w 1527868"/>
                <a:gd name="connsiteY5" fmla="*/ 624047 h 975126"/>
                <a:gd name="connsiteX6" fmla="*/ 859369 w 1527868"/>
                <a:gd name="connsiteY6" fmla="*/ 679765 h 975126"/>
                <a:gd name="connsiteX7" fmla="*/ 1189170 w 1527868"/>
                <a:gd name="connsiteY7" fmla="*/ 914032 h 975126"/>
                <a:gd name="connsiteX8" fmla="*/ 1467881 w 1527868"/>
                <a:gd name="connsiteY8" fmla="*/ 742961 h 975126"/>
                <a:gd name="connsiteX9" fmla="*/ 1173267 w 1527868"/>
                <a:gd name="connsiteY9" fmla="*/ 634312 h 975126"/>
                <a:gd name="connsiteX10" fmla="*/ 1250585 w 1527868"/>
                <a:gd name="connsiteY10" fmla="*/ 438081 h 975126"/>
                <a:gd name="connsiteX11" fmla="*/ 964576 w 1527868"/>
                <a:gd name="connsiteY11" fmla="*/ 344802 h 975126"/>
                <a:gd name="connsiteX12" fmla="*/ 909391 w 1527868"/>
                <a:gd name="connsiteY12" fmla="*/ 450008 h 975126"/>
                <a:gd name="connsiteX13" fmla="*/ 766089 w 1527868"/>
                <a:gd name="connsiteY13" fmla="*/ 388593 h 975126"/>
                <a:gd name="connsiteX14" fmla="*/ 800209 w 1527868"/>
                <a:gd name="connsiteY14" fmla="*/ 204349 h 975126"/>
                <a:gd name="connsiteX0" fmla="*/ 800209 w 1499884"/>
                <a:gd name="connsiteY0" fmla="*/ 204349 h 986483"/>
                <a:gd name="connsiteX1" fmla="*/ 196266 w 1499884"/>
                <a:gd name="connsiteY1" fmla="*/ 12686 h 986483"/>
                <a:gd name="connsiteX2" fmla="*/ 147370 w 1499884"/>
                <a:gd name="connsiteY2" fmla="*/ 306113 h 986483"/>
                <a:gd name="connsiteX3" fmla="*/ 12021 w 1499884"/>
                <a:gd name="connsiteY3" fmla="*/ 518188 h 986483"/>
                <a:gd name="connsiteX4" fmla="*/ 636377 w 1499884"/>
                <a:gd name="connsiteY4" fmla="*/ 741181 h 986483"/>
                <a:gd name="connsiteX5" fmla="*/ 705803 w 1499884"/>
                <a:gd name="connsiteY5" fmla="*/ 624047 h 986483"/>
                <a:gd name="connsiteX6" fmla="*/ 859369 w 1499884"/>
                <a:gd name="connsiteY6" fmla="*/ 679765 h 986483"/>
                <a:gd name="connsiteX7" fmla="*/ 1189170 w 1499884"/>
                <a:gd name="connsiteY7" fmla="*/ 914032 h 986483"/>
                <a:gd name="connsiteX8" fmla="*/ 1467881 w 1499884"/>
                <a:gd name="connsiteY8" fmla="*/ 742961 h 986483"/>
                <a:gd name="connsiteX9" fmla="*/ 1173267 w 1499884"/>
                <a:gd name="connsiteY9" fmla="*/ 634312 h 986483"/>
                <a:gd name="connsiteX10" fmla="*/ 1250585 w 1499884"/>
                <a:gd name="connsiteY10" fmla="*/ 438081 h 986483"/>
                <a:gd name="connsiteX11" fmla="*/ 964576 w 1499884"/>
                <a:gd name="connsiteY11" fmla="*/ 344802 h 986483"/>
                <a:gd name="connsiteX12" fmla="*/ 909391 w 1499884"/>
                <a:gd name="connsiteY12" fmla="*/ 450008 h 986483"/>
                <a:gd name="connsiteX13" fmla="*/ 766089 w 1499884"/>
                <a:gd name="connsiteY13" fmla="*/ 388593 h 986483"/>
                <a:gd name="connsiteX14" fmla="*/ 800209 w 1499884"/>
                <a:gd name="connsiteY14" fmla="*/ 204349 h 986483"/>
                <a:gd name="connsiteX0" fmla="*/ 800209 w 1505435"/>
                <a:gd name="connsiteY0" fmla="*/ 204349 h 1015754"/>
                <a:gd name="connsiteX1" fmla="*/ 196266 w 1505435"/>
                <a:gd name="connsiteY1" fmla="*/ 12686 h 1015754"/>
                <a:gd name="connsiteX2" fmla="*/ 147370 w 1505435"/>
                <a:gd name="connsiteY2" fmla="*/ 306113 h 1015754"/>
                <a:gd name="connsiteX3" fmla="*/ 12021 w 1505435"/>
                <a:gd name="connsiteY3" fmla="*/ 518188 h 1015754"/>
                <a:gd name="connsiteX4" fmla="*/ 636377 w 1505435"/>
                <a:gd name="connsiteY4" fmla="*/ 741181 h 1015754"/>
                <a:gd name="connsiteX5" fmla="*/ 705803 w 1505435"/>
                <a:gd name="connsiteY5" fmla="*/ 624047 h 1015754"/>
                <a:gd name="connsiteX6" fmla="*/ 859369 w 1505435"/>
                <a:gd name="connsiteY6" fmla="*/ 679765 h 1015754"/>
                <a:gd name="connsiteX7" fmla="*/ 1189170 w 1505435"/>
                <a:gd name="connsiteY7" fmla="*/ 914032 h 1015754"/>
                <a:gd name="connsiteX8" fmla="*/ 1467881 w 1505435"/>
                <a:gd name="connsiteY8" fmla="*/ 742961 h 1015754"/>
                <a:gd name="connsiteX9" fmla="*/ 1173267 w 1505435"/>
                <a:gd name="connsiteY9" fmla="*/ 634312 h 1015754"/>
                <a:gd name="connsiteX10" fmla="*/ 1250585 w 1505435"/>
                <a:gd name="connsiteY10" fmla="*/ 438081 h 1015754"/>
                <a:gd name="connsiteX11" fmla="*/ 964576 w 1505435"/>
                <a:gd name="connsiteY11" fmla="*/ 344802 h 1015754"/>
                <a:gd name="connsiteX12" fmla="*/ 909391 w 1505435"/>
                <a:gd name="connsiteY12" fmla="*/ 450008 h 1015754"/>
                <a:gd name="connsiteX13" fmla="*/ 766089 w 1505435"/>
                <a:gd name="connsiteY13" fmla="*/ 388593 h 1015754"/>
                <a:gd name="connsiteX14" fmla="*/ 800209 w 1505435"/>
                <a:gd name="connsiteY14" fmla="*/ 204349 h 1015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05435" h="1015754">
                  <a:moveTo>
                    <a:pt x="800209" y="204349"/>
                  </a:moveTo>
                  <a:cubicBezTo>
                    <a:pt x="598895" y="140461"/>
                    <a:pt x="302164" y="-50647"/>
                    <a:pt x="196266" y="12686"/>
                  </a:cubicBezTo>
                  <a:cubicBezTo>
                    <a:pt x="103106" y="72064"/>
                    <a:pt x="168969" y="214930"/>
                    <a:pt x="147370" y="306113"/>
                  </a:cubicBezTo>
                  <a:cubicBezTo>
                    <a:pt x="102254" y="376805"/>
                    <a:pt x="-42253" y="455447"/>
                    <a:pt x="12021" y="518188"/>
                  </a:cubicBezTo>
                  <a:cubicBezTo>
                    <a:pt x="164480" y="669383"/>
                    <a:pt x="559454" y="713233"/>
                    <a:pt x="636377" y="741181"/>
                  </a:cubicBezTo>
                  <a:cubicBezTo>
                    <a:pt x="696624" y="733941"/>
                    <a:pt x="677361" y="671042"/>
                    <a:pt x="705803" y="624047"/>
                  </a:cubicBezTo>
                  <a:lnTo>
                    <a:pt x="859369" y="679765"/>
                  </a:lnTo>
                  <a:cubicBezTo>
                    <a:pt x="850034" y="889051"/>
                    <a:pt x="1063333" y="847870"/>
                    <a:pt x="1189170" y="914032"/>
                  </a:cubicBezTo>
                  <a:cubicBezTo>
                    <a:pt x="1618678" y="1176386"/>
                    <a:pt x="1495571" y="862271"/>
                    <a:pt x="1467881" y="742961"/>
                  </a:cubicBezTo>
                  <a:cubicBezTo>
                    <a:pt x="1356424" y="685542"/>
                    <a:pt x="1304603" y="671853"/>
                    <a:pt x="1173267" y="634312"/>
                  </a:cubicBezTo>
                  <a:cubicBezTo>
                    <a:pt x="1199040" y="568902"/>
                    <a:pt x="1292398" y="479637"/>
                    <a:pt x="1250585" y="438081"/>
                  </a:cubicBezTo>
                  <a:cubicBezTo>
                    <a:pt x="1165850" y="405662"/>
                    <a:pt x="1045335" y="381196"/>
                    <a:pt x="964576" y="344802"/>
                  </a:cubicBezTo>
                  <a:cubicBezTo>
                    <a:pt x="930279" y="379871"/>
                    <a:pt x="927786" y="414939"/>
                    <a:pt x="909391" y="450008"/>
                  </a:cubicBezTo>
                  <a:lnTo>
                    <a:pt x="766089" y="388593"/>
                  </a:lnTo>
                  <a:lnTo>
                    <a:pt x="800209" y="20434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sp>
        <p:nvSpPr>
          <p:cNvPr id="69" name="Freeform 107">
            <a:extLst>
              <a:ext uri="{FF2B5EF4-FFF2-40B4-BE49-F238E27FC236}">
                <a16:creationId xmlns="" xmlns:a16="http://schemas.microsoft.com/office/drawing/2014/main" id="{5F7DADB8-BA7C-4AE5-BF1E-BC82543D1EA9}"/>
              </a:ext>
            </a:extLst>
          </p:cNvPr>
          <p:cNvSpPr>
            <a:spLocks noChangeAspect="1"/>
          </p:cNvSpPr>
          <p:nvPr/>
        </p:nvSpPr>
        <p:spPr>
          <a:xfrm>
            <a:off x="9618682" y="2429101"/>
            <a:ext cx="169894" cy="529812"/>
          </a:xfrm>
          <a:custGeom>
            <a:avLst/>
            <a:gdLst>
              <a:gd name="connsiteX0" fmla="*/ 430619 w 798902"/>
              <a:gd name="connsiteY0" fmla="*/ 1331843 h 2449001"/>
              <a:gd name="connsiteX1" fmla="*/ 541938 w 798902"/>
              <a:gd name="connsiteY1" fmla="*/ 1379551 h 2449001"/>
              <a:gd name="connsiteX2" fmla="*/ 780476 w 798902"/>
              <a:gd name="connsiteY2" fmla="*/ 1375575 h 2449001"/>
              <a:gd name="connsiteX3" fmla="*/ 625426 w 798902"/>
              <a:gd name="connsiteY3" fmla="*/ 1741335 h 2449001"/>
              <a:gd name="connsiteX4" fmla="*/ 609523 w 798902"/>
              <a:gd name="connsiteY4" fmla="*/ 2441050 h 2449001"/>
              <a:gd name="connsiteX5" fmla="*/ 319301 w 798902"/>
              <a:gd name="connsiteY5" fmla="*/ 2445025 h 2449001"/>
              <a:gd name="connsiteX6" fmla="*/ 211958 w 798902"/>
              <a:gd name="connsiteY6" fmla="*/ 1673750 h 2449001"/>
              <a:gd name="connsiteX7" fmla="*/ 207983 w 798902"/>
              <a:gd name="connsiteY7" fmla="*/ 2441050 h 2449001"/>
              <a:gd name="connsiteX8" fmla="*/ 136421 w 798902"/>
              <a:gd name="connsiteY8" fmla="*/ 2449001 h 2449001"/>
              <a:gd name="connsiteX9" fmla="*/ 5224 w 798902"/>
              <a:gd name="connsiteY9" fmla="*/ 1701579 h 2449001"/>
              <a:gd name="connsiteX10" fmla="*/ 37029 w 798902"/>
              <a:gd name="connsiteY10" fmla="*/ 1582309 h 2449001"/>
              <a:gd name="connsiteX11" fmla="*/ 76786 w 798902"/>
              <a:gd name="connsiteY11" fmla="*/ 1566407 h 2449001"/>
              <a:gd name="connsiteX12" fmla="*/ 89266 w 798902"/>
              <a:gd name="connsiteY12" fmla="*/ 1389262 h 2449001"/>
              <a:gd name="connsiteX13" fmla="*/ 339179 w 798902"/>
              <a:gd name="connsiteY13" fmla="*/ 1375575 h 2449001"/>
              <a:gd name="connsiteX14" fmla="*/ 430619 w 798902"/>
              <a:gd name="connsiteY14" fmla="*/ 1331843 h 2449001"/>
              <a:gd name="connsiteX15" fmla="*/ 243762 w 798902"/>
              <a:gd name="connsiteY15" fmla="*/ 0 h 2449001"/>
              <a:gd name="connsiteX16" fmla="*/ 557838 w 798902"/>
              <a:gd name="connsiteY16" fmla="*/ 0 h 2449001"/>
              <a:gd name="connsiteX17" fmla="*/ 689036 w 798902"/>
              <a:gd name="connsiteY17" fmla="*/ 962108 h 2449001"/>
              <a:gd name="connsiteX18" fmla="*/ 724816 w 798902"/>
              <a:gd name="connsiteY18" fmla="*/ 1307990 h 2449001"/>
              <a:gd name="connsiteX19" fmla="*/ 414715 w 798902"/>
              <a:gd name="connsiteY19" fmla="*/ 1268233 h 2449001"/>
              <a:gd name="connsiteX20" fmla="*/ 104615 w 798902"/>
              <a:gd name="connsiteY20" fmla="*/ 1288111 h 2449001"/>
              <a:gd name="connsiteX21" fmla="*/ 124493 w 798902"/>
              <a:gd name="connsiteY21" fmla="*/ 1017766 h 2449001"/>
              <a:gd name="connsiteX22" fmla="*/ 243762 w 798902"/>
              <a:gd name="connsiteY22" fmla="*/ 0 h 2449001"/>
              <a:gd name="connsiteX0" fmla="*/ 430619 w 798902"/>
              <a:gd name="connsiteY0" fmla="*/ 1331843 h 2449001"/>
              <a:gd name="connsiteX1" fmla="*/ 541938 w 798902"/>
              <a:gd name="connsiteY1" fmla="*/ 1379551 h 2449001"/>
              <a:gd name="connsiteX2" fmla="*/ 780476 w 798902"/>
              <a:gd name="connsiteY2" fmla="*/ 1375575 h 2449001"/>
              <a:gd name="connsiteX3" fmla="*/ 625426 w 798902"/>
              <a:gd name="connsiteY3" fmla="*/ 1741335 h 2449001"/>
              <a:gd name="connsiteX4" fmla="*/ 609523 w 798902"/>
              <a:gd name="connsiteY4" fmla="*/ 2441050 h 2449001"/>
              <a:gd name="connsiteX5" fmla="*/ 319301 w 798902"/>
              <a:gd name="connsiteY5" fmla="*/ 2445025 h 2449001"/>
              <a:gd name="connsiteX6" fmla="*/ 211958 w 798902"/>
              <a:gd name="connsiteY6" fmla="*/ 1673750 h 2449001"/>
              <a:gd name="connsiteX7" fmla="*/ 207983 w 798902"/>
              <a:gd name="connsiteY7" fmla="*/ 2441050 h 2449001"/>
              <a:gd name="connsiteX8" fmla="*/ 136421 w 798902"/>
              <a:gd name="connsiteY8" fmla="*/ 2449001 h 2449001"/>
              <a:gd name="connsiteX9" fmla="*/ 5224 w 798902"/>
              <a:gd name="connsiteY9" fmla="*/ 1701579 h 2449001"/>
              <a:gd name="connsiteX10" fmla="*/ 37029 w 798902"/>
              <a:gd name="connsiteY10" fmla="*/ 1582309 h 2449001"/>
              <a:gd name="connsiteX11" fmla="*/ 76786 w 798902"/>
              <a:gd name="connsiteY11" fmla="*/ 1566407 h 2449001"/>
              <a:gd name="connsiteX12" fmla="*/ 89266 w 798902"/>
              <a:gd name="connsiteY12" fmla="*/ 1389262 h 2449001"/>
              <a:gd name="connsiteX13" fmla="*/ 339179 w 798902"/>
              <a:gd name="connsiteY13" fmla="*/ 1375575 h 2449001"/>
              <a:gd name="connsiteX14" fmla="*/ 430619 w 798902"/>
              <a:gd name="connsiteY14" fmla="*/ 1331843 h 2449001"/>
              <a:gd name="connsiteX15" fmla="*/ 243762 w 798902"/>
              <a:gd name="connsiteY15" fmla="*/ 0 h 2449001"/>
              <a:gd name="connsiteX16" fmla="*/ 557838 w 798902"/>
              <a:gd name="connsiteY16" fmla="*/ 0 h 2449001"/>
              <a:gd name="connsiteX17" fmla="*/ 689036 w 798902"/>
              <a:gd name="connsiteY17" fmla="*/ 962108 h 2449001"/>
              <a:gd name="connsiteX18" fmla="*/ 724816 w 798902"/>
              <a:gd name="connsiteY18" fmla="*/ 1307990 h 2449001"/>
              <a:gd name="connsiteX19" fmla="*/ 414715 w 798902"/>
              <a:gd name="connsiteY19" fmla="*/ 1268233 h 2449001"/>
              <a:gd name="connsiteX20" fmla="*/ 104615 w 798902"/>
              <a:gd name="connsiteY20" fmla="*/ 1288111 h 2449001"/>
              <a:gd name="connsiteX21" fmla="*/ 124493 w 798902"/>
              <a:gd name="connsiteY21" fmla="*/ 1017766 h 2449001"/>
              <a:gd name="connsiteX22" fmla="*/ 243762 w 798902"/>
              <a:gd name="connsiteY22" fmla="*/ 0 h 2449001"/>
              <a:gd name="connsiteX0" fmla="*/ 430619 w 784764"/>
              <a:gd name="connsiteY0" fmla="*/ 1331843 h 2449001"/>
              <a:gd name="connsiteX1" fmla="*/ 541938 w 784764"/>
              <a:gd name="connsiteY1" fmla="*/ 1379551 h 2449001"/>
              <a:gd name="connsiteX2" fmla="*/ 763368 w 784764"/>
              <a:gd name="connsiteY2" fmla="*/ 1406369 h 2449001"/>
              <a:gd name="connsiteX3" fmla="*/ 625426 w 784764"/>
              <a:gd name="connsiteY3" fmla="*/ 1741335 h 2449001"/>
              <a:gd name="connsiteX4" fmla="*/ 609523 w 784764"/>
              <a:gd name="connsiteY4" fmla="*/ 2441050 h 2449001"/>
              <a:gd name="connsiteX5" fmla="*/ 319301 w 784764"/>
              <a:gd name="connsiteY5" fmla="*/ 2445025 h 2449001"/>
              <a:gd name="connsiteX6" fmla="*/ 211958 w 784764"/>
              <a:gd name="connsiteY6" fmla="*/ 1673750 h 2449001"/>
              <a:gd name="connsiteX7" fmla="*/ 207983 w 784764"/>
              <a:gd name="connsiteY7" fmla="*/ 2441050 h 2449001"/>
              <a:gd name="connsiteX8" fmla="*/ 136421 w 784764"/>
              <a:gd name="connsiteY8" fmla="*/ 2449001 h 2449001"/>
              <a:gd name="connsiteX9" fmla="*/ 5224 w 784764"/>
              <a:gd name="connsiteY9" fmla="*/ 1701579 h 2449001"/>
              <a:gd name="connsiteX10" fmla="*/ 37029 w 784764"/>
              <a:gd name="connsiteY10" fmla="*/ 1582309 h 2449001"/>
              <a:gd name="connsiteX11" fmla="*/ 76786 w 784764"/>
              <a:gd name="connsiteY11" fmla="*/ 1566407 h 2449001"/>
              <a:gd name="connsiteX12" fmla="*/ 89266 w 784764"/>
              <a:gd name="connsiteY12" fmla="*/ 1389262 h 2449001"/>
              <a:gd name="connsiteX13" fmla="*/ 339179 w 784764"/>
              <a:gd name="connsiteY13" fmla="*/ 1375575 h 2449001"/>
              <a:gd name="connsiteX14" fmla="*/ 430619 w 784764"/>
              <a:gd name="connsiteY14" fmla="*/ 1331843 h 2449001"/>
              <a:gd name="connsiteX15" fmla="*/ 243762 w 784764"/>
              <a:gd name="connsiteY15" fmla="*/ 0 h 2449001"/>
              <a:gd name="connsiteX16" fmla="*/ 557838 w 784764"/>
              <a:gd name="connsiteY16" fmla="*/ 0 h 2449001"/>
              <a:gd name="connsiteX17" fmla="*/ 689036 w 784764"/>
              <a:gd name="connsiteY17" fmla="*/ 962108 h 2449001"/>
              <a:gd name="connsiteX18" fmla="*/ 724816 w 784764"/>
              <a:gd name="connsiteY18" fmla="*/ 1307990 h 2449001"/>
              <a:gd name="connsiteX19" fmla="*/ 414715 w 784764"/>
              <a:gd name="connsiteY19" fmla="*/ 1268233 h 2449001"/>
              <a:gd name="connsiteX20" fmla="*/ 104615 w 784764"/>
              <a:gd name="connsiteY20" fmla="*/ 1288111 h 2449001"/>
              <a:gd name="connsiteX21" fmla="*/ 124493 w 784764"/>
              <a:gd name="connsiteY21" fmla="*/ 1017766 h 2449001"/>
              <a:gd name="connsiteX22" fmla="*/ 243762 w 784764"/>
              <a:gd name="connsiteY22" fmla="*/ 0 h 2449001"/>
              <a:gd name="connsiteX0" fmla="*/ 430619 w 784764"/>
              <a:gd name="connsiteY0" fmla="*/ 1331843 h 2449001"/>
              <a:gd name="connsiteX1" fmla="*/ 541938 w 784764"/>
              <a:gd name="connsiteY1" fmla="*/ 1379551 h 2449001"/>
              <a:gd name="connsiteX2" fmla="*/ 763368 w 784764"/>
              <a:gd name="connsiteY2" fmla="*/ 1406369 h 2449001"/>
              <a:gd name="connsiteX3" fmla="*/ 625426 w 784764"/>
              <a:gd name="connsiteY3" fmla="*/ 1741335 h 2449001"/>
              <a:gd name="connsiteX4" fmla="*/ 609523 w 784764"/>
              <a:gd name="connsiteY4" fmla="*/ 2441050 h 2449001"/>
              <a:gd name="connsiteX5" fmla="*/ 319301 w 784764"/>
              <a:gd name="connsiteY5" fmla="*/ 2445025 h 2449001"/>
              <a:gd name="connsiteX6" fmla="*/ 211958 w 784764"/>
              <a:gd name="connsiteY6" fmla="*/ 1673750 h 2449001"/>
              <a:gd name="connsiteX7" fmla="*/ 207983 w 784764"/>
              <a:gd name="connsiteY7" fmla="*/ 2441050 h 2449001"/>
              <a:gd name="connsiteX8" fmla="*/ 136421 w 784764"/>
              <a:gd name="connsiteY8" fmla="*/ 2449001 h 2449001"/>
              <a:gd name="connsiteX9" fmla="*/ 5224 w 784764"/>
              <a:gd name="connsiteY9" fmla="*/ 1701579 h 2449001"/>
              <a:gd name="connsiteX10" fmla="*/ 37029 w 784764"/>
              <a:gd name="connsiteY10" fmla="*/ 1582309 h 2449001"/>
              <a:gd name="connsiteX11" fmla="*/ 76786 w 784764"/>
              <a:gd name="connsiteY11" fmla="*/ 1566407 h 2449001"/>
              <a:gd name="connsiteX12" fmla="*/ 89266 w 784764"/>
              <a:gd name="connsiteY12" fmla="*/ 1389262 h 2449001"/>
              <a:gd name="connsiteX13" fmla="*/ 339179 w 784764"/>
              <a:gd name="connsiteY13" fmla="*/ 1375575 h 2449001"/>
              <a:gd name="connsiteX14" fmla="*/ 430619 w 784764"/>
              <a:gd name="connsiteY14" fmla="*/ 1331843 h 2449001"/>
              <a:gd name="connsiteX15" fmla="*/ 243762 w 784764"/>
              <a:gd name="connsiteY15" fmla="*/ 0 h 2449001"/>
              <a:gd name="connsiteX16" fmla="*/ 557838 w 784764"/>
              <a:gd name="connsiteY16" fmla="*/ 0 h 2449001"/>
              <a:gd name="connsiteX17" fmla="*/ 689036 w 784764"/>
              <a:gd name="connsiteY17" fmla="*/ 962108 h 2449001"/>
              <a:gd name="connsiteX18" fmla="*/ 724816 w 784764"/>
              <a:gd name="connsiteY18" fmla="*/ 1307990 h 2449001"/>
              <a:gd name="connsiteX19" fmla="*/ 414715 w 784764"/>
              <a:gd name="connsiteY19" fmla="*/ 1268233 h 2449001"/>
              <a:gd name="connsiteX20" fmla="*/ 104615 w 784764"/>
              <a:gd name="connsiteY20" fmla="*/ 1288111 h 2449001"/>
              <a:gd name="connsiteX21" fmla="*/ 124493 w 784764"/>
              <a:gd name="connsiteY21" fmla="*/ 1017766 h 2449001"/>
              <a:gd name="connsiteX22" fmla="*/ 243762 w 784764"/>
              <a:gd name="connsiteY22" fmla="*/ 0 h 2449001"/>
              <a:gd name="connsiteX0" fmla="*/ 430619 w 784764"/>
              <a:gd name="connsiteY0" fmla="*/ 1331843 h 2449001"/>
              <a:gd name="connsiteX1" fmla="*/ 541938 w 784764"/>
              <a:gd name="connsiteY1" fmla="*/ 1379551 h 2449001"/>
              <a:gd name="connsiteX2" fmla="*/ 763368 w 784764"/>
              <a:gd name="connsiteY2" fmla="*/ 1406369 h 2449001"/>
              <a:gd name="connsiteX3" fmla="*/ 625426 w 784764"/>
              <a:gd name="connsiteY3" fmla="*/ 1741335 h 2449001"/>
              <a:gd name="connsiteX4" fmla="*/ 609523 w 784764"/>
              <a:gd name="connsiteY4" fmla="*/ 2441050 h 2449001"/>
              <a:gd name="connsiteX5" fmla="*/ 319301 w 784764"/>
              <a:gd name="connsiteY5" fmla="*/ 2445025 h 2449001"/>
              <a:gd name="connsiteX6" fmla="*/ 211958 w 784764"/>
              <a:gd name="connsiteY6" fmla="*/ 1673750 h 2449001"/>
              <a:gd name="connsiteX7" fmla="*/ 207983 w 784764"/>
              <a:gd name="connsiteY7" fmla="*/ 2441050 h 2449001"/>
              <a:gd name="connsiteX8" fmla="*/ 136421 w 784764"/>
              <a:gd name="connsiteY8" fmla="*/ 2449001 h 2449001"/>
              <a:gd name="connsiteX9" fmla="*/ 5224 w 784764"/>
              <a:gd name="connsiteY9" fmla="*/ 1701579 h 2449001"/>
              <a:gd name="connsiteX10" fmla="*/ 37029 w 784764"/>
              <a:gd name="connsiteY10" fmla="*/ 1582309 h 2449001"/>
              <a:gd name="connsiteX11" fmla="*/ 76786 w 784764"/>
              <a:gd name="connsiteY11" fmla="*/ 1566407 h 2449001"/>
              <a:gd name="connsiteX12" fmla="*/ 89266 w 784764"/>
              <a:gd name="connsiteY12" fmla="*/ 1389262 h 2449001"/>
              <a:gd name="connsiteX13" fmla="*/ 339179 w 784764"/>
              <a:gd name="connsiteY13" fmla="*/ 1375575 h 2449001"/>
              <a:gd name="connsiteX14" fmla="*/ 430619 w 784764"/>
              <a:gd name="connsiteY14" fmla="*/ 1331843 h 2449001"/>
              <a:gd name="connsiteX15" fmla="*/ 243762 w 784764"/>
              <a:gd name="connsiteY15" fmla="*/ 0 h 2449001"/>
              <a:gd name="connsiteX16" fmla="*/ 557838 w 784764"/>
              <a:gd name="connsiteY16" fmla="*/ 0 h 2449001"/>
              <a:gd name="connsiteX17" fmla="*/ 689036 w 784764"/>
              <a:gd name="connsiteY17" fmla="*/ 962108 h 2449001"/>
              <a:gd name="connsiteX18" fmla="*/ 724816 w 784764"/>
              <a:gd name="connsiteY18" fmla="*/ 1307990 h 2449001"/>
              <a:gd name="connsiteX19" fmla="*/ 414715 w 784764"/>
              <a:gd name="connsiteY19" fmla="*/ 1268233 h 2449001"/>
              <a:gd name="connsiteX20" fmla="*/ 104615 w 784764"/>
              <a:gd name="connsiteY20" fmla="*/ 1288111 h 2449001"/>
              <a:gd name="connsiteX21" fmla="*/ 124493 w 784764"/>
              <a:gd name="connsiteY21" fmla="*/ 1017766 h 2449001"/>
              <a:gd name="connsiteX22" fmla="*/ 243762 w 784764"/>
              <a:gd name="connsiteY22" fmla="*/ 0 h 2449001"/>
              <a:gd name="connsiteX0" fmla="*/ 430997 w 785142"/>
              <a:gd name="connsiteY0" fmla="*/ 1331843 h 2449001"/>
              <a:gd name="connsiteX1" fmla="*/ 542316 w 785142"/>
              <a:gd name="connsiteY1" fmla="*/ 1379551 h 2449001"/>
              <a:gd name="connsiteX2" fmla="*/ 763746 w 785142"/>
              <a:gd name="connsiteY2" fmla="*/ 1406369 h 2449001"/>
              <a:gd name="connsiteX3" fmla="*/ 625804 w 785142"/>
              <a:gd name="connsiteY3" fmla="*/ 1741335 h 2449001"/>
              <a:gd name="connsiteX4" fmla="*/ 609901 w 785142"/>
              <a:gd name="connsiteY4" fmla="*/ 2441050 h 2449001"/>
              <a:gd name="connsiteX5" fmla="*/ 319679 w 785142"/>
              <a:gd name="connsiteY5" fmla="*/ 2445025 h 2449001"/>
              <a:gd name="connsiteX6" fmla="*/ 212336 w 785142"/>
              <a:gd name="connsiteY6" fmla="*/ 1673750 h 2449001"/>
              <a:gd name="connsiteX7" fmla="*/ 208361 w 785142"/>
              <a:gd name="connsiteY7" fmla="*/ 2441050 h 2449001"/>
              <a:gd name="connsiteX8" fmla="*/ 136799 w 785142"/>
              <a:gd name="connsiteY8" fmla="*/ 2449001 h 2449001"/>
              <a:gd name="connsiteX9" fmla="*/ 5602 w 785142"/>
              <a:gd name="connsiteY9" fmla="*/ 1701579 h 2449001"/>
              <a:gd name="connsiteX10" fmla="*/ 37407 w 785142"/>
              <a:gd name="connsiteY10" fmla="*/ 1582309 h 2449001"/>
              <a:gd name="connsiteX11" fmla="*/ 101115 w 785142"/>
              <a:gd name="connsiteY11" fmla="*/ 1597201 h 2449001"/>
              <a:gd name="connsiteX12" fmla="*/ 89644 w 785142"/>
              <a:gd name="connsiteY12" fmla="*/ 1389262 h 2449001"/>
              <a:gd name="connsiteX13" fmla="*/ 339557 w 785142"/>
              <a:gd name="connsiteY13" fmla="*/ 1375575 h 2449001"/>
              <a:gd name="connsiteX14" fmla="*/ 430997 w 785142"/>
              <a:gd name="connsiteY14" fmla="*/ 1331843 h 2449001"/>
              <a:gd name="connsiteX15" fmla="*/ 244140 w 785142"/>
              <a:gd name="connsiteY15" fmla="*/ 0 h 2449001"/>
              <a:gd name="connsiteX16" fmla="*/ 558216 w 785142"/>
              <a:gd name="connsiteY16" fmla="*/ 0 h 2449001"/>
              <a:gd name="connsiteX17" fmla="*/ 689414 w 785142"/>
              <a:gd name="connsiteY17" fmla="*/ 962108 h 2449001"/>
              <a:gd name="connsiteX18" fmla="*/ 725194 w 785142"/>
              <a:gd name="connsiteY18" fmla="*/ 1307990 h 2449001"/>
              <a:gd name="connsiteX19" fmla="*/ 415093 w 785142"/>
              <a:gd name="connsiteY19" fmla="*/ 1268233 h 2449001"/>
              <a:gd name="connsiteX20" fmla="*/ 104993 w 785142"/>
              <a:gd name="connsiteY20" fmla="*/ 1288111 h 2449001"/>
              <a:gd name="connsiteX21" fmla="*/ 124871 w 785142"/>
              <a:gd name="connsiteY21" fmla="*/ 1017766 h 2449001"/>
              <a:gd name="connsiteX22" fmla="*/ 244140 w 785142"/>
              <a:gd name="connsiteY22" fmla="*/ 0 h 2449001"/>
              <a:gd name="connsiteX0" fmla="*/ 430997 w 785142"/>
              <a:gd name="connsiteY0" fmla="*/ 1331843 h 2449001"/>
              <a:gd name="connsiteX1" fmla="*/ 542316 w 785142"/>
              <a:gd name="connsiteY1" fmla="*/ 1379551 h 2449001"/>
              <a:gd name="connsiteX2" fmla="*/ 763746 w 785142"/>
              <a:gd name="connsiteY2" fmla="*/ 1406369 h 2449001"/>
              <a:gd name="connsiteX3" fmla="*/ 625804 w 785142"/>
              <a:gd name="connsiteY3" fmla="*/ 1741335 h 2449001"/>
              <a:gd name="connsiteX4" fmla="*/ 609901 w 785142"/>
              <a:gd name="connsiteY4" fmla="*/ 2441050 h 2449001"/>
              <a:gd name="connsiteX5" fmla="*/ 319679 w 785142"/>
              <a:gd name="connsiteY5" fmla="*/ 2445025 h 2449001"/>
              <a:gd name="connsiteX6" fmla="*/ 212336 w 785142"/>
              <a:gd name="connsiteY6" fmla="*/ 1673750 h 2449001"/>
              <a:gd name="connsiteX7" fmla="*/ 208361 w 785142"/>
              <a:gd name="connsiteY7" fmla="*/ 2441050 h 2449001"/>
              <a:gd name="connsiteX8" fmla="*/ 136799 w 785142"/>
              <a:gd name="connsiteY8" fmla="*/ 2449001 h 2449001"/>
              <a:gd name="connsiteX9" fmla="*/ 5602 w 785142"/>
              <a:gd name="connsiteY9" fmla="*/ 1701579 h 2449001"/>
              <a:gd name="connsiteX10" fmla="*/ 37407 w 785142"/>
              <a:gd name="connsiteY10" fmla="*/ 1582309 h 2449001"/>
              <a:gd name="connsiteX11" fmla="*/ 101115 w 785142"/>
              <a:gd name="connsiteY11" fmla="*/ 1597201 h 2449001"/>
              <a:gd name="connsiteX12" fmla="*/ 89644 w 785142"/>
              <a:gd name="connsiteY12" fmla="*/ 1389262 h 2449001"/>
              <a:gd name="connsiteX13" fmla="*/ 339557 w 785142"/>
              <a:gd name="connsiteY13" fmla="*/ 1375575 h 2449001"/>
              <a:gd name="connsiteX14" fmla="*/ 430997 w 785142"/>
              <a:gd name="connsiteY14" fmla="*/ 1331843 h 2449001"/>
              <a:gd name="connsiteX15" fmla="*/ 244140 w 785142"/>
              <a:gd name="connsiteY15" fmla="*/ 0 h 2449001"/>
              <a:gd name="connsiteX16" fmla="*/ 558216 w 785142"/>
              <a:gd name="connsiteY16" fmla="*/ 0 h 2449001"/>
              <a:gd name="connsiteX17" fmla="*/ 689414 w 785142"/>
              <a:gd name="connsiteY17" fmla="*/ 962108 h 2449001"/>
              <a:gd name="connsiteX18" fmla="*/ 725194 w 785142"/>
              <a:gd name="connsiteY18" fmla="*/ 1307990 h 2449001"/>
              <a:gd name="connsiteX19" fmla="*/ 415093 w 785142"/>
              <a:gd name="connsiteY19" fmla="*/ 1268233 h 2449001"/>
              <a:gd name="connsiteX20" fmla="*/ 104993 w 785142"/>
              <a:gd name="connsiteY20" fmla="*/ 1288111 h 2449001"/>
              <a:gd name="connsiteX21" fmla="*/ 124871 w 785142"/>
              <a:gd name="connsiteY21" fmla="*/ 1017766 h 2449001"/>
              <a:gd name="connsiteX22" fmla="*/ 244140 w 785142"/>
              <a:gd name="connsiteY22" fmla="*/ 0 h 2449001"/>
              <a:gd name="connsiteX0" fmla="*/ 425685 w 779830"/>
              <a:gd name="connsiteY0" fmla="*/ 1331843 h 2449001"/>
              <a:gd name="connsiteX1" fmla="*/ 537004 w 779830"/>
              <a:gd name="connsiteY1" fmla="*/ 1379551 h 2449001"/>
              <a:gd name="connsiteX2" fmla="*/ 758434 w 779830"/>
              <a:gd name="connsiteY2" fmla="*/ 1406369 h 2449001"/>
              <a:gd name="connsiteX3" fmla="*/ 620492 w 779830"/>
              <a:gd name="connsiteY3" fmla="*/ 1741335 h 2449001"/>
              <a:gd name="connsiteX4" fmla="*/ 604589 w 779830"/>
              <a:gd name="connsiteY4" fmla="*/ 2441050 h 2449001"/>
              <a:gd name="connsiteX5" fmla="*/ 314367 w 779830"/>
              <a:gd name="connsiteY5" fmla="*/ 2445025 h 2449001"/>
              <a:gd name="connsiteX6" fmla="*/ 207024 w 779830"/>
              <a:gd name="connsiteY6" fmla="*/ 1673750 h 2449001"/>
              <a:gd name="connsiteX7" fmla="*/ 203049 w 779830"/>
              <a:gd name="connsiteY7" fmla="*/ 2441050 h 2449001"/>
              <a:gd name="connsiteX8" fmla="*/ 131487 w 779830"/>
              <a:gd name="connsiteY8" fmla="*/ 2449001 h 2449001"/>
              <a:gd name="connsiteX9" fmla="*/ 290 w 779830"/>
              <a:gd name="connsiteY9" fmla="*/ 1701579 h 2449001"/>
              <a:gd name="connsiteX10" fmla="*/ 95803 w 779830"/>
              <a:gd name="connsiteY10" fmla="*/ 1597201 h 2449001"/>
              <a:gd name="connsiteX11" fmla="*/ 84332 w 779830"/>
              <a:gd name="connsiteY11" fmla="*/ 1389262 h 2449001"/>
              <a:gd name="connsiteX12" fmla="*/ 334245 w 779830"/>
              <a:gd name="connsiteY12" fmla="*/ 1375575 h 2449001"/>
              <a:gd name="connsiteX13" fmla="*/ 425685 w 779830"/>
              <a:gd name="connsiteY13" fmla="*/ 1331843 h 2449001"/>
              <a:gd name="connsiteX14" fmla="*/ 238828 w 779830"/>
              <a:gd name="connsiteY14" fmla="*/ 0 h 2449001"/>
              <a:gd name="connsiteX15" fmla="*/ 552904 w 779830"/>
              <a:gd name="connsiteY15" fmla="*/ 0 h 2449001"/>
              <a:gd name="connsiteX16" fmla="*/ 684102 w 779830"/>
              <a:gd name="connsiteY16" fmla="*/ 962108 h 2449001"/>
              <a:gd name="connsiteX17" fmla="*/ 719882 w 779830"/>
              <a:gd name="connsiteY17" fmla="*/ 1307990 h 2449001"/>
              <a:gd name="connsiteX18" fmla="*/ 409781 w 779830"/>
              <a:gd name="connsiteY18" fmla="*/ 1268233 h 2449001"/>
              <a:gd name="connsiteX19" fmla="*/ 99681 w 779830"/>
              <a:gd name="connsiteY19" fmla="*/ 1288111 h 2449001"/>
              <a:gd name="connsiteX20" fmla="*/ 119559 w 779830"/>
              <a:gd name="connsiteY20" fmla="*/ 1017766 h 2449001"/>
              <a:gd name="connsiteX21" fmla="*/ 238828 w 779830"/>
              <a:gd name="connsiteY21" fmla="*/ 0 h 2449001"/>
              <a:gd name="connsiteX0" fmla="*/ 425766 w 779911"/>
              <a:gd name="connsiteY0" fmla="*/ 1331843 h 2449001"/>
              <a:gd name="connsiteX1" fmla="*/ 537085 w 779911"/>
              <a:gd name="connsiteY1" fmla="*/ 1379551 h 2449001"/>
              <a:gd name="connsiteX2" fmla="*/ 758515 w 779911"/>
              <a:gd name="connsiteY2" fmla="*/ 1406369 h 2449001"/>
              <a:gd name="connsiteX3" fmla="*/ 620573 w 779911"/>
              <a:gd name="connsiteY3" fmla="*/ 1741335 h 2449001"/>
              <a:gd name="connsiteX4" fmla="*/ 604670 w 779911"/>
              <a:gd name="connsiteY4" fmla="*/ 2441050 h 2449001"/>
              <a:gd name="connsiteX5" fmla="*/ 314448 w 779911"/>
              <a:gd name="connsiteY5" fmla="*/ 2445025 h 2449001"/>
              <a:gd name="connsiteX6" fmla="*/ 207105 w 779911"/>
              <a:gd name="connsiteY6" fmla="*/ 1673750 h 2449001"/>
              <a:gd name="connsiteX7" fmla="*/ 203130 w 779911"/>
              <a:gd name="connsiteY7" fmla="*/ 2441050 h 2449001"/>
              <a:gd name="connsiteX8" fmla="*/ 131568 w 779911"/>
              <a:gd name="connsiteY8" fmla="*/ 2449001 h 2449001"/>
              <a:gd name="connsiteX9" fmla="*/ 371 w 779911"/>
              <a:gd name="connsiteY9" fmla="*/ 1701579 h 2449001"/>
              <a:gd name="connsiteX10" fmla="*/ 95884 w 779911"/>
              <a:gd name="connsiteY10" fmla="*/ 1597201 h 2449001"/>
              <a:gd name="connsiteX11" fmla="*/ 84413 w 779911"/>
              <a:gd name="connsiteY11" fmla="*/ 1389262 h 2449001"/>
              <a:gd name="connsiteX12" fmla="*/ 334326 w 779911"/>
              <a:gd name="connsiteY12" fmla="*/ 1375575 h 2449001"/>
              <a:gd name="connsiteX13" fmla="*/ 425766 w 779911"/>
              <a:gd name="connsiteY13" fmla="*/ 1331843 h 2449001"/>
              <a:gd name="connsiteX14" fmla="*/ 238909 w 779911"/>
              <a:gd name="connsiteY14" fmla="*/ 0 h 2449001"/>
              <a:gd name="connsiteX15" fmla="*/ 552985 w 779911"/>
              <a:gd name="connsiteY15" fmla="*/ 0 h 2449001"/>
              <a:gd name="connsiteX16" fmla="*/ 684183 w 779911"/>
              <a:gd name="connsiteY16" fmla="*/ 962108 h 2449001"/>
              <a:gd name="connsiteX17" fmla="*/ 719963 w 779911"/>
              <a:gd name="connsiteY17" fmla="*/ 1307990 h 2449001"/>
              <a:gd name="connsiteX18" fmla="*/ 409862 w 779911"/>
              <a:gd name="connsiteY18" fmla="*/ 1268233 h 2449001"/>
              <a:gd name="connsiteX19" fmla="*/ 99762 w 779911"/>
              <a:gd name="connsiteY19" fmla="*/ 1288111 h 2449001"/>
              <a:gd name="connsiteX20" fmla="*/ 119640 w 779911"/>
              <a:gd name="connsiteY20" fmla="*/ 1017766 h 2449001"/>
              <a:gd name="connsiteX21" fmla="*/ 238909 w 779911"/>
              <a:gd name="connsiteY21" fmla="*/ 0 h 2449001"/>
              <a:gd name="connsiteX0" fmla="*/ 425696 w 779841"/>
              <a:gd name="connsiteY0" fmla="*/ 1331843 h 2449001"/>
              <a:gd name="connsiteX1" fmla="*/ 537015 w 779841"/>
              <a:gd name="connsiteY1" fmla="*/ 1379551 h 2449001"/>
              <a:gd name="connsiteX2" fmla="*/ 758445 w 779841"/>
              <a:gd name="connsiteY2" fmla="*/ 1406369 h 2449001"/>
              <a:gd name="connsiteX3" fmla="*/ 620503 w 779841"/>
              <a:gd name="connsiteY3" fmla="*/ 1741335 h 2449001"/>
              <a:gd name="connsiteX4" fmla="*/ 604600 w 779841"/>
              <a:gd name="connsiteY4" fmla="*/ 2441050 h 2449001"/>
              <a:gd name="connsiteX5" fmla="*/ 314378 w 779841"/>
              <a:gd name="connsiteY5" fmla="*/ 2445025 h 2449001"/>
              <a:gd name="connsiteX6" fmla="*/ 207035 w 779841"/>
              <a:gd name="connsiteY6" fmla="*/ 1673750 h 2449001"/>
              <a:gd name="connsiteX7" fmla="*/ 203060 w 779841"/>
              <a:gd name="connsiteY7" fmla="*/ 2441050 h 2449001"/>
              <a:gd name="connsiteX8" fmla="*/ 131498 w 779841"/>
              <a:gd name="connsiteY8" fmla="*/ 2449001 h 2449001"/>
              <a:gd name="connsiteX9" fmla="*/ 301 w 779841"/>
              <a:gd name="connsiteY9" fmla="*/ 1701579 h 2449001"/>
              <a:gd name="connsiteX10" fmla="*/ 95814 w 779841"/>
              <a:gd name="connsiteY10" fmla="*/ 1597201 h 2449001"/>
              <a:gd name="connsiteX11" fmla="*/ 84343 w 779841"/>
              <a:gd name="connsiteY11" fmla="*/ 1389262 h 2449001"/>
              <a:gd name="connsiteX12" fmla="*/ 334256 w 779841"/>
              <a:gd name="connsiteY12" fmla="*/ 1375575 h 2449001"/>
              <a:gd name="connsiteX13" fmla="*/ 425696 w 779841"/>
              <a:gd name="connsiteY13" fmla="*/ 1331843 h 2449001"/>
              <a:gd name="connsiteX14" fmla="*/ 238839 w 779841"/>
              <a:gd name="connsiteY14" fmla="*/ 0 h 2449001"/>
              <a:gd name="connsiteX15" fmla="*/ 552915 w 779841"/>
              <a:gd name="connsiteY15" fmla="*/ 0 h 2449001"/>
              <a:gd name="connsiteX16" fmla="*/ 684113 w 779841"/>
              <a:gd name="connsiteY16" fmla="*/ 962108 h 2449001"/>
              <a:gd name="connsiteX17" fmla="*/ 719893 w 779841"/>
              <a:gd name="connsiteY17" fmla="*/ 1307990 h 2449001"/>
              <a:gd name="connsiteX18" fmla="*/ 409792 w 779841"/>
              <a:gd name="connsiteY18" fmla="*/ 1268233 h 2449001"/>
              <a:gd name="connsiteX19" fmla="*/ 99692 w 779841"/>
              <a:gd name="connsiteY19" fmla="*/ 1288111 h 2449001"/>
              <a:gd name="connsiteX20" fmla="*/ 119570 w 779841"/>
              <a:gd name="connsiteY20" fmla="*/ 1017766 h 2449001"/>
              <a:gd name="connsiteX21" fmla="*/ 238839 w 779841"/>
              <a:gd name="connsiteY21" fmla="*/ 0 h 2449001"/>
              <a:gd name="connsiteX0" fmla="*/ 425696 w 794874"/>
              <a:gd name="connsiteY0" fmla="*/ 1331843 h 2449001"/>
              <a:gd name="connsiteX1" fmla="*/ 537015 w 794874"/>
              <a:gd name="connsiteY1" fmla="*/ 1379551 h 2449001"/>
              <a:gd name="connsiteX2" fmla="*/ 758445 w 794874"/>
              <a:gd name="connsiteY2" fmla="*/ 1406369 h 2449001"/>
              <a:gd name="connsiteX3" fmla="*/ 620503 w 794874"/>
              <a:gd name="connsiteY3" fmla="*/ 1741335 h 2449001"/>
              <a:gd name="connsiteX4" fmla="*/ 604600 w 794874"/>
              <a:gd name="connsiteY4" fmla="*/ 2441050 h 2449001"/>
              <a:gd name="connsiteX5" fmla="*/ 314378 w 794874"/>
              <a:gd name="connsiteY5" fmla="*/ 2445025 h 2449001"/>
              <a:gd name="connsiteX6" fmla="*/ 207035 w 794874"/>
              <a:gd name="connsiteY6" fmla="*/ 1673750 h 2449001"/>
              <a:gd name="connsiteX7" fmla="*/ 203060 w 794874"/>
              <a:gd name="connsiteY7" fmla="*/ 2441050 h 2449001"/>
              <a:gd name="connsiteX8" fmla="*/ 131498 w 794874"/>
              <a:gd name="connsiteY8" fmla="*/ 2449001 h 2449001"/>
              <a:gd name="connsiteX9" fmla="*/ 301 w 794874"/>
              <a:gd name="connsiteY9" fmla="*/ 1701579 h 2449001"/>
              <a:gd name="connsiteX10" fmla="*/ 95814 w 794874"/>
              <a:gd name="connsiteY10" fmla="*/ 1597201 h 2449001"/>
              <a:gd name="connsiteX11" fmla="*/ 84343 w 794874"/>
              <a:gd name="connsiteY11" fmla="*/ 1389262 h 2449001"/>
              <a:gd name="connsiteX12" fmla="*/ 334256 w 794874"/>
              <a:gd name="connsiteY12" fmla="*/ 1375575 h 2449001"/>
              <a:gd name="connsiteX13" fmla="*/ 425696 w 794874"/>
              <a:gd name="connsiteY13" fmla="*/ 1331843 h 2449001"/>
              <a:gd name="connsiteX14" fmla="*/ 238839 w 794874"/>
              <a:gd name="connsiteY14" fmla="*/ 0 h 2449001"/>
              <a:gd name="connsiteX15" fmla="*/ 552915 w 794874"/>
              <a:gd name="connsiteY15" fmla="*/ 0 h 2449001"/>
              <a:gd name="connsiteX16" fmla="*/ 684113 w 794874"/>
              <a:gd name="connsiteY16" fmla="*/ 962108 h 2449001"/>
              <a:gd name="connsiteX17" fmla="*/ 719893 w 794874"/>
              <a:gd name="connsiteY17" fmla="*/ 1307990 h 2449001"/>
              <a:gd name="connsiteX18" fmla="*/ 409792 w 794874"/>
              <a:gd name="connsiteY18" fmla="*/ 1268233 h 2449001"/>
              <a:gd name="connsiteX19" fmla="*/ 99692 w 794874"/>
              <a:gd name="connsiteY19" fmla="*/ 1288111 h 2449001"/>
              <a:gd name="connsiteX20" fmla="*/ 119570 w 794874"/>
              <a:gd name="connsiteY20" fmla="*/ 1017766 h 2449001"/>
              <a:gd name="connsiteX21" fmla="*/ 238839 w 794874"/>
              <a:gd name="connsiteY21" fmla="*/ 0 h 2449001"/>
              <a:gd name="connsiteX0" fmla="*/ 425696 w 794874"/>
              <a:gd name="connsiteY0" fmla="*/ 1331843 h 2449001"/>
              <a:gd name="connsiteX1" fmla="*/ 537015 w 794874"/>
              <a:gd name="connsiteY1" fmla="*/ 1379551 h 2449001"/>
              <a:gd name="connsiteX2" fmla="*/ 758445 w 794874"/>
              <a:gd name="connsiteY2" fmla="*/ 1406369 h 2449001"/>
              <a:gd name="connsiteX3" fmla="*/ 620503 w 794874"/>
              <a:gd name="connsiteY3" fmla="*/ 1741335 h 2449001"/>
              <a:gd name="connsiteX4" fmla="*/ 604600 w 794874"/>
              <a:gd name="connsiteY4" fmla="*/ 2441050 h 2449001"/>
              <a:gd name="connsiteX5" fmla="*/ 314378 w 794874"/>
              <a:gd name="connsiteY5" fmla="*/ 2445025 h 2449001"/>
              <a:gd name="connsiteX6" fmla="*/ 207035 w 794874"/>
              <a:gd name="connsiteY6" fmla="*/ 1673750 h 2449001"/>
              <a:gd name="connsiteX7" fmla="*/ 203060 w 794874"/>
              <a:gd name="connsiteY7" fmla="*/ 2441050 h 2449001"/>
              <a:gd name="connsiteX8" fmla="*/ 131498 w 794874"/>
              <a:gd name="connsiteY8" fmla="*/ 2449001 h 2449001"/>
              <a:gd name="connsiteX9" fmla="*/ 301 w 794874"/>
              <a:gd name="connsiteY9" fmla="*/ 1701579 h 2449001"/>
              <a:gd name="connsiteX10" fmla="*/ 95814 w 794874"/>
              <a:gd name="connsiteY10" fmla="*/ 1597201 h 2449001"/>
              <a:gd name="connsiteX11" fmla="*/ 84343 w 794874"/>
              <a:gd name="connsiteY11" fmla="*/ 1389262 h 2449001"/>
              <a:gd name="connsiteX12" fmla="*/ 334256 w 794874"/>
              <a:gd name="connsiteY12" fmla="*/ 1375575 h 2449001"/>
              <a:gd name="connsiteX13" fmla="*/ 425696 w 794874"/>
              <a:gd name="connsiteY13" fmla="*/ 1331843 h 2449001"/>
              <a:gd name="connsiteX14" fmla="*/ 238839 w 794874"/>
              <a:gd name="connsiteY14" fmla="*/ 0 h 2449001"/>
              <a:gd name="connsiteX15" fmla="*/ 552915 w 794874"/>
              <a:gd name="connsiteY15" fmla="*/ 0 h 2449001"/>
              <a:gd name="connsiteX16" fmla="*/ 684113 w 794874"/>
              <a:gd name="connsiteY16" fmla="*/ 962108 h 2449001"/>
              <a:gd name="connsiteX17" fmla="*/ 719893 w 794874"/>
              <a:gd name="connsiteY17" fmla="*/ 1307990 h 2449001"/>
              <a:gd name="connsiteX18" fmla="*/ 409792 w 794874"/>
              <a:gd name="connsiteY18" fmla="*/ 1268233 h 2449001"/>
              <a:gd name="connsiteX19" fmla="*/ 99692 w 794874"/>
              <a:gd name="connsiteY19" fmla="*/ 1288111 h 2449001"/>
              <a:gd name="connsiteX20" fmla="*/ 133257 w 794874"/>
              <a:gd name="connsiteY20" fmla="*/ 945913 h 2449001"/>
              <a:gd name="connsiteX21" fmla="*/ 238839 w 794874"/>
              <a:gd name="connsiteY21" fmla="*/ 0 h 2449001"/>
              <a:gd name="connsiteX0" fmla="*/ 425696 w 794874"/>
              <a:gd name="connsiteY0" fmla="*/ 1331843 h 2449001"/>
              <a:gd name="connsiteX1" fmla="*/ 537015 w 794874"/>
              <a:gd name="connsiteY1" fmla="*/ 1379551 h 2449001"/>
              <a:gd name="connsiteX2" fmla="*/ 758445 w 794874"/>
              <a:gd name="connsiteY2" fmla="*/ 1406369 h 2449001"/>
              <a:gd name="connsiteX3" fmla="*/ 620503 w 794874"/>
              <a:gd name="connsiteY3" fmla="*/ 1741335 h 2449001"/>
              <a:gd name="connsiteX4" fmla="*/ 604600 w 794874"/>
              <a:gd name="connsiteY4" fmla="*/ 2441050 h 2449001"/>
              <a:gd name="connsiteX5" fmla="*/ 314378 w 794874"/>
              <a:gd name="connsiteY5" fmla="*/ 2445025 h 2449001"/>
              <a:gd name="connsiteX6" fmla="*/ 207035 w 794874"/>
              <a:gd name="connsiteY6" fmla="*/ 1673750 h 2449001"/>
              <a:gd name="connsiteX7" fmla="*/ 203060 w 794874"/>
              <a:gd name="connsiteY7" fmla="*/ 2441050 h 2449001"/>
              <a:gd name="connsiteX8" fmla="*/ 131498 w 794874"/>
              <a:gd name="connsiteY8" fmla="*/ 2449001 h 2449001"/>
              <a:gd name="connsiteX9" fmla="*/ 301 w 794874"/>
              <a:gd name="connsiteY9" fmla="*/ 1701579 h 2449001"/>
              <a:gd name="connsiteX10" fmla="*/ 95814 w 794874"/>
              <a:gd name="connsiteY10" fmla="*/ 1597201 h 2449001"/>
              <a:gd name="connsiteX11" fmla="*/ 84343 w 794874"/>
              <a:gd name="connsiteY11" fmla="*/ 1389262 h 2449001"/>
              <a:gd name="connsiteX12" fmla="*/ 334256 w 794874"/>
              <a:gd name="connsiteY12" fmla="*/ 1375575 h 2449001"/>
              <a:gd name="connsiteX13" fmla="*/ 425696 w 794874"/>
              <a:gd name="connsiteY13" fmla="*/ 1331843 h 2449001"/>
              <a:gd name="connsiteX14" fmla="*/ 238839 w 794874"/>
              <a:gd name="connsiteY14" fmla="*/ 0 h 2449001"/>
              <a:gd name="connsiteX15" fmla="*/ 552915 w 794874"/>
              <a:gd name="connsiteY15" fmla="*/ 0 h 2449001"/>
              <a:gd name="connsiteX16" fmla="*/ 684113 w 794874"/>
              <a:gd name="connsiteY16" fmla="*/ 962108 h 2449001"/>
              <a:gd name="connsiteX17" fmla="*/ 719893 w 794874"/>
              <a:gd name="connsiteY17" fmla="*/ 1307990 h 2449001"/>
              <a:gd name="connsiteX18" fmla="*/ 409792 w 794874"/>
              <a:gd name="connsiteY18" fmla="*/ 1268233 h 2449001"/>
              <a:gd name="connsiteX19" fmla="*/ 99692 w 794874"/>
              <a:gd name="connsiteY19" fmla="*/ 1288111 h 2449001"/>
              <a:gd name="connsiteX20" fmla="*/ 133257 w 794874"/>
              <a:gd name="connsiteY20" fmla="*/ 945913 h 2449001"/>
              <a:gd name="connsiteX21" fmla="*/ 238839 w 794874"/>
              <a:gd name="connsiteY21" fmla="*/ 0 h 2449001"/>
              <a:gd name="connsiteX0" fmla="*/ 425696 w 794874"/>
              <a:gd name="connsiteY0" fmla="*/ 1331843 h 2449001"/>
              <a:gd name="connsiteX1" fmla="*/ 537015 w 794874"/>
              <a:gd name="connsiteY1" fmla="*/ 1379551 h 2449001"/>
              <a:gd name="connsiteX2" fmla="*/ 758445 w 794874"/>
              <a:gd name="connsiteY2" fmla="*/ 1406369 h 2449001"/>
              <a:gd name="connsiteX3" fmla="*/ 620503 w 794874"/>
              <a:gd name="connsiteY3" fmla="*/ 1741335 h 2449001"/>
              <a:gd name="connsiteX4" fmla="*/ 604600 w 794874"/>
              <a:gd name="connsiteY4" fmla="*/ 2441050 h 2449001"/>
              <a:gd name="connsiteX5" fmla="*/ 314378 w 794874"/>
              <a:gd name="connsiteY5" fmla="*/ 2445025 h 2449001"/>
              <a:gd name="connsiteX6" fmla="*/ 207035 w 794874"/>
              <a:gd name="connsiteY6" fmla="*/ 1673750 h 2449001"/>
              <a:gd name="connsiteX7" fmla="*/ 203060 w 794874"/>
              <a:gd name="connsiteY7" fmla="*/ 2441050 h 2449001"/>
              <a:gd name="connsiteX8" fmla="*/ 131498 w 794874"/>
              <a:gd name="connsiteY8" fmla="*/ 2449001 h 2449001"/>
              <a:gd name="connsiteX9" fmla="*/ 301 w 794874"/>
              <a:gd name="connsiteY9" fmla="*/ 1701579 h 2449001"/>
              <a:gd name="connsiteX10" fmla="*/ 95814 w 794874"/>
              <a:gd name="connsiteY10" fmla="*/ 1597201 h 2449001"/>
              <a:gd name="connsiteX11" fmla="*/ 84343 w 794874"/>
              <a:gd name="connsiteY11" fmla="*/ 1389262 h 2449001"/>
              <a:gd name="connsiteX12" fmla="*/ 334256 w 794874"/>
              <a:gd name="connsiteY12" fmla="*/ 1375575 h 2449001"/>
              <a:gd name="connsiteX13" fmla="*/ 425696 w 794874"/>
              <a:gd name="connsiteY13" fmla="*/ 1331843 h 2449001"/>
              <a:gd name="connsiteX14" fmla="*/ 218310 w 794874"/>
              <a:gd name="connsiteY14" fmla="*/ 0 h 2449001"/>
              <a:gd name="connsiteX15" fmla="*/ 552915 w 794874"/>
              <a:gd name="connsiteY15" fmla="*/ 0 h 2449001"/>
              <a:gd name="connsiteX16" fmla="*/ 684113 w 794874"/>
              <a:gd name="connsiteY16" fmla="*/ 962108 h 2449001"/>
              <a:gd name="connsiteX17" fmla="*/ 719893 w 794874"/>
              <a:gd name="connsiteY17" fmla="*/ 1307990 h 2449001"/>
              <a:gd name="connsiteX18" fmla="*/ 409792 w 794874"/>
              <a:gd name="connsiteY18" fmla="*/ 1268233 h 2449001"/>
              <a:gd name="connsiteX19" fmla="*/ 99692 w 794874"/>
              <a:gd name="connsiteY19" fmla="*/ 1288111 h 2449001"/>
              <a:gd name="connsiteX20" fmla="*/ 133257 w 794874"/>
              <a:gd name="connsiteY20" fmla="*/ 945913 h 2449001"/>
              <a:gd name="connsiteX21" fmla="*/ 218310 w 794874"/>
              <a:gd name="connsiteY21" fmla="*/ 0 h 2449001"/>
              <a:gd name="connsiteX0" fmla="*/ 425696 w 794874"/>
              <a:gd name="connsiteY0" fmla="*/ 1331843 h 2449001"/>
              <a:gd name="connsiteX1" fmla="*/ 537015 w 794874"/>
              <a:gd name="connsiteY1" fmla="*/ 1379551 h 2449001"/>
              <a:gd name="connsiteX2" fmla="*/ 758445 w 794874"/>
              <a:gd name="connsiteY2" fmla="*/ 1406369 h 2449001"/>
              <a:gd name="connsiteX3" fmla="*/ 620503 w 794874"/>
              <a:gd name="connsiteY3" fmla="*/ 1741335 h 2449001"/>
              <a:gd name="connsiteX4" fmla="*/ 604600 w 794874"/>
              <a:gd name="connsiteY4" fmla="*/ 2441050 h 2449001"/>
              <a:gd name="connsiteX5" fmla="*/ 314378 w 794874"/>
              <a:gd name="connsiteY5" fmla="*/ 2445025 h 2449001"/>
              <a:gd name="connsiteX6" fmla="*/ 207035 w 794874"/>
              <a:gd name="connsiteY6" fmla="*/ 1673750 h 2449001"/>
              <a:gd name="connsiteX7" fmla="*/ 203060 w 794874"/>
              <a:gd name="connsiteY7" fmla="*/ 2441050 h 2449001"/>
              <a:gd name="connsiteX8" fmla="*/ 131498 w 794874"/>
              <a:gd name="connsiteY8" fmla="*/ 2449001 h 2449001"/>
              <a:gd name="connsiteX9" fmla="*/ 301 w 794874"/>
              <a:gd name="connsiteY9" fmla="*/ 1701579 h 2449001"/>
              <a:gd name="connsiteX10" fmla="*/ 95814 w 794874"/>
              <a:gd name="connsiteY10" fmla="*/ 1597201 h 2449001"/>
              <a:gd name="connsiteX11" fmla="*/ 84343 w 794874"/>
              <a:gd name="connsiteY11" fmla="*/ 1389262 h 2449001"/>
              <a:gd name="connsiteX12" fmla="*/ 334256 w 794874"/>
              <a:gd name="connsiteY12" fmla="*/ 1375575 h 2449001"/>
              <a:gd name="connsiteX13" fmla="*/ 425696 w 794874"/>
              <a:gd name="connsiteY13" fmla="*/ 1331843 h 2449001"/>
              <a:gd name="connsiteX14" fmla="*/ 218310 w 794874"/>
              <a:gd name="connsiteY14" fmla="*/ 0 h 2449001"/>
              <a:gd name="connsiteX15" fmla="*/ 570023 w 794874"/>
              <a:gd name="connsiteY15" fmla="*/ 3422 h 2449001"/>
              <a:gd name="connsiteX16" fmla="*/ 684113 w 794874"/>
              <a:gd name="connsiteY16" fmla="*/ 962108 h 2449001"/>
              <a:gd name="connsiteX17" fmla="*/ 719893 w 794874"/>
              <a:gd name="connsiteY17" fmla="*/ 1307990 h 2449001"/>
              <a:gd name="connsiteX18" fmla="*/ 409792 w 794874"/>
              <a:gd name="connsiteY18" fmla="*/ 1268233 h 2449001"/>
              <a:gd name="connsiteX19" fmla="*/ 99692 w 794874"/>
              <a:gd name="connsiteY19" fmla="*/ 1288111 h 2449001"/>
              <a:gd name="connsiteX20" fmla="*/ 133257 w 794874"/>
              <a:gd name="connsiteY20" fmla="*/ 945913 h 2449001"/>
              <a:gd name="connsiteX21" fmla="*/ 218310 w 794874"/>
              <a:gd name="connsiteY21" fmla="*/ 0 h 2449001"/>
              <a:gd name="connsiteX0" fmla="*/ 425696 w 794874"/>
              <a:gd name="connsiteY0" fmla="*/ 1331843 h 2449001"/>
              <a:gd name="connsiteX1" fmla="*/ 537015 w 794874"/>
              <a:gd name="connsiteY1" fmla="*/ 1379551 h 2449001"/>
              <a:gd name="connsiteX2" fmla="*/ 758445 w 794874"/>
              <a:gd name="connsiteY2" fmla="*/ 1406369 h 2449001"/>
              <a:gd name="connsiteX3" fmla="*/ 620503 w 794874"/>
              <a:gd name="connsiteY3" fmla="*/ 1741335 h 2449001"/>
              <a:gd name="connsiteX4" fmla="*/ 604600 w 794874"/>
              <a:gd name="connsiteY4" fmla="*/ 2441050 h 2449001"/>
              <a:gd name="connsiteX5" fmla="*/ 314378 w 794874"/>
              <a:gd name="connsiteY5" fmla="*/ 2445025 h 2449001"/>
              <a:gd name="connsiteX6" fmla="*/ 207035 w 794874"/>
              <a:gd name="connsiteY6" fmla="*/ 1673750 h 2449001"/>
              <a:gd name="connsiteX7" fmla="*/ 203060 w 794874"/>
              <a:gd name="connsiteY7" fmla="*/ 2441050 h 2449001"/>
              <a:gd name="connsiteX8" fmla="*/ 131498 w 794874"/>
              <a:gd name="connsiteY8" fmla="*/ 2449001 h 2449001"/>
              <a:gd name="connsiteX9" fmla="*/ 301 w 794874"/>
              <a:gd name="connsiteY9" fmla="*/ 1701579 h 2449001"/>
              <a:gd name="connsiteX10" fmla="*/ 95814 w 794874"/>
              <a:gd name="connsiteY10" fmla="*/ 1597201 h 2449001"/>
              <a:gd name="connsiteX11" fmla="*/ 84343 w 794874"/>
              <a:gd name="connsiteY11" fmla="*/ 1389262 h 2449001"/>
              <a:gd name="connsiteX12" fmla="*/ 334256 w 794874"/>
              <a:gd name="connsiteY12" fmla="*/ 1375575 h 2449001"/>
              <a:gd name="connsiteX13" fmla="*/ 425696 w 794874"/>
              <a:gd name="connsiteY13" fmla="*/ 1331843 h 2449001"/>
              <a:gd name="connsiteX14" fmla="*/ 218310 w 794874"/>
              <a:gd name="connsiteY14" fmla="*/ 0 h 2449001"/>
              <a:gd name="connsiteX15" fmla="*/ 570023 w 794874"/>
              <a:gd name="connsiteY15" fmla="*/ 3422 h 2449001"/>
              <a:gd name="connsiteX16" fmla="*/ 684113 w 794874"/>
              <a:gd name="connsiteY16" fmla="*/ 962108 h 2449001"/>
              <a:gd name="connsiteX17" fmla="*/ 719893 w 794874"/>
              <a:gd name="connsiteY17" fmla="*/ 1307990 h 2449001"/>
              <a:gd name="connsiteX18" fmla="*/ 409792 w 794874"/>
              <a:gd name="connsiteY18" fmla="*/ 1268233 h 2449001"/>
              <a:gd name="connsiteX19" fmla="*/ 99692 w 794874"/>
              <a:gd name="connsiteY19" fmla="*/ 1288111 h 2449001"/>
              <a:gd name="connsiteX20" fmla="*/ 133257 w 794874"/>
              <a:gd name="connsiteY20" fmla="*/ 945913 h 2449001"/>
              <a:gd name="connsiteX21" fmla="*/ 218310 w 794874"/>
              <a:gd name="connsiteY21" fmla="*/ 0 h 2449001"/>
              <a:gd name="connsiteX0" fmla="*/ 425696 w 794874"/>
              <a:gd name="connsiteY0" fmla="*/ 1331843 h 2449001"/>
              <a:gd name="connsiteX1" fmla="*/ 537015 w 794874"/>
              <a:gd name="connsiteY1" fmla="*/ 1379551 h 2449001"/>
              <a:gd name="connsiteX2" fmla="*/ 758445 w 794874"/>
              <a:gd name="connsiteY2" fmla="*/ 1406369 h 2449001"/>
              <a:gd name="connsiteX3" fmla="*/ 620503 w 794874"/>
              <a:gd name="connsiteY3" fmla="*/ 1741335 h 2449001"/>
              <a:gd name="connsiteX4" fmla="*/ 604600 w 794874"/>
              <a:gd name="connsiteY4" fmla="*/ 2441050 h 2449001"/>
              <a:gd name="connsiteX5" fmla="*/ 314378 w 794874"/>
              <a:gd name="connsiteY5" fmla="*/ 2445025 h 2449001"/>
              <a:gd name="connsiteX6" fmla="*/ 207035 w 794874"/>
              <a:gd name="connsiteY6" fmla="*/ 1673750 h 2449001"/>
              <a:gd name="connsiteX7" fmla="*/ 203060 w 794874"/>
              <a:gd name="connsiteY7" fmla="*/ 2441050 h 2449001"/>
              <a:gd name="connsiteX8" fmla="*/ 131498 w 794874"/>
              <a:gd name="connsiteY8" fmla="*/ 2449001 h 2449001"/>
              <a:gd name="connsiteX9" fmla="*/ 301 w 794874"/>
              <a:gd name="connsiteY9" fmla="*/ 1701579 h 2449001"/>
              <a:gd name="connsiteX10" fmla="*/ 95814 w 794874"/>
              <a:gd name="connsiteY10" fmla="*/ 1597201 h 2449001"/>
              <a:gd name="connsiteX11" fmla="*/ 84343 w 794874"/>
              <a:gd name="connsiteY11" fmla="*/ 1389262 h 2449001"/>
              <a:gd name="connsiteX12" fmla="*/ 334256 w 794874"/>
              <a:gd name="connsiteY12" fmla="*/ 1375575 h 2449001"/>
              <a:gd name="connsiteX13" fmla="*/ 425696 w 794874"/>
              <a:gd name="connsiteY13" fmla="*/ 1331843 h 2449001"/>
              <a:gd name="connsiteX14" fmla="*/ 218310 w 794874"/>
              <a:gd name="connsiteY14" fmla="*/ 0 h 2449001"/>
              <a:gd name="connsiteX15" fmla="*/ 570023 w 794874"/>
              <a:gd name="connsiteY15" fmla="*/ 3422 h 2449001"/>
              <a:gd name="connsiteX16" fmla="*/ 684113 w 794874"/>
              <a:gd name="connsiteY16" fmla="*/ 962108 h 2449001"/>
              <a:gd name="connsiteX17" fmla="*/ 719893 w 794874"/>
              <a:gd name="connsiteY17" fmla="*/ 1307990 h 2449001"/>
              <a:gd name="connsiteX18" fmla="*/ 409792 w 794874"/>
              <a:gd name="connsiteY18" fmla="*/ 1268233 h 2449001"/>
              <a:gd name="connsiteX19" fmla="*/ 99692 w 794874"/>
              <a:gd name="connsiteY19" fmla="*/ 1288111 h 2449001"/>
              <a:gd name="connsiteX20" fmla="*/ 133257 w 794874"/>
              <a:gd name="connsiteY20" fmla="*/ 945913 h 2449001"/>
              <a:gd name="connsiteX21" fmla="*/ 218310 w 794874"/>
              <a:gd name="connsiteY21" fmla="*/ 0 h 2449001"/>
              <a:gd name="connsiteX0" fmla="*/ 425696 w 791314"/>
              <a:gd name="connsiteY0" fmla="*/ 1331843 h 2449001"/>
              <a:gd name="connsiteX1" fmla="*/ 537015 w 791314"/>
              <a:gd name="connsiteY1" fmla="*/ 1379551 h 2449001"/>
              <a:gd name="connsiteX2" fmla="*/ 758445 w 791314"/>
              <a:gd name="connsiteY2" fmla="*/ 1406369 h 2449001"/>
              <a:gd name="connsiteX3" fmla="*/ 620503 w 791314"/>
              <a:gd name="connsiteY3" fmla="*/ 1741335 h 2449001"/>
              <a:gd name="connsiteX4" fmla="*/ 604600 w 791314"/>
              <a:gd name="connsiteY4" fmla="*/ 2441050 h 2449001"/>
              <a:gd name="connsiteX5" fmla="*/ 314378 w 791314"/>
              <a:gd name="connsiteY5" fmla="*/ 2445025 h 2449001"/>
              <a:gd name="connsiteX6" fmla="*/ 207035 w 791314"/>
              <a:gd name="connsiteY6" fmla="*/ 1673750 h 2449001"/>
              <a:gd name="connsiteX7" fmla="*/ 203060 w 791314"/>
              <a:gd name="connsiteY7" fmla="*/ 2441050 h 2449001"/>
              <a:gd name="connsiteX8" fmla="*/ 131498 w 791314"/>
              <a:gd name="connsiteY8" fmla="*/ 2449001 h 2449001"/>
              <a:gd name="connsiteX9" fmla="*/ 301 w 791314"/>
              <a:gd name="connsiteY9" fmla="*/ 1701579 h 2449001"/>
              <a:gd name="connsiteX10" fmla="*/ 95814 w 791314"/>
              <a:gd name="connsiteY10" fmla="*/ 1597201 h 2449001"/>
              <a:gd name="connsiteX11" fmla="*/ 84343 w 791314"/>
              <a:gd name="connsiteY11" fmla="*/ 1389262 h 2449001"/>
              <a:gd name="connsiteX12" fmla="*/ 334256 w 791314"/>
              <a:gd name="connsiteY12" fmla="*/ 1375575 h 2449001"/>
              <a:gd name="connsiteX13" fmla="*/ 425696 w 791314"/>
              <a:gd name="connsiteY13" fmla="*/ 1331843 h 2449001"/>
              <a:gd name="connsiteX14" fmla="*/ 218310 w 791314"/>
              <a:gd name="connsiteY14" fmla="*/ 0 h 2449001"/>
              <a:gd name="connsiteX15" fmla="*/ 570023 w 791314"/>
              <a:gd name="connsiteY15" fmla="*/ 3422 h 2449001"/>
              <a:gd name="connsiteX16" fmla="*/ 677271 w 791314"/>
              <a:gd name="connsiteY16" fmla="*/ 938156 h 2449001"/>
              <a:gd name="connsiteX17" fmla="*/ 719893 w 791314"/>
              <a:gd name="connsiteY17" fmla="*/ 1307990 h 2449001"/>
              <a:gd name="connsiteX18" fmla="*/ 409792 w 791314"/>
              <a:gd name="connsiteY18" fmla="*/ 1268233 h 2449001"/>
              <a:gd name="connsiteX19" fmla="*/ 99692 w 791314"/>
              <a:gd name="connsiteY19" fmla="*/ 1288111 h 2449001"/>
              <a:gd name="connsiteX20" fmla="*/ 133257 w 791314"/>
              <a:gd name="connsiteY20" fmla="*/ 945913 h 2449001"/>
              <a:gd name="connsiteX21" fmla="*/ 218310 w 791314"/>
              <a:gd name="connsiteY21" fmla="*/ 0 h 2449001"/>
              <a:gd name="connsiteX0" fmla="*/ 425696 w 791740"/>
              <a:gd name="connsiteY0" fmla="*/ 1331843 h 2449001"/>
              <a:gd name="connsiteX1" fmla="*/ 537015 w 791740"/>
              <a:gd name="connsiteY1" fmla="*/ 1379551 h 2449001"/>
              <a:gd name="connsiteX2" fmla="*/ 775553 w 791740"/>
              <a:gd name="connsiteY2" fmla="*/ 1406369 h 2449001"/>
              <a:gd name="connsiteX3" fmla="*/ 620503 w 791740"/>
              <a:gd name="connsiteY3" fmla="*/ 1741335 h 2449001"/>
              <a:gd name="connsiteX4" fmla="*/ 604600 w 791740"/>
              <a:gd name="connsiteY4" fmla="*/ 2441050 h 2449001"/>
              <a:gd name="connsiteX5" fmla="*/ 314378 w 791740"/>
              <a:gd name="connsiteY5" fmla="*/ 2445025 h 2449001"/>
              <a:gd name="connsiteX6" fmla="*/ 207035 w 791740"/>
              <a:gd name="connsiteY6" fmla="*/ 1673750 h 2449001"/>
              <a:gd name="connsiteX7" fmla="*/ 203060 w 791740"/>
              <a:gd name="connsiteY7" fmla="*/ 2441050 h 2449001"/>
              <a:gd name="connsiteX8" fmla="*/ 131498 w 791740"/>
              <a:gd name="connsiteY8" fmla="*/ 2449001 h 2449001"/>
              <a:gd name="connsiteX9" fmla="*/ 301 w 791740"/>
              <a:gd name="connsiteY9" fmla="*/ 1701579 h 2449001"/>
              <a:gd name="connsiteX10" fmla="*/ 95814 w 791740"/>
              <a:gd name="connsiteY10" fmla="*/ 1597201 h 2449001"/>
              <a:gd name="connsiteX11" fmla="*/ 84343 w 791740"/>
              <a:gd name="connsiteY11" fmla="*/ 1389262 h 2449001"/>
              <a:gd name="connsiteX12" fmla="*/ 334256 w 791740"/>
              <a:gd name="connsiteY12" fmla="*/ 1375575 h 2449001"/>
              <a:gd name="connsiteX13" fmla="*/ 425696 w 791740"/>
              <a:gd name="connsiteY13" fmla="*/ 1331843 h 2449001"/>
              <a:gd name="connsiteX14" fmla="*/ 218310 w 791740"/>
              <a:gd name="connsiteY14" fmla="*/ 0 h 2449001"/>
              <a:gd name="connsiteX15" fmla="*/ 570023 w 791740"/>
              <a:gd name="connsiteY15" fmla="*/ 3422 h 2449001"/>
              <a:gd name="connsiteX16" fmla="*/ 677271 w 791740"/>
              <a:gd name="connsiteY16" fmla="*/ 938156 h 2449001"/>
              <a:gd name="connsiteX17" fmla="*/ 719893 w 791740"/>
              <a:gd name="connsiteY17" fmla="*/ 1307990 h 2449001"/>
              <a:gd name="connsiteX18" fmla="*/ 409792 w 791740"/>
              <a:gd name="connsiteY18" fmla="*/ 1268233 h 2449001"/>
              <a:gd name="connsiteX19" fmla="*/ 99692 w 791740"/>
              <a:gd name="connsiteY19" fmla="*/ 1288111 h 2449001"/>
              <a:gd name="connsiteX20" fmla="*/ 133257 w 791740"/>
              <a:gd name="connsiteY20" fmla="*/ 945913 h 2449001"/>
              <a:gd name="connsiteX21" fmla="*/ 218310 w 791740"/>
              <a:gd name="connsiteY21" fmla="*/ 0 h 2449001"/>
              <a:gd name="connsiteX0" fmla="*/ 425696 w 798638"/>
              <a:gd name="connsiteY0" fmla="*/ 1331843 h 2449001"/>
              <a:gd name="connsiteX1" fmla="*/ 537015 w 798638"/>
              <a:gd name="connsiteY1" fmla="*/ 1379551 h 2449001"/>
              <a:gd name="connsiteX2" fmla="*/ 775553 w 798638"/>
              <a:gd name="connsiteY2" fmla="*/ 1406369 h 2449001"/>
              <a:gd name="connsiteX3" fmla="*/ 620503 w 798638"/>
              <a:gd name="connsiteY3" fmla="*/ 1741335 h 2449001"/>
              <a:gd name="connsiteX4" fmla="*/ 604600 w 798638"/>
              <a:gd name="connsiteY4" fmla="*/ 2441050 h 2449001"/>
              <a:gd name="connsiteX5" fmla="*/ 314378 w 798638"/>
              <a:gd name="connsiteY5" fmla="*/ 2445025 h 2449001"/>
              <a:gd name="connsiteX6" fmla="*/ 207035 w 798638"/>
              <a:gd name="connsiteY6" fmla="*/ 1673750 h 2449001"/>
              <a:gd name="connsiteX7" fmla="*/ 203060 w 798638"/>
              <a:gd name="connsiteY7" fmla="*/ 2441050 h 2449001"/>
              <a:gd name="connsiteX8" fmla="*/ 131498 w 798638"/>
              <a:gd name="connsiteY8" fmla="*/ 2449001 h 2449001"/>
              <a:gd name="connsiteX9" fmla="*/ 301 w 798638"/>
              <a:gd name="connsiteY9" fmla="*/ 1701579 h 2449001"/>
              <a:gd name="connsiteX10" fmla="*/ 95814 w 798638"/>
              <a:gd name="connsiteY10" fmla="*/ 1597201 h 2449001"/>
              <a:gd name="connsiteX11" fmla="*/ 84343 w 798638"/>
              <a:gd name="connsiteY11" fmla="*/ 1389262 h 2449001"/>
              <a:gd name="connsiteX12" fmla="*/ 334256 w 798638"/>
              <a:gd name="connsiteY12" fmla="*/ 1375575 h 2449001"/>
              <a:gd name="connsiteX13" fmla="*/ 425696 w 798638"/>
              <a:gd name="connsiteY13" fmla="*/ 1331843 h 2449001"/>
              <a:gd name="connsiteX14" fmla="*/ 218310 w 798638"/>
              <a:gd name="connsiteY14" fmla="*/ 0 h 2449001"/>
              <a:gd name="connsiteX15" fmla="*/ 570023 w 798638"/>
              <a:gd name="connsiteY15" fmla="*/ 3422 h 2449001"/>
              <a:gd name="connsiteX16" fmla="*/ 677271 w 798638"/>
              <a:gd name="connsiteY16" fmla="*/ 938156 h 2449001"/>
              <a:gd name="connsiteX17" fmla="*/ 719893 w 798638"/>
              <a:gd name="connsiteY17" fmla="*/ 1307990 h 2449001"/>
              <a:gd name="connsiteX18" fmla="*/ 409792 w 798638"/>
              <a:gd name="connsiteY18" fmla="*/ 1268233 h 2449001"/>
              <a:gd name="connsiteX19" fmla="*/ 99692 w 798638"/>
              <a:gd name="connsiteY19" fmla="*/ 1288111 h 2449001"/>
              <a:gd name="connsiteX20" fmla="*/ 133257 w 798638"/>
              <a:gd name="connsiteY20" fmla="*/ 945913 h 2449001"/>
              <a:gd name="connsiteX21" fmla="*/ 218310 w 798638"/>
              <a:gd name="connsiteY21" fmla="*/ 0 h 2449001"/>
              <a:gd name="connsiteX0" fmla="*/ 425696 w 798137"/>
              <a:gd name="connsiteY0" fmla="*/ 1331843 h 2449001"/>
              <a:gd name="connsiteX1" fmla="*/ 537015 w 798137"/>
              <a:gd name="connsiteY1" fmla="*/ 1379551 h 2449001"/>
              <a:gd name="connsiteX2" fmla="*/ 775553 w 798137"/>
              <a:gd name="connsiteY2" fmla="*/ 1406369 h 2449001"/>
              <a:gd name="connsiteX3" fmla="*/ 613659 w 798137"/>
              <a:gd name="connsiteY3" fmla="*/ 1785816 h 2449001"/>
              <a:gd name="connsiteX4" fmla="*/ 604600 w 798137"/>
              <a:gd name="connsiteY4" fmla="*/ 2441050 h 2449001"/>
              <a:gd name="connsiteX5" fmla="*/ 314378 w 798137"/>
              <a:gd name="connsiteY5" fmla="*/ 2445025 h 2449001"/>
              <a:gd name="connsiteX6" fmla="*/ 207035 w 798137"/>
              <a:gd name="connsiteY6" fmla="*/ 1673750 h 2449001"/>
              <a:gd name="connsiteX7" fmla="*/ 203060 w 798137"/>
              <a:gd name="connsiteY7" fmla="*/ 2441050 h 2449001"/>
              <a:gd name="connsiteX8" fmla="*/ 131498 w 798137"/>
              <a:gd name="connsiteY8" fmla="*/ 2449001 h 2449001"/>
              <a:gd name="connsiteX9" fmla="*/ 301 w 798137"/>
              <a:gd name="connsiteY9" fmla="*/ 1701579 h 2449001"/>
              <a:gd name="connsiteX10" fmla="*/ 95814 w 798137"/>
              <a:gd name="connsiteY10" fmla="*/ 1597201 h 2449001"/>
              <a:gd name="connsiteX11" fmla="*/ 84343 w 798137"/>
              <a:gd name="connsiteY11" fmla="*/ 1389262 h 2449001"/>
              <a:gd name="connsiteX12" fmla="*/ 334256 w 798137"/>
              <a:gd name="connsiteY12" fmla="*/ 1375575 h 2449001"/>
              <a:gd name="connsiteX13" fmla="*/ 425696 w 798137"/>
              <a:gd name="connsiteY13" fmla="*/ 1331843 h 2449001"/>
              <a:gd name="connsiteX14" fmla="*/ 218310 w 798137"/>
              <a:gd name="connsiteY14" fmla="*/ 0 h 2449001"/>
              <a:gd name="connsiteX15" fmla="*/ 570023 w 798137"/>
              <a:gd name="connsiteY15" fmla="*/ 3422 h 2449001"/>
              <a:gd name="connsiteX16" fmla="*/ 677271 w 798137"/>
              <a:gd name="connsiteY16" fmla="*/ 938156 h 2449001"/>
              <a:gd name="connsiteX17" fmla="*/ 719893 w 798137"/>
              <a:gd name="connsiteY17" fmla="*/ 1307990 h 2449001"/>
              <a:gd name="connsiteX18" fmla="*/ 409792 w 798137"/>
              <a:gd name="connsiteY18" fmla="*/ 1268233 h 2449001"/>
              <a:gd name="connsiteX19" fmla="*/ 99692 w 798137"/>
              <a:gd name="connsiteY19" fmla="*/ 1288111 h 2449001"/>
              <a:gd name="connsiteX20" fmla="*/ 133257 w 798137"/>
              <a:gd name="connsiteY20" fmla="*/ 945913 h 2449001"/>
              <a:gd name="connsiteX21" fmla="*/ 218310 w 798137"/>
              <a:gd name="connsiteY21" fmla="*/ 0 h 2449001"/>
              <a:gd name="connsiteX0" fmla="*/ 425696 w 797686"/>
              <a:gd name="connsiteY0" fmla="*/ 1331843 h 2449001"/>
              <a:gd name="connsiteX1" fmla="*/ 537015 w 797686"/>
              <a:gd name="connsiteY1" fmla="*/ 1379551 h 2449001"/>
              <a:gd name="connsiteX2" fmla="*/ 775553 w 797686"/>
              <a:gd name="connsiteY2" fmla="*/ 1406369 h 2449001"/>
              <a:gd name="connsiteX3" fmla="*/ 613659 w 797686"/>
              <a:gd name="connsiteY3" fmla="*/ 1785816 h 2449001"/>
              <a:gd name="connsiteX4" fmla="*/ 604600 w 797686"/>
              <a:gd name="connsiteY4" fmla="*/ 2441050 h 2449001"/>
              <a:gd name="connsiteX5" fmla="*/ 314378 w 797686"/>
              <a:gd name="connsiteY5" fmla="*/ 2445025 h 2449001"/>
              <a:gd name="connsiteX6" fmla="*/ 207035 w 797686"/>
              <a:gd name="connsiteY6" fmla="*/ 1673750 h 2449001"/>
              <a:gd name="connsiteX7" fmla="*/ 203060 w 797686"/>
              <a:gd name="connsiteY7" fmla="*/ 2441050 h 2449001"/>
              <a:gd name="connsiteX8" fmla="*/ 131498 w 797686"/>
              <a:gd name="connsiteY8" fmla="*/ 2449001 h 2449001"/>
              <a:gd name="connsiteX9" fmla="*/ 301 w 797686"/>
              <a:gd name="connsiteY9" fmla="*/ 1701579 h 2449001"/>
              <a:gd name="connsiteX10" fmla="*/ 95814 w 797686"/>
              <a:gd name="connsiteY10" fmla="*/ 1597201 h 2449001"/>
              <a:gd name="connsiteX11" fmla="*/ 84343 w 797686"/>
              <a:gd name="connsiteY11" fmla="*/ 1389262 h 2449001"/>
              <a:gd name="connsiteX12" fmla="*/ 334256 w 797686"/>
              <a:gd name="connsiteY12" fmla="*/ 1375575 h 2449001"/>
              <a:gd name="connsiteX13" fmla="*/ 425696 w 797686"/>
              <a:gd name="connsiteY13" fmla="*/ 1331843 h 2449001"/>
              <a:gd name="connsiteX14" fmla="*/ 218310 w 797686"/>
              <a:gd name="connsiteY14" fmla="*/ 0 h 2449001"/>
              <a:gd name="connsiteX15" fmla="*/ 570023 w 797686"/>
              <a:gd name="connsiteY15" fmla="*/ 3422 h 2449001"/>
              <a:gd name="connsiteX16" fmla="*/ 677271 w 797686"/>
              <a:gd name="connsiteY16" fmla="*/ 938156 h 2449001"/>
              <a:gd name="connsiteX17" fmla="*/ 719893 w 797686"/>
              <a:gd name="connsiteY17" fmla="*/ 1307990 h 2449001"/>
              <a:gd name="connsiteX18" fmla="*/ 409792 w 797686"/>
              <a:gd name="connsiteY18" fmla="*/ 1268233 h 2449001"/>
              <a:gd name="connsiteX19" fmla="*/ 99692 w 797686"/>
              <a:gd name="connsiteY19" fmla="*/ 1288111 h 2449001"/>
              <a:gd name="connsiteX20" fmla="*/ 133257 w 797686"/>
              <a:gd name="connsiteY20" fmla="*/ 945913 h 2449001"/>
              <a:gd name="connsiteX21" fmla="*/ 218310 w 797686"/>
              <a:gd name="connsiteY21" fmla="*/ 0 h 2449001"/>
              <a:gd name="connsiteX0" fmla="*/ 425696 w 797686"/>
              <a:gd name="connsiteY0" fmla="*/ 1331843 h 2449001"/>
              <a:gd name="connsiteX1" fmla="*/ 537015 w 797686"/>
              <a:gd name="connsiteY1" fmla="*/ 1379551 h 2449001"/>
              <a:gd name="connsiteX2" fmla="*/ 775553 w 797686"/>
              <a:gd name="connsiteY2" fmla="*/ 1406369 h 2449001"/>
              <a:gd name="connsiteX3" fmla="*/ 613659 w 797686"/>
              <a:gd name="connsiteY3" fmla="*/ 1785816 h 2449001"/>
              <a:gd name="connsiteX4" fmla="*/ 604600 w 797686"/>
              <a:gd name="connsiteY4" fmla="*/ 2441050 h 2449001"/>
              <a:gd name="connsiteX5" fmla="*/ 314378 w 797686"/>
              <a:gd name="connsiteY5" fmla="*/ 2445025 h 2449001"/>
              <a:gd name="connsiteX6" fmla="*/ 213878 w 797686"/>
              <a:gd name="connsiteY6" fmla="*/ 1707967 h 2449001"/>
              <a:gd name="connsiteX7" fmla="*/ 203060 w 797686"/>
              <a:gd name="connsiteY7" fmla="*/ 2441050 h 2449001"/>
              <a:gd name="connsiteX8" fmla="*/ 131498 w 797686"/>
              <a:gd name="connsiteY8" fmla="*/ 2449001 h 2449001"/>
              <a:gd name="connsiteX9" fmla="*/ 301 w 797686"/>
              <a:gd name="connsiteY9" fmla="*/ 1701579 h 2449001"/>
              <a:gd name="connsiteX10" fmla="*/ 95814 w 797686"/>
              <a:gd name="connsiteY10" fmla="*/ 1597201 h 2449001"/>
              <a:gd name="connsiteX11" fmla="*/ 84343 w 797686"/>
              <a:gd name="connsiteY11" fmla="*/ 1389262 h 2449001"/>
              <a:gd name="connsiteX12" fmla="*/ 334256 w 797686"/>
              <a:gd name="connsiteY12" fmla="*/ 1375575 h 2449001"/>
              <a:gd name="connsiteX13" fmla="*/ 425696 w 797686"/>
              <a:gd name="connsiteY13" fmla="*/ 1331843 h 2449001"/>
              <a:gd name="connsiteX14" fmla="*/ 218310 w 797686"/>
              <a:gd name="connsiteY14" fmla="*/ 0 h 2449001"/>
              <a:gd name="connsiteX15" fmla="*/ 570023 w 797686"/>
              <a:gd name="connsiteY15" fmla="*/ 3422 h 2449001"/>
              <a:gd name="connsiteX16" fmla="*/ 677271 w 797686"/>
              <a:gd name="connsiteY16" fmla="*/ 938156 h 2449001"/>
              <a:gd name="connsiteX17" fmla="*/ 719893 w 797686"/>
              <a:gd name="connsiteY17" fmla="*/ 1307990 h 2449001"/>
              <a:gd name="connsiteX18" fmla="*/ 409792 w 797686"/>
              <a:gd name="connsiteY18" fmla="*/ 1268233 h 2449001"/>
              <a:gd name="connsiteX19" fmla="*/ 99692 w 797686"/>
              <a:gd name="connsiteY19" fmla="*/ 1288111 h 2449001"/>
              <a:gd name="connsiteX20" fmla="*/ 133257 w 797686"/>
              <a:gd name="connsiteY20" fmla="*/ 945913 h 2449001"/>
              <a:gd name="connsiteX21" fmla="*/ 218310 w 797686"/>
              <a:gd name="connsiteY21" fmla="*/ 0 h 2449001"/>
              <a:gd name="connsiteX0" fmla="*/ 425696 w 797686"/>
              <a:gd name="connsiteY0" fmla="*/ 1331843 h 2449001"/>
              <a:gd name="connsiteX1" fmla="*/ 537015 w 797686"/>
              <a:gd name="connsiteY1" fmla="*/ 1379551 h 2449001"/>
              <a:gd name="connsiteX2" fmla="*/ 775553 w 797686"/>
              <a:gd name="connsiteY2" fmla="*/ 1406369 h 2449001"/>
              <a:gd name="connsiteX3" fmla="*/ 613659 w 797686"/>
              <a:gd name="connsiteY3" fmla="*/ 1785816 h 2449001"/>
              <a:gd name="connsiteX4" fmla="*/ 604600 w 797686"/>
              <a:gd name="connsiteY4" fmla="*/ 2441050 h 2449001"/>
              <a:gd name="connsiteX5" fmla="*/ 314378 w 797686"/>
              <a:gd name="connsiteY5" fmla="*/ 2445025 h 2449001"/>
              <a:gd name="connsiteX6" fmla="*/ 213878 w 797686"/>
              <a:gd name="connsiteY6" fmla="*/ 1707967 h 2449001"/>
              <a:gd name="connsiteX7" fmla="*/ 203060 w 797686"/>
              <a:gd name="connsiteY7" fmla="*/ 2441050 h 2449001"/>
              <a:gd name="connsiteX8" fmla="*/ 131498 w 797686"/>
              <a:gd name="connsiteY8" fmla="*/ 2449001 h 2449001"/>
              <a:gd name="connsiteX9" fmla="*/ 301 w 797686"/>
              <a:gd name="connsiteY9" fmla="*/ 1701579 h 2449001"/>
              <a:gd name="connsiteX10" fmla="*/ 95814 w 797686"/>
              <a:gd name="connsiteY10" fmla="*/ 1597201 h 2449001"/>
              <a:gd name="connsiteX11" fmla="*/ 84343 w 797686"/>
              <a:gd name="connsiteY11" fmla="*/ 1389262 h 2449001"/>
              <a:gd name="connsiteX12" fmla="*/ 334256 w 797686"/>
              <a:gd name="connsiteY12" fmla="*/ 1375575 h 2449001"/>
              <a:gd name="connsiteX13" fmla="*/ 425696 w 797686"/>
              <a:gd name="connsiteY13" fmla="*/ 1331843 h 2449001"/>
              <a:gd name="connsiteX14" fmla="*/ 218310 w 797686"/>
              <a:gd name="connsiteY14" fmla="*/ 0 h 2449001"/>
              <a:gd name="connsiteX15" fmla="*/ 570023 w 797686"/>
              <a:gd name="connsiteY15" fmla="*/ 3422 h 2449001"/>
              <a:gd name="connsiteX16" fmla="*/ 677271 w 797686"/>
              <a:gd name="connsiteY16" fmla="*/ 938156 h 2449001"/>
              <a:gd name="connsiteX17" fmla="*/ 719893 w 797686"/>
              <a:gd name="connsiteY17" fmla="*/ 1307990 h 2449001"/>
              <a:gd name="connsiteX18" fmla="*/ 409792 w 797686"/>
              <a:gd name="connsiteY18" fmla="*/ 1268233 h 2449001"/>
              <a:gd name="connsiteX19" fmla="*/ 99692 w 797686"/>
              <a:gd name="connsiteY19" fmla="*/ 1288111 h 2449001"/>
              <a:gd name="connsiteX20" fmla="*/ 133257 w 797686"/>
              <a:gd name="connsiteY20" fmla="*/ 945913 h 2449001"/>
              <a:gd name="connsiteX21" fmla="*/ 218310 w 797686"/>
              <a:gd name="connsiteY21" fmla="*/ 0 h 2449001"/>
              <a:gd name="connsiteX0" fmla="*/ 425696 w 797686"/>
              <a:gd name="connsiteY0" fmla="*/ 1331843 h 2449001"/>
              <a:gd name="connsiteX1" fmla="*/ 537015 w 797686"/>
              <a:gd name="connsiteY1" fmla="*/ 1379551 h 2449001"/>
              <a:gd name="connsiteX2" fmla="*/ 775553 w 797686"/>
              <a:gd name="connsiteY2" fmla="*/ 1406369 h 2449001"/>
              <a:gd name="connsiteX3" fmla="*/ 613659 w 797686"/>
              <a:gd name="connsiteY3" fmla="*/ 1785816 h 2449001"/>
              <a:gd name="connsiteX4" fmla="*/ 604600 w 797686"/>
              <a:gd name="connsiteY4" fmla="*/ 2441050 h 2449001"/>
              <a:gd name="connsiteX5" fmla="*/ 314378 w 797686"/>
              <a:gd name="connsiteY5" fmla="*/ 2445025 h 2449001"/>
              <a:gd name="connsiteX6" fmla="*/ 224143 w 797686"/>
              <a:gd name="connsiteY6" fmla="*/ 1721654 h 2449001"/>
              <a:gd name="connsiteX7" fmla="*/ 203060 w 797686"/>
              <a:gd name="connsiteY7" fmla="*/ 2441050 h 2449001"/>
              <a:gd name="connsiteX8" fmla="*/ 131498 w 797686"/>
              <a:gd name="connsiteY8" fmla="*/ 2449001 h 2449001"/>
              <a:gd name="connsiteX9" fmla="*/ 301 w 797686"/>
              <a:gd name="connsiteY9" fmla="*/ 1701579 h 2449001"/>
              <a:gd name="connsiteX10" fmla="*/ 95814 w 797686"/>
              <a:gd name="connsiteY10" fmla="*/ 1597201 h 2449001"/>
              <a:gd name="connsiteX11" fmla="*/ 84343 w 797686"/>
              <a:gd name="connsiteY11" fmla="*/ 1389262 h 2449001"/>
              <a:gd name="connsiteX12" fmla="*/ 334256 w 797686"/>
              <a:gd name="connsiteY12" fmla="*/ 1375575 h 2449001"/>
              <a:gd name="connsiteX13" fmla="*/ 425696 w 797686"/>
              <a:gd name="connsiteY13" fmla="*/ 1331843 h 2449001"/>
              <a:gd name="connsiteX14" fmla="*/ 218310 w 797686"/>
              <a:gd name="connsiteY14" fmla="*/ 0 h 2449001"/>
              <a:gd name="connsiteX15" fmla="*/ 570023 w 797686"/>
              <a:gd name="connsiteY15" fmla="*/ 3422 h 2449001"/>
              <a:gd name="connsiteX16" fmla="*/ 677271 w 797686"/>
              <a:gd name="connsiteY16" fmla="*/ 938156 h 2449001"/>
              <a:gd name="connsiteX17" fmla="*/ 719893 w 797686"/>
              <a:gd name="connsiteY17" fmla="*/ 1307990 h 2449001"/>
              <a:gd name="connsiteX18" fmla="*/ 409792 w 797686"/>
              <a:gd name="connsiteY18" fmla="*/ 1268233 h 2449001"/>
              <a:gd name="connsiteX19" fmla="*/ 99692 w 797686"/>
              <a:gd name="connsiteY19" fmla="*/ 1288111 h 2449001"/>
              <a:gd name="connsiteX20" fmla="*/ 133257 w 797686"/>
              <a:gd name="connsiteY20" fmla="*/ 945913 h 2449001"/>
              <a:gd name="connsiteX21" fmla="*/ 218310 w 797686"/>
              <a:gd name="connsiteY21" fmla="*/ 0 h 2449001"/>
              <a:gd name="connsiteX0" fmla="*/ 425647 w 797637"/>
              <a:gd name="connsiteY0" fmla="*/ 1331843 h 2449001"/>
              <a:gd name="connsiteX1" fmla="*/ 536966 w 797637"/>
              <a:gd name="connsiteY1" fmla="*/ 1379551 h 2449001"/>
              <a:gd name="connsiteX2" fmla="*/ 775504 w 797637"/>
              <a:gd name="connsiteY2" fmla="*/ 1406369 h 2449001"/>
              <a:gd name="connsiteX3" fmla="*/ 613610 w 797637"/>
              <a:gd name="connsiteY3" fmla="*/ 1785816 h 2449001"/>
              <a:gd name="connsiteX4" fmla="*/ 604551 w 797637"/>
              <a:gd name="connsiteY4" fmla="*/ 2441050 h 2449001"/>
              <a:gd name="connsiteX5" fmla="*/ 314329 w 797637"/>
              <a:gd name="connsiteY5" fmla="*/ 2445025 h 2449001"/>
              <a:gd name="connsiteX6" fmla="*/ 224094 w 797637"/>
              <a:gd name="connsiteY6" fmla="*/ 1721654 h 2449001"/>
              <a:gd name="connsiteX7" fmla="*/ 203011 w 797637"/>
              <a:gd name="connsiteY7" fmla="*/ 2441050 h 2449001"/>
              <a:gd name="connsiteX8" fmla="*/ 131449 w 797637"/>
              <a:gd name="connsiteY8" fmla="*/ 2449001 h 2449001"/>
              <a:gd name="connsiteX9" fmla="*/ 252 w 797637"/>
              <a:gd name="connsiteY9" fmla="*/ 1701579 h 2449001"/>
              <a:gd name="connsiteX10" fmla="*/ 112873 w 797637"/>
              <a:gd name="connsiteY10" fmla="*/ 1641682 h 2449001"/>
              <a:gd name="connsiteX11" fmla="*/ 84294 w 797637"/>
              <a:gd name="connsiteY11" fmla="*/ 1389262 h 2449001"/>
              <a:gd name="connsiteX12" fmla="*/ 334207 w 797637"/>
              <a:gd name="connsiteY12" fmla="*/ 1375575 h 2449001"/>
              <a:gd name="connsiteX13" fmla="*/ 425647 w 797637"/>
              <a:gd name="connsiteY13" fmla="*/ 1331843 h 2449001"/>
              <a:gd name="connsiteX14" fmla="*/ 218261 w 797637"/>
              <a:gd name="connsiteY14" fmla="*/ 0 h 2449001"/>
              <a:gd name="connsiteX15" fmla="*/ 569974 w 797637"/>
              <a:gd name="connsiteY15" fmla="*/ 3422 h 2449001"/>
              <a:gd name="connsiteX16" fmla="*/ 677222 w 797637"/>
              <a:gd name="connsiteY16" fmla="*/ 938156 h 2449001"/>
              <a:gd name="connsiteX17" fmla="*/ 719844 w 797637"/>
              <a:gd name="connsiteY17" fmla="*/ 1307990 h 2449001"/>
              <a:gd name="connsiteX18" fmla="*/ 409743 w 797637"/>
              <a:gd name="connsiteY18" fmla="*/ 1268233 h 2449001"/>
              <a:gd name="connsiteX19" fmla="*/ 99643 w 797637"/>
              <a:gd name="connsiteY19" fmla="*/ 1288111 h 2449001"/>
              <a:gd name="connsiteX20" fmla="*/ 133208 w 797637"/>
              <a:gd name="connsiteY20" fmla="*/ 945913 h 2449001"/>
              <a:gd name="connsiteX21" fmla="*/ 218261 w 797637"/>
              <a:gd name="connsiteY21" fmla="*/ 0 h 2449001"/>
              <a:gd name="connsiteX0" fmla="*/ 425647 w 797637"/>
              <a:gd name="connsiteY0" fmla="*/ 1331843 h 2449001"/>
              <a:gd name="connsiteX1" fmla="*/ 536966 w 797637"/>
              <a:gd name="connsiteY1" fmla="*/ 1379551 h 2449001"/>
              <a:gd name="connsiteX2" fmla="*/ 775504 w 797637"/>
              <a:gd name="connsiteY2" fmla="*/ 1406369 h 2449001"/>
              <a:gd name="connsiteX3" fmla="*/ 613610 w 797637"/>
              <a:gd name="connsiteY3" fmla="*/ 1785816 h 2449001"/>
              <a:gd name="connsiteX4" fmla="*/ 604551 w 797637"/>
              <a:gd name="connsiteY4" fmla="*/ 2441050 h 2449001"/>
              <a:gd name="connsiteX5" fmla="*/ 314329 w 797637"/>
              <a:gd name="connsiteY5" fmla="*/ 2445025 h 2449001"/>
              <a:gd name="connsiteX6" fmla="*/ 224094 w 797637"/>
              <a:gd name="connsiteY6" fmla="*/ 1721654 h 2449001"/>
              <a:gd name="connsiteX7" fmla="*/ 203011 w 797637"/>
              <a:gd name="connsiteY7" fmla="*/ 2441050 h 2449001"/>
              <a:gd name="connsiteX8" fmla="*/ 131449 w 797637"/>
              <a:gd name="connsiteY8" fmla="*/ 2449001 h 2449001"/>
              <a:gd name="connsiteX9" fmla="*/ 252 w 797637"/>
              <a:gd name="connsiteY9" fmla="*/ 1701579 h 2449001"/>
              <a:gd name="connsiteX10" fmla="*/ 112873 w 797637"/>
              <a:gd name="connsiteY10" fmla="*/ 1641682 h 2449001"/>
              <a:gd name="connsiteX11" fmla="*/ 84294 w 797637"/>
              <a:gd name="connsiteY11" fmla="*/ 1389262 h 2449001"/>
              <a:gd name="connsiteX12" fmla="*/ 334207 w 797637"/>
              <a:gd name="connsiteY12" fmla="*/ 1375575 h 2449001"/>
              <a:gd name="connsiteX13" fmla="*/ 425647 w 797637"/>
              <a:gd name="connsiteY13" fmla="*/ 1331843 h 2449001"/>
              <a:gd name="connsiteX14" fmla="*/ 218261 w 797637"/>
              <a:gd name="connsiteY14" fmla="*/ 0 h 2449001"/>
              <a:gd name="connsiteX15" fmla="*/ 569974 w 797637"/>
              <a:gd name="connsiteY15" fmla="*/ 3422 h 2449001"/>
              <a:gd name="connsiteX16" fmla="*/ 677222 w 797637"/>
              <a:gd name="connsiteY16" fmla="*/ 938156 h 2449001"/>
              <a:gd name="connsiteX17" fmla="*/ 719844 w 797637"/>
              <a:gd name="connsiteY17" fmla="*/ 1307990 h 2449001"/>
              <a:gd name="connsiteX18" fmla="*/ 409743 w 797637"/>
              <a:gd name="connsiteY18" fmla="*/ 1268233 h 2449001"/>
              <a:gd name="connsiteX19" fmla="*/ 99643 w 797637"/>
              <a:gd name="connsiteY19" fmla="*/ 1288111 h 2449001"/>
              <a:gd name="connsiteX20" fmla="*/ 133208 w 797637"/>
              <a:gd name="connsiteY20" fmla="*/ 945913 h 2449001"/>
              <a:gd name="connsiteX21" fmla="*/ 218261 w 797637"/>
              <a:gd name="connsiteY21" fmla="*/ 0 h 2449001"/>
              <a:gd name="connsiteX0" fmla="*/ 425647 w 797637"/>
              <a:gd name="connsiteY0" fmla="*/ 1331843 h 2449001"/>
              <a:gd name="connsiteX1" fmla="*/ 536966 w 797637"/>
              <a:gd name="connsiteY1" fmla="*/ 1379551 h 2449001"/>
              <a:gd name="connsiteX2" fmla="*/ 775504 w 797637"/>
              <a:gd name="connsiteY2" fmla="*/ 1406369 h 2449001"/>
              <a:gd name="connsiteX3" fmla="*/ 613610 w 797637"/>
              <a:gd name="connsiteY3" fmla="*/ 1785816 h 2449001"/>
              <a:gd name="connsiteX4" fmla="*/ 604551 w 797637"/>
              <a:gd name="connsiteY4" fmla="*/ 2441050 h 2449001"/>
              <a:gd name="connsiteX5" fmla="*/ 314329 w 797637"/>
              <a:gd name="connsiteY5" fmla="*/ 2445025 h 2449001"/>
              <a:gd name="connsiteX6" fmla="*/ 224094 w 797637"/>
              <a:gd name="connsiteY6" fmla="*/ 1721654 h 2449001"/>
              <a:gd name="connsiteX7" fmla="*/ 203011 w 797637"/>
              <a:gd name="connsiteY7" fmla="*/ 2441050 h 2449001"/>
              <a:gd name="connsiteX8" fmla="*/ 131449 w 797637"/>
              <a:gd name="connsiteY8" fmla="*/ 2449001 h 2449001"/>
              <a:gd name="connsiteX9" fmla="*/ 252 w 797637"/>
              <a:gd name="connsiteY9" fmla="*/ 1701579 h 2449001"/>
              <a:gd name="connsiteX10" fmla="*/ 112873 w 797637"/>
              <a:gd name="connsiteY10" fmla="*/ 1641682 h 2449001"/>
              <a:gd name="connsiteX11" fmla="*/ 84294 w 797637"/>
              <a:gd name="connsiteY11" fmla="*/ 1389262 h 2449001"/>
              <a:gd name="connsiteX12" fmla="*/ 334207 w 797637"/>
              <a:gd name="connsiteY12" fmla="*/ 1375575 h 2449001"/>
              <a:gd name="connsiteX13" fmla="*/ 425647 w 797637"/>
              <a:gd name="connsiteY13" fmla="*/ 1331843 h 2449001"/>
              <a:gd name="connsiteX14" fmla="*/ 218261 w 797637"/>
              <a:gd name="connsiteY14" fmla="*/ 0 h 2449001"/>
              <a:gd name="connsiteX15" fmla="*/ 569974 w 797637"/>
              <a:gd name="connsiteY15" fmla="*/ 3422 h 2449001"/>
              <a:gd name="connsiteX16" fmla="*/ 677222 w 797637"/>
              <a:gd name="connsiteY16" fmla="*/ 938156 h 2449001"/>
              <a:gd name="connsiteX17" fmla="*/ 719844 w 797637"/>
              <a:gd name="connsiteY17" fmla="*/ 1307990 h 2449001"/>
              <a:gd name="connsiteX18" fmla="*/ 409743 w 797637"/>
              <a:gd name="connsiteY18" fmla="*/ 1268233 h 2449001"/>
              <a:gd name="connsiteX19" fmla="*/ 99643 w 797637"/>
              <a:gd name="connsiteY19" fmla="*/ 1288111 h 2449001"/>
              <a:gd name="connsiteX20" fmla="*/ 133208 w 797637"/>
              <a:gd name="connsiteY20" fmla="*/ 945913 h 2449001"/>
              <a:gd name="connsiteX21" fmla="*/ 218261 w 797637"/>
              <a:gd name="connsiteY21" fmla="*/ 0 h 2449001"/>
              <a:gd name="connsiteX0" fmla="*/ 405179 w 777169"/>
              <a:gd name="connsiteY0" fmla="*/ 1331843 h 2449001"/>
              <a:gd name="connsiteX1" fmla="*/ 516498 w 777169"/>
              <a:gd name="connsiteY1" fmla="*/ 1379551 h 2449001"/>
              <a:gd name="connsiteX2" fmla="*/ 755036 w 777169"/>
              <a:gd name="connsiteY2" fmla="*/ 1406369 h 2449001"/>
              <a:gd name="connsiteX3" fmla="*/ 593142 w 777169"/>
              <a:gd name="connsiteY3" fmla="*/ 1785816 h 2449001"/>
              <a:gd name="connsiteX4" fmla="*/ 584083 w 777169"/>
              <a:gd name="connsiteY4" fmla="*/ 2441050 h 2449001"/>
              <a:gd name="connsiteX5" fmla="*/ 293861 w 777169"/>
              <a:gd name="connsiteY5" fmla="*/ 2445025 h 2449001"/>
              <a:gd name="connsiteX6" fmla="*/ 203626 w 777169"/>
              <a:gd name="connsiteY6" fmla="*/ 1721654 h 2449001"/>
              <a:gd name="connsiteX7" fmla="*/ 182543 w 777169"/>
              <a:gd name="connsiteY7" fmla="*/ 2441050 h 2449001"/>
              <a:gd name="connsiteX8" fmla="*/ 110981 w 777169"/>
              <a:gd name="connsiteY8" fmla="*/ 2449001 h 2449001"/>
              <a:gd name="connsiteX9" fmla="*/ 313 w 777169"/>
              <a:gd name="connsiteY9" fmla="*/ 1749481 h 2449001"/>
              <a:gd name="connsiteX10" fmla="*/ 92405 w 777169"/>
              <a:gd name="connsiteY10" fmla="*/ 1641682 h 2449001"/>
              <a:gd name="connsiteX11" fmla="*/ 63826 w 777169"/>
              <a:gd name="connsiteY11" fmla="*/ 1389262 h 2449001"/>
              <a:gd name="connsiteX12" fmla="*/ 313739 w 777169"/>
              <a:gd name="connsiteY12" fmla="*/ 1375575 h 2449001"/>
              <a:gd name="connsiteX13" fmla="*/ 405179 w 777169"/>
              <a:gd name="connsiteY13" fmla="*/ 1331843 h 2449001"/>
              <a:gd name="connsiteX14" fmla="*/ 197793 w 777169"/>
              <a:gd name="connsiteY14" fmla="*/ 0 h 2449001"/>
              <a:gd name="connsiteX15" fmla="*/ 549506 w 777169"/>
              <a:gd name="connsiteY15" fmla="*/ 3422 h 2449001"/>
              <a:gd name="connsiteX16" fmla="*/ 656754 w 777169"/>
              <a:gd name="connsiteY16" fmla="*/ 938156 h 2449001"/>
              <a:gd name="connsiteX17" fmla="*/ 699376 w 777169"/>
              <a:gd name="connsiteY17" fmla="*/ 1307990 h 2449001"/>
              <a:gd name="connsiteX18" fmla="*/ 389275 w 777169"/>
              <a:gd name="connsiteY18" fmla="*/ 1268233 h 2449001"/>
              <a:gd name="connsiteX19" fmla="*/ 79175 w 777169"/>
              <a:gd name="connsiteY19" fmla="*/ 1288111 h 2449001"/>
              <a:gd name="connsiteX20" fmla="*/ 112740 w 777169"/>
              <a:gd name="connsiteY20" fmla="*/ 945913 h 2449001"/>
              <a:gd name="connsiteX21" fmla="*/ 197793 w 777169"/>
              <a:gd name="connsiteY21" fmla="*/ 0 h 2449001"/>
              <a:gd name="connsiteX0" fmla="*/ 413332 w 785322"/>
              <a:gd name="connsiteY0" fmla="*/ 1331843 h 2449001"/>
              <a:gd name="connsiteX1" fmla="*/ 524651 w 785322"/>
              <a:gd name="connsiteY1" fmla="*/ 1379551 h 2449001"/>
              <a:gd name="connsiteX2" fmla="*/ 763189 w 785322"/>
              <a:gd name="connsiteY2" fmla="*/ 1406369 h 2449001"/>
              <a:gd name="connsiteX3" fmla="*/ 601295 w 785322"/>
              <a:gd name="connsiteY3" fmla="*/ 1785816 h 2449001"/>
              <a:gd name="connsiteX4" fmla="*/ 592236 w 785322"/>
              <a:gd name="connsiteY4" fmla="*/ 2441050 h 2449001"/>
              <a:gd name="connsiteX5" fmla="*/ 302014 w 785322"/>
              <a:gd name="connsiteY5" fmla="*/ 2445025 h 2449001"/>
              <a:gd name="connsiteX6" fmla="*/ 211779 w 785322"/>
              <a:gd name="connsiteY6" fmla="*/ 1721654 h 2449001"/>
              <a:gd name="connsiteX7" fmla="*/ 190696 w 785322"/>
              <a:gd name="connsiteY7" fmla="*/ 2441050 h 2449001"/>
              <a:gd name="connsiteX8" fmla="*/ 119134 w 785322"/>
              <a:gd name="connsiteY8" fmla="*/ 2449001 h 2449001"/>
              <a:gd name="connsiteX9" fmla="*/ 8466 w 785322"/>
              <a:gd name="connsiteY9" fmla="*/ 1749481 h 2449001"/>
              <a:gd name="connsiteX10" fmla="*/ 100558 w 785322"/>
              <a:gd name="connsiteY10" fmla="*/ 1641682 h 2449001"/>
              <a:gd name="connsiteX11" fmla="*/ 71979 w 785322"/>
              <a:gd name="connsiteY11" fmla="*/ 1389262 h 2449001"/>
              <a:gd name="connsiteX12" fmla="*/ 321892 w 785322"/>
              <a:gd name="connsiteY12" fmla="*/ 1375575 h 2449001"/>
              <a:gd name="connsiteX13" fmla="*/ 413332 w 785322"/>
              <a:gd name="connsiteY13" fmla="*/ 1331843 h 2449001"/>
              <a:gd name="connsiteX14" fmla="*/ 205946 w 785322"/>
              <a:gd name="connsiteY14" fmla="*/ 0 h 2449001"/>
              <a:gd name="connsiteX15" fmla="*/ 557659 w 785322"/>
              <a:gd name="connsiteY15" fmla="*/ 3422 h 2449001"/>
              <a:gd name="connsiteX16" fmla="*/ 664907 w 785322"/>
              <a:gd name="connsiteY16" fmla="*/ 938156 h 2449001"/>
              <a:gd name="connsiteX17" fmla="*/ 707529 w 785322"/>
              <a:gd name="connsiteY17" fmla="*/ 1307990 h 2449001"/>
              <a:gd name="connsiteX18" fmla="*/ 397428 w 785322"/>
              <a:gd name="connsiteY18" fmla="*/ 1268233 h 2449001"/>
              <a:gd name="connsiteX19" fmla="*/ 87328 w 785322"/>
              <a:gd name="connsiteY19" fmla="*/ 1288111 h 2449001"/>
              <a:gd name="connsiteX20" fmla="*/ 120893 w 785322"/>
              <a:gd name="connsiteY20" fmla="*/ 945913 h 2449001"/>
              <a:gd name="connsiteX21" fmla="*/ 205946 w 785322"/>
              <a:gd name="connsiteY21" fmla="*/ 0 h 2449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785322" h="2449001">
                <a:moveTo>
                  <a:pt x="413332" y="1331843"/>
                </a:moveTo>
                <a:cubicBezTo>
                  <a:pt x="470316" y="1339795"/>
                  <a:pt x="487545" y="1363648"/>
                  <a:pt x="524651" y="1379551"/>
                </a:cubicBezTo>
                <a:cubicBezTo>
                  <a:pt x="598461" y="1388490"/>
                  <a:pt x="730438" y="1342684"/>
                  <a:pt x="763189" y="1406369"/>
                </a:cubicBezTo>
                <a:cubicBezTo>
                  <a:pt x="860365" y="1644887"/>
                  <a:pt x="606378" y="1660931"/>
                  <a:pt x="601295" y="1785816"/>
                </a:cubicBezTo>
                <a:cubicBezTo>
                  <a:pt x="592018" y="1995200"/>
                  <a:pt x="585610" y="2024932"/>
                  <a:pt x="592236" y="2441050"/>
                </a:cubicBezTo>
                <a:lnTo>
                  <a:pt x="302014" y="2445025"/>
                </a:lnTo>
                <a:cubicBezTo>
                  <a:pt x="266233" y="2198535"/>
                  <a:pt x="340856" y="1660357"/>
                  <a:pt x="211779" y="1721654"/>
                </a:cubicBezTo>
                <a:cubicBezTo>
                  <a:pt x="170697" y="1762736"/>
                  <a:pt x="192021" y="2185283"/>
                  <a:pt x="190696" y="2441050"/>
                </a:cubicBezTo>
                <a:cubicBezTo>
                  <a:pt x="146301" y="2445688"/>
                  <a:pt x="179432" y="2445688"/>
                  <a:pt x="119134" y="2449001"/>
                </a:cubicBezTo>
                <a:cubicBezTo>
                  <a:pt x="103231" y="1623390"/>
                  <a:pt x="60150" y="1875377"/>
                  <a:pt x="8466" y="1749481"/>
                </a:cubicBezTo>
                <a:cubicBezTo>
                  <a:pt x="-31697" y="1604092"/>
                  <a:pt x="83130" y="1642413"/>
                  <a:pt x="100558" y="1641682"/>
                </a:cubicBezTo>
                <a:cubicBezTo>
                  <a:pt x="5622" y="1561516"/>
                  <a:pt x="-3874" y="1450657"/>
                  <a:pt x="71979" y="1389262"/>
                </a:cubicBezTo>
                <a:cubicBezTo>
                  <a:pt x="119567" y="1358010"/>
                  <a:pt x="239728" y="1375575"/>
                  <a:pt x="321892" y="1375575"/>
                </a:cubicBezTo>
                <a:cubicBezTo>
                  <a:pt x="347071" y="1360998"/>
                  <a:pt x="364299" y="1334493"/>
                  <a:pt x="413332" y="1331843"/>
                </a:cubicBezTo>
                <a:close/>
                <a:moveTo>
                  <a:pt x="205946" y="0"/>
                </a:moveTo>
                <a:lnTo>
                  <a:pt x="557659" y="3422"/>
                </a:lnTo>
                <a:cubicBezTo>
                  <a:pt x="580863" y="327547"/>
                  <a:pt x="489978" y="820211"/>
                  <a:pt x="664907" y="938156"/>
                </a:cubicBezTo>
                <a:cubicBezTo>
                  <a:pt x="834535" y="1061401"/>
                  <a:pt x="785141" y="1256861"/>
                  <a:pt x="707529" y="1307990"/>
                </a:cubicBezTo>
                <a:cubicBezTo>
                  <a:pt x="596211" y="1362324"/>
                  <a:pt x="496819" y="1313291"/>
                  <a:pt x="397428" y="1268233"/>
                </a:cubicBezTo>
                <a:cubicBezTo>
                  <a:pt x="324542" y="1317265"/>
                  <a:pt x="192020" y="1358347"/>
                  <a:pt x="87328" y="1288111"/>
                </a:cubicBezTo>
                <a:cubicBezTo>
                  <a:pt x="-33267" y="1184744"/>
                  <a:pt x="58608" y="985670"/>
                  <a:pt x="120893" y="945913"/>
                </a:cubicBezTo>
                <a:cubicBezTo>
                  <a:pt x="259584" y="846619"/>
                  <a:pt x="211126" y="365206"/>
                  <a:pt x="20594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70" name="Freeform 108">
            <a:extLst>
              <a:ext uri="{FF2B5EF4-FFF2-40B4-BE49-F238E27FC236}">
                <a16:creationId xmlns="" xmlns:a16="http://schemas.microsoft.com/office/drawing/2014/main" id="{6A02011B-41CE-4E20-9214-001F7D847E12}"/>
              </a:ext>
            </a:extLst>
          </p:cNvPr>
          <p:cNvSpPr/>
          <p:nvPr/>
        </p:nvSpPr>
        <p:spPr>
          <a:xfrm>
            <a:off x="6129967" y="2416730"/>
            <a:ext cx="501857" cy="554554"/>
          </a:xfrm>
          <a:custGeom>
            <a:avLst/>
            <a:gdLst/>
            <a:ahLst/>
            <a:cxnLst/>
            <a:rect l="l" t="t" r="r" b="b"/>
            <a:pathLst>
              <a:path w="341005" h="376812">
                <a:moveTo>
                  <a:pt x="179590" y="105941"/>
                </a:moveTo>
                <a:cubicBezTo>
                  <a:pt x="189466" y="103284"/>
                  <a:pt x="200229" y="106383"/>
                  <a:pt x="207502" y="113978"/>
                </a:cubicBezTo>
                <a:lnTo>
                  <a:pt x="205155" y="116193"/>
                </a:lnTo>
                <a:cubicBezTo>
                  <a:pt x="198727" y="109493"/>
                  <a:pt x="189244" y="106732"/>
                  <a:pt x="180543" y="109027"/>
                </a:cubicBezTo>
                <a:cubicBezTo>
                  <a:pt x="171284" y="111470"/>
                  <a:pt x="164597" y="119184"/>
                  <a:pt x="163491" y="128699"/>
                </a:cubicBezTo>
                <a:lnTo>
                  <a:pt x="160301" y="128192"/>
                </a:lnTo>
                <a:cubicBezTo>
                  <a:pt x="160626" y="125509"/>
                  <a:pt x="161343" y="122953"/>
                  <a:pt x="162397" y="120583"/>
                </a:cubicBezTo>
                <a:cubicBezTo>
                  <a:pt x="163188" y="118806"/>
                  <a:pt x="164168" y="117134"/>
                  <a:pt x="165317" y="115593"/>
                </a:cubicBezTo>
                <a:close/>
                <a:moveTo>
                  <a:pt x="184774" y="76800"/>
                </a:moveTo>
                <a:cubicBezTo>
                  <a:pt x="189722" y="75892"/>
                  <a:pt x="194950" y="76276"/>
                  <a:pt x="199898" y="78055"/>
                </a:cubicBezTo>
                <a:lnTo>
                  <a:pt x="198784" y="81085"/>
                </a:lnTo>
                <a:cubicBezTo>
                  <a:pt x="190044" y="77951"/>
                  <a:pt x="180324" y="79705"/>
                  <a:pt x="173557" y="85636"/>
                </a:cubicBezTo>
                <a:cubicBezTo>
                  <a:pt x="166357" y="91948"/>
                  <a:pt x="163808" y="101834"/>
                  <a:pt x="167057" y="110845"/>
                </a:cubicBezTo>
                <a:lnTo>
                  <a:pt x="163976" y="111813"/>
                </a:lnTo>
                <a:cubicBezTo>
                  <a:pt x="161264" y="104174"/>
                  <a:pt x="162206" y="95982"/>
                  <a:pt x="166259" y="89343"/>
                </a:cubicBezTo>
                <a:lnTo>
                  <a:pt x="171329" y="83298"/>
                </a:lnTo>
                <a:cubicBezTo>
                  <a:pt x="175158" y="79908"/>
                  <a:pt x="179826" y="77708"/>
                  <a:pt x="184774" y="76800"/>
                </a:cubicBezTo>
                <a:close/>
                <a:moveTo>
                  <a:pt x="179076" y="24908"/>
                </a:moveTo>
                <a:cubicBezTo>
                  <a:pt x="173882" y="25821"/>
                  <a:pt x="169065" y="28595"/>
                  <a:pt x="165693" y="33023"/>
                </a:cubicBezTo>
                <a:lnTo>
                  <a:pt x="165081" y="32645"/>
                </a:lnTo>
                <a:lnTo>
                  <a:pt x="164343" y="33841"/>
                </a:lnTo>
                <a:lnTo>
                  <a:pt x="159156" y="28989"/>
                </a:lnTo>
                <a:cubicBezTo>
                  <a:pt x="147650" y="21890"/>
                  <a:pt x="132568" y="25462"/>
                  <a:pt x="125468" y="36968"/>
                </a:cubicBezTo>
                <a:cubicBezTo>
                  <a:pt x="125028" y="37682"/>
                  <a:pt x="124628" y="38410"/>
                  <a:pt x="124607" y="39302"/>
                </a:cubicBezTo>
                <a:cubicBezTo>
                  <a:pt x="121192" y="53871"/>
                  <a:pt x="126621" y="67918"/>
                  <a:pt x="137512" y="72288"/>
                </a:cubicBezTo>
                <a:lnTo>
                  <a:pt x="136408" y="75373"/>
                </a:lnTo>
                <a:cubicBezTo>
                  <a:pt x="125065" y="70889"/>
                  <a:pt x="118824" y="57470"/>
                  <a:pt x="120792" y="42874"/>
                </a:cubicBezTo>
                <a:cubicBezTo>
                  <a:pt x="110219" y="38045"/>
                  <a:pt x="97555" y="41998"/>
                  <a:pt x="91229" y="52250"/>
                </a:cubicBezTo>
                <a:cubicBezTo>
                  <a:pt x="86215" y="60377"/>
                  <a:pt x="87164" y="68019"/>
                  <a:pt x="90995" y="75559"/>
                </a:cubicBezTo>
                <a:cubicBezTo>
                  <a:pt x="88405" y="77546"/>
                  <a:pt x="86197" y="80074"/>
                  <a:pt x="84391" y="83001"/>
                </a:cubicBezTo>
                <a:cubicBezTo>
                  <a:pt x="75261" y="97799"/>
                  <a:pt x="79855" y="117197"/>
                  <a:pt x="94653" y="126328"/>
                </a:cubicBezTo>
                <a:cubicBezTo>
                  <a:pt x="99603" y="129383"/>
                  <a:pt x="105068" y="130901"/>
                  <a:pt x="110449" y="130283"/>
                </a:cubicBezTo>
                <a:cubicBezTo>
                  <a:pt x="111461" y="121556"/>
                  <a:pt x="114239" y="112980"/>
                  <a:pt x="118788" y="105103"/>
                </a:cubicBezTo>
                <a:lnTo>
                  <a:pt x="122060" y="106993"/>
                </a:lnTo>
                <a:cubicBezTo>
                  <a:pt x="117549" y="114804"/>
                  <a:pt x="114885" y="123345"/>
                  <a:pt x="114602" y="132066"/>
                </a:cubicBezTo>
                <a:cubicBezTo>
                  <a:pt x="118189" y="142541"/>
                  <a:pt x="127538" y="149533"/>
                  <a:pt x="138054" y="150704"/>
                </a:cubicBezTo>
                <a:lnTo>
                  <a:pt x="138622" y="157584"/>
                </a:lnTo>
                <a:cubicBezTo>
                  <a:pt x="141809" y="168599"/>
                  <a:pt x="152592" y="175355"/>
                  <a:pt x="163536" y="173320"/>
                </a:cubicBezTo>
                <a:lnTo>
                  <a:pt x="163736" y="174011"/>
                </a:lnTo>
                <a:lnTo>
                  <a:pt x="165086" y="173621"/>
                </a:lnTo>
                <a:lnTo>
                  <a:pt x="165671" y="180699"/>
                </a:lnTo>
                <a:cubicBezTo>
                  <a:pt x="169429" y="193686"/>
                  <a:pt x="183003" y="201168"/>
                  <a:pt x="195990" y="197411"/>
                </a:cubicBezTo>
                <a:cubicBezTo>
                  <a:pt x="196796" y="197178"/>
                  <a:pt x="197581" y="196907"/>
                  <a:pt x="198196" y="196260"/>
                </a:cubicBezTo>
                <a:cubicBezTo>
                  <a:pt x="209934" y="188156"/>
                  <a:pt x="215400" y="175007"/>
                  <a:pt x="211155" y="164763"/>
                </a:cubicBezTo>
                <a:cubicBezTo>
                  <a:pt x="205121" y="170199"/>
                  <a:pt x="196738" y="172687"/>
                  <a:pt x="188343" y="171472"/>
                </a:cubicBezTo>
                <a:lnTo>
                  <a:pt x="188829" y="168281"/>
                </a:lnTo>
                <a:cubicBezTo>
                  <a:pt x="198020" y="169602"/>
                  <a:pt x="207192" y="165939"/>
                  <a:pt x="212635" y="158774"/>
                </a:cubicBezTo>
                <a:cubicBezTo>
                  <a:pt x="218427" y="151149"/>
                  <a:pt x="218946" y="140953"/>
                  <a:pt x="213960" y="132774"/>
                </a:cubicBezTo>
                <a:lnTo>
                  <a:pt x="216785" y="131210"/>
                </a:lnTo>
                <a:cubicBezTo>
                  <a:pt x="222366" y="140465"/>
                  <a:pt x="221779" y="151983"/>
                  <a:pt x="215286" y="160619"/>
                </a:cubicBezTo>
                <a:lnTo>
                  <a:pt x="213805" y="162105"/>
                </a:lnTo>
                <a:cubicBezTo>
                  <a:pt x="218946" y="172938"/>
                  <a:pt x="214526" y="186813"/>
                  <a:pt x="203421" y="196175"/>
                </a:cubicBezTo>
                <a:cubicBezTo>
                  <a:pt x="208012" y="206854"/>
                  <a:pt x="220050" y="212429"/>
                  <a:pt x="231622" y="209082"/>
                </a:cubicBezTo>
                <a:cubicBezTo>
                  <a:pt x="239377" y="206838"/>
                  <a:pt x="243741" y="201989"/>
                  <a:pt x="246092" y="195539"/>
                </a:cubicBezTo>
                <a:cubicBezTo>
                  <a:pt x="255042" y="199507"/>
                  <a:pt x="265290" y="198199"/>
                  <a:pt x="272958" y="192601"/>
                </a:cubicBezTo>
                <a:lnTo>
                  <a:pt x="276795" y="193971"/>
                </a:lnTo>
                <a:cubicBezTo>
                  <a:pt x="289009" y="194016"/>
                  <a:pt x="298363" y="193248"/>
                  <a:pt x="304258" y="183694"/>
                </a:cubicBezTo>
                <a:cubicBezTo>
                  <a:pt x="309343" y="175453"/>
                  <a:pt x="308953" y="165378"/>
                  <a:pt x="303795" y="157923"/>
                </a:cubicBezTo>
                <a:cubicBezTo>
                  <a:pt x="298315" y="164420"/>
                  <a:pt x="291041" y="168177"/>
                  <a:pt x="283702" y="168174"/>
                </a:cubicBezTo>
                <a:lnTo>
                  <a:pt x="283555" y="164527"/>
                </a:lnTo>
                <a:cubicBezTo>
                  <a:pt x="293404" y="164978"/>
                  <a:pt x="303289" y="157339"/>
                  <a:pt x="308110" y="145450"/>
                </a:cubicBezTo>
                <a:cubicBezTo>
                  <a:pt x="311022" y="136198"/>
                  <a:pt x="308752" y="126109"/>
                  <a:pt x="302169" y="119023"/>
                </a:cubicBezTo>
                <a:cubicBezTo>
                  <a:pt x="296249" y="127191"/>
                  <a:pt x="286098" y="131525"/>
                  <a:pt x="275782" y="130309"/>
                </a:cubicBezTo>
                <a:lnTo>
                  <a:pt x="276183" y="127106"/>
                </a:lnTo>
                <a:cubicBezTo>
                  <a:pt x="285405" y="128184"/>
                  <a:pt x="294478" y="124281"/>
                  <a:pt x="299730" y="116974"/>
                </a:cubicBezTo>
                <a:lnTo>
                  <a:pt x="300207" y="116045"/>
                </a:lnTo>
                <a:cubicBezTo>
                  <a:pt x="300079" y="107222"/>
                  <a:pt x="295342" y="98867"/>
                  <a:pt x="287259" y="93880"/>
                </a:cubicBezTo>
                <a:cubicBezTo>
                  <a:pt x="284295" y="92051"/>
                  <a:pt x="281129" y="90828"/>
                  <a:pt x="277855" y="90561"/>
                </a:cubicBezTo>
                <a:cubicBezTo>
                  <a:pt x="271916" y="104194"/>
                  <a:pt x="259881" y="112708"/>
                  <a:pt x="248172" y="111695"/>
                </a:cubicBezTo>
                <a:cubicBezTo>
                  <a:pt x="248002" y="114741"/>
                  <a:pt x="246936" y="117719"/>
                  <a:pt x="245089" y="120348"/>
                </a:cubicBezTo>
                <a:cubicBezTo>
                  <a:pt x="241307" y="125729"/>
                  <a:pt x="234825" y="128827"/>
                  <a:pt x="228007" y="128511"/>
                </a:cubicBezTo>
                <a:lnTo>
                  <a:pt x="228158" y="125380"/>
                </a:lnTo>
                <a:cubicBezTo>
                  <a:pt x="233848" y="125642"/>
                  <a:pt x="239262" y="123097"/>
                  <a:pt x="242439" y="118667"/>
                </a:cubicBezTo>
                <a:cubicBezTo>
                  <a:pt x="244071" y="116391"/>
                  <a:pt x="244987" y="113796"/>
                  <a:pt x="245116" y="111152"/>
                </a:cubicBezTo>
                <a:lnTo>
                  <a:pt x="243716" y="110904"/>
                </a:lnTo>
                <a:lnTo>
                  <a:pt x="244539" y="108155"/>
                </a:lnTo>
                <a:cubicBezTo>
                  <a:pt x="244792" y="106166"/>
                  <a:pt x="244131" y="104285"/>
                  <a:pt x="243078" y="102544"/>
                </a:cubicBezTo>
                <a:cubicBezTo>
                  <a:pt x="240257" y="97875"/>
                  <a:pt x="235048" y="94922"/>
                  <a:pt x="229344" y="94755"/>
                </a:cubicBezTo>
                <a:lnTo>
                  <a:pt x="229436" y="91621"/>
                </a:lnTo>
                <a:cubicBezTo>
                  <a:pt x="236268" y="91821"/>
                  <a:pt x="242499" y="95409"/>
                  <a:pt x="245850" y="101072"/>
                </a:cubicBezTo>
                <a:cubicBezTo>
                  <a:pt x="247129" y="103235"/>
                  <a:pt x="247915" y="105575"/>
                  <a:pt x="248037" y="107973"/>
                </a:cubicBezTo>
                <a:cubicBezTo>
                  <a:pt x="258268" y="109553"/>
                  <a:pt x="268981" y="102051"/>
                  <a:pt x="274232" y="89778"/>
                </a:cubicBezTo>
                <a:cubicBezTo>
                  <a:pt x="278708" y="77339"/>
                  <a:pt x="274020" y="63056"/>
                  <a:pt x="262316" y="55834"/>
                </a:cubicBezTo>
                <a:cubicBezTo>
                  <a:pt x="257734" y="53007"/>
                  <a:pt x="252666" y="51626"/>
                  <a:pt x="247691" y="52231"/>
                </a:cubicBezTo>
                <a:cubicBezTo>
                  <a:pt x="248705" y="60913"/>
                  <a:pt x="245967" y="69020"/>
                  <a:pt x="239739" y="74185"/>
                </a:cubicBezTo>
                <a:lnTo>
                  <a:pt x="237649" y="71664"/>
                </a:lnTo>
                <a:cubicBezTo>
                  <a:pt x="244579" y="65918"/>
                  <a:pt x="246481" y="55888"/>
                  <a:pt x="243151" y="45920"/>
                </a:cubicBezTo>
                <a:cubicBezTo>
                  <a:pt x="241194" y="40124"/>
                  <a:pt x="237183" y="35004"/>
                  <a:pt x="231542" y="31523"/>
                </a:cubicBezTo>
                <a:cubicBezTo>
                  <a:pt x="221392" y="25261"/>
                  <a:pt x="208864" y="26095"/>
                  <a:pt x="199763" y="32668"/>
                </a:cubicBezTo>
                <a:lnTo>
                  <a:pt x="194721" y="27952"/>
                </a:lnTo>
                <a:cubicBezTo>
                  <a:pt x="189842" y="24941"/>
                  <a:pt x="184271" y="23995"/>
                  <a:pt x="179076" y="24908"/>
                </a:cubicBezTo>
                <a:close/>
                <a:moveTo>
                  <a:pt x="190632" y="62"/>
                </a:moveTo>
                <a:cubicBezTo>
                  <a:pt x="300121" y="2329"/>
                  <a:pt x="391248" y="125645"/>
                  <a:pt x="309641" y="225160"/>
                </a:cubicBezTo>
                <a:cubicBezTo>
                  <a:pt x="282892" y="251229"/>
                  <a:pt x="279266" y="288859"/>
                  <a:pt x="302841" y="374772"/>
                </a:cubicBezTo>
                <a:lnTo>
                  <a:pt x="121266" y="376812"/>
                </a:lnTo>
                <a:lnTo>
                  <a:pt x="109025" y="322355"/>
                </a:lnTo>
                <a:cubicBezTo>
                  <a:pt x="76580" y="333165"/>
                  <a:pt x="40716" y="329924"/>
                  <a:pt x="28778" y="318327"/>
                </a:cubicBezTo>
                <a:cubicBezTo>
                  <a:pt x="22923" y="311868"/>
                  <a:pt x="25422" y="291738"/>
                  <a:pt x="32859" y="276164"/>
                </a:cubicBezTo>
                <a:cubicBezTo>
                  <a:pt x="35235" y="270344"/>
                  <a:pt x="23179" y="268321"/>
                  <a:pt x="20618" y="259843"/>
                </a:cubicBezTo>
                <a:cubicBezTo>
                  <a:pt x="19440" y="251965"/>
                  <a:pt x="27377" y="251682"/>
                  <a:pt x="30757" y="247602"/>
                </a:cubicBezTo>
                <a:lnTo>
                  <a:pt x="18516" y="238938"/>
                </a:lnTo>
                <a:cubicBezTo>
                  <a:pt x="12669" y="232923"/>
                  <a:pt x="25811" y="221592"/>
                  <a:pt x="29458" y="212919"/>
                </a:cubicBezTo>
                <a:cubicBezTo>
                  <a:pt x="16679" y="208924"/>
                  <a:pt x="7006" y="203466"/>
                  <a:pt x="307" y="196983"/>
                </a:cubicBezTo>
                <a:cubicBezTo>
                  <a:pt x="-2572" y="186228"/>
                  <a:pt x="15339" y="171234"/>
                  <a:pt x="31089" y="151672"/>
                </a:cubicBezTo>
                <a:cubicBezTo>
                  <a:pt x="47602" y="132201"/>
                  <a:pt x="33821" y="117353"/>
                  <a:pt x="46470" y="75544"/>
                </a:cubicBezTo>
                <a:cubicBezTo>
                  <a:pt x="66559" y="23813"/>
                  <a:pt x="114124" y="-1423"/>
                  <a:pt x="190632" y="6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71" name="Oval 8">
            <a:extLst>
              <a:ext uri="{FF2B5EF4-FFF2-40B4-BE49-F238E27FC236}">
                <a16:creationId xmlns="" xmlns:a16="http://schemas.microsoft.com/office/drawing/2014/main" id="{E3D5639C-49CF-43D9-965F-7653D69F451F}"/>
              </a:ext>
            </a:extLst>
          </p:cNvPr>
          <p:cNvSpPr/>
          <p:nvPr/>
        </p:nvSpPr>
        <p:spPr>
          <a:xfrm>
            <a:off x="6967308" y="2429072"/>
            <a:ext cx="527152" cy="529870"/>
          </a:xfrm>
          <a:custGeom>
            <a:avLst/>
            <a:gdLst/>
            <a:ahLst/>
            <a:cxnLst/>
            <a:rect l="l" t="t" r="r" b="b"/>
            <a:pathLst>
              <a:path w="3068057" h="3083879">
                <a:moveTo>
                  <a:pt x="1943022" y="0"/>
                </a:moveTo>
                <a:cubicBezTo>
                  <a:pt x="2091435" y="0"/>
                  <a:pt x="2214809" y="107202"/>
                  <a:pt x="2232575" y="249298"/>
                </a:cubicBezTo>
                <a:cubicBezTo>
                  <a:pt x="2066806" y="323095"/>
                  <a:pt x="1966497" y="475331"/>
                  <a:pt x="1992863" y="623272"/>
                </a:cubicBezTo>
                <a:lnTo>
                  <a:pt x="2032344" y="614884"/>
                </a:lnTo>
                <a:cubicBezTo>
                  <a:pt x="2007703" y="472429"/>
                  <a:pt x="2119863" y="324636"/>
                  <a:pt x="2294697" y="266187"/>
                </a:cubicBezTo>
                <a:cubicBezTo>
                  <a:pt x="2304190" y="260641"/>
                  <a:pt x="2314409" y="260119"/>
                  <a:pt x="2324748" y="260119"/>
                </a:cubicBezTo>
                <a:cubicBezTo>
                  <a:pt x="2491310" y="260119"/>
                  <a:pt x="2626336" y="395145"/>
                  <a:pt x="2626336" y="561708"/>
                </a:cubicBezTo>
                <a:lnTo>
                  <a:pt x="2609021" y="647481"/>
                </a:lnTo>
                <a:lnTo>
                  <a:pt x="2626336" y="647481"/>
                </a:lnTo>
                <a:lnTo>
                  <a:pt x="2626336" y="656343"/>
                </a:lnTo>
                <a:cubicBezTo>
                  <a:pt x="2762823" y="669742"/>
                  <a:pt x="2867295" y="786613"/>
                  <a:pt x="2867295" y="927882"/>
                </a:cubicBezTo>
                <a:lnTo>
                  <a:pt x="2850464" y="1011252"/>
                </a:lnTo>
                <a:cubicBezTo>
                  <a:pt x="2978255" y="1064152"/>
                  <a:pt x="3068057" y="1190111"/>
                  <a:pt x="3068057" y="1337042"/>
                </a:cubicBezTo>
                <a:cubicBezTo>
                  <a:pt x="3068057" y="1418703"/>
                  <a:pt x="3040320" y="1493884"/>
                  <a:pt x="2992210" y="1551889"/>
                </a:cubicBezTo>
                <a:cubicBezTo>
                  <a:pt x="2909241" y="1651289"/>
                  <a:pt x="2791782" y="1696238"/>
                  <a:pt x="2686704" y="1660749"/>
                </a:cubicBezTo>
                <a:lnTo>
                  <a:pt x="2673794" y="1698968"/>
                </a:lnTo>
                <a:cubicBezTo>
                  <a:pt x="2768232" y="1730865"/>
                  <a:pt x="2870956" y="1707121"/>
                  <a:pt x="2955415" y="1640323"/>
                </a:cubicBezTo>
                <a:cubicBezTo>
                  <a:pt x="2993943" y="1688574"/>
                  <a:pt x="3012247" y="1750635"/>
                  <a:pt x="3012247" y="1816968"/>
                </a:cubicBezTo>
                <a:cubicBezTo>
                  <a:pt x="3012247" y="1986406"/>
                  <a:pt x="2892829" y="2127952"/>
                  <a:pt x="2733451" y="2161496"/>
                </a:cubicBezTo>
                <a:cubicBezTo>
                  <a:pt x="2570803" y="2185843"/>
                  <a:pt x="2422847" y="2122052"/>
                  <a:pt x="2373218" y="2004561"/>
                </a:cubicBezTo>
                <a:cubicBezTo>
                  <a:pt x="2397575" y="1987765"/>
                  <a:pt x="2417022" y="1964396"/>
                  <a:pt x="2431421" y="1936987"/>
                </a:cubicBezTo>
                <a:cubicBezTo>
                  <a:pt x="2469123" y="1865220"/>
                  <a:pt x="2466430" y="1776674"/>
                  <a:pt x="2424327" y="1703750"/>
                </a:cubicBezTo>
                <a:lnTo>
                  <a:pt x="2390880" y="1723060"/>
                </a:lnTo>
                <a:cubicBezTo>
                  <a:pt x="2426033" y="1783948"/>
                  <a:pt x="2428758" y="1857660"/>
                  <a:pt x="2398065" y="1917447"/>
                </a:cubicBezTo>
                <a:cubicBezTo>
                  <a:pt x="2386618" y="1939743"/>
                  <a:pt x="2371177" y="1958844"/>
                  <a:pt x="2348681" y="1969064"/>
                </a:cubicBezTo>
                <a:lnTo>
                  <a:pt x="2314536" y="1978212"/>
                </a:lnTo>
                <a:lnTo>
                  <a:pt x="2320989" y="1994504"/>
                </a:lnTo>
                <a:cubicBezTo>
                  <a:pt x="2292439" y="2010252"/>
                  <a:pt x="2259301" y="2017439"/>
                  <a:pt x="2224883" y="2015050"/>
                </a:cubicBezTo>
                <a:cubicBezTo>
                  <a:pt x="2157880" y="2010397"/>
                  <a:pt x="2096183" y="1970105"/>
                  <a:pt x="2062112" y="1908746"/>
                </a:cubicBezTo>
                <a:lnTo>
                  <a:pt x="2028307" y="1927422"/>
                </a:lnTo>
                <a:cubicBezTo>
                  <a:pt x="2069101" y="2000945"/>
                  <a:pt x="2143517" y="2048870"/>
                  <a:pt x="2224395" y="2053708"/>
                </a:cubicBezTo>
                <a:cubicBezTo>
                  <a:pt x="2263912" y="2056070"/>
                  <a:pt x="2302036" y="2047984"/>
                  <a:pt x="2335071" y="2030056"/>
                </a:cubicBezTo>
                <a:cubicBezTo>
                  <a:pt x="2400196" y="2159379"/>
                  <a:pt x="2567325" y="2230480"/>
                  <a:pt x="2748680" y="2204554"/>
                </a:cubicBezTo>
                <a:cubicBezTo>
                  <a:pt x="2767068" y="2240602"/>
                  <a:pt x="2774723" y="2281713"/>
                  <a:pt x="2774723" y="2324613"/>
                </a:cubicBezTo>
                <a:cubicBezTo>
                  <a:pt x="2774723" y="2444667"/>
                  <a:pt x="2714770" y="2550720"/>
                  <a:pt x="2619461" y="2609132"/>
                </a:cubicBezTo>
                <a:cubicBezTo>
                  <a:pt x="2594093" y="2739763"/>
                  <a:pt x="2496512" y="2844553"/>
                  <a:pt x="2368919" y="2876858"/>
                </a:cubicBezTo>
                <a:cubicBezTo>
                  <a:pt x="2184369" y="2908073"/>
                  <a:pt x="2016372" y="2826285"/>
                  <a:pt x="1978290" y="2684161"/>
                </a:cubicBezTo>
                <a:lnTo>
                  <a:pt x="1939323" y="2694602"/>
                </a:lnTo>
                <a:cubicBezTo>
                  <a:pt x="1970494" y="2810931"/>
                  <a:pt x="2075973" y="2892306"/>
                  <a:pt x="2210223" y="2912307"/>
                </a:cubicBezTo>
                <a:cubicBezTo>
                  <a:pt x="2165434" y="3014618"/>
                  <a:pt x="2062317" y="3083879"/>
                  <a:pt x="1943022" y="3083879"/>
                </a:cubicBezTo>
                <a:cubicBezTo>
                  <a:pt x="1804718" y="3083879"/>
                  <a:pt x="1736151" y="2990782"/>
                  <a:pt x="1657612" y="2862428"/>
                </a:cubicBezTo>
                <a:cubicBezTo>
                  <a:pt x="1632100" y="2775963"/>
                  <a:pt x="1598588" y="2449530"/>
                  <a:pt x="1653064" y="2147091"/>
                </a:cubicBezTo>
                <a:cubicBezTo>
                  <a:pt x="1775302" y="2294672"/>
                  <a:pt x="1947360" y="2360889"/>
                  <a:pt x="2101389" y="2319520"/>
                </a:cubicBezTo>
                <a:lnTo>
                  <a:pt x="2085913" y="2268654"/>
                </a:lnTo>
                <a:cubicBezTo>
                  <a:pt x="1935632" y="2308197"/>
                  <a:pt x="1765039" y="2228547"/>
                  <a:pt x="1652548" y="2065927"/>
                </a:cubicBezTo>
                <a:cubicBezTo>
                  <a:pt x="1594744" y="1988631"/>
                  <a:pt x="1552933" y="1543383"/>
                  <a:pt x="1647107" y="1210118"/>
                </a:cubicBezTo>
                <a:cubicBezTo>
                  <a:pt x="1757451" y="1073526"/>
                  <a:pt x="1924310" y="1023711"/>
                  <a:pt x="2044795" y="1095494"/>
                </a:cubicBezTo>
                <a:lnTo>
                  <a:pt x="2046624" y="1092427"/>
                </a:lnTo>
                <a:cubicBezTo>
                  <a:pt x="2044963" y="1115904"/>
                  <a:pt x="2049817" y="1139574"/>
                  <a:pt x="2059741" y="1162003"/>
                </a:cubicBezTo>
                <a:cubicBezTo>
                  <a:pt x="2085174" y="1219476"/>
                  <a:pt x="2140055" y="1259997"/>
                  <a:pt x="2204060" y="1268556"/>
                </a:cubicBezTo>
                <a:lnTo>
                  <a:pt x="2208020" y="1238949"/>
                </a:lnTo>
                <a:cubicBezTo>
                  <a:pt x="2154665" y="1231814"/>
                  <a:pt x="2108853" y="1198319"/>
                  <a:pt x="2087448" y="1150798"/>
                </a:cubicBezTo>
                <a:cubicBezTo>
                  <a:pt x="2064784" y="1100476"/>
                  <a:pt x="2073123" y="1042569"/>
                  <a:pt x="2109077" y="1000639"/>
                </a:cubicBezTo>
                <a:cubicBezTo>
                  <a:pt x="2142987" y="961090"/>
                  <a:pt x="2196315" y="941798"/>
                  <a:pt x="2249471" y="949847"/>
                </a:cubicBezTo>
                <a:lnTo>
                  <a:pt x="2253988" y="920317"/>
                </a:lnTo>
                <a:cubicBezTo>
                  <a:pt x="2190211" y="910645"/>
                  <a:pt x="2126205" y="934132"/>
                  <a:pt x="2085632" y="982099"/>
                </a:cubicBezTo>
                <a:lnTo>
                  <a:pt x="2052614" y="1055246"/>
                </a:lnTo>
                <a:cubicBezTo>
                  <a:pt x="1928226" y="988072"/>
                  <a:pt x="1765306" y="1028878"/>
                  <a:pt x="1646726" y="1149851"/>
                </a:cubicBezTo>
                <a:cubicBezTo>
                  <a:pt x="1576863" y="1018908"/>
                  <a:pt x="1584053" y="461235"/>
                  <a:pt x="1633436" y="269593"/>
                </a:cubicBezTo>
                <a:cubicBezTo>
                  <a:pt x="1697428" y="119029"/>
                  <a:pt x="1776459" y="0"/>
                  <a:pt x="1943022" y="0"/>
                </a:cubicBezTo>
                <a:close/>
                <a:moveTo>
                  <a:pt x="1125035" y="0"/>
                </a:moveTo>
                <a:cubicBezTo>
                  <a:pt x="1263339" y="0"/>
                  <a:pt x="1331906" y="93097"/>
                  <a:pt x="1410445" y="221451"/>
                </a:cubicBezTo>
                <a:cubicBezTo>
                  <a:pt x="1435957" y="307916"/>
                  <a:pt x="1469469" y="634350"/>
                  <a:pt x="1414993" y="936788"/>
                </a:cubicBezTo>
                <a:cubicBezTo>
                  <a:pt x="1292755" y="789207"/>
                  <a:pt x="1120697" y="722990"/>
                  <a:pt x="966668" y="764359"/>
                </a:cubicBezTo>
                <a:lnTo>
                  <a:pt x="982144" y="815225"/>
                </a:lnTo>
                <a:cubicBezTo>
                  <a:pt x="1132425" y="775682"/>
                  <a:pt x="1303018" y="855332"/>
                  <a:pt x="1415509" y="1017952"/>
                </a:cubicBezTo>
                <a:cubicBezTo>
                  <a:pt x="1473313" y="1095249"/>
                  <a:pt x="1515123" y="1540497"/>
                  <a:pt x="1420950" y="1873762"/>
                </a:cubicBezTo>
                <a:cubicBezTo>
                  <a:pt x="1310606" y="2010353"/>
                  <a:pt x="1143747" y="2060168"/>
                  <a:pt x="1023262" y="1988385"/>
                </a:cubicBezTo>
                <a:lnTo>
                  <a:pt x="1021433" y="1991453"/>
                </a:lnTo>
                <a:cubicBezTo>
                  <a:pt x="1023094" y="1967976"/>
                  <a:pt x="1018240" y="1944306"/>
                  <a:pt x="1008316" y="1921877"/>
                </a:cubicBezTo>
                <a:cubicBezTo>
                  <a:pt x="982883" y="1864403"/>
                  <a:pt x="928002" y="1823883"/>
                  <a:pt x="863997" y="1815323"/>
                </a:cubicBezTo>
                <a:lnTo>
                  <a:pt x="860037" y="1844930"/>
                </a:lnTo>
                <a:cubicBezTo>
                  <a:pt x="913392" y="1852066"/>
                  <a:pt x="959204" y="1885560"/>
                  <a:pt x="980609" y="1933082"/>
                </a:cubicBezTo>
                <a:cubicBezTo>
                  <a:pt x="1003273" y="1983404"/>
                  <a:pt x="994934" y="2041310"/>
                  <a:pt x="958980" y="2083241"/>
                </a:cubicBezTo>
                <a:cubicBezTo>
                  <a:pt x="925070" y="2122789"/>
                  <a:pt x="871742" y="2142082"/>
                  <a:pt x="818586" y="2134033"/>
                </a:cubicBezTo>
                <a:lnTo>
                  <a:pt x="814069" y="2163562"/>
                </a:lnTo>
                <a:cubicBezTo>
                  <a:pt x="877846" y="2173235"/>
                  <a:pt x="941852" y="2149747"/>
                  <a:pt x="982425" y="2101780"/>
                </a:cubicBezTo>
                <a:lnTo>
                  <a:pt x="1015443" y="2028633"/>
                </a:lnTo>
                <a:cubicBezTo>
                  <a:pt x="1139831" y="2095808"/>
                  <a:pt x="1302751" y="2055001"/>
                  <a:pt x="1421331" y="1934029"/>
                </a:cubicBezTo>
                <a:cubicBezTo>
                  <a:pt x="1491194" y="2064971"/>
                  <a:pt x="1484003" y="2622644"/>
                  <a:pt x="1434621" y="2814287"/>
                </a:cubicBezTo>
                <a:cubicBezTo>
                  <a:pt x="1370629" y="2964850"/>
                  <a:pt x="1291598" y="3083879"/>
                  <a:pt x="1125035" y="3083879"/>
                </a:cubicBezTo>
                <a:cubicBezTo>
                  <a:pt x="976622" y="3083879"/>
                  <a:pt x="853248" y="2976677"/>
                  <a:pt x="835482" y="2834581"/>
                </a:cubicBezTo>
                <a:cubicBezTo>
                  <a:pt x="1001251" y="2760784"/>
                  <a:pt x="1101560" y="2608549"/>
                  <a:pt x="1075194" y="2460607"/>
                </a:cubicBezTo>
                <a:lnTo>
                  <a:pt x="1035713" y="2468996"/>
                </a:lnTo>
                <a:cubicBezTo>
                  <a:pt x="1060354" y="2611450"/>
                  <a:pt x="948194" y="2759243"/>
                  <a:pt x="773360" y="2817692"/>
                </a:cubicBezTo>
                <a:cubicBezTo>
                  <a:pt x="763867" y="2823239"/>
                  <a:pt x="753648" y="2823760"/>
                  <a:pt x="743309" y="2823760"/>
                </a:cubicBezTo>
                <a:cubicBezTo>
                  <a:pt x="576747" y="2823760"/>
                  <a:pt x="441721" y="2688734"/>
                  <a:pt x="441721" y="2522172"/>
                </a:cubicBezTo>
                <a:lnTo>
                  <a:pt x="459036" y="2436399"/>
                </a:lnTo>
                <a:lnTo>
                  <a:pt x="441721" y="2436399"/>
                </a:lnTo>
                <a:lnTo>
                  <a:pt x="441721" y="2427537"/>
                </a:lnTo>
                <a:cubicBezTo>
                  <a:pt x="305234" y="2414137"/>
                  <a:pt x="200762" y="2297266"/>
                  <a:pt x="200762" y="2155997"/>
                </a:cubicBezTo>
                <a:lnTo>
                  <a:pt x="217593" y="2072628"/>
                </a:lnTo>
                <a:cubicBezTo>
                  <a:pt x="89802" y="2019727"/>
                  <a:pt x="0" y="1893768"/>
                  <a:pt x="0" y="1746838"/>
                </a:cubicBezTo>
                <a:cubicBezTo>
                  <a:pt x="0" y="1665177"/>
                  <a:pt x="27737" y="1589996"/>
                  <a:pt x="75847" y="1531990"/>
                </a:cubicBezTo>
                <a:cubicBezTo>
                  <a:pt x="158816" y="1432590"/>
                  <a:pt x="276275" y="1387641"/>
                  <a:pt x="381353" y="1423131"/>
                </a:cubicBezTo>
                <a:lnTo>
                  <a:pt x="394263" y="1384911"/>
                </a:lnTo>
                <a:cubicBezTo>
                  <a:pt x="299825" y="1353014"/>
                  <a:pt x="197101" y="1376758"/>
                  <a:pt x="112642" y="1443556"/>
                </a:cubicBezTo>
                <a:cubicBezTo>
                  <a:pt x="74114" y="1395305"/>
                  <a:pt x="55810" y="1333244"/>
                  <a:pt x="55810" y="1266911"/>
                </a:cubicBezTo>
                <a:cubicBezTo>
                  <a:pt x="55810" y="1097473"/>
                  <a:pt x="175228" y="955927"/>
                  <a:pt x="334606" y="922383"/>
                </a:cubicBezTo>
                <a:cubicBezTo>
                  <a:pt x="497254" y="898036"/>
                  <a:pt x="645210" y="961827"/>
                  <a:pt x="694839" y="1079319"/>
                </a:cubicBezTo>
                <a:cubicBezTo>
                  <a:pt x="670482" y="1096114"/>
                  <a:pt x="651035" y="1119484"/>
                  <a:pt x="636636" y="1146893"/>
                </a:cubicBezTo>
                <a:cubicBezTo>
                  <a:pt x="598934" y="1218660"/>
                  <a:pt x="601627" y="1307205"/>
                  <a:pt x="643730" y="1380130"/>
                </a:cubicBezTo>
                <a:lnTo>
                  <a:pt x="677177" y="1360819"/>
                </a:lnTo>
                <a:cubicBezTo>
                  <a:pt x="642024" y="1299932"/>
                  <a:pt x="639299" y="1226219"/>
                  <a:pt x="669992" y="1166433"/>
                </a:cubicBezTo>
                <a:cubicBezTo>
                  <a:pt x="681439" y="1144136"/>
                  <a:pt x="696880" y="1125036"/>
                  <a:pt x="719376" y="1114815"/>
                </a:cubicBezTo>
                <a:lnTo>
                  <a:pt x="753521" y="1105667"/>
                </a:lnTo>
                <a:lnTo>
                  <a:pt x="747068" y="1089375"/>
                </a:lnTo>
                <a:cubicBezTo>
                  <a:pt x="775618" y="1073627"/>
                  <a:pt x="808756" y="1066440"/>
                  <a:pt x="843174" y="1068829"/>
                </a:cubicBezTo>
                <a:cubicBezTo>
                  <a:pt x="910177" y="1073482"/>
                  <a:pt x="971874" y="1113774"/>
                  <a:pt x="1005945" y="1175134"/>
                </a:cubicBezTo>
                <a:lnTo>
                  <a:pt x="1039750" y="1156458"/>
                </a:lnTo>
                <a:cubicBezTo>
                  <a:pt x="998956" y="1082934"/>
                  <a:pt x="924540" y="1035010"/>
                  <a:pt x="843662" y="1030172"/>
                </a:cubicBezTo>
                <a:cubicBezTo>
                  <a:pt x="804145" y="1027809"/>
                  <a:pt x="766021" y="1035895"/>
                  <a:pt x="732986" y="1053824"/>
                </a:cubicBezTo>
                <a:cubicBezTo>
                  <a:pt x="667861" y="924500"/>
                  <a:pt x="500732" y="853399"/>
                  <a:pt x="319377" y="879325"/>
                </a:cubicBezTo>
                <a:cubicBezTo>
                  <a:pt x="300989" y="843277"/>
                  <a:pt x="293334" y="802167"/>
                  <a:pt x="293334" y="759266"/>
                </a:cubicBezTo>
                <a:cubicBezTo>
                  <a:pt x="293334" y="639212"/>
                  <a:pt x="353287" y="533159"/>
                  <a:pt x="448596" y="474747"/>
                </a:cubicBezTo>
                <a:cubicBezTo>
                  <a:pt x="473964" y="344116"/>
                  <a:pt x="571545" y="239326"/>
                  <a:pt x="699138" y="207021"/>
                </a:cubicBezTo>
                <a:cubicBezTo>
                  <a:pt x="883688" y="175806"/>
                  <a:pt x="1051685" y="257594"/>
                  <a:pt x="1089767" y="399718"/>
                </a:cubicBezTo>
                <a:lnTo>
                  <a:pt x="1128734" y="389277"/>
                </a:lnTo>
                <a:cubicBezTo>
                  <a:pt x="1097563" y="272948"/>
                  <a:pt x="992084" y="191573"/>
                  <a:pt x="857834" y="171572"/>
                </a:cubicBezTo>
                <a:cubicBezTo>
                  <a:pt x="902623" y="69261"/>
                  <a:pt x="1005740" y="0"/>
                  <a:pt x="1125035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grpSp>
        <p:nvGrpSpPr>
          <p:cNvPr id="72" name="Group 110">
            <a:extLst>
              <a:ext uri="{FF2B5EF4-FFF2-40B4-BE49-F238E27FC236}">
                <a16:creationId xmlns="" xmlns:a16="http://schemas.microsoft.com/office/drawing/2014/main" id="{D519BD50-C580-4623-8810-E04695FA5F45}"/>
              </a:ext>
            </a:extLst>
          </p:cNvPr>
          <p:cNvGrpSpPr/>
          <p:nvPr/>
        </p:nvGrpSpPr>
        <p:grpSpPr>
          <a:xfrm>
            <a:off x="5291981" y="2416730"/>
            <a:ext cx="501857" cy="554554"/>
            <a:chOff x="4835382" y="73243"/>
            <a:chExt cx="2920830" cy="3227535"/>
          </a:xfrm>
          <a:solidFill>
            <a:schemeClr val="accent4"/>
          </a:solidFill>
        </p:grpSpPr>
        <p:sp>
          <p:nvSpPr>
            <p:cNvPr id="73" name="Freeform 111">
              <a:extLst>
                <a:ext uri="{FF2B5EF4-FFF2-40B4-BE49-F238E27FC236}">
                  <a16:creationId xmlns="" xmlns:a16="http://schemas.microsoft.com/office/drawing/2014/main" id="{BBCCCC44-B257-423A-BB40-01303C1A40E8}"/>
                </a:ext>
              </a:extLst>
            </p:cNvPr>
            <p:cNvSpPr/>
            <p:nvPr/>
          </p:nvSpPr>
          <p:spPr>
            <a:xfrm>
              <a:off x="4835382" y="73243"/>
              <a:ext cx="2920830" cy="3227535"/>
            </a:xfrm>
            <a:custGeom>
              <a:avLst/>
              <a:gdLst>
                <a:gd name="connsiteX0" fmla="*/ 3030279 w 4784651"/>
                <a:gd name="connsiteY0" fmla="*/ 0 h 5890437"/>
                <a:gd name="connsiteX1" fmla="*/ 765544 w 4784651"/>
                <a:gd name="connsiteY1" fmla="*/ 1935126 h 5890437"/>
                <a:gd name="connsiteX2" fmla="*/ 0 w 4784651"/>
                <a:gd name="connsiteY2" fmla="*/ 3051544 h 5890437"/>
                <a:gd name="connsiteX3" fmla="*/ 510363 w 4784651"/>
                <a:gd name="connsiteY3" fmla="*/ 3327991 h 5890437"/>
                <a:gd name="connsiteX4" fmla="*/ 297711 w 4784651"/>
                <a:gd name="connsiteY4" fmla="*/ 3657600 h 5890437"/>
                <a:gd name="connsiteX5" fmla="*/ 489097 w 4784651"/>
                <a:gd name="connsiteY5" fmla="*/ 3870251 h 5890437"/>
                <a:gd name="connsiteX6" fmla="*/ 372139 w 4784651"/>
                <a:gd name="connsiteY6" fmla="*/ 4061637 h 5890437"/>
                <a:gd name="connsiteX7" fmla="*/ 563525 w 4784651"/>
                <a:gd name="connsiteY7" fmla="*/ 4316819 h 5890437"/>
                <a:gd name="connsiteX8" fmla="*/ 499730 w 4784651"/>
                <a:gd name="connsiteY8" fmla="*/ 4976037 h 5890437"/>
                <a:gd name="connsiteX9" fmla="*/ 1754372 w 4784651"/>
                <a:gd name="connsiteY9" fmla="*/ 5199321 h 5890437"/>
                <a:gd name="connsiteX10" fmla="*/ 1945758 w 4784651"/>
                <a:gd name="connsiteY10" fmla="*/ 5890437 h 5890437"/>
                <a:gd name="connsiteX11" fmla="*/ 4784651 w 4784651"/>
                <a:gd name="connsiteY11" fmla="*/ 5858540 h 5890437"/>
                <a:gd name="connsiteX12" fmla="*/ 4561367 w 4784651"/>
                <a:gd name="connsiteY12" fmla="*/ 4189228 h 5890437"/>
                <a:gd name="connsiteX13" fmla="*/ 3030279 w 4784651"/>
                <a:gd name="connsiteY13" fmla="*/ 0 h 5890437"/>
                <a:gd name="connsiteX0" fmla="*/ 3030279 w 4784651"/>
                <a:gd name="connsiteY0" fmla="*/ 114 h 5890551"/>
                <a:gd name="connsiteX1" fmla="*/ 765544 w 4784651"/>
                <a:gd name="connsiteY1" fmla="*/ 1935240 h 5890551"/>
                <a:gd name="connsiteX2" fmla="*/ 0 w 4784651"/>
                <a:gd name="connsiteY2" fmla="*/ 3051658 h 5890551"/>
                <a:gd name="connsiteX3" fmla="*/ 510363 w 4784651"/>
                <a:gd name="connsiteY3" fmla="*/ 3328105 h 5890551"/>
                <a:gd name="connsiteX4" fmla="*/ 297711 w 4784651"/>
                <a:gd name="connsiteY4" fmla="*/ 3657714 h 5890551"/>
                <a:gd name="connsiteX5" fmla="*/ 489097 w 4784651"/>
                <a:gd name="connsiteY5" fmla="*/ 3870365 h 5890551"/>
                <a:gd name="connsiteX6" fmla="*/ 372139 w 4784651"/>
                <a:gd name="connsiteY6" fmla="*/ 4061751 h 5890551"/>
                <a:gd name="connsiteX7" fmla="*/ 563525 w 4784651"/>
                <a:gd name="connsiteY7" fmla="*/ 4316933 h 5890551"/>
                <a:gd name="connsiteX8" fmla="*/ 499730 w 4784651"/>
                <a:gd name="connsiteY8" fmla="*/ 4976151 h 5890551"/>
                <a:gd name="connsiteX9" fmla="*/ 1754372 w 4784651"/>
                <a:gd name="connsiteY9" fmla="*/ 5199435 h 5890551"/>
                <a:gd name="connsiteX10" fmla="*/ 1945758 w 4784651"/>
                <a:gd name="connsiteY10" fmla="*/ 5890551 h 5890551"/>
                <a:gd name="connsiteX11" fmla="*/ 4784651 w 4784651"/>
                <a:gd name="connsiteY11" fmla="*/ 5858654 h 5890551"/>
                <a:gd name="connsiteX12" fmla="*/ 4561367 w 4784651"/>
                <a:gd name="connsiteY12" fmla="*/ 4189342 h 5890551"/>
                <a:gd name="connsiteX13" fmla="*/ 3030279 w 4784651"/>
                <a:gd name="connsiteY13" fmla="*/ 114 h 5890551"/>
                <a:gd name="connsiteX0" fmla="*/ 3030279 w 4784651"/>
                <a:gd name="connsiteY0" fmla="*/ 398 h 5890835"/>
                <a:gd name="connsiteX1" fmla="*/ 765544 w 4784651"/>
                <a:gd name="connsiteY1" fmla="*/ 1935524 h 5890835"/>
                <a:gd name="connsiteX2" fmla="*/ 0 w 4784651"/>
                <a:gd name="connsiteY2" fmla="*/ 3051942 h 5890835"/>
                <a:gd name="connsiteX3" fmla="*/ 510363 w 4784651"/>
                <a:gd name="connsiteY3" fmla="*/ 3328389 h 5890835"/>
                <a:gd name="connsiteX4" fmla="*/ 297711 w 4784651"/>
                <a:gd name="connsiteY4" fmla="*/ 3657998 h 5890835"/>
                <a:gd name="connsiteX5" fmla="*/ 489097 w 4784651"/>
                <a:gd name="connsiteY5" fmla="*/ 3870649 h 5890835"/>
                <a:gd name="connsiteX6" fmla="*/ 372139 w 4784651"/>
                <a:gd name="connsiteY6" fmla="*/ 4062035 h 5890835"/>
                <a:gd name="connsiteX7" fmla="*/ 563525 w 4784651"/>
                <a:gd name="connsiteY7" fmla="*/ 4317217 h 5890835"/>
                <a:gd name="connsiteX8" fmla="*/ 499730 w 4784651"/>
                <a:gd name="connsiteY8" fmla="*/ 4976435 h 5890835"/>
                <a:gd name="connsiteX9" fmla="*/ 1754372 w 4784651"/>
                <a:gd name="connsiteY9" fmla="*/ 5199719 h 5890835"/>
                <a:gd name="connsiteX10" fmla="*/ 1945758 w 4784651"/>
                <a:gd name="connsiteY10" fmla="*/ 5890835 h 5890835"/>
                <a:gd name="connsiteX11" fmla="*/ 4784651 w 4784651"/>
                <a:gd name="connsiteY11" fmla="*/ 5858938 h 5890835"/>
                <a:gd name="connsiteX12" fmla="*/ 4561367 w 4784651"/>
                <a:gd name="connsiteY12" fmla="*/ 4189626 h 5890835"/>
                <a:gd name="connsiteX13" fmla="*/ 3030279 w 4784651"/>
                <a:gd name="connsiteY13" fmla="*/ 398 h 5890835"/>
                <a:gd name="connsiteX0" fmla="*/ 3030279 w 5042277"/>
                <a:gd name="connsiteY0" fmla="*/ 663 h 5891100"/>
                <a:gd name="connsiteX1" fmla="*/ 765544 w 5042277"/>
                <a:gd name="connsiteY1" fmla="*/ 1935789 h 5891100"/>
                <a:gd name="connsiteX2" fmla="*/ 0 w 5042277"/>
                <a:gd name="connsiteY2" fmla="*/ 3052207 h 5891100"/>
                <a:gd name="connsiteX3" fmla="*/ 510363 w 5042277"/>
                <a:gd name="connsiteY3" fmla="*/ 3328654 h 5891100"/>
                <a:gd name="connsiteX4" fmla="*/ 297711 w 5042277"/>
                <a:gd name="connsiteY4" fmla="*/ 3658263 h 5891100"/>
                <a:gd name="connsiteX5" fmla="*/ 489097 w 5042277"/>
                <a:gd name="connsiteY5" fmla="*/ 3870914 h 5891100"/>
                <a:gd name="connsiteX6" fmla="*/ 372139 w 5042277"/>
                <a:gd name="connsiteY6" fmla="*/ 4062300 h 5891100"/>
                <a:gd name="connsiteX7" fmla="*/ 563525 w 5042277"/>
                <a:gd name="connsiteY7" fmla="*/ 4317482 h 5891100"/>
                <a:gd name="connsiteX8" fmla="*/ 499730 w 5042277"/>
                <a:gd name="connsiteY8" fmla="*/ 4976700 h 5891100"/>
                <a:gd name="connsiteX9" fmla="*/ 1754372 w 5042277"/>
                <a:gd name="connsiteY9" fmla="*/ 5199984 h 5891100"/>
                <a:gd name="connsiteX10" fmla="*/ 1945758 w 5042277"/>
                <a:gd name="connsiteY10" fmla="*/ 5891100 h 5891100"/>
                <a:gd name="connsiteX11" fmla="*/ 4784651 w 5042277"/>
                <a:gd name="connsiteY11" fmla="*/ 5859203 h 5891100"/>
                <a:gd name="connsiteX12" fmla="*/ 4561367 w 5042277"/>
                <a:gd name="connsiteY12" fmla="*/ 4189891 h 5891100"/>
                <a:gd name="connsiteX13" fmla="*/ 3030279 w 5042277"/>
                <a:gd name="connsiteY13" fmla="*/ 663 h 5891100"/>
                <a:gd name="connsiteX0" fmla="*/ 3030279 w 5316637"/>
                <a:gd name="connsiteY0" fmla="*/ 1079 h 5891516"/>
                <a:gd name="connsiteX1" fmla="*/ 765544 w 5316637"/>
                <a:gd name="connsiteY1" fmla="*/ 1936205 h 5891516"/>
                <a:gd name="connsiteX2" fmla="*/ 0 w 5316637"/>
                <a:gd name="connsiteY2" fmla="*/ 3052623 h 5891516"/>
                <a:gd name="connsiteX3" fmla="*/ 510363 w 5316637"/>
                <a:gd name="connsiteY3" fmla="*/ 3329070 h 5891516"/>
                <a:gd name="connsiteX4" fmla="*/ 297711 w 5316637"/>
                <a:gd name="connsiteY4" fmla="*/ 3658679 h 5891516"/>
                <a:gd name="connsiteX5" fmla="*/ 489097 w 5316637"/>
                <a:gd name="connsiteY5" fmla="*/ 3871330 h 5891516"/>
                <a:gd name="connsiteX6" fmla="*/ 372139 w 5316637"/>
                <a:gd name="connsiteY6" fmla="*/ 4062716 h 5891516"/>
                <a:gd name="connsiteX7" fmla="*/ 563525 w 5316637"/>
                <a:gd name="connsiteY7" fmla="*/ 4317898 h 5891516"/>
                <a:gd name="connsiteX8" fmla="*/ 499730 w 5316637"/>
                <a:gd name="connsiteY8" fmla="*/ 4977116 h 5891516"/>
                <a:gd name="connsiteX9" fmla="*/ 1754372 w 5316637"/>
                <a:gd name="connsiteY9" fmla="*/ 5200400 h 5891516"/>
                <a:gd name="connsiteX10" fmla="*/ 1945758 w 5316637"/>
                <a:gd name="connsiteY10" fmla="*/ 5891516 h 5891516"/>
                <a:gd name="connsiteX11" fmla="*/ 4784651 w 5316637"/>
                <a:gd name="connsiteY11" fmla="*/ 5859619 h 5891516"/>
                <a:gd name="connsiteX12" fmla="*/ 4890977 w 5316637"/>
                <a:gd name="connsiteY12" fmla="*/ 3520456 h 5891516"/>
                <a:gd name="connsiteX13" fmla="*/ 3030279 w 5316637"/>
                <a:gd name="connsiteY13" fmla="*/ 1079 h 5891516"/>
                <a:gd name="connsiteX0" fmla="*/ 3030279 w 5338934"/>
                <a:gd name="connsiteY0" fmla="*/ 561 h 5890998"/>
                <a:gd name="connsiteX1" fmla="*/ 765544 w 5338934"/>
                <a:gd name="connsiteY1" fmla="*/ 1935687 h 5890998"/>
                <a:gd name="connsiteX2" fmla="*/ 0 w 5338934"/>
                <a:gd name="connsiteY2" fmla="*/ 3052105 h 5890998"/>
                <a:gd name="connsiteX3" fmla="*/ 510363 w 5338934"/>
                <a:gd name="connsiteY3" fmla="*/ 3328552 h 5890998"/>
                <a:gd name="connsiteX4" fmla="*/ 297711 w 5338934"/>
                <a:gd name="connsiteY4" fmla="*/ 3658161 h 5890998"/>
                <a:gd name="connsiteX5" fmla="*/ 489097 w 5338934"/>
                <a:gd name="connsiteY5" fmla="*/ 3870812 h 5890998"/>
                <a:gd name="connsiteX6" fmla="*/ 372139 w 5338934"/>
                <a:gd name="connsiteY6" fmla="*/ 4062198 h 5890998"/>
                <a:gd name="connsiteX7" fmla="*/ 563525 w 5338934"/>
                <a:gd name="connsiteY7" fmla="*/ 4317380 h 5890998"/>
                <a:gd name="connsiteX8" fmla="*/ 499730 w 5338934"/>
                <a:gd name="connsiteY8" fmla="*/ 4976598 h 5890998"/>
                <a:gd name="connsiteX9" fmla="*/ 1754372 w 5338934"/>
                <a:gd name="connsiteY9" fmla="*/ 5199882 h 5890998"/>
                <a:gd name="connsiteX10" fmla="*/ 1945758 w 5338934"/>
                <a:gd name="connsiteY10" fmla="*/ 5890998 h 5890998"/>
                <a:gd name="connsiteX11" fmla="*/ 4784651 w 5338934"/>
                <a:gd name="connsiteY11" fmla="*/ 5859101 h 5890998"/>
                <a:gd name="connsiteX12" fmla="*/ 4890977 w 5338934"/>
                <a:gd name="connsiteY12" fmla="*/ 3519938 h 5890998"/>
                <a:gd name="connsiteX13" fmla="*/ 3030279 w 5338934"/>
                <a:gd name="connsiteY13" fmla="*/ 561 h 5890998"/>
                <a:gd name="connsiteX0" fmla="*/ 3030279 w 5381346"/>
                <a:gd name="connsiteY0" fmla="*/ 115 h 5890552"/>
                <a:gd name="connsiteX1" fmla="*/ 765544 w 5381346"/>
                <a:gd name="connsiteY1" fmla="*/ 1935241 h 5890552"/>
                <a:gd name="connsiteX2" fmla="*/ 0 w 5381346"/>
                <a:gd name="connsiteY2" fmla="*/ 3051659 h 5890552"/>
                <a:gd name="connsiteX3" fmla="*/ 510363 w 5381346"/>
                <a:gd name="connsiteY3" fmla="*/ 3328106 h 5890552"/>
                <a:gd name="connsiteX4" fmla="*/ 297711 w 5381346"/>
                <a:gd name="connsiteY4" fmla="*/ 3657715 h 5890552"/>
                <a:gd name="connsiteX5" fmla="*/ 489097 w 5381346"/>
                <a:gd name="connsiteY5" fmla="*/ 3870366 h 5890552"/>
                <a:gd name="connsiteX6" fmla="*/ 372139 w 5381346"/>
                <a:gd name="connsiteY6" fmla="*/ 4061752 h 5890552"/>
                <a:gd name="connsiteX7" fmla="*/ 563525 w 5381346"/>
                <a:gd name="connsiteY7" fmla="*/ 4316934 h 5890552"/>
                <a:gd name="connsiteX8" fmla="*/ 499730 w 5381346"/>
                <a:gd name="connsiteY8" fmla="*/ 4976152 h 5890552"/>
                <a:gd name="connsiteX9" fmla="*/ 1754372 w 5381346"/>
                <a:gd name="connsiteY9" fmla="*/ 5199436 h 5890552"/>
                <a:gd name="connsiteX10" fmla="*/ 1945758 w 5381346"/>
                <a:gd name="connsiteY10" fmla="*/ 5890552 h 5890552"/>
                <a:gd name="connsiteX11" fmla="*/ 4784651 w 5381346"/>
                <a:gd name="connsiteY11" fmla="*/ 5858655 h 5890552"/>
                <a:gd name="connsiteX12" fmla="*/ 4890977 w 5381346"/>
                <a:gd name="connsiteY12" fmla="*/ 3519492 h 5890552"/>
                <a:gd name="connsiteX13" fmla="*/ 3030279 w 5381346"/>
                <a:gd name="connsiteY13" fmla="*/ 115 h 5890552"/>
                <a:gd name="connsiteX0" fmla="*/ 3030279 w 5381346"/>
                <a:gd name="connsiteY0" fmla="*/ 115 h 5890552"/>
                <a:gd name="connsiteX1" fmla="*/ 765544 w 5381346"/>
                <a:gd name="connsiteY1" fmla="*/ 1935241 h 5890552"/>
                <a:gd name="connsiteX2" fmla="*/ 0 w 5381346"/>
                <a:gd name="connsiteY2" fmla="*/ 3051659 h 5890552"/>
                <a:gd name="connsiteX3" fmla="*/ 510363 w 5381346"/>
                <a:gd name="connsiteY3" fmla="*/ 3328106 h 5890552"/>
                <a:gd name="connsiteX4" fmla="*/ 297711 w 5381346"/>
                <a:gd name="connsiteY4" fmla="*/ 3657715 h 5890552"/>
                <a:gd name="connsiteX5" fmla="*/ 489097 w 5381346"/>
                <a:gd name="connsiteY5" fmla="*/ 3870366 h 5890552"/>
                <a:gd name="connsiteX6" fmla="*/ 372139 w 5381346"/>
                <a:gd name="connsiteY6" fmla="*/ 4061752 h 5890552"/>
                <a:gd name="connsiteX7" fmla="*/ 563525 w 5381346"/>
                <a:gd name="connsiteY7" fmla="*/ 4316934 h 5890552"/>
                <a:gd name="connsiteX8" fmla="*/ 499730 w 5381346"/>
                <a:gd name="connsiteY8" fmla="*/ 4976152 h 5890552"/>
                <a:gd name="connsiteX9" fmla="*/ 1754372 w 5381346"/>
                <a:gd name="connsiteY9" fmla="*/ 5199436 h 5890552"/>
                <a:gd name="connsiteX10" fmla="*/ 1945758 w 5381346"/>
                <a:gd name="connsiteY10" fmla="*/ 5890552 h 5890552"/>
                <a:gd name="connsiteX11" fmla="*/ 4784651 w 5381346"/>
                <a:gd name="connsiteY11" fmla="*/ 5858655 h 5890552"/>
                <a:gd name="connsiteX12" fmla="*/ 4890977 w 5381346"/>
                <a:gd name="connsiteY12" fmla="*/ 3519492 h 5890552"/>
                <a:gd name="connsiteX13" fmla="*/ 3030279 w 5381346"/>
                <a:gd name="connsiteY13" fmla="*/ 115 h 5890552"/>
                <a:gd name="connsiteX0" fmla="*/ 3030279 w 5381346"/>
                <a:gd name="connsiteY0" fmla="*/ 115 h 5890552"/>
                <a:gd name="connsiteX1" fmla="*/ 765544 w 5381346"/>
                <a:gd name="connsiteY1" fmla="*/ 1935241 h 5890552"/>
                <a:gd name="connsiteX2" fmla="*/ 0 w 5381346"/>
                <a:gd name="connsiteY2" fmla="*/ 3051659 h 5890552"/>
                <a:gd name="connsiteX3" fmla="*/ 510363 w 5381346"/>
                <a:gd name="connsiteY3" fmla="*/ 3328106 h 5890552"/>
                <a:gd name="connsiteX4" fmla="*/ 297711 w 5381346"/>
                <a:gd name="connsiteY4" fmla="*/ 3657715 h 5890552"/>
                <a:gd name="connsiteX5" fmla="*/ 489097 w 5381346"/>
                <a:gd name="connsiteY5" fmla="*/ 3870366 h 5890552"/>
                <a:gd name="connsiteX6" fmla="*/ 372139 w 5381346"/>
                <a:gd name="connsiteY6" fmla="*/ 4061752 h 5890552"/>
                <a:gd name="connsiteX7" fmla="*/ 563525 w 5381346"/>
                <a:gd name="connsiteY7" fmla="*/ 4316934 h 5890552"/>
                <a:gd name="connsiteX8" fmla="*/ 499730 w 5381346"/>
                <a:gd name="connsiteY8" fmla="*/ 4976152 h 5890552"/>
                <a:gd name="connsiteX9" fmla="*/ 1754372 w 5381346"/>
                <a:gd name="connsiteY9" fmla="*/ 5199436 h 5890552"/>
                <a:gd name="connsiteX10" fmla="*/ 1945758 w 5381346"/>
                <a:gd name="connsiteY10" fmla="*/ 5890552 h 5890552"/>
                <a:gd name="connsiteX11" fmla="*/ 4784651 w 5381346"/>
                <a:gd name="connsiteY11" fmla="*/ 5858655 h 5890552"/>
                <a:gd name="connsiteX12" fmla="*/ 4890977 w 5381346"/>
                <a:gd name="connsiteY12" fmla="*/ 3519492 h 5890552"/>
                <a:gd name="connsiteX13" fmla="*/ 3030279 w 5381346"/>
                <a:gd name="connsiteY13" fmla="*/ 115 h 5890552"/>
                <a:gd name="connsiteX0" fmla="*/ 3030279 w 5381346"/>
                <a:gd name="connsiteY0" fmla="*/ 115 h 5890552"/>
                <a:gd name="connsiteX1" fmla="*/ 765544 w 5381346"/>
                <a:gd name="connsiteY1" fmla="*/ 1935241 h 5890552"/>
                <a:gd name="connsiteX2" fmla="*/ 0 w 5381346"/>
                <a:gd name="connsiteY2" fmla="*/ 3051659 h 5890552"/>
                <a:gd name="connsiteX3" fmla="*/ 510363 w 5381346"/>
                <a:gd name="connsiteY3" fmla="*/ 3328106 h 5890552"/>
                <a:gd name="connsiteX4" fmla="*/ 297711 w 5381346"/>
                <a:gd name="connsiteY4" fmla="*/ 3657715 h 5890552"/>
                <a:gd name="connsiteX5" fmla="*/ 489097 w 5381346"/>
                <a:gd name="connsiteY5" fmla="*/ 3870366 h 5890552"/>
                <a:gd name="connsiteX6" fmla="*/ 372139 w 5381346"/>
                <a:gd name="connsiteY6" fmla="*/ 4061752 h 5890552"/>
                <a:gd name="connsiteX7" fmla="*/ 563525 w 5381346"/>
                <a:gd name="connsiteY7" fmla="*/ 4316934 h 5890552"/>
                <a:gd name="connsiteX8" fmla="*/ 499730 w 5381346"/>
                <a:gd name="connsiteY8" fmla="*/ 4976152 h 5890552"/>
                <a:gd name="connsiteX9" fmla="*/ 1754372 w 5381346"/>
                <a:gd name="connsiteY9" fmla="*/ 5199436 h 5890552"/>
                <a:gd name="connsiteX10" fmla="*/ 1945758 w 5381346"/>
                <a:gd name="connsiteY10" fmla="*/ 5890552 h 5890552"/>
                <a:gd name="connsiteX11" fmla="*/ 4784651 w 5381346"/>
                <a:gd name="connsiteY11" fmla="*/ 5858655 h 5890552"/>
                <a:gd name="connsiteX12" fmla="*/ 4890977 w 5381346"/>
                <a:gd name="connsiteY12" fmla="*/ 3519492 h 5890552"/>
                <a:gd name="connsiteX13" fmla="*/ 3030279 w 5381346"/>
                <a:gd name="connsiteY13" fmla="*/ 115 h 5890552"/>
                <a:gd name="connsiteX0" fmla="*/ 3030279 w 5381346"/>
                <a:gd name="connsiteY0" fmla="*/ 115 h 5890552"/>
                <a:gd name="connsiteX1" fmla="*/ 765544 w 5381346"/>
                <a:gd name="connsiteY1" fmla="*/ 1935241 h 5890552"/>
                <a:gd name="connsiteX2" fmla="*/ 0 w 5381346"/>
                <a:gd name="connsiteY2" fmla="*/ 3051659 h 5890552"/>
                <a:gd name="connsiteX3" fmla="*/ 510363 w 5381346"/>
                <a:gd name="connsiteY3" fmla="*/ 3328106 h 5890552"/>
                <a:gd name="connsiteX4" fmla="*/ 297711 w 5381346"/>
                <a:gd name="connsiteY4" fmla="*/ 3657715 h 5890552"/>
                <a:gd name="connsiteX5" fmla="*/ 489097 w 5381346"/>
                <a:gd name="connsiteY5" fmla="*/ 3870366 h 5890552"/>
                <a:gd name="connsiteX6" fmla="*/ 372139 w 5381346"/>
                <a:gd name="connsiteY6" fmla="*/ 4061752 h 5890552"/>
                <a:gd name="connsiteX7" fmla="*/ 563525 w 5381346"/>
                <a:gd name="connsiteY7" fmla="*/ 4316934 h 5890552"/>
                <a:gd name="connsiteX8" fmla="*/ 499730 w 5381346"/>
                <a:gd name="connsiteY8" fmla="*/ 4976152 h 5890552"/>
                <a:gd name="connsiteX9" fmla="*/ 1754372 w 5381346"/>
                <a:gd name="connsiteY9" fmla="*/ 5199436 h 5890552"/>
                <a:gd name="connsiteX10" fmla="*/ 1945758 w 5381346"/>
                <a:gd name="connsiteY10" fmla="*/ 5890552 h 5890552"/>
                <a:gd name="connsiteX11" fmla="*/ 4784651 w 5381346"/>
                <a:gd name="connsiteY11" fmla="*/ 5858655 h 5890552"/>
                <a:gd name="connsiteX12" fmla="*/ 4890977 w 5381346"/>
                <a:gd name="connsiteY12" fmla="*/ 3519492 h 5890552"/>
                <a:gd name="connsiteX13" fmla="*/ 3030279 w 5381346"/>
                <a:gd name="connsiteY13" fmla="*/ 115 h 5890552"/>
                <a:gd name="connsiteX0" fmla="*/ 3030279 w 5381346"/>
                <a:gd name="connsiteY0" fmla="*/ 175 h 5890612"/>
                <a:gd name="connsiteX1" fmla="*/ 765544 w 5381346"/>
                <a:gd name="connsiteY1" fmla="*/ 1935301 h 5890612"/>
                <a:gd name="connsiteX2" fmla="*/ 0 w 5381346"/>
                <a:gd name="connsiteY2" fmla="*/ 3051719 h 5890612"/>
                <a:gd name="connsiteX3" fmla="*/ 510363 w 5381346"/>
                <a:gd name="connsiteY3" fmla="*/ 3328166 h 5890612"/>
                <a:gd name="connsiteX4" fmla="*/ 297711 w 5381346"/>
                <a:gd name="connsiteY4" fmla="*/ 3657775 h 5890612"/>
                <a:gd name="connsiteX5" fmla="*/ 489097 w 5381346"/>
                <a:gd name="connsiteY5" fmla="*/ 3870426 h 5890612"/>
                <a:gd name="connsiteX6" fmla="*/ 372139 w 5381346"/>
                <a:gd name="connsiteY6" fmla="*/ 4061812 h 5890612"/>
                <a:gd name="connsiteX7" fmla="*/ 563525 w 5381346"/>
                <a:gd name="connsiteY7" fmla="*/ 4316994 h 5890612"/>
                <a:gd name="connsiteX8" fmla="*/ 499730 w 5381346"/>
                <a:gd name="connsiteY8" fmla="*/ 4976212 h 5890612"/>
                <a:gd name="connsiteX9" fmla="*/ 1754372 w 5381346"/>
                <a:gd name="connsiteY9" fmla="*/ 5199496 h 5890612"/>
                <a:gd name="connsiteX10" fmla="*/ 1945758 w 5381346"/>
                <a:gd name="connsiteY10" fmla="*/ 5890612 h 5890612"/>
                <a:gd name="connsiteX11" fmla="*/ 4784651 w 5381346"/>
                <a:gd name="connsiteY11" fmla="*/ 5858715 h 5890612"/>
                <a:gd name="connsiteX12" fmla="*/ 4890977 w 5381346"/>
                <a:gd name="connsiteY12" fmla="*/ 3519552 h 5890612"/>
                <a:gd name="connsiteX13" fmla="*/ 3030279 w 5381346"/>
                <a:gd name="connsiteY13" fmla="*/ 175 h 5890612"/>
                <a:gd name="connsiteX0" fmla="*/ 3030279 w 5381346"/>
                <a:gd name="connsiteY0" fmla="*/ 1733 h 5892170"/>
                <a:gd name="connsiteX1" fmla="*/ 0 w 5381346"/>
                <a:gd name="connsiteY1" fmla="*/ 3053277 h 5892170"/>
                <a:gd name="connsiteX2" fmla="*/ 510363 w 5381346"/>
                <a:gd name="connsiteY2" fmla="*/ 3329724 h 5892170"/>
                <a:gd name="connsiteX3" fmla="*/ 297711 w 5381346"/>
                <a:gd name="connsiteY3" fmla="*/ 3659333 h 5892170"/>
                <a:gd name="connsiteX4" fmla="*/ 489097 w 5381346"/>
                <a:gd name="connsiteY4" fmla="*/ 3871984 h 5892170"/>
                <a:gd name="connsiteX5" fmla="*/ 372139 w 5381346"/>
                <a:gd name="connsiteY5" fmla="*/ 4063370 h 5892170"/>
                <a:gd name="connsiteX6" fmla="*/ 563525 w 5381346"/>
                <a:gd name="connsiteY6" fmla="*/ 4318552 h 5892170"/>
                <a:gd name="connsiteX7" fmla="*/ 499730 w 5381346"/>
                <a:gd name="connsiteY7" fmla="*/ 4977770 h 5892170"/>
                <a:gd name="connsiteX8" fmla="*/ 1754372 w 5381346"/>
                <a:gd name="connsiteY8" fmla="*/ 5201054 h 5892170"/>
                <a:gd name="connsiteX9" fmla="*/ 1945758 w 5381346"/>
                <a:gd name="connsiteY9" fmla="*/ 5892170 h 5892170"/>
                <a:gd name="connsiteX10" fmla="*/ 4784651 w 5381346"/>
                <a:gd name="connsiteY10" fmla="*/ 5860273 h 5892170"/>
                <a:gd name="connsiteX11" fmla="*/ 4890977 w 5381346"/>
                <a:gd name="connsiteY11" fmla="*/ 3521110 h 5892170"/>
                <a:gd name="connsiteX12" fmla="*/ 3030279 w 5381346"/>
                <a:gd name="connsiteY12" fmla="*/ 1733 h 5892170"/>
                <a:gd name="connsiteX0" fmla="*/ 3030279 w 5381346"/>
                <a:gd name="connsiteY0" fmla="*/ 4 h 5890441"/>
                <a:gd name="connsiteX1" fmla="*/ 0 w 5381346"/>
                <a:gd name="connsiteY1" fmla="*/ 3051548 h 5890441"/>
                <a:gd name="connsiteX2" fmla="*/ 510363 w 5381346"/>
                <a:gd name="connsiteY2" fmla="*/ 3327995 h 5890441"/>
                <a:gd name="connsiteX3" fmla="*/ 297711 w 5381346"/>
                <a:gd name="connsiteY3" fmla="*/ 3657604 h 5890441"/>
                <a:gd name="connsiteX4" fmla="*/ 489097 w 5381346"/>
                <a:gd name="connsiteY4" fmla="*/ 3870255 h 5890441"/>
                <a:gd name="connsiteX5" fmla="*/ 372139 w 5381346"/>
                <a:gd name="connsiteY5" fmla="*/ 4061641 h 5890441"/>
                <a:gd name="connsiteX6" fmla="*/ 563525 w 5381346"/>
                <a:gd name="connsiteY6" fmla="*/ 4316823 h 5890441"/>
                <a:gd name="connsiteX7" fmla="*/ 499730 w 5381346"/>
                <a:gd name="connsiteY7" fmla="*/ 4976041 h 5890441"/>
                <a:gd name="connsiteX8" fmla="*/ 1754372 w 5381346"/>
                <a:gd name="connsiteY8" fmla="*/ 5199325 h 5890441"/>
                <a:gd name="connsiteX9" fmla="*/ 1945758 w 5381346"/>
                <a:gd name="connsiteY9" fmla="*/ 5890441 h 5890441"/>
                <a:gd name="connsiteX10" fmla="*/ 4784651 w 5381346"/>
                <a:gd name="connsiteY10" fmla="*/ 5858544 h 5890441"/>
                <a:gd name="connsiteX11" fmla="*/ 4890977 w 5381346"/>
                <a:gd name="connsiteY11" fmla="*/ 3519381 h 5890441"/>
                <a:gd name="connsiteX12" fmla="*/ 3030279 w 5381346"/>
                <a:gd name="connsiteY12" fmla="*/ 4 h 5890441"/>
                <a:gd name="connsiteX0" fmla="*/ 3040277 w 5391344"/>
                <a:gd name="connsiteY0" fmla="*/ 4 h 5890441"/>
                <a:gd name="connsiteX1" fmla="*/ 9998 w 5391344"/>
                <a:gd name="connsiteY1" fmla="*/ 3051548 h 5890441"/>
                <a:gd name="connsiteX2" fmla="*/ 520361 w 5391344"/>
                <a:gd name="connsiteY2" fmla="*/ 3327995 h 5890441"/>
                <a:gd name="connsiteX3" fmla="*/ 307709 w 5391344"/>
                <a:gd name="connsiteY3" fmla="*/ 3657604 h 5890441"/>
                <a:gd name="connsiteX4" fmla="*/ 499095 w 5391344"/>
                <a:gd name="connsiteY4" fmla="*/ 3870255 h 5890441"/>
                <a:gd name="connsiteX5" fmla="*/ 382137 w 5391344"/>
                <a:gd name="connsiteY5" fmla="*/ 4061641 h 5890441"/>
                <a:gd name="connsiteX6" fmla="*/ 573523 w 5391344"/>
                <a:gd name="connsiteY6" fmla="*/ 4316823 h 5890441"/>
                <a:gd name="connsiteX7" fmla="*/ 509728 w 5391344"/>
                <a:gd name="connsiteY7" fmla="*/ 4976041 h 5890441"/>
                <a:gd name="connsiteX8" fmla="*/ 1764370 w 5391344"/>
                <a:gd name="connsiteY8" fmla="*/ 5199325 h 5890441"/>
                <a:gd name="connsiteX9" fmla="*/ 1955756 w 5391344"/>
                <a:gd name="connsiteY9" fmla="*/ 5890441 h 5890441"/>
                <a:gd name="connsiteX10" fmla="*/ 4794649 w 5391344"/>
                <a:gd name="connsiteY10" fmla="*/ 5858544 h 5890441"/>
                <a:gd name="connsiteX11" fmla="*/ 4900975 w 5391344"/>
                <a:gd name="connsiteY11" fmla="*/ 3519381 h 5890441"/>
                <a:gd name="connsiteX12" fmla="*/ 3040277 w 5391344"/>
                <a:gd name="connsiteY12" fmla="*/ 4 h 5890441"/>
                <a:gd name="connsiteX0" fmla="*/ 3040277 w 5391344"/>
                <a:gd name="connsiteY0" fmla="*/ 4 h 5890441"/>
                <a:gd name="connsiteX1" fmla="*/ 9998 w 5391344"/>
                <a:gd name="connsiteY1" fmla="*/ 3051548 h 5890441"/>
                <a:gd name="connsiteX2" fmla="*/ 520361 w 5391344"/>
                <a:gd name="connsiteY2" fmla="*/ 3327995 h 5890441"/>
                <a:gd name="connsiteX3" fmla="*/ 307709 w 5391344"/>
                <a:gd name="connsiteY3" fmla="*/ 3657604 h 5890441"/>
                <a:gd name="connsiteX4" fmla="*/ 499095 w 5391344"/>
                <a:gd name="connsiteY4" fmla="*/ 3870255 h 5890441"/>
                <a:gd name="connsiteX5" fmla="*/ 382137 w 5391344"/>
                <a:gd name="connsiteY5" fmla="*/ 4061641 h 5890441"/>
                <a:gd name="connsiteX6" fmla="*/ 573523 w 5391344"/>
                <a:gd name="connsiteY6" fmla="*/ 4316823 h 5890441"/>
                <a:gd name="connsiteX7" fmla="*/ 509728 w 5391344"/>
                <a:gd name="connsiteY7" fmla="*/ 4976041 h 5890441"/>
                <a:gd name="connsiteX8" fmla="*/ 1764370 w 5391344"/>
                <a:gd name="connsiteY8" fmla="*/ 5199325 h 5890441"/>
                <a:gd name="connsiteX9" fmla="*/ 1955756 w 5391344"/>
                <a:gd name="connsiteY9" fmla="*/ 5890441 h 5890441"/>
                <a:gd name="connsiteX10" fmla="*/ 4794649 w 5391344"/>
                <a:gd name="connsiteY10" fmla="*/ 5858544 h 5890441"/>
                <a:gd name="connsiteX11" fmla="*/ 4900975 w 5391344"/>
                <a:gd name="connsiteY11" fmla="*/ 3519381 h 5890441"/>
                <a:gd name="connsiteX12" fmla="*/ 3040277 w 5391344"/>
                <a:gd name="connsiteY12" fmla="*/ 4 h 5890441"/>
                <a:gd name="connsiteX0" fmla="*/ 3030279 w 5381346"/>
                <a:gd name="connsiteY0" fmla="*/ 92120 h 5982557"/>
                <a:gd name="connsiteX1" fmla="*/ 914399 w 5381346"/>
                <a:gd name="connsiteY1" fmla="*/ 1187274 h 5982557"/>
                <a:gd name="connsiteX2" fmla="*/ 0 w 5381346"/>
                <a:gd name="connsiteY2" fmla="*/ 3143664 h 5982557"/>
                <a:gd name="connsiteX3" fmla="*/ 510363 w 5381346"/>
                <a:gd name="connsiteY3" fmla="*/ 3420111 h 5982557"/>
                <a:gd name="connsiteX4" fmla="*/ 297711 w 5381346"/>
                <a:gd name="connsiteY4" fmla="*/ 3749720 h 5982557"/>
                <a:gd name="connsiteX5" fmla="*/ 489097 w 5381346"/>
                <a:gd name="connsiteY5" fmla="*/ 3962371 h 5982557"/>
                <a:gd name="connsiteX6" fmla="*/ 372139 w 5381346"/>
                <a:gd name="connsiteY6" fmla="*/ 4153757 h 5982557"/>
                <a:gd name="connsiteX7" fmla="*/ 563525 w 5381346"/>
                <a:gd name="connsiteY7" fmla="*/ 4408939 h 5982557"/>
                <a:gd name="connsiteX8" fmla="*/ 499730 w 5381346"/>
                <a:gd name="connsiteY8" fmla="*/ 5068157 h 5982557"/>
                <a:gd name="connsiteX9" fmla="*/ 1754372 w 5381346"/>
                <a:gd name="connsiteY9" fmla="*/ 5291441 h 5982557"/>
                <a:gd name="connsiteX10" fmla="*/ 1945758 w 5381346"/>
                <a:gd name="connsiteY10" fmla="*/ 5982557 h 5982557"/>
                <a:gd name="connsiteX11" fmla="*/ 4784651 w 5381346"/>
                <a:gd name="connsiteY11" fmla="*/ 5950660 h 5982557"/>
                <a:gd name="connsiteX12" fmla="*/ 4890977 w 5381346"/>
                <a:gd name="connsiteY12" fmla="*/ 3611497 h 5982557"/>
                <a:gd name="connsiteX13" fmla="*/ 3030279 w 5381346"/>
                <a:gd name="connsiteY13" fmla="*/ 92120 h 5982557"/>
                <a:gd name="connsiteX0" fmla="*/ 3030279 w 5381346"/>
                <a:gd name="connsiteY0" fmla="*/ 94250 h 5984687"/>
                <a:gd name="connsiteX1" fmla="*/ 914399 w 5381346"/>
                <a:gd name="connsiteY1" fmla="*/ 1189404 h 5984687"/>
                <a:gd name="connsiteX2" fmla="*/ 0 w 5381346"/>
                <a:gd name="connsiteY2" fmla="*/ 3145794 h 5984687"/>
                <a:gd name="connsiteX3" fmla="*/ 510363 w 5381346"/>
                <a:gd name="connsiteY3" fmla="*/ 3422241 h 5984687"/>
                <a:gd name="connsiteX4" fmla="*/ 297711 w 5381346"/>
                <a:gd name="connsiteY4" fmla="*/ 3751850 h 5984687"/>
                <a:gd name="connsiteX5" fmla="*/ 489097 w 5381346"/>
                <a:gd name="connsiteY5" fmla="*/ 3964501 h 5984687"/>
                <a:gd name="connsiteX6" fmla="*/ 372139 w 5381346"/>
                <a:gd name="connsiteY6" fmla="*/ 4155887 h 5984687"/>
                <a:gd name="connsiteX7" fmla="*/ 563525 w 5381346"/>
                <a:gd name="connsiteY7" fmla="*/ 4411069 h 5984687"/>
                <a:gd name="connsiteX8" fmla="*/ 499730 w 5381346"/>
                <a:gd name="connsiteY8" fmla="*/ 5070287 h 5984687"/>
                <a:gd name="connsiteX9" fmla="*/ 1754372 w 5381346"/>
                <a:gd name="connsiteY9" fmla="*/ 5293571 h 5984687"/>
                <a:gd name="connsiteX10" fmla="*/ 1945758 w 5381346"/>
                <a:gd name="connsiteY10" fmla="*/ 5984687 h 5984687"/>
                <a:gd name="connsiteX11" fmla="*/ 4784651 w 5381346"/>
                <a:gd name="connsiteY11" fmla="*/ 5952790 h 5984687"/>
                <a:gd name="connsiteX12" fmla="*/ 4890977 w 5381346"/>
                <a:gd name="connsiteY12" fmla="*/ 3613627 h 5984687"/>
                <a:gd name="connsiteX13" fmla="*/ 3030279 w 5381346"/>
                <a:gd name="connsiteY13" fmla="*/ 94250 h 5984687"/>
                <a:gd name="connsiteX0" fmla="*/ 3030279 w 5381346"/>
                <a:gd name="connsiteY0" fmla="*/ 0 h 5890437"/>
                <a:gd name="connsiteX1" fmla="*/ 914399 w 5381346"/>
                <a:gd name="connsiteY1" fmla="*/ 1095154 h 5890437"/>
                <a:gd name="connsiteX2" fmla="*/ 0 w 5381346"/>
                <a:gd name="connsiteY2" fmla="*/ 3051544 h 5890437"/>
                <a:gd name="connsiteX3" fmla="*/ 510363 w 5381346"/>
                <a:gd name="connsiteY3" fmla="*/ 3327991 h 5890437"/>
                <a:gd name="connsiteX4" fmla="*/ 297711 w 5381346"/>
                <a:gd name="connsiteY4" fmla="*/ 3657600 h 5890437"/>
                <a:gd name="connsiteX5" fmla="*/ 489097 w 5381346"/>
                <a:gd name="connsiteY5" fmla="*/ 3870251 h 5890437"/>
                <a:gd name="connsiteX6" fmla="*/ 372139 w 5381346"/>
                <a:gd name="connsiteY6" fmla="*/ 4061637 h 5890437"/>
                <a:gd name="connsiteX7" fmla="*/ 563525 w 5381346"/>
                <a:gd name="connsiteY7" fmla="*/ 4316819 h 5890437"/>
                <a:gd name="connsiteX8" fmla="*/ 499730 w 5381346"/>
                <a:gd name="connsiteY8" fmla="*/ 4976037 h 5890437"/>
                <a:gd name="connsiteX9" fmla="*/ 1754372 w 5381346"/>
                <a:gd name="connsiteY9" fmla="*/ 5199321 h 5890437"/>
                <a:gd name="connsiteX10" fmla="*/ 1945758 w 5381346"/>
                <a:gd name="connsiteY10" fmla="*/ 5890437 h 5890437"/>
                <a:gd name="connsiteX11" fmla="*/ 4784651 w 5381346"/>
                <a:gd name="connsiteY11" fmla="*/ 5858540 h 5890437"/>
                <a:gd name="connsiteX12" fmla="*/ 4890977 w 5381346"/>
                <a:gd name="connsiteY12" fmla="*/ 3519377 h 5890437"/>
                <a:gd name="connsiteX13" fmla="*/ 3030279 w 5381346"/>
                <a:gd name="connsiteY13" fmla="*/ 0 h 5890437"/>
                <a:gd name="connsiteX0" fmla="*/ 3030279 w 5381346"/>
                <a:gd name="connsiteY0" fmla="*/ 0 h 5890437"/>
                <a:gd name="connsiteX1" fmla="*/ 914399 w 5381346"/>
                <a:gd name="connsiteY1" fmla="*/ 1095154 h 5890437"/>
                <a:gd name="connsiteX2" fmla="*/ 0 w 5381346"/>
                <a:gd name="connsiteY2" fmla="*/ 3051544 h 5890437"/>
                <a:gd name="connsiteX3" fmla="*/ 510363 w 5381346"/>
                <a:gd name="connsiteY3" fmla="*/ 3327991 h 5890437"/>
                <a:gd name="connsiteX4" fmla="*/ 297711 w 5381346"/>
                <a:gd name="connsiteY4" fmla="*/ 3657600 h 5890437"/>
                <a:gd name="connsiteX5" fmla="*/ 489097 w 5381346"/>
                <a:gd name="connsiteY5" fmla="*/ 3870251 h 5890437"/>
                <a:gd name="connsiteX6" fmla="*/ 372139 w 5381346"/>
                <a:gd name="connsiteY6" fmla="*/ 4061637 h 5890437"/>
                <a:gd name="connsiteX7" fmla="*/ 563525 w 5381346"/>
                <a:gd name="connsiteY7" fmla="*/ 4316819 h 5890437"/>
                <a:gd name="connsiteX8" fmla="*/ 499730 w 5381346"/>
                <a:gd name="connsiteY8" fmla="*/ 4976037 h 5890437"/>
                <a:gd name="connsiteX9" fmla="*/ 1754372 w 5381346"/>
                <a:gd name="connsiteY9" fmla="*/ 5199321 h 5890437"/>
                <a:gd name="connsiteX10" fmla="*/ 1945758 w 5381346"/>
                <a:gd name="connsiteY10" fmla="*/ 5890437 h 5890437"/>
                <a:gd name="connsiteX11" fmla="*/ 4784651 w 5381346"/>
                <a:gd name="connsiteY11" fmla="*/ 5858540 h 5890437"/>
                <a:gd name="connsiteX12" fmla="*/ 4890977 w 5381346"/>
                <a:gd name="connsiteY12" fmla="*/ 3519377 h 5890437"/>
                <a:gd name="connsiteX13" fmla="*/ 3030279 w 5381346"/>
                <a:gd name="connsiteY13" fmla="*/ 0 h 5890437"/>
                <a:gd name="connsiteX0" fmla="*/ 3030726 w 5381793"/>
                <a:gd name="connsiteY0" fmla="*/ 0 h 5890437"/>
                <a:gd name="connsiteX1" fmla="*/ 914846 w 5381793"/>
                <a:gd name="connsiteY1" fmla="*/ 1095154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914846 w 5381793"/>
                <a:gd name="connsiteY1" fmla="*/ 1095154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914846 w 5381793"/>
                <a:gd name="connsiteY1" fmla="*/ 1095154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72315 w 5381793"/>
                <a:gd name="connsiteY1" fmla="*/ 1063257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72315 w 5381793"/>
                <a:gd name="connsiteY1" fmla="*/ 1063257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72315 w 5381793"/>
                <a:gd name="connsiteY1" fmla="*/ 1063257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72315 w 5381793"/>
                <a:gd name="connsiteY1" fmla="*/ 1063257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72315 w 5381793"/>
                <a:gd name="connsiteY1" fmla="*/ 1063257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90128 w 5381793"/>
                <a:gd name="connsiteY1" fmla="*/ 1098883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90128 w 5381793"/>
                <a:gd name="connsiteY1" fmla="*/ 1098883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64 w 5381831"/>
                <a:gd name="connsiteY0" fmla="*/ 0 h 5890437"/>
                <a:gd name="connsiteX1" fmla="*/ 890166 w 5381831"/>
                <a:gd name="connsiteY1" fmla="*/ 1098883 h 5890437"/>
                <a:gd name="connsiteX2" fmla="*/ 607506 w 5381831"/>
                <a:gd name="connsiteY2" fmla="*/ 2172770 h 5890437"/>
                <a:gd name="connsiteX3" fmla="*/ 485 w 5381831"/>
                <a:gd name="connsiteY3" fmla="*/ 3051544 h 5890437"/>
                <a:gd name="connsiteX4" fmla="*/ 510848 w 5381831"/>
                <a:gd name="connsiteY4" fmla="*/ 3327991 h 5890437"/>
                <a:gd name="connsiteX5" fmla="*/ 298196 w 5381831"/>
                <a:gd name="connsiteY5" fmla="*/ 3657600 h 5890437"/>
                <a:gd name="connsiteX6" fmla="*/ 489582 w 5381831"/>
                <a:gd name="connsiteY6" fmla="*/ 3870251 h 5890437"/>
                <a:gd name="connsiteX7" fmla="*/ 372624 w 5381831"/>
                <a:gd name="connsiteY7" fmla="*/ 4061637 h 5890437"/>
                <a:gd name="connsiteX8" fmla="*/ 564010 w 5381831"/>
                <a:gd name="connsiteY8" fmla="*/ 4316819 h 5890437"/>
                <a:gd name="connsiteX9" fmla="*/ 500215 w 5381831"/>
                <a:gd name="connsiteY9" fmla="*/ 4976037 h 5890437"/>
                <a:gd name="connsiteX10" fmla="*/ 1754857 w 5381831"/>
                <a:gd name="connsiteY10" fmla="*/ 5199321 h 5890437"/>
                <a:gd name="connsiteX11" fmla="*/ 1946243 w 5381831"/>
                <a:gd name="connsiteY11" fmla="*/ 5890437 h 5890437"/>
                <a:gd name="connsiteX12" fmla="*/ 4785136 w 5381831"/>
                <a:gd name="connsiteY12" fmla="*/ 5858540 h 5890437"/>
                <a:gd name="connsiteX13" fmla="*/ 4891462 w 5381831"/>
                <a:gd name="connsiteY13" fmla="*/ 3519377 h 5890437"/>
                <a:gd name="connsiteX14" fmla="*/ 3030764 w 5381831"/>
                <a:gd name="connsiteY14" fmla="*/ 0 h 5890437"/>
                <a:gd name="connsiteX0" fmla="*/ 3030764 w 5381831"/>
                <a:gd name="connsiteY0" fmla="*/ 0 h 5890437"/>
                <a:gd name="connsiteX1" fmla="*/ 890166 w 5381831"/>
                <a:gd name="connsiteY1" fmla="*/ 1098883 h 5890437"/>
                <a:gd name="connsiteX2" fmla="*/ 607506 w 5381831"/>
                <a:gd name="connsiteY2" fmla="*/ 2172770 h 5890437"/>
                <a:gd name="connsiteX3" fmla="*/ 485 w 5381831"/>
                <a:gd name="connsiteY3" fmla="*/ 3051544 h 5890437"/>
                <a:gd name="connsiteX4" fmla="*/ 510848 w 5381831"/>
                <a:gd name="connsiteY4" fmla="*/ 3327991 h 5890437"/>
                <a:gd name="connsiteX5" fmla="*/ 298196 w 5381831"/>
                <a:gd name="connsiteY5" fmla="*/ 3657600 h 5890437"/>
                <a:gd name="connsiteX6" fmla="*/ 489582 w 5381831"/>
                <a:gd name="connsiteY6" fmla="*/ 3870251 h 5890437"/>
                <a:gd name="connsiteX7" fmla="*/ 372624 w 5381831"/>
                <a:gd name="connsiteY7" fmla="*/ 4061637 h 5890437"/>
                <a:gd name="connsiteX8" fmla="*/ 564010 w 5381831"/>
                <a:gd name="connsiteY8" fmla="*/ 4316819 h 5890437"/>
                <a:gd name="connsiteX9" fmla="*/ 500215 w 5381831"/>
                <a:gd name="connsiteY9" fmla="*/ 4976037 h 5890437"/>
                <a:gd name="connsiteX10" fmla="*/ 1754857 w 5381831"/>
                <a:gd name="connsiteY10" fmla="*/ 5199321 h 5890437"/>
                <a:gd name="connsiteX11" fmla="*/ 1946243 w 5381831"/>
                <a:gd name="connsiteY11" fmla="*/ 5890437 h 5890437"/>
                <a:gd name="connsiteX12" fmla="*/ 4785136 w 5381831"/>
                <a:gd name="connsiteY12" fmla="*/ 5858540 h 5890437"/>
                <a:gd name="connsiteX13" fmla="*/ 4891462 w 5381831"/>
                <a:gd name="connsiteY13" fmla="*/ 3519377 h 5890437"/>
                <a:gd name="connsiteX14" fmla="*/ 3030764 w 5381831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298271 w 5381906"/>
                <a:gd name="connsiteY5" fmla="*/ 3657600 h 5890437"/>
                <a:gd name="connsiteX6" fmla="*/ 489657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298271 w 5381906"/>
                <a:gd name="connsiteY5" fmla="*/ 3657600 h 5890437"/>
                <a:gd name="connsiteX6" fmla="*/ 489657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298271 w 5381906"/>
                <a:gd name="connsiteY5" fmla="*/ 3657600 h 5890437"/>
                <a:gd name="connsiteX6" fmla="*/ 489657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489657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489657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039004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039004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039004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039004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039004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765 w 5381832"/>
                <a:gd name="connsiteY0" fmla="*/ 0 h 5890437"/>
                <a:gd name="connsiteX1" fmla="*/ 890167 w 5381832"/>
                <a:gd name="connsiteY1" fmla="*/ 1098883 h 5890437"/>
                <a:gd name="connsiteX2" fmla="*/ 672821 w 5381832"/>
                <a:gd name="connsiteY2" fmla="*/ 2220272 h 5890437"/>
                <a:gd name="connsiteX3" fmla="*/ 486 w 5381832"/>
                <a:gd name="connsiteY3" fmla="*/ 3051544 h 5890437"/>
                <a:gd name="connsiteX4" fmla="*/ 510849 w 5381832"/>
                <a:gd name="connsiteY4" fmla="*/ 3327991 h 5890437"/>
                <a:gd name="connsiteX5" fmla="*/ 339761 w 5381832"/>
                <a:gd name="connsiteY5" fmla="*/ 3734790 h 5890437"/>
                <a:gd name="connsiteX6" fmla="*/ 531147 w 5381832"/>
                <a:gd name="connsiteY6" fmla="*/ 3870251 h 5890437"/>
                <a:gd name="connsiteX7" fmla="*/ 372625 w 5381832"/>
                <a:gd name="connsiteY7" fmla="*/ 4061637 h 5890437"/>
                <a:gd name="connsiteX8" fmla="*/ 564011 w 5381832"/>
                <a:gd name="connsiteY8" fmla="*/ 4316819 h 5890437"/>
                <a:gd name="connsiteX9" fmla="*/ 500216 w 5381832"/>
                <a:gd name="connsiteY9" fmla="*/ 4976037 h 5890437"/>
                <a:gd name="connsiteX10" fmla="*/ 1754858 w 5381832"/>
                <a:gd name="connsiteY10" fmla="*/ 5039004 h 5890437"/>
                <a:gd name="connsiteX11" fmla="*/ 1946244 w 5381832"/>
                <a:gd name="connsiteY11" fmla="*/ 5890437 h 5890437"/>
                <a:gd name="connsiteX12" fmla="*/ 4785137 w 5381832"/>
                <a:gd name="connsiteY12" fmla="*/ 5858540 h 5890437"/>
                <a:gd name="connsiteX13" fmla="*/ 4891463 w 5381832"/>
                <a:gd name="connsiteY13" fmla="*/ 3519377 h 5890437"/>
                <a:gd name="connsiteX14" fmla="*/ 3030765 w 5381832"/>
                <a:gd name="connsiteY14" fmla="*/ 0 h 5890437"/>
                <a:gd name="connsiteX0" fmla="*/ 3030862 w 5381929"/>
                <a:gd name="connsiteY0" fmla="*/ 0 h 5890437"/>
                <a:gd name="connsiteX1" fmla="*/ 890264 w 5381929"/>
                <a:gd name="connsiteY1" fmla="*/ 1098883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890264 w 5381929"/>
                <a:gd name="connsiteY1" fmla="*/ 1098883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890264 w 5381929"/>
                <a:gd name="connsiteY1" fmla="*/ 1098883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890264 w 5381929"/>
                <a:gd name="connsiteY1" fmla="*/ 1098883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872451 w 5381929"/>
                <a:gd name="connsiteY1" fmla="*/ 1057320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872451 w 5381929"/>
                <a:gd name="connsiteY1" fmla="*/ 1057320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981633 w 5381929"/>
                <a:gd name="connsiteY1" fmla="*/ 920842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981633 w 5381929"/>
                <a:gd name="connsiteY1" fmla="*/ 920842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927042 w 5381929"/>
                <a:gd name="connsiteY1" fmla="*/ 866251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927042 w 5381929"/>
                <a:gd name="connsiteY1" fmla="*/ 866251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927042 w 5381929"/>
                <a:gd name="connsiteY1" fmla="*/ 866251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1751 h 5892188"/>
                <a:gd name="connsiteX1" fmla="*/ 927042 w 5381929"/>
                <a:gd name="connsiteY1" fmla="*/ 868002 h 5892188"/>
                <a:gd name="connsiteX2" fmla="*/ 672918 w 5381929"/>
                <a:gd name="connsiteY2" fmla="*/ 2222023 h 5892188"/>
                <a:gd name="connsiteX3" fmla="*/ 583 w 5381929"/>
                <a:gd name="connsiteY3" fmla="*/ 3053295 h 5892188"/>
                <a:gd name="connsiteX4" fmla="*/ 510946 w 5381929"/>
                <a:gd name="connsiteY4" fmla="*/ 3329742 h 5892188"/>
                <a:gd name="connsiteX5" fmla="*/ 339858 w 5381929"/>
                <a:gd name="connsiteY5" fmla="*/ 3736541 h 5892188"/>
                <a:gd name="connsiteX6" fmla="*/ 531244 w 5381929"/>
                <a:gd name="connsiteY6" fmla="*/ 3872002 h 5892188"/>
                <a:gd name="connsiteX7" fmla="*/ 372722 w 5381929"/>
                <a:gd name="connsiteY7" fmla="*/ 4063388 h 5892188"/>
                <a:gd name="connsiteX8" fmla="*/ 564108 w 5381929"/>
                <a:gd name="connsiteY8" fmla="*/ 4318570 h 5892188"/>
                <a:gd name="connsiteX9" fmla="*/ 500313 w 5381929"/>
                <a:gd name="connsiteY9" fmla="*/ 4977788 h 5892188"/>
                <a:gd name="connsiteX10" fmla="*/ 1754955 w 5381929"/>
                <a:gd name="connsiteY10" fmla="*/ 5040755 h 5892188"/>
                <a:gd name="connsiteX11" fmla="*/ 1946341 w 5381929"/>
                <a:gd name="connsiteY11" fmla="*/ 5892188 h 5892188"/>
                <a:gd name="connsiteX12" fmla="*/ 4785234 w 5381929"/>
                <a:gd name="connsiteY12" fmla="*/ 5860291 h 5892188"/>
                <a:gd name="connsiteX13" fmla="*/ 4891560 w 5381929"/>
                <a:gd name="connsiteY13" fmla="*/ 3521128 h 5892188"/>
                <a:gd name="connsiteX14" fmla="*/ 3030862 w 5381929"/>
                <a:gd name="connsiteY14" fmla="*/ 1751 h 5892188"/>
                <a:gd name="connsiteX0" fmla="*/ 3031042 w 5382109"/>
                <a:gd name="connsiteY0" fmla="*/ 1751 h 5892188"/>
                <a:gd name="connsiteX1" fmla="*/ 927222 w 5382109"/>
                <a:gd name="connsiteY1" fmla="*/ 868002 h 5892188"/>
                <a:gd name="connsiteX2" fmla="*/ 577563 w 5382109"/>
                <a:gd name="connsiteY2" fmla="*/ 2303910 h 5892188"/>
                <a:gd name="connsiteX3" fmla="*/ 763 w 5382109"/>
                <a:gd name="connsiteY3" fmla="*/ 3053295 h 5892188"/>
                <a:gd name="connsiteX4" fmla="*/ 511126 w 5382109"/>
                <a:gd name="connsiteY4" fmla="*/ 3329742 h 5892188"/>
                <a:gd name="connsiteX5" fmla="*/ 340038 w 5382109"/>
                <a:gd name="connsiteY5" fmla="*/ 3736541 h 5892188"/>
                <a:gd name="connsiteX6" fmla="*/ 531424 w 5382109"/>
                <a:gd name="connsiteY6" fmla="*/ 3872002 h 5892188"/>
                <a:gd name="connsiteX7" fmla="*/ 372902 w 5382109"/>
                <a:gd name="connsiteY7" fmla="*/ 4063388 h 5892188"/>
                <a:gd name="connsiteX8" fmla="*/ 564288 w 5382109"/>
                <a:gd name="connsiteY8" fmla="*/ 4318570 h 5892188"/>
                <a:gd name="connsiteX9" fmla="*/ 500493 w 5382109"/>
                <a:gd name="connsiteY9" fmla="*/ 4977788 h 5892188"/>
                <a:gd name="connsiteX10" fmla="*/ 1755135 w 5382109"/>
                <a:gd name="connsiteY10" fmla="*/ 5040755 h 5892188"/>
                <a:gd name="connsiteX11" fmla="*/ 1946521 w 5382109"/>
                <a:gd name="connsiteY11" fmla="*/ 5892188 h 5892188"/>
                <a:gd name="connsiteX12" fmla="*/ 4785414 w 5382109"/>
                <a:gd name="connsiteY12" fmla="*/ 5860291 h 5892188"/>
                <a:gd name="connsiteX13" fmla="*/ 4891740 w 5382109"/>
                <a:gd name="connsiteY13" fmla="*/ 3521128 h 5892188"/>
                <a:gd name="connsiteX14" fmla="*/ 3031042 w 5382109"/>
                <a:gd name="connsiteY14" fmla="*/ 1751 h 5892188"/>
                <a:gd name="connsiteX0" fmla="*/ 3031042 w 5382109"/>
                <a:gd name="connsiteY0" fmla="*/ 2101 h 5892538"/>
                <a:gd name="connsiteX1" fmla="*/ 913575 w 5382109"/>
                <a:gd name="connsiteY1" fmla="*/ 827408 h 5892538"/>
                <a:gd name="connsiteX2" fmla="*/ 577563 w 5382109"/>
                <a:gd name="connsiteY2" fmla="*/ 2304260 h 5892538"/>
                <a:gd name="connsiteX3" fmla="*/ 763 w 5382109"/>
                <a:gd name="connsiteY3" fmla="*/ 3053645 h 5892538"/>
                <a:gd name="connsiteX4" fmla="*/ 511126 w 5382109"/>
                <a:gd name="connsiteY4" fmla="*/ 3330092 h 5892538"/>
                <a:gd name="connsiteX5" fmla="*/ 340038 w 5382109"/>
                <a:gd name="connsiteY5" fmla="*/ 3736891 h 5892538"/>
                <a:gd name="connsiteX6" fmla="*/ 531424 w 5382109"/>
                <a:gd name="connsiteY6" fmla="*/ 3872352 h 5892538"/>
                <a:gd name="connsiteX7" fmla="*/ 372902 w 5382109"/>
                <a:gd name="connsiteY7" fmla="*/ 4063738 h 5892538"/>
                <a:gd name="connsiteX8" fmla="*/ 564288 w 5382109"/>
                <a:gd name="connsiteY8" fmla="*/ 4318920 h 5892538"/>
                <a:gd name="connsiteX9" fmla="*/ 500493 w 5382109"/>
                <a:gd name="connsiteY9" fmla="*/ 4978138 h 5892538"/>
                <a:gd name="connsiteX10" fmla="*/ 1755135 w 5382109"/>
                <a:gd name="connsiteY10" fmla="*/ 5041105 h 5892538"/>
                <a:gd name="connsiteX11" fmla="*/ 1946521 w 5382109"/>
                <a:gd name="connsiteY11" fmla="*/ 5892538 h 5892538"/>
                <a:gd name="connsiteX12" fmla="*/ 4785414 w 5382109"/>
                <a:gd name="connsiteY12" fmla="*/ 5860641 h 5892538"/>
                <a:gd name="connsiteX13" fmla="*/ 4891740 w 5382109"/>
                <a:gd name="connsiteY13" fmla="*/ 3521478 h 5892538"/>
                <a:gd name="connsiteX14" fmla="*/ 3031042 w 5382109"/>
                <a:gd name="connsiteY14" fmla="*/ 2101 h 5892538"/>
                <a:gd name="connsiteX0" fmla="*/ 3031042 w 5382109"/>
                <a:gd name="connsiteY0" fmla="*/ 941 h 5891378"/>
                <a:gd name="connsiteX1" fmla="*/ 886280 w 5382109"/>
                <a:gd name="connsiteY1" fmla="*/ 1071908 h 5891378"/>
                <a:gd name="connsiteX2" fmla="*/ 577563 w 5382109"/>
                <a:gd name="connsiteY2" fmla="*/ 2303100 h 5891378"/>
                <a:gd name="connsiteX3" fmla="*/ 763 w 5382109"/>
                <a:gd name="connsiteY3" fmla="*/ 3052485 h 5891378"/>
                <a:gd name="connsiteX4" fmla="*/ 511126 w 5382109"/>
                <a:gd name="connsiteY4" fmla="*/ 3328932 h 5891378"/>
                <a:gd name="connsiteX5" fmla="*/ 340038 w 5382109"/>
                <a:gd name="connsiteY5" fmla="*/ 3735731 h 5891378"/>
                <a:gd name="connsiteX6" fmla="*/ 531424 w 5382109"/>
                <a:gd name="connsiteY6" fmla="*/ 3871192 h 5891378"/>
                <a:gd name="connsiteX7" fmla="*/ 372902 w 5382109"/>
                <a:gd name="connsiteY7" fmla="*/ 4062578 h 5891378"/>
                <a:gd name="connsiteX8" fmla="*/ 564288 w 5382109"/>
                <a:gd name="connsiteY8" fmla="*/ 4317760 h 5891378"/>
                <a:gd name="connsiteX9" fmla="*/ 500493 w 5382109"/>
                <a:gd name="connsiteY9" fmla="*/ 4976978 h 5891378"/>
                <a:gd name="connsiteX10" fmla="*/ 1755135 w 5382109"/>
                <a:gd name="connsiteY10" fmla="*/ 5039945 h 5891378"/>
                <a:gd name="connsiteX11" fmla="*/ 1946521 w 5382109"/>
                <a:gd name="connsiteY11" fmla="*/ 5891378 h 5891378"/>
                <a:gd name="connsiteX12" fmla="*/ 4785414 w 5382109"/>
                <a:gd name="connsiteY12" fmla="*/ 5859481 h 5891378"/>
                <a:gd name="connsiteX13" fmla="*/ 4891740 w 5382109"/>
                <a:gd name="connsiteY13" fmla="*/ 3520318 h 5891378"/>
                <a:gd name="connsiteX14" fmla="*/ 3031042 w 5382109"/>
                <a:gd name="connsiteY14" fmla="*/ 941 h 5891378"/>
                <a:gd name="connsiteX0" fmla="*/ 3031042 w 5382109"/>
                <a:gd name="connsiteY0" fmla="*/ 753 h 5891190"/>
                <a:gd name="connsiteX1" fmla="*/ 886280 w 5382109"/>
                <a:gd name="connsiteY1" fmla="*/ 1071720 h 5891190"/>
                <a:gd name="connsiteX2" fmla="*/ 577563 w 5382109"/>
                <a:gd name="connsiteY2" fmla="*/ 2302912 h 5891190"/>
                <a:gd name="connsiteX3" fmla="*/ 763 w 5382109"/>
                <a:gd name="connsiteY3" fmla="*/ 3052297 h 5891190"/>
                <a:gd name="connsiteX4" fmla="*/ 511126 w 5382109"/>
                <a:gd name="connsiteY4" fmla="*/ 3328744 h 5891190"/>
                <a:gd name="connsiteX5" fmla="*/ 340038 w 5382109"/>
                <a:gd name="connsiteY5" fmla="*/ 3735543 h 5891190"/>
                <a:gd name="connsiteX6" fmla="*/ 531424 w 5382109"/>
                <a:gd name="connsiteY6" fmla="*/ 3871004 h 5891190"/>
                <a:gd name="connsiteX7" fmla="*/ 372902 w 5382109"/>
                <a:gd name="connsiteY7" fmla="*/ 4062390 h 5891190"/>
                <a:gd name="connsiteX8" fmla="*/ 564288 w 5382109"/>
                <a:gd name="connsiteY8" fmla="*/ 4317572 h 5891190"/>
                <a:gd name="connsiteX9" fmla="*/ 500493 w 5382109"/>
                <a:gd name="connsiteY9" fmla="*/ 4976790 h 5891190"/>
                <a:gd name="connsiteX10" fmla="*/ 1755135 w 5382109"/>
                <a:gd name="connsiteY10" fmla="*/ 5039757 h 5891190"/>
                <a:gd name="connsiteX11" fmla="*/ 1946521 w 5382109"/>
                <a:gd name="connsiteY11" fmla="*/ 5891190 h 5891190"/>
                <a:gd name="connsiteX12" fmla="*/ 4785414 w 5382109"/>
                <a:gd name="connsiteY12" fmla="*/ 5859293 h 5891190"/>
                <a:gd name="connsiteX13" fmla="*/ 4891740 w 5382109"/>
                <a:gd name="connsiteY13" fmla="*/ 3520130 h 5891190"/>
                <a:gd name="connsiteX14" fmla="*/ 3031042 w 5382109"/>
                <a:gd name="connsiteY14" fmla="*/ 753 h 5891190"/>
                <a:gd name="connsiteX0" fmla="*/ 3031042 w 5382109"/>
                <a:gd name="connsiteY0" fmla="*/ 753 h 5891190"/>
                <a:gd name="connsiteX1" fmla="*/ 886280 w 5382109"/>
                <a:gd name="connsiteY1" fmla="*/ 1071720 h 5891190"/>
                <a:gd name="connsiteX2" fmla="*/ 577563 w 5382109"/>
                <a:gd name="connsiteY2" fmla="*/ 2302912 h 5891190"/>
                <a:gd name="connsiteX3" fmla="*/ 763 w 5382109"/>
                <a:gd name="connsiteY3" fmla="*/ 3052297 h 5891190"/>
                <a:gd name="connsiteX4" fmla="*/ 511126 w 5382109"/>
                <a:gd name="connsiteY4" fmla="*/ 3328744 h 5891190"/>
                <a:gd name="connsiteX5" fmla="*/ 340038 w 5382109"/>
                <a:gd name="connsiteY5" fmla="*/ 3735543 h 5891190"/>
                <a:gd name="connsiteX6" fmla="*/ 531424 w 5382109"/>
                <a:gd name="connsiteY6" fmla="*/ 3871004 h 5891190"/>
                <a:gd name="connsiteX7" fmla="*/ 372902 w 5382109"/>
                <a:gd name="connsiteY7" fmla="*/ 4062390 h 5891190"/>
                <a:gd name="connsiteX8" fmla="*/ 564288 w 5382109"/>
                <a:gd name="connsiteY8" fmla="*/ 4317572 h 5891190"/>
                <a:gd name="connsiteX9" fmla="*/ 500493 w 5382109"/>
                <a:gd name="connsiteY9" fmla="*/ 4976790 h 5891190"/>
                <a:gd name="connsiteX10" fmla="*/ 1755135 w 5382109"/>
                <a:gd name="connsiteY10" fmla="*/ 5039757 h 5891190"/>
                <a:gd name="connsiteX11" fmla="*/ 1946521 w 5382109"/>
                <a:gd name="connsiteY11" fmla="*/ 5891190 h 5891190"/>
                <a:gd name="connsiteX12" fmla="*/ 4785414 w 5382109"/>
                <a:gd name="connsiteY12" fmla="*/ 5859293 h 5891190"/>
                <a:gd name="connsiteX13" fmla="*/ 4891740 w 5382109"/>
                <a:gd name="connsiteY13" fmla="*/ 3520130 h 5891190"/>
                <a:gd name="connsiteX14" fmla="*/ 3031042 w 5382109"/>
                <a:gd name="connsiteY14" fmla="*/ 753 h 5891190"/>
                <a:gd name="connsiteX0" fmla="*/ 3031042 w 5382109"/>
                <a:gd name="connsiteY0" fmla="*/ 792 h 5891229"/>
                <a:gd name="connsiteX1" fmla="*/ 777098 w 5382109"/>
                <a:gd name="connsiteY1" fmla="*/ 1044464 h 5891229"/>
                <a:gd name="connsiteX2" fmla="*/ 577563 w 5382109"/>
                <a:gd name="connsiteY2" fmla="*/ 2302951 h 5891229"/>
                <a:gd name="connsiteX3" fmla="*/ 763 w 5382109"/>
                <a:gd name="connsiteY3" fmla="*/ 3052336 h 5891229"/>
                <a:gd name="connsiteX4" fmla="*/ 511126 w 5382109"/>
                <a:gd name="connsiteY4" fmla="*/ 3328783 h 5891229"/>
                <a:gd name="connsiteX5" fmla="*/ 340038 w 5382109"/>
                <a:gd name="connsiteY5" fmla="*/ 3735582 h 5891229"/>
                <a:gd name="connsiteX6" fmla="*/ 531424 w 5382109"/>
                <a:gd name="connsiteY6" fmla="*/ 3871043 h 5891229"/>
                <a:gd name="connsiteX7" fmla="*/ 372902 w 5382109"/>
                <a:gd name="connsiteY7" fmla="*/ 4062429 h 5891229"/>
                <a:gd name="connsiteX8" fmla="*/ 564288 w 5382109"/>
                <a:gd name="connsiteY8" fmla="*/ 4317611 h 5891229"/>
                <a:gd name="connsiteX9" fmla="*/ 500493 w 5382109"/>
                <a:gd name="connsiteY9" fmla="*/ 4976829 h 5891229"/>
                <a:gd name="connsiteX10" fmla="*/ 1755135 w 5382109"/>
                <a:gd name="connsiteY10" fmla="*/ 5039796 h 5891229"/>
                <a:gd name="connsiteX11" fmla="*/ 1946521 w 5382109"/>
                <a:gd name="connsiteY11" fmla="*/ 5891229 h 5891229"/>
                <a:gd name="connsiteX12" fmla="*/ 4785414 w 5382109"/>
                <a:gd name="connsiteY12" fmla="*/ 5859332 h 5891229"/>
                <a:gd name="connsiteX13" fmla="*/ 4891740 w 5382109"/>
                <a:gd name="connsiteY13" fmla="*/ 3520169 h 5891229"/>
                <a:gd name="connsiteX14" fmla="*/ 3031042 w 5382109"/>
                <a:gd name="connsiteY14" fmla="*/ 792 h 5891229"/>
                <a:gd name="connsiteX0" fmla="*/ 3031042 w 5382109"/>
                <a:gd name="connsiteY0" fmla="*/ 792 h 5891229"/>
                <a:gd name="connsiteX1" fmla="*/ 777098 w 5382109"/>
                <a:gd name="connsiteY1" fmla="*/ 1044464 h 5891229"/>
                <a:gd name="connsiteX2" fmla="*/ 577563 w 5382109"/>
                <a:gd name="connsiteY2" fmla="*/ 2302951 h 5891229"/>
                <a:gd name="connsiteX3" fmla="*/ 763 w 5382109"/>
                <a:gd name="connsiteY3" fmla="*/ 3052336 h 5891229"/>
                <a:gd name="connsiteX4" fmla="*/ 511126 w 5382109"/>
                <a:gd name="connsiteY4" fmla="*/ 3328783 h 5891229"/>
                <a:gd name="connsiteX5" fmla="*/ 340038 w 5382109"/>
                <a:gd name="connsiteY5" fmla="*/ 3735582 h 5891229"/>
                <a:gd name="connsiteX6" fmla="*/ 531424 w 5382109"/>
                <a:gd name="connsiteY6" fmla="*/ 3871043 h 5891229"/>
                <a:gd name="connsiteX7" fmla="*/ 372902 w 5382109"/>
                <a:gd name="connsiteY7" fmla="*/ 4062429 h 5891229"/>
                <a:gd name="connsiteX8" fmla="*/ 564288 w 5382109"/>
                <a:gd name="connsiteY8" fmla="*/ 4317611 h 5891229"/>
                <a:gd name="connsiteX9" fmla="*/ 500493 w 5382109"/>
                <a:gd name="connsiteY9" fmla="*/ 4976829 h 5891229"/>
                <a:gd name="connsiteX10" fmla="*/ 1755135 w 5382109"/>
                <a:gd name="connsiteY10" fmla="*/ 5039796 h 5891229"/>
                <a:gd name="connsiteX11" fmla="*/ 1946521 w 5382109"/>
                <a:gd name="connsiteY11" fmla="*/ 5891229 h 5891229"/>
                <a:gd name="connsiteX12" fmla="*/ 4785414 w 5382109"/>
                <a:gd name="connsiteY12" fmla="*/ 5859332 h 5891229"/>
                <a:gd name="connsiteX13" fmla="*/ 4891740 w 5382109"/>
                <a:gd name="connsiteY13" fmla="*/ 3520169 h 5891229"/>
                <a:gd name="connsiteX14" fmla="*/ 3031042 w 5382109"/>
                <a:gd name="connsiteY14" fmla="*/ 792 h 5891229"/>
                <a:gd name="connsiteX0" fmla="*/ 3031042 w 5382109"/>
                <a:gd name="connsiteY0" fmla="*/ 792 h 5891229"/>
                <a:gd name="connsiteX1" fmla="*/ 777098 w 5382109"/>
                <a:gd name="connsiteY1" fmla="*/ 1044464 h 5891229"/>
                <a:gd name="connsiteX2" fmla="*/ 577563 w 5382109"/>
                <a:gd name="connsiteY2" fmla="*/ 2302951 h 5891229"/>
                <a:gd name="connsiteX3" fmla="*/ 763 w 5382109"/>
                <a:gd name="connsiteY3" fmla="*/ 3052336 h 5891229"/>
                <a:gd name="connsiteX4" fmla="*/ 511126 w 5382109"/>
                <a:gd name="connsiteY4" fmla="*/ 3328783 h 5891229"/>
                <a:gd name="connsiteX5" fmla="*/ 340038 w 5382109"/>
                <a:gd name="connsiteY5" fmla="*/ 3735582 h 5891229"/>
                <a:gd name="connsiteX6" fmla="*/ 531424 w 5382109"/>
                <a:gd name="connsiteY6" fmla="*/ 3871043 h 5891229"/>
                <a:gd name="connsiteX7" fmla="*/ 372902 w 5382109"/>
                <a:gd name="connsiteY7" fmla="*/ 4062429 h 5891229"/>
                <a:gd name="connsiteX8" fmla="*/ 564288 w 5382109"/>
                <a:gd name="connsiteY8" fmla="*/ 4317611 h 5891229"/>
                <a:gd name="connsiteX9" fmla="*/ 500493 w 5382109"/>
                <a:gd name="connsiteY9" fmla="*/ 4976829 h 5891229"/>
                <a:gd name="connsiteX10" fmla="*/ 1755135 w 5382109"/>
                <a:gd name="connsiteY10" fmla="*/ 5039796 h 5891229"/>
                <a:gd name="connsiteX11" fmla="*/ 1946521 w 5382109"/>
                <a:gd name="connsiteY11" fmla="*/ 5891229 h 5891229"/>
                <a:gd name="connsiteX12" fmla="*/ 4785414 w 5382109"/>
                <a:gd name="connsiteY12" fmla="*/ 5859332 h 5891229"/>
                <a:gd name="connsiteX13" fmla="*/ 4891740 w 5382109"/>
                <a:gd name="connsiteY13" fmla="*/ 3520169 h 5891229"/>
                <a:gd name="connsiteX14" fmla="*/ 3031042 w 5382109"/>
                <a:gd name="connsiteY14" fmla="*/ 792 h 5891229"/>
                <a:gd name="connsiteX0" fmla="*/ 3031042 w 5382109"/>
                <a:gd name="connsiteY0" fmla="*/ 627 h 5891064"/>
                <a:gd name="connsiteX1" fmla="*/ 777098 w 5382109"/>
                <a:gd name="connsiteY1" fmla="*/ 1180776 h 5891064"/>
                <a:gd name="connsiteX2" fmla="*/ 577563 w 5382109"/>
                <a:gd name="connsiteY2" fmla="*/ 2302786 h 5891064"/>
                <a:gd name="connsiteX3" fmla="*/ 763 w 5382109"/>
                <a:gd name="connsiteY3" fmla="*/ 3052171 h 5891064"/>
                <a:gd name="connsiteX4" fmla="*/ 511126 w 5382109"/>
                <a:gd name="connsiteY4" fmla="*/ 3328618 h 5891064"/>
                <a:gd name="connsiteX5" fmla="*/ 340038 w 5382109"/>
                <a:gd name="connsiteY5" fmla="*/ 3735417 h 5891064"/>
                <a:gd name="connsiteX6" fmla="*/ 531424 w 5382109"/>
                <a:gd name="connsiteY6" fmla="*/ 3870878 h 5891064"/>
                <a:gd name="connsiteX7" fmla="*/ 372902 w 5382109"/>
                <a:gd name="connsiteY7" fmla="*/ 4062264 h 5891064"/>
                <a:gd name="connsiteX8" fmla="*/ 564288 w 5382109"/>
                <a:gd name="connsiteY8" fmla="*/ 4317446 h 5891064"/>
                <a:gd name="connsiteX9" fmla="*/ 500493 w 5382109"/>
                <a:gd name="connsiteY9" fmla="*/ 4976664 h 5891064"/>
                <a:gd name="connsiteX10" fmla="*/ 1755135 w 5382109"/>
                <a:gd name="connsiteY10" fmla="*/ 5039631 h 5891064"/>
                <a:gd name="connsiteX11" fmla="*/ 1946521 w 5382109"/>
                <a:gd name="connsiteY11" fmla="*/ 5891064 h 5891064"/>
                <a:gd name="connsiteX12" fmla="*/ 4785414 w 5382109"/>
                <a:gd name="connsiteY12" fmla="*/ 5859167 h 5891064"/>
                <a:gd name="connsiteX13" fmla="*/ 4891740 w 5382109"/>
                <a:gd name="connsiteY13" fmla="*/ 3520004 h 5891064"/>
                <a:gd name="connsiteX14" fmla="*/ 3031042 w 5382109"/>
                <a:gd name="connsiteY14" fmla="*/ 627 h 5891064"/>
                <a:gd name="connsiteX0" fmla="*/ 3031042 w 5382109"/>
                <a:gd name="connsiteY0" fmla="*/ 968 h 5891405"/>
                <a:gd name="connsiteX1" fmla="*/ 777098 w 5382109"/>
                <a:gd name="connsiteY1" fmla="*/ 1181117 h 5891405"/>
                <a:gd name="connsiteX2" fmla="*/ 577563 w 5382109"/>
                <a:gd name="connsiteY2" fmla="*/ 2303127 h 5891405"/>
                <a:gd name="connsiteX3" fmla="*/ 763 w 5382109"/>
                <a:gd name="connsiteY3" fmla="*/ 3052512 h 5891405"/>
                <a:gd name="connsiteX4" fmla="*/ 511126 w 5382109"/>
                <a:gd name="connsiteY4" fmla="*/ 3328959 h 5891405"/>
                <a:gd name="connsiteX5" fmla="*/ 340038 w 5382109"/>
                <a:gd name="connsiteY5" fmla="*/ 3735758 h 5891405"/>
                <a:gd name="connsiteX6" fmla="*/ 531424 w 5382109"/>
                <a:gd name="connsiteY6" fmla="*/ 3871219 h 5891405"/>
                <a:gd name="connsiteX7" fmla="*/ 372902 w 5382109"/>
                <a:gd name="connsiteY7" fmla="*/ 4062605 h 5891405"/>
                <a:gd name="connsiteX8" fmla="*/ 564288 w 5382109"/>
                <a:gd name="connsiteY8" fmla="*/ 4317787 h 5891405"/>
                <a:gd name="connsiteX9" fmla="*/ 500493 w 5382109"/>
                <a:gd name="connsiteY9" fmla="*/ 4977005 h 5891405"/>
                <a:gd name="connsiteX10" fmla="*/ 1755135 w 5382109"/>
                <a:gd name="connsiteY10" fmla="*/ 5039972 h 5891405"/>
                <a:gd name="connsiteX11" fmla="*/ 1946521 w 5382109"/>
                <a:gd name="connsiteY11" fmla="*/ 5891405 h 5891405"/>
                <a:gd name="connsiteX12" fmla="*/ 4785414 w 5382109"/>
                <a:gd name="connsiteY12" fmla="*/ 5859508 h 5891405"/>
                <a:gd name="connsiteX13" fmla="*/ 4891740 w 5382109"/>
                <a:gd name="connsiteY13" fmla="*/ 3520345 h 5891405"/>
                <a:gd name="connsiteX14" fmla="*/ 3031042 w 5382109"/>
                <a:gd name="connsiteY14" fmla="*/ 968 h 5891405"/>
                <a:gd name="connsiteX0" fmla="*/ 3031042 w 5382109"/>
                <a:gd name="connsiteY0" fmla="*/ 968 h 5891405"/>
                <a:gd name="connsiteX1" fmla="*/ 777098 w 5382109"/>
                <a:gd name="connsiteY1" fmla="*/ 1181117 h 5891405"/>
                <a:gd name="connsiteX2" fmla="*/ 577563 w 5382109"/>
                <a:gd name="connsiteY2" fmla="*/ 2303127 h 5891405"/>
                <a:gd name="connsiteX3" fmla="*/ 763 w 5382109"/>
                <a:gd name="connsiteY3" fmla="*/ 3052512 h 5891405"/>
                <a:gd name="connsiteX4" fmla="*/ 511126 w 5382109"/>
                <a:gd name="connsiteY4" fmla="*/ 3328959 h 5891405"/>
                <a:gd name="connsiteX5" fmla="*/ 340038 w 5382109"/>
                <a:gd name="connsiteY5" fmla="*/ 3735758 h 5891405"/>
                <a:gd name="connsiteX6" fmla="*/ 531424 w 5382109"/>
                <a:gd name="connsiteY6" fmla="*/ 3871219 h 5891405"/>
                <a:gd name="connsiteX7" fmla="*/ 372902 w 5382109"/>
                <a:gd name="connsiteY7" fmla="*/ 4062605 h 5891405"/>
                <a:gd name="connsiteX8" fmla="*/ 564288 w 5382109"/>
                <a:gd name="connsiteY8" fmla="*/ 4317787 h 5891405"/>
                <a:gd name="connsiteX9" fmla="*/ 500493 w 5382109"/>
                <a:gd name="connsiteY9" fmla="*/ 4977005 h 5891405"/>
                <a:gd name="connsiteX10" fmla="*/ 1755135 w 5382109"/>
                <a:gd name="connsiteY10" fmla="*/ 5039972 h 5891405"/>
                <a:gd name="connsiteX11" fmla="*/ 1946521 w 5382109"/>
                <a:gd name="connsiteY11" fmla="*/ 5891405 h 5891405"/>
                <a:gd name="connsiteX12" fmla="*/ 4785414 w 5382109"/>
                <a:gd name="connsiteY12" fmla="*/ 5859508 h 5891405"/>
                <a:gd name="connsiteX13" fmla="*/ 4891740 w 5382109"/>
                <a:gd name="connsiteY13" fmla="*/ 3520345 h 5891405"/>
                <a:gd name="connsiteX14" fmla="*/ 3031042 w 5382109"/>
                <a:gd name="connsiteY14" fmla="*/ 968 h 5891405"/>
                <a:gd name="connsiteX0" fmla="*/ 3031204 w 5382271"/>
                <a:gd name="connsiteY0" fmla="*/ 968 h 5891405"/>
                <a:gd name="connsiteX1" fmla="*/ 777260 w 5382271"/>
                <a:gd name="connsiteY1" fmla="*/ 1181117 h 5891405"/>
                <a:gd name="connsiteX2" fmla="*/ 523134 w 5382271"/>
                <a:gd name="connsiteY2" fmla="*/ 2303127 h 5891405"/>
                <a:gd name="connsiteX3" fmla="*/ 925 w 5382271"/>
                <a:gd name="connsiteY3" fmla="*/ 3052512 h 5891405"/>
                <a:gd name="connsiteX4" fmla="*/ 511288 w 5382271"/>
                <a:gd name="connsiteY4" fmla="*/ 3328959 h 5891405"/>
                <a:gd name="connsiteX5" fmla="*/ 340200 w 5382271"/>
                <a:gd name="connsiteY5" fmla="*/ 3735758 h 5891405"/>
                <a:gd name="connsiteX6" fmla="*/ 531586 w 5382271"/>
                <a:gd name="connsiteY6" fmla="*/ 3871219 h 5891405"/>
                <a:gd name="connsiteX7" fmla="*/ 373064 w 5382271"/>
                <a:gd name="connsiteY7" fmla="*/ 4062605 h 5891405"/>
                <a:gd name="connsiteX8" fmla="*/ 564450 w 5382271"/>
                <a:gd name="connsiteY8" fmla="*/ 4317787 h 5891405"/>
                <a:gd name="connsiteX9" fmla="*/ 500655 w 5382271"/>
                <a:gd name="connsiteY9" fmla="*/ 4977005 h 5891405"/>
                <a:gd name="connsiteX10" fmla="*/ 1755297 w 5382271"/>
                <a:gd name="connsiteY10" fmla="*/ 5039972 h 5891405"/>
                <a:gd name="connsiteX11" fmla="*/ 1946683 w 5382271"/>
                <a:gd name="connsiteY11" fmla="*/ 5891405 h 5891405"/>
                <a:gd name="connsiteX12" fmla="*/ 4785576 w 5382271"/>
                <a:gd name="connsiteY12" fmla="*/ 5859508 h 5891405"/>
                <a:gd name="connsiteX13" fmla="*/ 4891902 w 5382271"/>
                <a:gd name="connsiteY13" fmla="*/ 3520345 h 5891405"/>
                <a:gd name="connsiteX14" fmla="*/ 3031204 w 5382271"/>
                <a:gd name="connsiteY14" fmla="*/ 968 h 5891405"/>
                <a:gd name="connsiteX0" fmla="*/ 3031204 w 5382271"/>
                <a:gd name="connsiteY0" fmla="*/ 968 h 5891405"/>
                <a:gd name="connsiteX1" fmla="*/ 777260 w 5382271"/>
                <a:gd name="connsiteY1" fmla="*/ 1181117 h 5891405"/>
                <a:gd name="connsiteX2" fmla="*/ 523134 w 5382271"/>
                <a:gd name="connsiteY2" fmla="*/ 2303127 h 5891405"/>
                <a:gd name="connsiteX3" fmla="*/ 925 w 5382271"/>
                <a:gd name="connsiteY3" fmla="*/ 3052512 h 5891405"/>
                <a:gd name="connsiteX4" fmla="*/ 511288 w 5382271"/>
                <a:gd name="connsiteY4" fmla="*/ 3328959 h 5891405"/>
                <a:gd name="connsiteX5" fmla="*/ 340200 w 5382271"/>
                <a:gd name="connsiteY5" fmla="*/ 3735758 h 5891405"/>
                <a:gd name="connsiteX6" fmla="*/ 531586 w 5382271"/>
                <a:gd name="connsiteY6" fmla="*/ 3871219 h 5891405"/>
                <a:gd name="connsiteX7" fmla="*/ 373064 w 5382271"/>
                <a:gd name="connsiteY7" fmla="*/ 4062605 h 5891405"/>
                <a:gd name="connsiteX8" fmla="*/ 564450 w 5382271"/>
                <a:gd name="connsiteY8" fmla="*/ 4317787 h 5891405"/>
                <a:gd name="connsiteX9" fmla="*/ 500655 w 5382271"/>
                <a:gd name="connsiteY9" fmla="*/ 4977005 h 5891405"/>
                <a:gd name="connsiteX10" fmla="*/ 1755297 w 5382271"/>
                <a:gd name="connsiteY10" fmla="*/ 5039972 h 5891405"/>
                <a:gd name="connsiteX11" fmla="*/ 1946683 w 5382271"/>
                <a:gd name="connsiteY11" fmla="*/ 5891405 h 5891405"/>
                <a:gd name="connsiteX12" fmla="*/ 4785576 w 5382271"/>
                <a:gd name="connsiteY12" fmla="*/ 5859508 h 5891405"/>
                <a:gd name="connsiteX13" fmla="*/ 4891902 w 5382271"/>
                <a:gd name="connsiteY13" fmla="*/ 3520345 h 5891405"/>
                <a:gd name="connsiteX14" fmla="*/ 3031204 w 5382271"/>
                <a:gd name="connsiteY14" fmla="*/ 968 h 5891405"/>
                <a:gd name="connsiteX0" fmla="*/ 3031204 w 5382271"/>
                <a:gd name="connsiteY0" fmla="*/ 968 h 5891405"/>
                <a:gd name="connsiteX1" fmla="*/ 777260 w 5382271"/>
                <a:gd name="connsiteY1" fmla="*/ 1181117 h 5891405"/>
                <a:gd name="connsiteX2" fmla="*/ 523134 w 5382271"/>
                <a:gd name="connsiteY2" fmla="*/ 2303127 h 5891405"/>
                <a:gd name="connsiteX3" fmla="*/ 925 w 5382271"/>
                <a:gd name="connsiteY3" fmla="*/ 3052512 h 5891405"/>
                <a:gd name="connsiteX4" fmla="*/ 511288 w 5382271"/>
                <a:gd name="connsiteY4" fmla="*/ 3328959 h 5891405"/>
                <a:gd name="connsiteX5" fmla="*/ 340200 w 5382271"/>
                <a:gd name="connsiteY5" fmla="*/ 3735758 h 5891405"/>
                <a:gd name="connsiteX6" fmla="*/ 531586 w 5382271"/>
                <a:gd name="connsiteY6" fmla="*/ 3871219 h 5891405"/>
                <a:gd name="connsiteX7" fmla="*/ 373064 w 5382271"/>
                <a:gd name="connsiteY7" fmla="*/ 4062605 h 5891405"/>
                <a:gd name="connsiteX8" fmla="*/ 564450 w 5382271"/>
                <a:gd name="connsiteY8" fmla="*/ 4317787 h 5891405"/>
                <a:gd name="connsiteX9" fmla="*/ 500655 w 5382271"/>
                <a:gd name="connsiteY9" fmla="*/ 4977005 h 5891405"/>
                <a:gd name="connsiteX10" fmla="*/ 1755297 w 5382271"/>
                <a:gd name="connsiteY10" fmla="*/ 5039972 h 5891405"/>
                <a:gd name="connsiteX11" fmla="*/ 1946683 w 5382271"/>
                <a:gd name="connsiteY11" fmla="*/ 5891405 h 5891405"/>
                <a:gd name="connsiteX12" fmla="*/ 4785576 w 5382271"/>
                <a:gd name="connsiteY12" fmla="*/ 5859508 h 5891405"/>
                <a:gd name="connsiteX13" fmla="*/ 4891902 w 5382271"/>
                <a:gd name="connsiteY13" fmla="*/ 3520345 h 5891405"/>
                <a:gd name="connsiteX14" fmla="*/ 3031204 w 5382271"/>
                <a:gd name="connsiteY14" fmla="*/ 968 h 5891405"/>
                <a:gd name="connsiteX0" fmla="*/ 3038119 w 5389186"/>
                <a:gd name="connsiteY0" fmla="*/ 968 h 5891405"/>
                <a:gd name="connsiteX1" fmla="*/ 784175 w 5389186"/>
                <a:gd name="connsiteY1" fmla="*/ 1181117 h 5891405"/>
                <a:gd name="connsiteX2" fmla="*/ 530049 w 5389186"/>
                <a:gd name="connsiteY2" fmla="*/ 2303127 h 5891405"/>
                <a:gd name="connsiteX3" fmla="*/ 7840 w 5389186"/>
                <a:gd name="connsiteY3" fmla="*/ 3052512 h 5891405"/>
                <a:gd name="connsiteX4" fmla="*/ 518203 w 5389186"/>
                <a:gd name="connsiteY4" fmla="*/ 3328959 h 5891405"/>
                <a:gd name="connsiteX5" fmla="*/ 347115 w 5389186"/>
                <a:gd name="connsiteY5" fmla="*/ 3735758 h 5891405"/>
                <a:gd name="connsiteX6" fmla="*/ 538501 w 5389186"/>
                <a:gd name="connsiteY6" fmla="*/ 3871219 h 5891405"/>
                <a:gd name="connsiteX7" fmla="*/ 379979 w 5389186"/>
                <a:gd name="connsiteY7" fmla="*/ 4062605 h 5891405"/>
                <a:gd name="connsiteX8" fmla="*/ 571365 w 5389186"/>
                <a:gd name="connsiteY8" fmla="*/ 4317787 h 5891405"/>
                <a:gd name="connsiteX9" fmla="*/ 507570 w 5389186"/>
                <a:gd name="connsiteY9" fmla="*/ 4977005 h 5891405"/>
                <a:gd name="connsiteX10" fmla="*/ 1762212 w 5389186"/>
                <a:gd name="connsiteY10" fmla="*/ 5039972 h 5891405"/>
                <a:gd name="connsiteX11" fmla="*/ 1953598 w 5389186"/>
                <a:gd name="connsiteY11" fmla="*/ 5891405 h 5891405"/>
                <a:gd name="connsiteX12" fmla="*/ 4792491 w 5389186"/>
                <a:gd name="connsiteY12" fmla="*/ 5859508 h 5891405"/>
                <a:gd name="connsiteX13" fmla="*/ 4898817 w 5389186"/>
                <a:gd name="connsiteY13" fmla="*/ 3520345 h 5891405"/>
                <a:gd name="connsiteX14" fmla="*/ 3038119 w 5389186"/>
                <a:gd name="connsiteY14" fmla="*/ 968 h 5891405"/>
                <a:gd name="connsiteX0" fmla="*/ 3037057 w 5388124"/>
                <a:gd name="connsiteY0" fmla="*/ 968 h 5891405"/>
                <a:gd name="connsiteX1" fmla="*/ 783113 w 5388124"/>
                <a:gd name="connsiteY1" fmla="*/ 1181117 h 5891405"/>
                <a:gd name="connsiteX2" fmla="*/ 528987 w 5388124"/>
                <a:gd name="connsiteY2" fmla="*/ 2303127 h 5891405"/>
                <a:gd name="connsiteX3" fmla="*/ 6778 w 5388124"/>
                <a:gd name="connsiteY3" fmla="*/ 3052512 h 5891405"/>
                <a:gd name="connsiteX4" fmla="*/ 517141 w 5388124"/>
                <a:gd name="connsiteY4" fmla="*/ 3328959 h 5891405"/>
                <a:gd name="connsiteX5" fmla="*/ 346053 w 5388124"/>
                <a:gd name="connsiteY5" fmla="*/ 3735758 h 5891405"/>
                <a:gd name="connsiteX6" fmla="*/ 537439 w 5388124"/>
                <a:gd name="connsiteY6" fmla="*/ 3871219 h 5891405"/>
                <a:gd name="connsiteX7" fmla="*/ 378917 w 5388124"/>
                <a:gd name="connsiteY7" fmla="*/ 4062605 h 5891405"/>
                <a:gd name="connsiteX8" fmla="*/ 570303 w 5388124"/>
                <a:gd name="connsiteY8" fmla="*/ 4317787 h 5891405"/>
                <a:gd name="connsiteX9" fmla="*/ 506508 w 5388124"/>
                <a:gd name="connsiteY9" fmla="*/ 4977005 h 5891405"/>
                <a:gd name="connsiteX10" fmla="*/ 1761150 w 5388124"/>
                <a:gd name="connsiteY10" fmla="*/ 5039972 h 5891405"/>
                <a:gd name="connsiteX11" fmla="*/ 1952536 w 5388124"/>
                <a:gd name="connsiteY11" fmla="*/ 5891405 h 5891405"/>
                <a:gd name="connsiteX12" fmla="*/ 4791429 w 5388124"/>
                <a:gd name="connsiteY12" fmla="*/ 5859508 h 5891405"/>
                <a:gd name="connsiteX13" fmla="*/ 4897755 w 5388124"/>
                <a:gd name="connsiteY13" fmla="*/ 3520345 h 5891405"/>
                <a:gd name="connsiteX14" fmla="*/ 3037057 w 5388124"/>
                <a:gd name="connsiteY14" fmla="*/ 968 h 5891405"/>
                <a:gd name="connsiteX0" fmla="*/ 3034541 w 5385608"/>
                <a:gd name="connsiteY0" fmla="*/ 968 h 5891405"/>
                <a:gd name="connsiteX1" fmla="*/ 780597 w 5385608"/>
                <a:gd name="connsiteY1" fmla="*/ 1181117 h 5891405"/>
                <a:gd name="connsiteX2" fmla="*/ 526471 w 5385608"/>
                <a:gd name="connsiteY2" fmla="*/ 2303127 h 5891405"/>
                <a:gd name="connsiteX3" fmla="*/ 4262 w 5385608"/>
                <a:gd name="connsiteY3" fmla="*/ 3052512 h 5891405"/>
                <a:gd name="connsiteX4" fmla="*/ 514625 w 5385608"/>
                <a:gd name="connsiteY4" fmla="*/ 3328959 h 5891405"/>
                <a:gd name="connsiteX5" fmla="*/ 343537 w 5385608"/>
                <a:gd name="connsiteY5" fmla="*/ 3735758 h 5891405"/>
                <a:gd name="connsiteX6" fmla="*/ 534923 w 5385608"/>
                <a:gd name="connsiteY6" fmla="*/ 3871219 h 5891405"/>
                <a:gd name="connsiteX7" fmla="*/ 376401 w 5385608"/>
                <a:gd name="connsiteY7" fmla="*/ 4062605 h 5891405"/>
                <a:gd name="connsiteX8" fmla="*/ 567787 w 5385608"/>
                <a:gd name="connsiteY8" fmla="*/ 4317787 h 5891405"/>
                <a:gd name="connsiteX9" fmla="*/ 503992 w 5385608"/>
                <a:gd name="connsiteY9" fmla="*/ 4977005 h 5891405"/>
                <a:gd name="connsiteX10" fmla="*/ 1758634 w 5385608"/>
                <a:gd name="connsiteY10" fmla="*/ 5039972 h 5891405"/>
                <a:gd name="connsiteX11" fmla="*/ 1950020 w 5385608"/>
                <a:gd name="connsiteY11" fmla="*/ 5891405 h 5891405"/>
                <a:gd name="connsiteX12" fmla="*/ 4788913 w 5385608"/>
                <a:gd name="connsiteY12" fmla="*/ 5859508 h 5891405"/>
                <a:gd name="connsiteX13" fmla="*/ 4895239 w 5385608"/>
                <a:gd name="connsiteY13" fmla="*/ 3520345 h 5891405"/>
                <a:gd name="connsiteX14" fmla="*/ 3034541 w 5385608"/>
                <a:gd name="connsiteY14" fmla="*/ 968 h 5891405"/>
                <a:gd name="connsiteX0" fmla="*/ 3034541 w 5385608"/>
                <a:gd name="connsiteY0" fmla="*/ 968 h 5891405"/>
                <a:gd name="connsiteX1" fmla="*/ 780597 w 5385608"/>
                <a:gd name="connsiteY1" fmla="*/ 1181117 h 5891405"/>
                <a:gd name="connsiteX2" fmla="*/ 526471 w 5385608"/>
                <a:gd name="connsiteY2" fmla="*/ 2303127 h 5891405"/>
                <a:gd name="connsiteX3" fmla="*/ 4262 w 5385608"/>
                <a:gd name="connsiteY3" fmla="*/ 3052512 h 5891405"/>
                <a:gd name="connsiteX4" fmla="*/ 514625 w 5385608"/>
                <a:gd name="connsiteY4" fmla="*/ 3328959 h 5891405"/>
                <a:gd name="connsiteX5" fmla="*/ 343537 w 5385608"/>
                <a:gd name="connsiteY5" fmla="*/ 3735758 h 5891405"/>
                <a:gd name="connsiteX6" fmla="*/ 534923 w 5385608"/>
                <a:gd name="connsiteY6" fmla="*/ 3871219 h 5891405"/>
                <a:gd name="connsiteX7" fmla="*/ 376401 w 5385608"/>
                <a:gd name="connsiteY7" fmla="*/ 4062605 h 5891405"/>
                <a:gd name="connsiteX8" fmla="*/ 567787 w 5385608"/>
                <a:gd name="connsiteY8" fmla="*/ 4317787 h 5891405"/>
                <a:gd name="connsiteX9" fmla="*/ 503992 w 5385608"/>
                <a:gd name="connsiteY9" fmla="*/ 4977005 h 5891405"/>
                <a:gd name="connsiteX10" fmla="*/ 1758634 w 5385608"/>
                <a:gd name="connsiteY10" fmla="*/ 5039972 h 5891405"/>
                <a:gd name="connsiteX11" fmla="*/ 1950020 w 5385608"/>
                <a:gd name="connsiteY11" fmla="*/ 5891405 h 5891405"/>
                <a:gd name="connsiteX12" fmla="*/ 4788913 w 5385608"/>
                <a:gd name="connsiteY12" fmla="*/ 5859508 h 5891405"/>
                <a:gd name="connsiteX13" fmla="*/ 4895239 w 5385608"/>
                <a:gd name="connsiteY13" fmla="*/ 3520345 h 5891405"/>
                <a:gd name="connsiteX14" fmla="*/ 3034541 w 5385608"/>
                <a:gd name="connsiteY14" fmla="*/ 968 h 5891405"/>
                <a:gd name="connsiteX0" fmla="*/ 2980702 w 5331769"/>
                <a:gd name="connsiteY0" fmla="*/ 968 h 5891405"/>
                <a:gd name="connsiteX1" fmla="*/ 726758 w 5331769"/>
                <a:gd name="connsiteY1" fmla="*/ 1181117 h 5891405"/>
                <a:gd name="connsiteX2" fmla="*/ 472632 w 5331769"/>
                <a:gd name="connsiteY2" fmla="*/ 2303127 h 5891405"/>
                <a:gd name="connsiteX3" fmla="*/ 5014 w 5331769"/>
                <a:gd name="connsiteY3" fmla="*/ 3079808 h 5891405"/>
                <a:gd name="connsiteX4" fmla="*/ 460786 w 5331769"/>
                <a:gd name="connsiteY4" fmla="*/ 3328959 h 5891405"/>
                <a:gd name="connsiteX5" fmla="*/ 289698 w 5331769"/>
                <a:gd name="connsiteY5" fmla="*/ 3735758 h 5891405"/>
                <a:gd name="connsiteX6" fmla="*/ 481084 w 5331769"/>
                <a:gd name="connsiteY6" fmla="*/ 3871219 h 5891405"/>
                <a:gd name="connsiteX7" fmla="*/ 322562 w 5331769"/>
                <a:gd name="connsiteY7" fmla="*/ 4062605 h 5891405"/>
                <a:gd name="connsiteX8" fmla="*/ 513948 w 5331769"/>
                <a:gd name="connsiteY8" fmla="*/ 4317787 h 5891405"/>
                <a:gd name="connsiteX9" fmla="*/ 450153 w 5331769"/>
                <a:gd name="connsiteY9" fmla="*/ 4977005 h 5891405"/>
                <a:gd name="connsiteX10" fmla="*/ 1704795 w 5331769"/>
                <a:gd name="connsiteY10" fmla="*/ 5039972 h 5891405"/>
                <a:gd name="connsiteX11" fmla="*/ 1896181 w 5331769"/>
                <a:gd name="connsiteY11" fmla="*/ 5891405 h 5891405"/>
                <a:gd name="connsiteX12" fmla="*/ 4735074 w 5331769"/>
                <a:gd name="connsiteY12" fmla="*/ 5859508 h 5891405"/>
                <a:gd name="connsiteX13" fmla="*/ 4841400 w 5331769"/>
                <a:gd name="connsiteY13" fmla="*/ 3520345 h 5891405"/>
                <a:gd name="connsiteX14" fmla="*/ 2980702 w 5331769"/>
                <a:gd name="connsiteY14" fmla="*/ 968 h 5891405"/>
                <a:gd name="connsiteX0" fmla="*/ 2980491 w 5331558"/>
                <a:gd name="connsiteY0" fmla="*/ 968 h 5891405"/>
                <a:gd name="connsiteX1" fmla="*/ 726547 w 5331558"/>
                <a:gd name="connsiteY1" fmla="*/ 1181117 h 5891405"/>
                <a:gd name="connsiteX2" fmla="*/ 486068 w 5331558"/>
                <a:gd name="connsiteY2" fmla="*/ 2371366 h 5891405"/>
                <a:gd name="connsiteX3" fmla="*/ 4803 w 5331558"/>
                <a:gd name="connsiteY3" fmla="*/ 3079808 h 5891405"/>
                <a:gd name="connsiteX4" fmla="*/ 460575 w 5331558"/>
                <a:gd name="connsiteY4" fmla="*/ 3328959 h 5891405"/>
                <a:gd name="connsiteX5" fmla="*/ 289487 w 5331558"/>
                <a:gd name="connsiteY5" fmla="*/ 3735758 h 5891405"/>
                <a:gd name="connsiteX6" fmla="*/ 480873 w 5331558"/>
                <a:gd name="connsiteY6" fmla="*/ 3871219 h 5891405"/>
                <a:gd name="connsiteX7" fmla="*/ 322351 w 5331558"/>
                <a:gd name="connsiteY7" fmla="*/ 4062605 h 5891405"/>
                <a:gd name="connsiteX8" fmla="*/ 513737 w 5331558"/>
                <a:gd name="connsiteY8" fmla="*/ 4317787 h 5891405"/>
                <a:gd name="connsiteX9" fmla="*/ 449942 w 5331558"/>
                <a:gd name="connsiteY9" fmla="*/ 4977005 h 5891405"/>
                <a:gd name="connsiteX10" fmla="*/ 1704584 w 5331558"/>
                <a:gd name="connsiteY10" fmla="*/ 5039972 h 5891405"/>
                <a:gd name="connsiteX11" fmla="*/ 1895970 w 5331558"/>
                <a:gd name="connsiteY11" fmla="*/ 5891405 h 5891405"/>
                <a:gd name="connsiteX12" fmla="*/ 4734863 w 5331558"/>
                <a:gd name="connsiteY12" fmla="*/ 5859508 h 5891405"/>
                <a:gd name="connsiteX13" fmla="*/ 4841189 w 5331558"/>
                <a:gd name="connsiteY13" fmla="*/ 3520345 h 5891405"/>
                <a:gd name="connsiteX14" fmla="*/ 2980491 w 5331558"/>
                <a:gd name="connsiteY14" fmla="*/ 968 h 5891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331558" h="5891405">
                  <a:moveTo>
                    <a:pt x="2980491" y="968"/>
                  </a:moveTo>
                  <a:cubicBezTo>
                    <a:pt x="1784302" y="-22254"/>
                    <a:pt x="1040642" y="372305"/>
                    <a:pt x="726547" y="1181117"/>
                  </a:cubicBezTo>
                  <a:cubicBezTo>
                    <a:pt x="528785" y="1834793"/>
                    <a:pt x="744238" y="2066938"/>
                    <a:pt x="486068" y="2371366"/>
                  </a:cubicBezTo>
                  <a:cubicBezTo>
                    <a:pt x="239818" y="2677225"/>
                    <a:pt x="-40213" y="2911644"/>
                    <a:pt x="4803" y="3079808"/>
                  </a:cubicBezTo>
                  <a:cubicBezTo>
                    <a:pt x="109541" y="3181162"/>
                    <a:pt x="260766" y="3266498"/>
                    <a:pt x="460575" y="3328959"/>
                  </a:cubicBezTo>
                  <a:cubicBezTo>
                    <a:pt x="403546" y="3464559"/>
                    <a:pt x="198074" y="3641722"/>
                    <a:pt x="289487" y="3735758"/>
                  </a:cubicBezTo>
                  <a:lnTo>
                    <a:pt x="480873" y="3871219"/>
                  </a:lnTo>
                  <a:cubicBezTo>
                    <a:pt x="428032" y="3935014"/>
                    <a:pt x="303940" y="3939433"/>
                    <a:pt x="322351" y="4062605"/>
                  </a:cubicBezTo>
                  <a:cubicBezTo>
                    <a:pt x="362395" y="4195168"/>
                    <a:pt x="550882" y="4226788"/>
                    <a:pt x="513737" y="4317787"/>
                  </a:cubicBezTo>
                  <a:cubicBezTo>
                    <a:pt x="397470" y="4561276"/>
                    <a:pt x="358392" y="4876020"/>
                    <a:pt x="449942" y="4977005"/>
                  </a:cubicBezTo>
                  <a:cubicBezTo>
                    <a:pt x="636587" y="5158310"/>
                    <a:pt x="1197305" y="5208988"/>
                    <a:pt x="1704584" y="5039972"/>
                  </a:cubicBezTo>
                  <a:lnTo>
                    <a:pt x="1895970" y="5891405"/>
                  </a:lnTo>
                  <a:lnTo>
                    <a:pt x="4734863" y="5859508"/>
                  </a:lnTo>
                  <a:cubicBezTo>
                    <a:pt x="4366268" y="4516262"/>
                    <a:pt x="4422975" y="3927926"/>
                    <a:pt x="4841189" y="3520345"/>
                  </a:cubicBezTo>
                  <a:cubicBezTo>
                    <a:pt x="6117095" y="1964448"/>
                    <a:pt x="4692333" y="36409"/>
                    <a:pt x="2980491" y="96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74" name="Oval 37">
              <a:extLst>
                <a:ext uri="{FF2B5EF4-FFF2-40B4-BE49-F238E27FC236}">
                  <a16:creationId xmlns="" xmlns:a16="http://schemas.microsoft.com/office/drawing/2014/main" id="{0711327E-9191-4394-B64D-73AD56C41377}"/>
                </a:ext>
              </a:extLst>
            </p:cNvPr>
            <p:cNvSpPr/>
            <p:nvPr/>
          </p:nvSpPr>
          <p:spPr>
            <a:xfrm rot="18100542">
              <a:off x="5907878" y="-58593"/>
              <a:ext cx="1436045" cy="2141152"/>
            </a:xfrm>
            <a:custGeom>
              <a:avLst/>
              <a:gdLst/>
              <a:ahLst/>
              <a:cxnLst/>
              <a:rect l="l" t="t" r="r" b="b"/>
              <a:pathLst>
                <a:path w="1170491" h="1745209">
                  <a:moveTo>
                    <a:pt x="429221" y="671495"/>
                  </a:moveTo>
                  <a:cubicBezTo>
                    <a:pt x="415869" y="670322"/>
                    <a:pt x="402356" y="670624"/>
                    <a:pt x="388917" y="672439"/>
                  </a:cubicBezTo>
                  <a:cubicBezTo>
                    <a:pt x="370997" y="674859"/>
                    <a:pt x="353207" y="679968"/>
                    <a:pt x="336101" y="687858"/>
                  </a:cubicBezTo>
                  <a:lnTo>
                    <a:pt x="344770" y="708640"/>
                  </a:lnTo>
                  <a:cubicBezTo>
                    <a:pt x="405276" y="680369"/>
                    <a:pt x="475531" y="691805"/>
                    <a:pt x="523918" y="737799"/>
                  </a:cubicBezTo>
                  <a:cubicBezTo>
                    <a:pt x="569388" y="781022"/>
                    <a:pt x="587723" y="847396"/>
                    <a:pt x="571504" y="910067"/>
                  </a:cubicBezTo>
                  <a:lnTo>
                    <a:pt x="593243" y="915886"/>
                  </a:lnTo>
                  <a:cubicBezTo>
                    <a:pt x="611678" y="844923"/>
                    <a:pt x="590662" y="769719"/>
                    <a:pt x="538740" y="720849"/>
                  </a:cubicBezTo>
                  <a:cubicBezTo>
                    <a:pt x="507886" y="691808"/>
                    <a:pt x="469277" y="675014"/>
                    <a:pt x="429221" y="671495"/>
                  </a:cubicBezTo>
                  <a:close/>
                  <a:moveTo>
                    <a:pt x="588421" y="580980"/>
                  </a:moveTo>
                  <a:cubicBezTo>
                    <a:pt x="534186" y="581239"/>
                    <a:pt x="482134" y="605639"/>
                    <a:pt x="446738" y="649695"/>
                  </a:cubicBezTo>
                  <a:lnTo>
                    <a:pt x="463760" y="664437"/>
                  </a:lnTo>
                  <a:cubicBezTo>
                    <a:pt x="505329" y="612166"/>
                    <a:pt x="573320" y="591099"/>
                    <a:pt x="637132" y="610714"/>
                  </a:cubicBezTo>
                  <a:cubicBezTo>
                    <a:pt x="697098" y="629147"/>
                    <a:pt x="743088" y="680397"/>
                    <a:pt x="756495" y="743730"/>
                  </a:cubicBezTo>
                  <a:lnTo>
                    <a:pt x="778549" y="739251"/>
                  </a:lnTo>
                  <a:cubicBezTo>
                    <a:pt x="763432" y="667508"/>
                    <a:pt x="711108" y="609548"/>
                    <a:pt x="642848" y="588934"/>
                  </a:cubicBezTo>
                  <a:cubicBezTo>
                    <a:pt x="624821" y="583490"/>
                    <a:pt x="606500" y="580894"/>
                    <a:pt x="588421" y="580980"/>
                  </a:cubicBezTo>
                  <a:close/>
                  <a:moveTo>
                    <a:pt x="533817" y="0"/>
                  </a:moveTo>
                  <a:cubicBezTo>
                    <a:pt x="617807" y="1"/>
                    <a:pt x="687626" y="60667"/>
                    <a:pt x="697680" y="141081"/>
                  </a:cubicBezTo>
                  <a:cubicBezTo>
                    <a:pt x="603869" y="182843"/>
                    <a:pt x="547102" y="268997"/>
                    <a:pt x="562024" y="352718"/>
                  </a:cubicBezTo>
                  <a:lnTo>
                    <a:pt x="584367" y="347971"/>
                  </a:lnTo>
                  <a:cubicBezTo>
                    <a:pt x="570422" y="267354"/>
                    <a:pt x="633895" y="183716"/>
                    <a:pt x="732836" y="150639"/>
                  </a:cubicBezTo>
                  <a:cubicBezTo>
                    <a:pt x="738208" y="147500"/>
                    <a:pt x="743991" y="147205"/>
                    <a:pt x="749842" y="147205"/>
                  </a:cubicBezTo>
                  <a:cubicBezTo>
                    <a:pt x="844103" y="147205"/>
                    <a:pt x="920515" y="223618"/>
                    <a:pt x="920515" y="317877"/>
                  </a:cubicBezTo>
                  <a:lnTo>
                    <a:pt x="910716" y="366417"/>
                  </a:lnTo>
                  <a:lnTo>
                    <a:pt x="920515" y="366418"/>
                  </a:lnTo>
                  <a:lnTo>
                    <a:pt x="920515" y="371433"/>
                  </a:lnTo>
                  <a:cubicBezTo>
                    <a:pt x="997755" y="379016"/>
                    <a:pt x="1056877" y="445155"/>
                    <a:pt x="1056877" y="525101"/>
                  </a:cubicBezTo>
                  <a:lnTo>
                    <a:pt x="1047351" y="572282"/>
                  </a:lnTo>
                  <a:cubicBezTo>
                    <a:pt x="1119671" y="602218"/>
                    <a:pt x="1170491" y="673500"/>
                    <a:pt x="1170491" y="756650"/>
                  </a:cubicBezTo>
                  <a:cubicBezTo>
                    <a:pt x="1170490" y="802863"/>
                    <a:pt x="1154794" y="845409"/>
                    <a:pt x="1127569" y="878235"/>
                  </a:cubicBezTo>
                  <a:cubicBezTo>
                    <a:pt x="1080615" y="934488"/>
                    <a:pt x="1014142" y="959925"/>
                    <a:pt x="954678" y="939840"/>
                  </a:cubicBezTo>
                  <a:lnTo>
                    <a:pt x="947373" y="961469"/>
                  </a:lnTo>
                  <a:cubicBezTo>
                    <a:pt x="1000817" y="979520"/>
                    <a:pt x="1058949" y="966083"/>
                    <a:pt x="1106746" y="928282"/>
                  </a:cubicBezTo>
                  <a:cubicBezTo>
                    <a:pt x="1128548" y="955588"/>
                    <a:pt x="1138907" y="990708"/>
                    <a:pt x="1138907" y="1028247"/>
                  </a:cubicBezTo>
                  <a:cubicBezTo>
                    <a:pt x="1138907" y="1124134"/>
                    <a:pt x="1071328" y="1204237"/>
                    <a:pt x="981133" y="1223220"/>
                  </a:cubicBezTo>
                  <a:cubicBezTo>
                    <a:pt x="889088" y="1236998"/>
                    <a:pt x="805358" y="1200898"/>
                    <a:pt x="777272" y="1134408"/>
                  </a:cubicBezTo>
                  <a:cubicBezTo>
                    <a:pt x="791057" y="1124903"/>
                    <a:pt x="802061" y="1111678"/>
                    <a:pt x="810210" y="1096167"/>
                  </a:cubicBezTo>
                  <a:cubicBezTo>
                    <a:pt x="831546" y="1055553"/>
                    <a:pt x="830022" y="1005443"/>
                    <a:pt x="806195" y="964175"/>
                  </a:cubicBezTo>
                  <a:lnTo>
                    <a:pt x="787267" y="975103"/>
                  </a:lnTo>
                  <a:cubicBezTo>
                    <a:pt x="807161" y="1009560"/>
                    <a:pt x="808703" y="1051275"/>
                    <a:pt x="791333" y="1085110"/>
                  </a:cubicBezTo>
                  <a:cubicBezTo>
                    <a:pt x="784855" y="1097727"/>
                    <a:pt x="776117" y="1108536"/>
                    <a:pt x="763385" y="1114320"/>
                  </a:cubicBezTo>
                  <a:lnTo>
                    <a:pt x="744063" y="1119497"/>
                  </a:lnTo>
                  <a:lnTo>
                    <a:pt x="747716" y="1128718"/>
                  </a:lnTo>
                  <a:cubicBezTo>
                    <a:pt x="731558" y="1137628"/>
                    <a:pt x="712804" y="1141697"/>
                    <a:pt x="693327" y="1140344"/>
                  </a:cubicBezTo>
                  <a:cubicBezTo>
                    <a:pt x="655409" y="1137711"/>
                    <a:pt x="620494" y="1114908"/>
                    <a:pt x="601213" y="1080185"/>
                  </a:cubicBezTo>
                  <a:lnTo>
                    <a:pt x="582082" y="1090754"/>
                  </a:lnTo>
                  <a:cubicBezTo>
                    <a:pt x="605167" y="1132362"/>
                    <a:pt x="647281" y="1159482"/>
                    <a:pt x="693051" y="1162221"/>
                  </a:cubicBezTo>
                  <a:cubicBezTo>
                    <a:pt x="715413" y="1163558"/>
                    <a:pt x="736989" y="1158982"/>
                    <a:pt x="755684" y="1148835"/>
                  </a:cubicBezTo>
                  <a:cubicBezTo>
                    <a:pt x="792539" y="1222022"/>
                    <a:pt x="887119" y="1262260"/>
                    <a:pt x="989751" y="1247587"/>
                  </a:cubicBezTo>
                  <a:cubicBezTo>
                    <a:pt x="1000157" y="1267987"/>
                    <a:pt x="1004489" y="1291252"/>
                    <a:pt x="1004488" y="1315531"/>
                  </a:cubicBezTo>
                  <a:cubicBezTo>
                    <a:pt x="1004488" y="1381750"/>
                    <a:pt x="972258" y="1440443"/>
                    <a:pt x="920375" y="1473506"/>
                  </a:cubicBezTo>
                  <a:lnTo>
                    <a:pt x="913116" y="1474079"/>
                  </a:lnTo>
                  <a:cubicBezTo>
                    <a:pt x="850536" y="1469665"/>
                    <a:pt x="794159" y="1430126"/>
                    <a:pt x="766796" y="1371458"/>
                  </a:cubicBezTo>
                  <a:lnTo>
                    <a:pt x="746323" y="1380801"/>
                  </a:lnTo>
                  <a:cubicBezTo>
                    <a:pt x="776874" y="1446464"/>
                    <a:pt x="839753" y="1490827"/>
                    <a:pt x="909888" y="1496052"/>
                  </a:cubicBezTo>
                  <a:cubicBezTo>
                    <a:pt x="891948" y="1561049"/>
                    <a:pt x="840393" y="1611456"/>
                    <a:pt x="774838" y="1628054"/>
                  </a:cubicBezTo>
                  <a:cubicBezTo>
                    <a:pt x="686646" y="1642970"/>
                    <a:pt x="605133" y="1612285"/>
                    <a:pt x="571751" y="1552195"/>
                  </a:cubicBezTo>
                  <a:lnTo>
                    <a:pt x="550649" y="1566422"/>
                  </a:lnTo>
                  <a:cubicBezTo>
                    <a:pt x="577499" y="1609979"/>
                    <a:pt x="626419" y="1639383"/>
                    <a:pt x="685031" y="1648114"/>
                  </a:cubicBezTo>
                  <a:cubicBezTo>
                    <a:pt x="659684" y="1706013"/>
                    <a:pt x="601329" y="1745210"/>
                    <a:pt x="533818" y="1745209"/>
                  </a:cubicBezTo>
                  <a:cubicBezTo>
                    <a:pt x="455549" y="1745210"/>
                    <a:pt x="416747" y="1692524"/>
                    <a:pt x="372301" y="1619888"/>
                  </a:cubicBezTo>
                  <a:lnTo>
                    <a:pt x="366380" y="1592106"/>
                  </a:lnTo>
                  <a:cubicBezTo>
                    <a:pt x="305091" y="1567105"/>
                    <a:pt x="259811" y="1511085"/>
                    <a:pt x="250590" y="1443452"/>
                  </a:cubicBezTo>
                  <a:cubicBezTo>
                    <a:pt x="203712" y="1453117"/>
                    <a:pt x="158965" y="1444975"/>
                    <a:pt x="117260" y="1407178"/>
                  </a:cubicBezTo>
                  <a:cubicBezTo>
                    <a:pt x="55030" y="1350772"/>
                    <a:pt x="44039" y="1258933"/>
                    <a:pt x="90593" y="1192598"/>
                  </a:cubicBezTo>
                  <a:cubicBezTo>
                    <a:pt x="186799" y="1224213"/>
                    <a:pt x="285304" y="1199642"/>
                    <a:pt x="330760" y="1129474"/>
                  </a:cubicBezTo>
                  <a:lnTo>
                    <a:pt x="344999" y="1132822"/>
                  </a:lnTo>
                  <a:cubicBezTo>
                    <a:pt x="420009" y="1139731"/>
                    <a:pt x="490500" y="1101048"/>
                    <a:pt x="524987" y="1034051"/>
                  </a:cubicBezTo>
                  <a:lnTo>
                    <a:pt x="505360" y="1023014"/>
                  </a:lnTo>
                  <a:cubicBezTo>
                    <a:pt x="475089" y="1082544"/>
                    <a:pt x="412689" y="1116790"/>
                    <a:pt x="346243" y="1110339"/>
                  </a:cubicBezTo>
                  <a:cubicBezTo>
                    <a:pt x="283801" y="1104277"/>
                    <a:pt x="228486" y="1063265"/>
                    <a:pt x="202679" y="1003895"/>
                  </a:cubicBezTo>
                  <a:lnTo>
                    <a:pt x="181967" y="1012696"/>
                  </a:lnTo>
                  <a:cubicBezTo>
                    <a:pt x="205492" y="1066954"/>
                    <a:pt x="250941" y="1107583"/>
                    <a:pt x="305288" y="1123484"/>
                  </a:cubicBezTo>
                  <a:cubicBezTo>
                    <a:pt x="260051" y="1186174"/>
                    <a:pt x="162021" y="1201884"/>
                    <a:pt x="70961" y="1161909"/>
                  </a:cubicBezTo>
                  <a:cubicBezTo>
                    <a:pt x="64874" y="1160625"/>
                    <a:pt x="60391" y="1156961"/>
                    <a:pt x="56055" y="1153032"/>
                  </a:cubicBezTo>
                  <a:cubicBezTo>
                    <a:pt x="-13786" y="1089729"/>
                    <a:pt x="-19088" y="981796"/>
                    <a:pt x="44214" y="911953"/>
                  </a:cubicBezTo>
                  <a:lnTo>
                    <a:pt x="84073" y="882569"/>
                  </a:lnTo>
                  <a:lnTo>
                    <a:pt x="76811" y="875989"/>
                  </a:lnTo>
                  <a:lnTo>
                    <a:pt x="80179" y="872273"/>
                  </a:lnTo>
                  <a:cubicBezTo>
                    <a:pt x="28040" y="814783"/>
                    <a:pt x="28651" y="726072"/>
                    <a:pt x="82340" y="666836"/>
                  </a:cubicBezTo>
                  <a:lnTo>
                    <a:pt x="121082" y="638275"/>
                  </a:lnTo>
                  <a:cubicBezTo>
                    <a:pt x="89526" y="571593"/>
                    <a:pt x="96788" y="490523"/>
                    <a:pt x="145805" y="430894"/>
                  </a:cubicBezTo>
                  <a:cubicBezTo>
                    <a:pt x="198586" y="400645"/>
                    <a:pt x="259015" y="385179"/>
                    <a:pt x="321878" y="383347"/>
                  </a:cubicBezTo>
                  <a:lnTo>
                    <a:pt x="321111" y="357014"/>
                  </a:lnTo>
                  <a:cubicBezTo>
                    <a:pt x="257723" y="358862"/>
                    <a:pt x="196668" y="373772"/>
                    <a:pt x="141180" y="399723"/>
                  </a:cubicBezTo>
                  <a:cubicBezTo>
                    <a:pt x="117813" y="370058"/>
                    <a:pt x="106816" y="332072"/>
                    <a:pt x="106816" y="291518"/>
                  </a:cubicBezTo>
                  <a:cubicBezTo>
                    <a:pt x="106816" y="170286"/>
                    <a:pt x="205094" y="72008"/>
                    <a:pt x="326327" y="72008"/>
                  </a:cubicBezTo>
                  <a:cubicBezTo>
                    <a:pt x="350305" y="72008"/>
                    <a:pt x="373385" y="75853"/>
                    <a:pt x="394659" y="83948"/>
                  </a:cubicBezTo>
                  <a:cubicBezTo>
                    <a:pt x="425371" y="33609"/>
                    <a:pt x="467237" y="0"/>
                    <a:pt x="533817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sp>
        <p:nvSpPr>
          <p:cNvPr id="75" name="Rectangle 19">
            <a:extLst>
              <a:ext uri="{FF2B5EF4-FFF2-40B4-BE49-F238E27FC236}">
                <a16:creationId xmlns="" xmlns:a16="http://schemas.microsoft.com/office/drawing/2014/main" id="{8025BC4E-7A4E-42D9-9569-8844F8906CE5}"/>
              </a:ext>
            </a:extLst>
          </p:cNvPr>
          <p:cNvSpPr/>
          <p:nvPr/>
        </p:nvSpPr>
        <p:spPr>
          <a:xfrm>
            <a:off x="4471052" y="2446822"/>
            <a:ext cx="449751" cy="494370"/>
          </a:xfrm>
          <a:custGeom>
            <a:avLst/>
            <a:gdLst/>
            <a:ahLst/>
            <a:cxnLst/>
            <a:rect l="l" t="t" r="r" b="b"/>
            <a:pathLst>
              <a:path w="2926108" h="3216409">
                <a:moveTo>
                  <a:pt x="1150286" y="2039882"/>
                </a:moveTo>
                <a:cubicBezTo>
                  <a:pt x="1216487" y="2110220"/>
                  <a:pt x="1249586" y="2238485"/>
                  <a:pt x="1348889" y="2250897"/>
                </a:cubicBezTo>
                <a:cubicBezTo>
                  <a:pt x="1452327" y="2213659"/>
                  <a:pt x="1530941" y="2147458"/>
                  <a:pt x="1597142" y="2052295"/>
                </a:cubicBezTo>
                <a:cubicBezTo>
                  <a:pt x="1634380" y="2030228"/>
                  <a:pt x="1712994" y="2049536"/>
                  <a:pt x="1721269" y="2072982"/>
                </a:cubicBezTo>
                <a:cubicBezTo>
                  <a:pt x="1533700" y="2362611"/>
                  <a:pt x="1615072" y="2763954"/>
                  <a:pt x="1568179" y="2830155"/>
                </a:cubicBezTo>
                <a:cubicBezTo>
                  <a:pt x="1391644" y="2965315"/>
                  <a:pt x="1231658" y="2893598"/>
                  <a:pt x="1063398" y="2925319"/>
                </a:cubicBezTo>
                <a:cubicBezTo>
                  <a:pt x="925479" y="2954282"/>
                  <a:pt x="820660" y="3107371"/>
                  <a:pt x="686879" y="3148747"/>
                </a:cubicBezTo>
                <a:cubicBezTo>
                  <a:pt x="536548" y="3184606"/>
                  <a:pt x="373804" y="3224602"/>
                  <a:pt x="215198" y="3214948"/>
                </a:cubicBezTo>
                <a:cubicBezTo>
                  <a:pt x="93829" y="3209431"/>
                  <a:pt x="71763" y="3046687"/>
                  <a:pt x="136584" y="2925318"/>
                </a:cubicBezTo>
                <a:cubicBezTo>
                  <a:pt x="168305" y="2828775"/>
                  <a:pt x="121415" y="2802571"/>
                  <a:pt x="107623" y="2710165"/>
                </a:cubicBezTo>
                <a:cubicBezTo>
                  <a:pt x="111150" y="2693172"/>
                  <a:pt x="127647" y="2691385"/>
                  <a:pt x="158288" y="2695563"/>
                </a:cubicBezTo>
                <a:lnTo>
                  <a:pt x="158288" y="2626239"/>
                </a:lnTo>
                <a:lnTo>
                  <a:pt x="266288" y="2626239"/>
                </a:lnTo>
                <a:lnTo>
                  <a:pt x="266288" y="2708276"/>
                </a:lnTo>
                <a:lnTo>
                  <a:pt x="307224" y="2711894"/>
                </a:lnTo>
                <a:lnTo>
                  <a:pt x="307224" y="2626239"/>
                </a:lnTo>
                <a:lnTo>
                  <a:pt x="415224" y="2626239"/>
                </a:lnTo>
                <a:lnTo>
                  <a:pt x="415224" y="2711420"/>
                </a:lnTo>
                <a:cubicBezTo>
                  <a:pt x="428487" y="2711947"/>
                  <a:pt x="442136" y="2710942"/>
                  <a:pt x="456160" y="2708700"/>
                </a:cubicBezTo>
                <a:lnTo>
                  <a:pt x="456160" y="2617963"/>
                </a:lnTo>
                <a:lnTo>
                  <a:pt x="564160" y="2617963"/>
                </a:lnTo>
                <a:lnTo>
                  <a:pt x="564160" y="2692500"/>
                </a:lnTo>
                <a:cubicBezTo>
                  <a:pt x="577696" y="2691220"/>
                  <a:pt x="591289" y="2688332"/>
                  <a:pt x="605096" y="2684680"/>
                </a:cubicBezTo>
                <a:lnTo>
                  <a:pt x="605096" y="2601411"/>
                </a:lnTo>
                <a:lnTo>
                  <a:pt x="713096" y="2601411"/>
                </a:lnTo>
                <a:lnTo>
                  <a:pt x="713096" y="2654658"/>
                </a:lnTo>
                <a:lnTo>
                  <a:pt x="754032" y="2641463"/>
                </a:lnTo>
                <a:lnTo>
                  <a:pt x="754032" y="2580721"/>
                </a:lnTo>
                <a:lnTo>
                  <a:pt x="862032" y="2580721"/>
                </a:lnTo>
                <a:lnTo>
                  <a:pt x="862032" y="2599792"/>
                </a:lnTo>
                <a:cubicBezTo>
                  <a:pt x="897454" y="2584791"/>
                  <a:pt x="934214" y="2567836"/>
                  <a:pt x="972371" y="2548802"/>
                </a:cubicBezTo>
                <a:cubicBezTo>
                  <a:pt x="1030297" y="2506047"/>
                  <a:pt x="939271" y="2219176"/>
                  <a:pt x="947546" y="2122633"/>
                </a:cubicBezTo>
                <a:cubicBezTo>
                  <a:pt x="957201" y="2082636"/>
                  <a:pt x="1082706" y="2067466"/>
                  <a:pt x="1150286" y="2039882"/>
                </a:cubicBezTo>
                <a:close/>
                <a:moveTo>
                  <a:pt x="394278" y="1320337"/>
                </a:moveTo>
                <a:cubicBezTo>
                  <a:pt x="356565" y="1315036"/>
                  <a:pt x="316914" y="1320983"/>
                  <a:pt x="277262" y="1344774"/>
                </a:cubicBezTo>
                <a:cubicBezTo>
                  <a:pt x="169686" y="1368221"/>
                  <a:pt x="281399" y="1532343"/>
                  <a:pt x="314500" y="1626128"/>
                </a:cubicBezTo>
                <a:cubicBezTo>
                  <a:pt x="335188" y="1715776"/>
                  <a:pt x="306225" y="1838523"/>
                  <a:pt x="376563" y="1820593"/>
                </a:cubicBezTo>
                <a:cubicBezTo>
                  <a:pt x="535169" y="1786113"/>
                  <a:pt x="681363" y="1673020"/>
                  <a:pt x="628954" y="1493726"/>
                </a:cubicBezTo>
                <a:cubicBezTo>
                  <a:pt x="603094" y="1453384"/>
                  <a:pt x="507414" y="1336241"/>
                  <a:pt x="394278" y="1320337"/>
                </a:cubicBezTo>
                <a:close/>
                <a:moveTo>
                  <a:pt x="1526804" y="66"/>
                </a:moveTo>
                <a:cubicBezTo>
                  <a:pt x="2066065" y="2824"/>
                  <a:pt x="2621877" y="129710"/>
                  <a:pt x="2896335" y="1038593"/>
                </a:cubicBezTo>
                <a:cubicBezTo>
                  <a:pt x="3057700" y="1564063"/>
                  <a:pt x="2532230" y="2366749"/>
                  <a:pt x="2064686" y="2292273"/>
                </a:cubicBezTo>
                <a:cubicBezTo>
                  <a:pt x="1885392" y="2267447"/>
                  <a:pt x="1950214" y="2015056"/>
                  <a:pt x="1555767" y="1940580"/>
                </a:cubicBezTo>
                <a:cubicBezTo>
                  <a:pt x="1179249" y="1868862"/>
                  <a:pt x="732393" y="2186075"/>
                  <a:pt x="554478" y="2159871"/>
                </a:cubicBezTo>
                <a:cubicBezTo>
                  <a:pt x="466211" y="2141942"/>
                  <a:pt x="394493" y="1904722"/>
                  <a:pt x="364151" y="1932305"/>
                </a:cubicBezTo>
                <a:cubicBezTo>
                  <a:pt x="322774" y="1970922"/>
                  <a:pt x="405526" y="2146079"/>
                  <a:pt x="467589" y="2205384"/>
                </a:cubicBezTo>
                <a:cubicBezTo>
                  <a:pt x="525515" y="2241243"/>
                  <a:pt x="732393" y="2202626"/>
                  <a:pt x="873070" y="2139183"/>
                </a:cubicBezTo>
                <a:cubicBezTo>
                  <a:pt x="913066" y="2128149"/>
                  <a:pt x="870312" y="2253655"/>
                  <a:pt x="877208" y="2333648"/>
                </a:cubicBezTo>
                <a:lnTo>
                  <a:pt x="862033" y="2337135"/>
                </a:lnTo>
                <a:lnTo>
                  <a:pt x="862033" y="2415799"/>
                </a:lnTo>
                <a:lnTo>
                  <a:pt x="754033" y="2415799"/>
                </a:lnTo>
                <a:lnTo>
                  <a:pt x="754033" y="2360695"/>
                </a:lnTo>
                <a:lnTo>
                  <a:pt x="713097" y="2366601"/>
                </a:lnTo>
                <a:lnTo>
                  <a:pt x="713097" y="2428213"/>
                </a:lnTo>
                <a:lnTo>
                  <a:pt x="605097" y="2428213"/>
                </a:lnTo>
                <a:lnTo>
                  <a:pt x="605097" y="2379641"/>
                </a:lnTo>
                <a:lnTo>
                  <a:pt x="564161" y="2382960"/>
                </a:lnTo>
                <a:lnTo>
                  <a:pt x="564161" y="2436489"/>
                </a:lnTo>
                <a:lnTo>
                  <a:pt x="456161" y="2436489"/>
                </a:lnTo>
                <a:lnTo>
                  <a:pt x="456161" y="2388351"/>
                </a:lnTo>
                <a:lnTo>
                  <a:pt x="415225" y="2389346"/>
                </a:lnTo>
                <a:lnTo>
                  <a:pt x="415225" y="2436489"/>
                </a:lnTo>
                <a:lnTo>
                  <a:pt x="307225" y="2436489"/>
                </a:lnTo>
                <a:lnTo>
                  <a:pt x="307225" y="2386989"/>
                </a:lnTo>
                <a:cubicBezTo>
                  <a:pt x="293173" y="2387203"/>
                  <a:pt x="279516" y="2386340"/>
                  <a:pt x="266289" y="2385150"/>
                </a:cubicBezTo>
                <a:lnTo>
                  <a:pt x="266289" y="2428213"/>
                </a:lnTo>
                <a:lnTo>
                  <a:pt x="158289" y="2428213"/>
                </a:lnTo>
                <a:lnTo>
                  <a:pt x="158289" y="2370613"/>
                </a:lnTo>
                <a:cubicBezTo>
                  <a:pt x="107017" y="2360332"/>
                  <a:pt x="72014" y="2345184"/>
                  <a:pt x="62108" y="2325373"/>
                </a:cubicBezTo>
                <a:cubicBezTo>
                  <a:pt x="37284" y="2261930"/>
                  <a:pt x="103484" y="2223314"/>
                  <a:pt x="124172" y="2172284"/>
                </a:cubicBezTo>
                <a:cubicBezTo>
                  <a:pt x="111759" y="2144700"/>
                  <a:pt x="74522" y="2141942"/>
                  <a:pt x="86934" y="2089533"/>
                </a:cubicBezTo>
                <a:cubicBezTo>
                  <a:pt x="96588" y="2053674"/>
                  <a:pt x="242782" y="2030228"/>
                  <a:pt x="264849" y="1994369"/>
                </a:cubicBezTo>
                <a:cubicBezTo>
                  <a:pt x="273125" y="1919892"/>
                  <a:pt x="-4093" y="1721291"/>
                  <a:pt x="45" y="1671639"/>
                </a:cubicBezTo>
                <a:cubicBezTo>
                  <a:pt x="12458" y="1619230"/>
                  <a:pt x="124172" y="1558546"/>
                  <a:pt x="190373" y="1477174"/>
                </a:cubicBezTo>
                <a:cubicBezTo>
                  <a:pt x="222094" y="1438557"/>
                  <a:pt x="80038" y="1267538"/>
                  <a:pt x="91072" y="1224783"/>
                </a:cubicBezTo>
                <a:cubicBezTo>
                  <a:pt x="111760" y="1092381"/>
                  <a:pt x="240023" y="943429"/>
                  <a:pt x="264849" y="703451"/>
                </a:cubicBezTo>
                <a:cubicBezTo>
                  <a:pt x="342084" y="332450"/>
                  <a:pt x="961338" y="-5451"/>
                  <a:pt x="1526804" y="6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76" name="Freeform 114">
            <a:extLst>
              <a:ext uri="{FF2B5EF4-FFF2-40B4-BE49-F238E27FC236}">
                <a16:creationId xmlns="" xmlns:a16="http://schemas.microsoft.com/office/drawing/2014/main" id="{353DEA2B-7F2E-4C6B-B5D7-248AF895CCDB}"/>
              </a:ext>
            </a:extLst>
          </p:cNvPr>
          <p:cNvSpPr>
            <a:spLocks noChangeAspect="1"/>
          </p:cNvSpPr>
          <p:nvPr/>
        </p:nvSpPr>
        <p:spPr>
          <a:xfrm>
            <a:off x="10267646" y="2429101"/>
            <a:ext cx="549379" cy="529812"/>
          </a:xfrm>
          <a:custGeom>
            <a:avLst/>
            <a:gdLst>
              <a:gd name="connsiteX0" fmla="*/ 2500704 w 3745816"/>
              <a:gd name="connsiteY0" fmla="*/ 2026790 h 3316502"/>
              <a:gd name="connsiteX1" fmla="*/ 2261868 w 3745816"/>
              <a:gd name="connsiteY1" fmla="*/ 2108676 h 3316502"/>
              <a:gd name="connsiteX2" fmla="*/ 2364227 w 3745816"/>
              <a:gd name="connsiteY2" fmla="*/ 2313393 h 3316502"/>
              <a:gd name="connsiteX3" fmla="*/ 2500704 w 3745816"/>
              <a:gd name="connsiteY3" fmla="*/ 2026790 h 3316502"/>
              <a:gd name="connsiteX4" fmla="*/ 1245112 w 3745816"/>
              <a:gd name="connsiteY4" fmla="*/ 2026790 h 3316502"/>
              <a:gd name="connsiteX5" fmla="*/ 1381589 w 3745816"/>
              <a:gd name="connsiteY5" fmla="*/ 2313393 h 3316502"/>
              <a:gd name="connsiteX6" fmla="*/ 1483948 w 3745816"/>
              <a:gd name="connsiteY6" fmla="*/ 2108676 h 3316502"/>
              <a:gd name="connsiteX7" fmla="*/ 1245112 w 3745816"/>
              <a:gd name="connsiteY7" fmla="*/ 2026790 h 3316502"/>
              <a:gd name="connsiteX8" fmla="*/ 3185000 w 3745816"/>
              <a:gd name="connsiteY8" fmla="*/ 1670667 h 3316502"/>
              <a:gd name="connsiteX9" fmla="*/ 3244509 w 3745816"/>
              <a:gd name="connsiteY9" fmla="*/ 1692418 h 3316502"/>
              <a:gd name="connsiteX10" fmla="*/ 3380986 w 3745816"/>
              <a:gd name="connsiteY10" fmla="*/ 1856191 h 3316502"/>
              <a:gd name="connsiteX11" fmla="*/ 3599350 w 3745816"/>
              <a:gd name="connsiteY11" fmla="*/ 1903959 h 3316502"/>
              <a:gd name="connsiteX12" fmla="*/ 3735827 w 3745816"/>
              <a:gd name="connsiteY12" fmla="*/ 2142795 h 3316502"/>
              <a:gd name="connsiteX13" fmla="*/ 3572054 w 3745816"/>
              <a:gd name="connsiteY13" fmla="*/ 2620466 h 3316502"/>
              <a:gd name="connsiteX14" fmla="*/ 3551583 w 3745816"/>
              <a:gd name="connsiteY14" fmla="*/ 3316502 h 3316502"/>
              <a:gd name="connsiteX15" fmla="*/ 3292276 w 3745816"/>
              <a:gd name="connsiteY15" fmla="*/ 3302855 h 3316502"/>
              <a:gd name="connsiteX16" fmla="*/ 3271804 w 3745816"/>
              <a:gd name="connsiteY16" fmla="*/ 2511284 h 3316502"/>
              <a:gd name="connsiteX17" fmla="*/ 3278628 w 3745816"/>
              <a:gd name="connsiteY17" fmla="*/ 2272449 h 3316502"/>
              <a:gd name="connsiteX18" fmla="*/ 3128502 w 3745816"/>
              <a:gd name="connsiteY18" fmla="*/ 2108675 h 3316502"/>
              <a:gd name="connsiteX19" fmla="*/ 2869195 w 3745816"/>
              <a:gd name="connsiteY19" fmla="*/ 2019965 h 3316502"/>
              <a:gd name="connsiteX20" fmla="*/ 3185000 w 3745816"/>
              <a:gd name="connsiteY20" fmla="*/ 1670667 h 3316502"/>
              <a:gd name="connsiteX21" fmla="*/ 560816 w 3745816"/>
              <a:gd name="connsiteY21" fmla="*/ 1670667 h 3316502"/>
              <a:gd name="connsiteX22" fmla="*/ 876621 w 3745816"/>
              <a:gd name="connsiteY22" fmla="*/ 2019965 h 3316502"/>
              <a:gd name="connsiteX23" fmla="*/ 617314 w 3745816"/>
              <a:gd name="connsiteY23" fmla="*/ 2108675 h 3316502"/>
              <a:gd name="connsiteX24" fmla="*/ 467188 w 3745816"/>
              <a:gd name="connsiteY24" fmla="*/ 2272449 h 3316502"/>
              <a:gd name="connsiteX25" fmla="*/ 474012 w 3745816"/>
              <a:gd name="connsiteY25" fmla="*/ 2511284 h 3316502"/>
              <a:gd name="connsiteX26" fmla="*/ 453540 w 3745816"/>
              <a:gd name="connsiteY26" fmla="*/ 3302855 h 3316502"/>
              <a:gd name="connsiteX27" fmla="*/ 194233 w 3745816"/>
              <a:gd name="connsiteY27" fmla="*/ 3316502 h 3316502"/>
              <a:gd name="connsiteX28" fmla="*/ 173762 w 3745816"/>
              <a:gd name="connsiteY28" fmla="*/ 2620466 h 3316502"/>
              <a:gd name="connsiteX29" fmla="*/ 9989 w 3745816"/>
              <a:gd name="connsiteY29" fmla="*/ 2142795 h 3316502"/>
              <a:gd name="connsiteX30" fmla="*/ 146466 w 3745816"/>
              <a:gd name="connsiteY30" fmla="*/ 1903959 h 3316502"/>
              <a:gd name="connsiteX31" fmla="*/ 364830 w 3745816"/>
              <a:gd name="connsiteY31" fmla="*/ 1856191 h 3316502"/>
              <a:gd name="connsiteX32" fmla="*/ 501307 w 3745816"/>
              <a:gd name="connsiteY32" fmla="*/ 1692418 h 3316502"/>
              <a:gd name="connsiteX33" fmla="*/ 560816 w 3745816"/>
              <a:gd name="connsiteY33" fmla="*/ 1670667 h 3316502"/>
              <a:gd name="connsiteX34" fmla="*/ 2609647 w 3745816"/>
              <a:gd name="connsiteY34" fmla="*/ 1003649 h 3316502"/>
              <a:gd name="connsiteX35" fmla="*/ 2234575 w 3745816"/>
              <a:gd name="connsiteY35" fmla="*/ 1385343 h 3316502"/>
              <a:gd name="connsiteX36" fmla="*/ 1968444 w 3745816"/>
              <a:gd name="connsiteY36" fmla="*/ 1951725 h 3316502"/>
              <a:gd name="connsiteX37" fmla="*/ 2248223 w 3745816"/>
              <a:gd name="connsiteY37" fmla="*/ 1897134 h 3316502"/>
              <a:gd name="connsiteX38" fmla="*/ 2644008 w 3745816"/>
              <a:gd name="connsiteY38" fmla="*/ 1010029 h 3316502"/>
              <a:gd name="connsiteX39" fmla="*/ 2609647 w 3745816"/>
              <a:gd name="connsiteY39" fmla="*/ 1003649 h 3316502"/>
              <a:gd name="connsiteX40" fmla="*/ 1136169 w 3745816"/>
              <a:gd name="connsiteY40" fmla="*/ 1003649 h 3316502"/>
              <a:gd name="connsiteX41" fmla="*/ 1101808 w 3745816"/>
              <a:gd name="connsiteY41" fmla="*/ 1010029 h 3316502"/>
              <a:gd name="connsiteX42" fmla="*/ 1497593 w 3745816"/>
              <a:gd name="connsiteY42" fmla="*/ 1897134 h 3316502"/>
              <a:gd name="connsiteX43" fmla="*/ 1777372 w 3745816"/>
              <a:gd name="connsiteY43" fmla="*/ 1951725 h 3316502"/>
              <a:gd name="connsiteX44" fmla="*/ 1511241 w 3745816"/>
              <a:gd name="connsiteY44" fmla="*/ 1385343 h 3316502"/>
              <a:gd name="connsiteX45" fmla="*/ 1136169 w 3745816"/>
              <a:gd name="connsiteY45" fmla="*/ 1003649 h 3316502"/>
              <a:gd name="connsiteX46" fmla="*/ 665081 w 3745816"/>
              <a:gd name="connsiteY46" fmla="*/ 96 h 3316502"/>
              <a:gd name="connsiteX47" fmla="*/ 1862679 w 3745816"/>
              <a:gd name="connsiteY47" fmla="*/ 634117 h 3316502"/>
              <a:gd name="connsiteX48" fmla="*/ 3080735 w 3745816"/>
              <a:gd name="connsiteY48" fmla="*/ 96 h 3316502"/>
              <a:gd name="connsiteX49" fmla="*/ 3619822 w 3745816"/>
              <a:gd name="connsiteY49" fmla="*/ 921320 h 3316502"/>
              <a:gd name="connsiteX50" fmla="*/ 3456049 w 3745816"/>
              <a:gd name="connsiteY50" fmla="*/ 955441 h 3316502"/>
              <a:gd name="connsiteX51" fmla="*/ 3189917 w 3745816"/>
              <a:gd name="connsiteY51" fmla="*/ 1317105 h 3316502"/>
              <a:gd name="connsiteX52" fmla="*/ 3155798 w 3745816"/>
              <a:gd name="connsiteY52" fmla="*/ 1596884 h 3316502"/>
              <a:gd name="connsiteX53" fmla="*/ 2848723 w 3745816"/>
              <a:gd name="connsiteY53" fmla="*/ 1842544 h 3316502"/>
              <a:gd name="connsiteX54" fmla="*/ 2650831 w 3745816"/>
              <a:gd name="connsiteY54" fmla="*/ 2518108 h 3316502"/>
              <a:gd name="connsiteX55" fmla="*/ 2193630 w 3745816"/>
              <a:gd name="connsiteY55" fmla="*/ 2531756 h 3316502"/>
              <a:gd name="connsiteX56" fmla="*/ 1941147 w 3745816"/>
              <a:gd name="connsiteY56" fmla="*/ 2211033 h 3316502"/>
              <a:gd name="connsiteX57" fmla="*/ 1872908 w 3745816"/>
              <a:gd name="connsiteY57" fmla="*/ 2313392 h 3316502"/>
              <a:gd name="connsiteX58" fmla="*/ 1804669 w 3745816"/>
              <a:gd name="connsiteY58" fmla="*/ 2211033 h 3316502"/>
              <a:gd name="connsiteX59" fmla="*/ 1552186 w 3745816"/>
              <a:gd name="connsiteY59" fmla="*/ 2531756 h 3316502"/>
              <a:gd name="connsiteX60" fmla="*/ 1094985 w 3745816"/>
              <a:gd name="connsiteY60" fmla="*/ 2518108 h 3316502"/>
              <a:gd name="connsiteX61" fmla="*/ 897093 w 3745816"/>
              <a:gd name="connsiteY61" fmla="*/ 1842544 h 3316502"/>
              <a:gd name="connsiteX62" fmla="*/ 590018 w 3745816"/>
              <a:gd name="connsiteY62" fmla="*/ 1596884 h 3316502"/>
              <a:gd name="connsiteX63" fmla="*/ 555899 w 3745816"/>
              <a:gd name="connsiteY63" fmla="*/ 1317105 h 3316502"/>
              <a:gd name="connsiteX64" fmla="*/ 388154 w 3745816"/>
              <a:gd name="connsiteY64" fmla="*/ 1151989 h 3316502"/>
              <a:gd name="connsiteX65" fmla="*/ 289767 w 3745816"/>
              <a:gd name="connsiteY65" fmla="*/ 955441 h 3316502"/>
              <a:gd name="connsiteX66" fmla="*/ 125994 w 3745816"/>
              <a:gd name="connsiteY66" fmla="*/ 921320 h 3316502"/>
              <a:gd name="connsiteX67" fmla="*/ 665081 w 3745816"/>
              <a:gd name="connsiteY67" fmla="*/ 96 h 3316502"/>
              <a:gd name="connsiteX0" fmla="*/ 2500704 w 3745816"/>
              <a:gd name="connsiteY0" fmla="*/ 2026790 h 3316502"/>
              <a:gd name="connsiteX1" fmla="*/ 2261868 w 3745816"/>
              <a:gd name="connsiteY1" fmla="*/ 2108676 h 3316502"/>
              <a:gd name="connsiteX2" fmla="*/ 2364227 w 3745816"/>
              <a:gd name="connsiteY2" fmla="*/ 2313393 h 3316502"/>
              <a:gd name="connsiteX3" fmla="*/ 2500704 w 3745816"/>
              <a:gd name="connsiteY3" fmla="*/ 2026790 h 3316502"/>
              <a:gd name="connsiteX4" fmla="*/ 1245112 w 3745816"/>
              <a:gd name="connsiteY4" fmla="*/ 2026790 h 3316502"/>
              <a:gd name="connsiteX5" fmla="*/ 1381589 w 3745816"/>
              <a:gd name="connsiteY5" fmla="*/ 2313393 h 3316502"/>
              <a:gd name="connsiteX6" fmla="*/ 1483948 w 3745816"/>
              <a:gd name="connsiteY6" fmla="*/ 2108676 h 3316502"/>
              <a:gd name="connsiteX7" fmla="*/ 1245112 w 3745816"/>
              <a:gd name="connsiteY7" fmla="*/ 2026790 h 3316502"/>
              <a:gd name="connsiteX8" fmla="*/ 3185000 w 3745816"/>
              <a:gd name="connsiteY8" fmla="*/ 1670667 h 3316502"/>
              <a:gd name="connsiteX9" fmla="*/ 3244509 w 3745816"/>
              <a:gd name="connsiteY9" fmla="*/ 1692418 h 3316502"/>
              <a:gd name="connsiteX10" fmla="*/ 3380986 w 3745816"/>
              <a:gd name="connsiteY10" fmla="*/ 1856191 h 3316502"/>
              <a:gd name="connsiteX11" fmla="*/ 3599350 w 3745816"/>
              <a:gd name="connsiteY11" fmla="*/ 1903959 h 3316502"/>
              <a:gd name="connsiteX12" fmla="*/ 3735827 w 3745816"/>
              <a:gd name="connsiteY12" fmla="*/ 2142795 h 3316502"/>
              <a:gd name="connsiteX13" fmla="*/ 3572054 w 3745816"/>
              <a:gd name="connsiteY13" fmla="*/ 2620466 h 3316502"/>
              <a:gd name="connsiteX14" fmla="*/ 3551583 w 3745816"/>
              <a:gd name="connsiteY14" fmla="*/ 3316502 h 3316502"/>
              <a:gd name="connsiteX15" fmla="*/ 3292276 w 3745816"/>
              <a:gd name="connsiteY15" fmla="*/ 3302855 h 3316502"/>
              <a:gd name="connsiteX16" fmla="*/ 3271804 w 3745816"/>
              <a:gd name="connsiteY16" fmla="*/ 2511284 h 3316502"/>
              <a:gd name="connsiteX17" fmla="*/ 3278628 w 3745816"/>
              <a:gd name="connsiteY17" fmla="*/ 2272449 h 3316502"/>
              <a:gd name="connsiteX18" fmla="*/ 3128502 w 3745816"/>
              <a:gd name="connsiteY18" fmla="*/ 2108675 h 3316502"/>
              <a:gd name="connsiteX19" fmla="*/ 2869195 w 3745816"/>
              <a:gd name="connsiteY19" fmla="*/ 2019965 h 3316502"/>
              <a:gd name="connsiteX20" fmla="*/ 3185000 w 3745816"/>
              <a:gd name="connsiteY20" fmla="*/ 1670667 h 3316502"/>
              <a:gd name="connsiteX21" fmla="*/ 560816 w 3745816"/>
              <a:gd name="connsiteY21" fmla="*/ 1670667 h 3316502"/>
              <a:gd name="connsiteX22" fmla="*/ 876621 w 3745816"/>
              <a:gd name="connsiteY22" fmla="*/ 2019965 h 3316502"/>
              <a:gd name="connsiteX23" fmla="*/ 617314 w 3745816"/>
              <a:gd name="connsiteY23" fmla="*/ 2108675 h 3316502"/>
              <a:gd name="connsiteX24" fmla="*/ 467188 w 3745816"/>
              <a:gd name="connsiteY24" fmla="*/ 2272449 h 3316502"/>
              <a:gd name="connsiteX25" fmla="*/ 474012 w 3745816"/>
              <a:gd name="connsiteY25" fmla="*/ 2511284 h 3316502"/>
              <a:gd name="connsiteX26" fmla="*/ 453540 w 3745816"/>
              <a:gd name="connsiteY26" fmla="*/ 3302855 h 3316502"/>
              <a:gd name="connsiteX27" fmla="*/ 194233 w 3745816"/>
              <a:gd name="connsiteY27" fmla="*/ 3316502 h 3316502"/>
              <a:gd name="connsiteX28" fmla="*/ 173762 w 3745816"/>
              <a:gd name="connsiteY28" fmla="*/ 2620466 h 3316502"/>
              <a:gd name="connsiteX29" fmla="*/ 9989 w 3745816"/>
              <a:gd name="connsiteY29" fmla="*/ 2142795 h 3316502"/>
              <a:gd name="connsiteX30" fmla="*/ 146466 w 3745816"/>
              <a:gd name="connsiteY30" fmla="*/ 1903959 h 3316502"/>
              <a:gd name="connsiteX31" fmla="*/ 364830 w 3745816"/>
              <a:gd name="connsiteY31" fmla="*/ 1856191 h 3316502"/>
              <a:gd name="connsiteX32" fmla="*/ 501307 w 3745816"/>
              <a:gd name="connsiteY32" fmla="*/ 1692418 h 3316502"/>
              <a:gd name="connsiteX33" fmla="*/ 560816 w 3745816"/>
              <a:gd name="connsiteY33" fmla="*/ 1670667 h 3316502"/>
              <a:gd name="connsiteX34" fmla="*/ 2609647 w 3745816"/>
              <a:gd name="connsiteY34" fmla="*/ 1003649 h 3316502"/>
              <a:gd name="connsiteX35" fmla="*/ 2234575 w 3745816"/>
              <a:gd name="connsiteY35" fmla="*/ 1385343 h 3316502"/>
              <a:gd name="connsiteX36" fmla="*/ 1968444 w 3745816"/>
              <a:gd name="connsiteY36" fmla="*/ 1951725 h 3316502"/>
              <a:gd name="connsiteX37" fmla="*/ 2248223 w 3745816"/>
              <a:gd name="connsiteY37" fmla="*/ 1897134 h 3316502"/>
              <a:gd name="connsiteX38" fmla="*/ 2644008 w 3745816"/>
              <a:gd name="connsiteY38" fmla="*/ 1010029 h 3316502"/>
              <a:gd name="connsiteX39" fmla="*/ 2609647 w 3745816"/>
              <a:gd name="connsiteY39" fmla="*/ 1003649 h 3316502"/>
              <a:gd name="connsiteX40" fmla="*/ 1136169 w 3745816"/>
              <a:gd name="connsiteY40" fmla="*/ 1003649 h 3316502"/>
              <a:gd name="connsiteX41" fmla="*/ 1101808 w 3745816"/>
              <a:gd name="connsiteY41" fmla="*/ 1010029 h 3316502"/>
              <a:gd name="connsiteX42" fmla="*/ 1497593 w 3745816"/>
              <a:gd name="connsiteY42" fmla="*/ 1897134 h 3316502"/>
              <a:gd name="connsiteX43" fmla="*/ 1777372 w 3745816"/>
              <a:gd name="connsiteY43" fmla="*/ 1951725 h 3316502"/>
              <a:gd name="connsiteX44" fmla="*/ 1511241 w 3745816"/>
              <a:gd name="connsiteY44" fmla="*/ 1385343 h 3316502"/>
              <a:gd name="connsiteX45" fmla="*/ 1136169 w 3745816"/>
              <a:gd name="connsiteY45" fmla="*/ 1003649 h 3316502"/>
              <a:gd name="connsiteX46" fmla="*/ 665081 w 3745816"/>
              <a:gd name="connsiteY46" fmla="*/ 96 h 3316502"/>
              <a:gd name="connsiteX47" fmla="*/ 1862679 w 3745816"/>
              <a:gd name="connsiteY47" fmla="*/ 634117 h 3316502"/>
              <a:gd name="connsiteX48" fmla="*/ 3080735 w 3745816"/>
              <a:gd name="connsiteY48" fmla="*/ 96 h 3316502"/>
              <a:gd name="connsiteX49" fmla="*/ 3619822 w 3745816"/>
              <a:gd name="connsiteY49" fmla="*/ 921320 h 3316502"/>
              <a:gd name="connsiteX50" fmla="*/ 3456049 w 3745816"/>
              <a:gd name="connsiteY50" fmla="*/ 955441 h 3316502"/>
              <a:gd name="connsiteX51" fmla="*/ 3189917 w 3745816"/>
              <a:gd name="connsiteY51" fmla="*/ 1317105 h 3316502"/>
              <a:gd name="connsiteX52" fmla="*/ 3155798 w 3745816"/>
              <a:gd name="connsiteY52" fmla="*/ 1596884 h 3316502"/>
              <a:gd name="connsiteX53" fmla="*/ 2848723 w 3745816"/>
              <a:gd name="connsiteY53" fmla="*/ 1842544 h 3316502"/>
              <a:gd name="connsiteX54" fmla="*/ 2650831 w 3745816"/>
              <a:gd name="connsiteY54" fmla="*/ 2518108 h 3316502"/>
              <a:gd name="connsiteX55" fmla="*/ 2193630 w 3745816"/>
              <a:gd name="connsiteY55" fmla="*/ 2531756 h 3316502"/>
              <a:gd name="connsiteX56" fmla="*/ 1941147 w 3745816"/>
              <a:gd name="connsiteY56" fmla="*/ 2211033 h 3316502"/>
              <a:gd name="connsiteX57" fmla="*/ 1872908 w 3745816"/>
              <a:gd name="connsiteY57" fmla="*/ 2313392 h 3316502"/>
              <a:gd name="connsiteX58" fmla="*/ 1804669 w 3745816"/>
              <a:gd name="connsiteY58" fmla="*/ 2211033 h 3316502"/>
              <a:gd name="connsiteX59" fmla="*/ 1552186 w 3745816"/>
              <a:gd name="connsiteY59" fmla="*/ 2531756 h 3316502"/>
              <a:gd name="connsiteX60" fmla="*/ 1094985 w 3745816"/>
              <a:gd name="connsiteY60" fmla="*/ 2518108 h 3316502"/>
              <a:gd name="connsiteX61" fmla="*/ 897093 w 3745816"/>
              <a:gd name="connsiteY61" fmla="*/ 1842544 h 3316502"/>
              <a:gd name="connsiteX62" fmla="*/ 590018 w 3745816"/>
              <a:gd name="connsiteY62" fmla="*/ 1596884 h 3316502"/>
              <a:gd name="connsiteX63" fmla="*/ 555899 w 3745816"/>
              <a:gd name="connsiteY63" fmla="*/ 1317105 h 3316502"/>
              <a:gd name="connsiteX64" fmla="*/ 388154 w 3745816"/>
              <a:gd name="connsiteY64" fmla="*/ 1151989 h 3316502"/>
              <a:gd name="connsiteX65" fmla="*/ 289767 w 3745816"/>
              <a:gd name="connsiteY65" fmla="*/ 1006142 h 3316502"/>
              <a:gd name="connsiteX66" fmla="*/ 125994 w 3745816"/>
              <a:gd name="connsiteY66" fmla="*/ 921320 h 3316502"/>
              <a:gd name="connsiteX67" fmla="*/ 665081 w 3745816"/>
              <a:gd name="connsiteY67" fmla="*/ 96 h 3316502"/>
              <a:gd name="connsiteX0" fmla="*/ 2500704 w 3745816"/>
              <a:gd name="connsiteY0" fmla="*/ 2026790 h 3316502"/>
              <a:gd name="connsiteX1" fmla="*/ 2261868 w 3745816"/>
              <a:gd name="connsiteY1" fmla="*/ 2108676 h 3316502"/>
              <a:gd name="connsiteX2" fmla="*/ 2364227 w 3745816"/>
              <a:gd name="connsiteY2" fmla="*/ 2313393 h 3316502"/>
              <a:gd name="connsiteX3" fmla="*/ 2500704 w 3745816"/>
              <a:gd name="connsiteY3" fmla="*/ 2026790 h 3316502"/>
              <a:gd name="connsiteX4" fmla="*/ 1245112 w 3745816"/>
              <a:gd name="connsiteY4" fmla="*/ 2026790 h 3316502"/>
              <a:gd name="connsiteX5" fmla="*/ 1381589 w 3745816"/>
              <a:gd name="connsiteY5" fmla="*/ 2313393 h 3316502"/>
              <a:gd name="connsiteX6" fmla="*/ 1483948 w 3745816"/>
              <a:gd name="connsiteY6" fmla="*/ 2108676 h 3316502"/>
              <a:gd name="connsiteX7" fmla="*/ 1245112 w 3745816"/>
              <a:gd name="connsiteY7" fmla="*/ 2026790 h 3316502"/>
              <a:gd name="connsiteX8" fmla="*/ 3185000 w 3745816"/>
              <a:gd name="connsiteY8" fmla="*/ 1670667 h 3316502"/>
              <a:gd name="connsiteX9" fmla="*/ 3244509 w 3745816"/>
              <a:gd name="connsiteY9" fmla="*/ 1692418 h 3316502"/>
              <a:gd name="connsiteX10" fmla="*/ 3380986 w 3745816"/>
              <a:gd name="connsiteY10" fmla="*/ 1856191 h 3316502"/>
              <a:gd name="connsiteX11" fmla="*/ 3599350 w 3745816"/>
              <a:gd name="connsiteY11" fmla="*/ 1903959 h 3316502"/>
              <a:gd name="connsiteX12" fmla="*/ 3735827 w 3745816"/>
              <a:gd name="connsiteY12" fmla="*/ 2142795 h 3316502"/>
              <a:gd name="connsiteX13" fmla="*/ 3572054 w 3745816"/>
              <a:gd name="connsiteY13" fmla="*/ 2620466 h 3316502"/>
              <a:gd name="connsiteX14" fmla="*/ 3551583 w 3745816"/>
              <a:gd name="connsiteY14" fmla="*/ 3316502 h 3316502"/>
              <a:gd name="connsiteX15" fmla="*/ 3292276 w 3745816"/>
              <a:gd name="connsiteY15" fmla="*/ 3302855 h 3316502"/>
              <a:gd name="connsiteX16" fmla="*/ 3271804 w 3745816"/>
              <a:gd name="connsiteY16" fmla="*/ 2511284 h 3316502"/>
              <a:gd name="connsiteX17" fmla="*/ 3278628 w 3745816"/>
              <a:gd name="connsiteY17" fmla="*/ 2272449 h 3316502"/>
              <a:gd name="connsiteX18" fmla="*/ 3128502 w 3745816"/>
              <a:gd name="connsiteY18" fmla="*/ 2108675 h 3316502"/>
              <a:gd name="connsiteX19" fmla="*/ 2869195 w 3745816"/>
              <a:gd name="connsiteY19" fmla="*/ 2019965 h 3316502"/>
              <a:gd name="connsiteX20" fmla="*/ 3185000 w 3745816"/>
              <a:gd name="connsiteY20" fmla="*/ 1670667 h 3316502"/>
              <a:gd name="connsiteX21" fmla="*/ 560816 w 3745816"/>
              <a:gd name="connsiteY21" fmla="*/ 1670667 h 3316502"/>
              <a:gd name="connsiteX22" fmla="*/ 876621 w 3745816"/>
              <a:gd name="connsiteY22" fmla="*/ 2019965 h 3316502"/>
              <a:gd name="connsiteX23" fmla="*/ 617314 w 3745816"/>
              <a:gd name="connsiteY23" fmla="*/ 2108675 h 3316502"/>
              <a:gd name="connsiteX24" fmla="*/ 467188 w 3745816"/>
              <a:gd name="connsiteY24" fmla="*/ 2272449 h 3316502"/>
              <a:gd name="connsiteX25" fmla="*/ 474012 w 3745816"/>
              <a:gd name="connsiteY25" fmla="*/ 2511284 h 3316502"/>
              <a:gd name="connsiteX26" fmla="*/ 453540 w 3745816"/>
              <a:gd name="connsiteY26" fmla="*/ 3302855 h 3316502"/>
              <a:gd name="connsiteX27" fmla="*/ 194233 w 3745816"/>
              <a:gd name="connsiteY27" fmla="*/ 3316502 h 3316502"/>
              <a:gd name="connsiteX28" fmla="*/ 173762 w 3745816"/>
              <a:gd name="connsiteY28" fmla="*/ 2620466 h 3316502"/>
              <a:gd name="connsiteX29" fmla="*/ 9989 w 3745816"/>
              <a:gd name="connsiteY29" fmla="*/ 2142795 h 3316502"/>
              <a:gd name="connsiteX30" fmla="*/ 146466 w 3745816"/>
              <a:gd name="connsiteY30" fmla="*/ 1903959 h 3316502"/>
              <a:gd name="connsiteX31" fmla="*/ 364830 w 3745816"/>
              <a:gd name="connsiteY31" fmla="*/ 1856191 h 3316502"/>
              <a:gd name="connsiteX32" fmla="*/ 501307 w 3745816"/>
              <a:gd name="connsiteY32" fmla="*/ 1692418 h 3316502"/>
              <a:gd name="connsiteX33" fmla="*/ 560816 w 3745816"/>
              <a:gd name="connsiteY33" fmla="*/ 1670667 h 3316502"/>
              <a:gd name="connsiteX34" fmla="*/ 2609647 w 3745816"/>
              <a:gd name="connsiteY34" fmla="*/ 1003649 h 3316502"/>
              <a:gd name="connsiteX35" fmla="*/ 2234575 w 3745816"/>
              <a:gd name="connsiteY35" fmla="*/ 1385343 h 3316502"/>
              <a:gd name="connsiteX36" fmla="*/ 1968444 w 3745816"/>
              <a:gd name="connsiteY36" fmla="*/ 1951725 h 3316502"/>
              <a:gd name="connsiteX37" fmla="*/ 2248223 w 3745816"/>
              <a:gd name="connsiteY37" fmla="*/ 1897134 h 3316502"/>
              <a:gd name="connsiteX38" fmla="*/ 2644008 w 3745816"/>
              <a:gd name="connsiteY38" fmla="*/ 1010029 h 3316502"/>
              <a:gd name="connsiteX39" fmla="*/ 2609647 w 3745816"/>
              <a:gd name="connsiteY39" fmla="*/ 1003649 h 3316502"/>
              <a:gd name="connsiteX40" fmla="*/ 1136169 w 3745816"/>
              <a:gd name="connsiteY40" fmla="*/ 1003649 h 3316502"/>
              <a:gd name="connsiteX41" fmla="*/ 1101808 w 3745816"/>
              <a:gd name="connsiteY41" fmla="*/ 1010029 h 3316502"/>
              <a:gd name="connsiteX42" fmla="*/ 1497593 w 3745816"/>
              <a:gd name="connsiteY42" fmla="*/ 1897134 h 3316502"/>
              <a:gd name="connsiteX43" fmla="*/ 1777372 w 3745816"/>
              <a:gd name="connsiteY43" fmla="*/ 1951725 h 3316502"/>
              <a:gd name="connsiteX44" fmla="*/ 1511241 w 3745816"/>
              <a:gd name="connsiteY44" fmla="*/ 1385343 h 3316502"/>
              <a:gd name="connsiteX45" fmla="*/ 1136169 w 3745816"/>
              <a:gd name="connsiteY45" fmla="*/ 1003649 h 3316502"/>
              <a:gd name="connsiteX46" fmla="*/ 665081 w 3745816"/>
              <a:gd name="connsiteY46" fmla="*/ 96 h 3316502"/>
              <a:gd name="connsiteX47" fmla="*/ 1862679 w 3745816"/>
              <a:gd name="connsiteY47" fmla="*/ 634117 h 3316502"/>
              <a:gd name="connsiteX48" fmla="*/ 3080735 w 3745816"/>
              <a:gd name="connsiteY48" fmla="*/ 96 h 3316502"/>
              <a:gd name="connsiteX49" fmla="*/ 3619822 w 3745816"/>
              <a:gd name="connsiteY49" fmla="*/ 921320 h 3316502"/>
              <a:gd name="connsiteX50" fmla="*/ 3456049 w 3745816"/>
              <a:gd name="connsiteY50" fmla="*/ 955441 h 3316502"/>
              <a:gd name="connsiteX51" fmla="*/ 3189917 w 3745816"/>
              <a:gd name="connsiteY51" fmla="*/ 1317105 h 3316502"/>
              <a:gd name="connsiteX52" fmla="*/ 3155798 w 3745816"/>
              <a:gd name="connsiteY52" fmla="*/ 1596884 h 3316502"/>
              <a:gd name="connsiteX53" fmla="*/ 2848723 w 3745816"/>
              <a:gd name="connsiteY53" fmla="*/ 1842544 h 3316502"/>
              <a:gd name="connsiteX54" fmla="*/ 2650831 w 3745816"/>
              <a:gd name="connsiteY54" fmla="*/ 2518108 h 3316502"/>
              <a:gd name="connsiteX55" fmla="*/ 2193630 w 3745816"/>
              <a:gd name="connsiteY55" fmla="*/ 2531756 h 3316502"/>
              <a:gd name="connsiteX56" fmla="*/ 1941147 w 3745816"/>
              <a:gd name="connsiteY56" fmla="*/ 2211033 h 3316502"/>
              <a:gd name="connsiteX57" fmla="*/ 1872908 w 3745816"/>
              <a:gd name="connsiteY57" fmla="*/ 2313392 h 3316502"/>
              <a:gd name="connsiteX58" fmla="*/ 1804669 w 3745816"/>
              <a:gd name="connsiteY58" fmla="*/ 2211033 h 3316502"/>
              <a:gd name="connsiteX59" fmla="*/ 1552186 w 3745816"/>
              <a:gd name="connsiteY59" fmla="*/ 2531756 h 3316502"/>
              <a:gd name="connsiteX60" fmla="*/ 1094985 w 3745816"/>
              <a:gd name="connsiteY60" fmla="*/ 2518108 h 3316502"/>
              <a:gd name="connsiteX61" fmla="*/ 897093 w 3745816"/>
              <a:gd name="connsiteY61" fmla="*/ 1842544 h 3316502"/>
              <a:gd name="connsiteX62" fmla="*/ 590018 w 3745816"/>
              <a:gd name="connsiteY62" fmla="*/ 1596884 h 3316502"/>
              <a:gd name="connsiteX63" fmla="*/ 555899 w 3745816"/>
              <a:gd name="connsiteY63" fmla="*/ 1317105 h 3316502"/>
              <a:gd name="connsiteX64" fmla="*/ 380265 w 3745816"/>
              <a:gd name="connsiteY64" fmla="*/ 1173717 h 3316502"/>
              <a:gd name="connsiteX65" fmla="*/ 289767 w 3745816"/>
              <a:gd name="connsiteY65" fmla="*/ 1006142 h 3316502"/>
              <a:gd name="connsiteX66" fmla="*/ 125994 w 3745816"/>
              <a:gd name="connsiteY66" fmla="*/ 921320 h 3316502"/>
              <a:gd name="connsiteX67" fmla="*/ 665081 w 3745816"/>
              <a:gd name="connsiteY67" fmla="*/ 96 h 3316502"/>
              <a:gd name="connsiteX0" fmla="*/ 2500704 w 3745816"/>
              <a:gd name="connsiteY0" fmla="*/ 2026790 h 3316502"/>
              <a:gd name="connsiteX1" fmla="*/ 2261868 w 3745816"/>
              <a:gd name="connsiteY1" fmla="*/ 2108676 h 3316502"/>
              <a:gd name="connsiteX2" fmla="*/ 2364227 w 3745816"/>
              <a:gd name="connsiteY2" fmla="*/ 2313393 h 3316502"/>
              <a:gd name="connsiteX3" fmla="*/ 2500704 w 3745816"/>
              <a:gd name="connsiteY3" fmla="*/ 2026790 h 3316502"/>
              <a:gd name="connsiteX4" fmla="*/ 1245112 w 3745816"/>
              <a:gd name="connsiteY4" fmla="*/ 2026790 h 3316502"/>
              <a:gd name="connsiteX5" fmla="*/ 1381589 w 3745816"/>
              <a:gd name="connsiteY5" fmla="*/ 2313393 h 3316502"/>
              <a:gd name="connsiteX6" fmla="*/ 1483948 w 3745816"/>
              <a:gd name="connsiteY6" fmla="*/ 2108676 h 3316502"/>
              <a:gd name="connsiteX7" fmla="*/ 1245112 w 3745816"/>
              <a:gd name="connsiteY7" fmla="*/ 2026790 h 3316502"/>
              <a:gd name="connsiteX8" fmla="*/ 3185000 w 3745816"/>
              <a:gd name="connsiteY8" fmla="*/ 1670667 h 3316502"/>
              <a:gd name="connsiteX9" fmla="*/ 3244509 w 3745816"/>
              <a:gd name="connsiteY9" fmla="*/ 1692418 h 3316502"/>
              <a:gd name="connsiteX10" fmla="*/ 3380986 w 3745816"/>
              <a:gd name="connsiteY10" fmla="*/ 1856191 h 3316502"/>
              <a:gd name="connsiteX11" fmla="*/ 3599350 w 3745816"/>
              <a:gd name="connsiteY11" fmla="*/ 1903959 h 3316502"/>
              <a:gd name="connsiteX12" fmla="*/ 3735827 w 3745816"/>
              <a:gd name="connsiteY12" fmla="*/ 2142795 h 3316502"/>
              <a:gd name="connsiteX13" fmla="*/ 3572054 w 3745816"/>
              <a:gd name="connsiteY13" fmla="*/ 2620466 h 3316502"/>
              <a:gd name="connsiteX14" fmla="*/ 3551583 w 3745816"/>
              <a:gd name="connsiteY14" fmla="*/ 3316502 h 3316502"/>
              <a:gd name="connsiteX15" fmla="*/ 3292276 w 3745816"/>
              <a:gd name="connsiteY15" fmla="*/ 3302855 h 3316502"/>
              <a:gd name="connsiteX16" fmla="*/ 3271804 w 3745816"/>
              <a:gd name="connsiteY16" fmla="*/ 2511284 h 3316502"/>
              <a:gd name="connsiteX17" fmla="*/ 3278628 w 3745816"/>
              <a:gd name="connsiteY17" fmla="*/ 2272449 h 3316502"/>
              <a:gd name="connsiteX18" fmla="*/ 3128502 w 3745816"/>
              <a:gd name="connsiteY18" fmla="*/ 2108675 h 3316502"/>
              <a:gd name="connsiteX19" fmla="*/ 2869195 w 3745816"/>
              <a:gd name="connsiteY19" fmla="*/ 2019965 h 3316502"/>
              <a:gd name="connsiteX20" fmla="*/ 3185000 w 3745816"/>
              <a:gd name="connsiteY20" fmla="*/ 1670667 h 3316502"/>
              <a:gd name="connsiteX21" fmla="*/ 560816 w 3745816"/>
              <a:gd name="connsiteY21" fmla="*/ 1670667 h 3316502"/>
              <a:gd name="connsiteX22" fmla="*/ 876621 w 3745816"/>
              <a:gd name="connsiteY22" fmla="*/ 2019965 h 3316502"/>
              <a:gd name="connsiteX23" fmla="*/ 617314 w 3745816"/>
              <a:gd name="connsiteY23" fmla="*/ 2108675 h 3316502"/>
              <a:gd name="connsiteX24" fmla="*/ 467188 w 3745816"/>
              <a:gd name="connsiteY24" fmla="*/ 2272449 h 3316502"/>
              <a:gd name="connsiteX25" fmla="*/ 474012 w 3745816"/>
              <a:gd name="connsiteY25" fmla="*/ 2511284 h 3316502"/>
              <a:gd name="connsiteX26" fmla="*/ 453540 w 3745816"/>
              <a:gd name="connsiteY26" fmla="*/ 3302855 h 3316502"/>
              <a:gd name="connsiteX27" fmla="*/ 194233 w 3745816"/>
              <a:gd name="connsiteY27" fmla="*/ 3316502 h 3316502"/>
              <a:gd name="connsiteX28" fmla="*/ 173762 w 3745816"/>
              <a:gd name="connsiteY28" fmla="*/ 2620466 h 3316502"/>
              <a:gd name="connsiteX29" fmla="*/ 9989 w 3745816"/>
              <a:gd name="connsiteY29" fmla="*/ 2142795 h 3316502"/>
              <a:gd name="connsiteX30" fmla="*/ 146466 w 3745816"/>
              <a:gd name="connsiteY30" fmla="*/ 1903959 h 3316502"/>
              <a:gd name="connsiteX31" fmla="*/ 364830 w 3745816"/>
              <a:gd name="connsiteY31" fmla="*/ 1856191 h 3316502"/>
              <a:gd name="connsiteX32" fmla="*/ 501307 w 3745816"/>
              <a:gd name="connsiteY32" fmla="*/ 1692418 h 3316502"/>
              <a:gd name="connsiteX33" fmla="*/ 560816 w 3745816"/>
              <a:gd name="connsiteY33" fmla="*/ 1670667 h 3316502"/>
              <a:gd name="connsiteX34" fmla="*/ 2609647 w 3745816"/>
              <a:gd name="connsiteY34" fmla="*/ 1003649 h 3316502"/>
              <a:gd name="connsiteX35" fmla="*/ 2234575 w 3745816"/>
              <a:gd name="connsiteY35" fmla="*/ 1385343 h 3316502"/>
              <a:gd name="connsiteX36" fmla="*/ 1968444 w 3745816"/>
              <a:gd name="connsiteY36" fmla="*/ 1951725 h 3316502"/>
              <a:gd name="connsiteX37" fmla="*/ 2248223 w 3745816"/>
              <a:gd name="connsiteY37" fmla="*/ 1897134 h 3316502"/>
              <a:gd name="connsiteX38" fmla="*/ 2644008 w 3745816"/>
              <a:gd name="connsiteY38" fmla="*/ 1010029 h 3316502"/>
              <a:gd name="connsiteX39" fmla="*/ 2609647 w 3745816"/>
              <a:gd name="connsiteY39" fmla="*/ 1003649 h 3316502"/>
              <a:gd name="connsiteX40" fmla="*/ 1136169 w 3745816"/>
              <a:gd name="connsiteY40" fmla="*/ 1003649 h 3316502"/>
              <a:gd name="connsiteX41" fmla="*/ 1101808 w 3745816"/>
              <a:gd name="connsiteY41" fmla="*/ 1010029 h 3316502"/>
              <a:gd name="connsiteX42" fmla="*/ 1497593 w 3745816"/>
              <a:gd name="connsiteY42" fmla="*/ 1897134 h 3316502"/>
              <a:gd name="connsiteX43" fmla="*/ 1777372 w 3745816"/>
              <a:gd name="connsiteY43" fmla="*/ 1951725 h 3316502"/>
              <a:gd name="connsiteX44" fmla="*/ 1511241 w 3745816"/>
              <a:gd name="connsiteY44" fmla="*/ 1385343 h 3316502"/>
              <a:gd name="connsiteX45" fmla="*/ 1136169 w 3745816"/>
              <a:gd name="connsiteY45" fmla="*/ 1003649 h 3316502"/>
              <a:gd name="connsiteX46" fmla="*/ 665081 w 3745816"/>
              <a:gd name="connsiteY46" fmla="*/ 96 h 3316502"/>
              <a:gd name="connsiteX47" fmla="*/ 1862679 w 3745816"/>
              <a:gd name="connsiteY47" fmla="*/ 634117 h 3316502"/>
              <a:gd name="connsiteX48" fmla="*/ 3080735 w 3745816"/>
              <a:gd name="connsiteY48" fmla="*/ 96 h 3316502"/>
              <a:gd name="connsiteX49" fmla="*/ 3619822 w 3745816"/>
              <a:gd name="connsiteY49" fmla="*/ 921320 h 3316502"/>
              <a:gd name="connsiteX50" fmla="*/ 3456049 w 3745816"/>
              <a:gd name="connsiteY50" fmla="*/ 955441 h 3316502"/>
              <a:gd name="connsiteX51" fmla="*/ 3189917 w 3745816"/>
              <a:gd name="connsiteY51" fmla="*/ 1317105 h 3316502"/>
              <a:gd name="connsiteX52" fmla="*/ 3155798 w 3745816"/>
              <a:gd name="connsiteY52" fmla="*/ 1596884 h 3316502"/>
              <a:gd name="connsiteX53" fmla="*/ 2848723 w 3745816"/>
              <a:gd name="connsiteY53" fmla="*/ 1842544 h 3316502"/>
              <a:gd name="connsiteX54" fmla="*/ 2650831 w 3745816"/>
              <a:gd name="connsiteY54" fmla="*/ 2518108 h 3316502"/>
              <a:gd name="connsiteX55" fmla="*/ 2193630 w 3745816"/>
              <a:gd name="connsiteY55" fmla="*/ 2531756 h 3316502"/>
              <a:gd name="connsiteX56" fmla="*/ 1941147 w 3745816"/>
              <a:gd name="connsiteY56" fmla="*/ 2211033 h 3316502"/>
              <a:gd name="connsiteX57" fmla="*/ 1872908 w 3745816"/>
              <a:gd name="connsiteY57" fmla="*/ 2313392 h 3316502"/>
              <a:gd name="connsiteX58" fmla="*/ 1804669 w 3745816"/>
              <a:gd name="connsiteY58" fmla="*/ 2211033 h 3316502"/>
              <a:gd name="connsiteX59" fmla="*/ 1552186 w 3745816"/>
              <a:gd name="connsiteY59" fmla="*/ 2531756 h 3316502"/>
              <a:gd name="connsiteX60" fmla="*/ 1094985 w 3745816"/>
              <a:gd name="connsiteY60" fmla="*/ 2518108 h 3316502"/>
              <a:gd name="connsiteX61" fmla="*/ 897093 w 3745816"/>
              <a:gd name="connsiteY61" fmla="*/ 1842544 h 3316502"/>
              <a:gd name="connsiteX62" fmla="*/ 590018 w 3745816"/>
              <a:gd name="connsiteY62" fmla="*/ 1596884 h 3316502"/>
              <a:gd name="connsiteX63" fmla="*/ 555899 w 3745816"/>
              <a:gd name="connsiteY63" fmla="*/ 1317105 h 3316502"/>
              <a:gd name="connsiteX64" fmla="*/ 380265 w 3745816"/>
              <a:gd name="connsiteY64" fmla="*/ 1173717 h 3316502"/>
              <a:gd name="connsiteX65" fmla="*/ 289767 w 3745816"/>
              <a:gd name="connsiteY65" fmla="*/ 1006142 h 3316502"/>
              <a:gd name="connsiteX66" fmla="*/ 125994 w 3745816"/>
              <a:gd name="connsiteY66" fmla="*/ 921320 h 3316502"/>
              <a:gd name="connsiteX67" fmla="*/ 665081 w 3745816"/>
              <a:gd name="connsiteY67" fmla="*/ 96 h 3316502"/>
              <a:gd name="connsiteX0" fmla="*/ 2500704 w 3745816"/>
              <a:gd name="connsiteY0" fmla="*/ 2026790 h 3316502"/>
              <a:gd name="connsiteX1" fmla="*/ 2261868 w 3745816"/>
              <a:gd name="connsiteY1" fmla="*/ 2108676 h 3316502"/>
              <a:gd name="connsiteX2" fmla="*/ 2364227 w 3745816"/>
              <a:gd name="connsiteY2" fmla="*/ 2313393 h 3316502"/>
              <a:gd name="connsiteX3" fmla="*/ 2500704 w 3745816"/>
              <a:gd name="connsiteY3" fmla="*/ 2026790 h 3316502"/>
              <a:gd name="connsiteX4" fmla="*/ 1245112 w 3745816"/>
              <a:gd name="connsiteY4" fmla="*/ 2026790 h 3316502"/>
              <a:gd name="connsiteX5" fmla="*/ 1381589 w 3745816"/>
              <a:gd name="connsiteY5" fmla="*/ 2313393 h 3316502"/>
              <a:gd name="connsiteX6" fmla="*/ 1483948 w 3745816"/>
              <a:gd name="connsiteY6" fmla="*/ 2108676 h 3316502"/>
              <a:gd name="connsiteX7" fmla="*/ 1245112 w 3745816"/>
              <a:gd name="connsiteY7" fmla="*/ 2026790 h 3316502"/>
              <a:gd name="connsiteX8" fmla="*/ 3185000 w 3745816"/>
              <a:gd name="connsiteY8" fmla="*/ 1670667 h 3316502"/>
              <a:gd name="connsiteX9" fmla="*/ 3244509 w 3745816"/>
              <a:gd name="connsiteY9" fmla="*/ 1692418 h 3316502"/>
              <a:gd name="connsiteX10" fmla="*/ 3380986 w 3745816"/>
              <a:gd name="connsiteY10" fmla="*/ 1856191 h 3316502"/>
              <a:gd name="connsiteX11" fmla="*/ 3599350 w 3745816"/>
              <a:gd name="connsiteY11" fmla="*/ 1903959 h 3316502"/>
              <a:gd name="connsiteX12" fmla="*/ 3735827 w 3745816"/>
              <a:gd name="connsiteY12" fmla="*/ 2142795 h 3316502"/>
              <a:gd name="connsiteX13" fmla="*/ 3572054 w 3745816"/>
              <a:gd name="connsiteY13" fmla="*/ 2620466 h 3316502"/>
              <a:gd name="connsiteX14" fmla="*/ 3551583 w 3745816"/>
              <a:gd name="connsiteY14" fmla="*/ 3316502 h 3316502"/>
              <a:gd name="connsiteX15" fmla="*/ 3292276 w 3745816"/>
              <a:gd name="connsiteY15" fmla="*/ 3302855 h 3316502"/>
              <a:gd name="connsiteX16" fmla="*/ 3271804 w 3745816"/>
              <a:gd name="connsiteY16" fmla="*/ 2511284 h 3316502"/>
              <a:gd name="connsiteX17" fmla="*/ 3278628 w 3745816"/>
              <a:gd name="connsiteY17" fmla="*/ 2272449 h 3316502"/>
              <a:gd name="connsiteX18" fmla="*/ 3128502 w 3745816"/>
              <a:gd name="connsiteY18" fmla="*/ 2108675 h 3316502"/>
              <a:gd name="connsiteX19" fmla="*/ 2869195 w 3745816"/>
              <a:gd name="connsiteY19" fmla="*/ 2019965 h 3316502"/>
              <a:gd name="connsiteX20" fmla="*/ 3185000 w 3745816"/>
              <a:gd name="connsiteY20" fmla="*/ 1670667 h 3316502"/>
              <a:gd name="connsiteX21" fmla="*/ 560816 w 3745816"/>
              <a:gd name="connsiteY21" fmla="*/ 1670667 h 3316502"/>
              <a:gd name="connsiteX22" fmla="*/ 876621 w 3745816"/>
              <a:gd name="connsiteY22" fmla="*/ 2019965 h 3316502"/>
              <a:gd name="connsiteX23" fmla="*/ 617314 w 3745816"/>
              <a:gd name="connsiteY23" fmla="*/ 2108675 h 3316502"/>
              <a:gd name="connsiteX24" fmla="*/ 467188 w 3745816"/>
              <a:gd name="connsiteY24" fmla="*/ 2272449 h 3316502"/>
              <a:gd name="connsiteX25" fmla="*/ 474012 w 3745816"/>
              <a:gd name="connsiteY25" fmla="*/ 2511284 h 3316502"/>
              <a:gd name="connsiteX26" fmla="*/ 453540 w 3745816"/>
              <a:gd name="connsiteY26" fmla="*/ 3302855 h 3316502"/>
              <a:gd name="connsiteX27" fmla="*/ 194233 w 3745816"/>
              <a:gd name="connsiteY27" fmla="*/ 3316502 h 3316502"/>
              <a:gd name="connsiteX28" fmla="*/ 173762 w 3745816"/>
              <a:gd name="connsiteY28" fmla="*/ 2620466 h 3316502"/>
              <a:gd name="connsiteX29" fmla="*/ 9989 w 3745816"/>
              <a:gd name="connsiteY29" fmla="*/ 2142795 h 3316502"/>
              <a:gd name="connsiteX30" fmla="*/ 146466 w 3745816"/>
              <a:gd name="connsiteY30" fmla="*/ 1903959 h 3316502"/>
              <a:gd name="connsiteX31" fmla="*/ 364830 w 3745816"/>
              <a:gd name="connsiteY31" fmla="*/ 1856191 h 3316502"/>
              <a:gd name="connsiteX32" fmla="*/ 501307 w 3745816"/>
              <a:gd name="connsiteY32" fmla="*/ 1692418 h 3316502"/>
              <a:gd name="connsiteX33" fmla="*/ 560816 w 3745816"/>
              <a:gd name="connsiteY33" fmla="*/ 1670667 h 3316502"/>
              <a:gd name="connsiteX34" fmla="*/ 2609647 w 3745816"/>
              <a:gd name="connsiteY34" fmla="*/ 1003649 h 3316502"/>
              <a:gd name="connsiteX35" fmla="*/ 2234575 w 3745816"/>
              <a:gd name="connsiteY35" fmla="*/ 1385343 h 3316502"/>
              <a:gd name="connsiteX36" fmla="*/ 1968444 w 3745816"/>
              <a:gd name="connsiteY36" fmla="*/ 1951725 h 3316502"/>
              <a:gd name="connsiteX37" fmla="*/ 2248223 w 3745816"/>
              <a:gd name="connsiteY37" fmla="*/ 1897134 h 3316502"/>
              <a:gd name="connsiteX38" fmla="*/ 2644008 w 3745816"/>
              <a:gd name="connsiteY38" fmla="*/ 1010029 h 3316502"/>
              <a:gd name="connsiteX39" fmla="*/ 2609647 w 3745816"/>
              <a:gd name="connsiteY39" fmla="*/ 1003649 h 3316502"/>
              <a:gd name="connsiteX40" fmla="*/ 1136169 w 3745816"/>
              <a:gd name="connsiteY40" fmla="*/ 1003649 h 3316502"/>
              <a:gd name="connsiteX41" fmla="*/ 1101808 w 3745816"/>
              <a:gd name="connsiteY41" fmla="*/ 1010029 h 3316502"/>
              <a:gd name="connsiteX42" fmla="*/ 1497593 w 3745816"/>
              <a:gd name="connsiteY42" fmla="*/ 1897134 h 3316502"/>
              <a:gd name="connsiteX43" fmla="*/ 1777372 w 3745816"/>
              <a:gd name="connsiteY43" fmla="*/ 1951725 h 3316502"/>
              <a:gd name="connsiteX44" fmla="*/ 1511241 w 3745816"/>
              <a:gd name="connsiteY44" fmla="*/ 1385343 h 3316502"/>
              <a:gd name="connsiteX45" fmla="*/ 1136169 w 3745816"/>
              <a:gd name="connsiteY45" fmla="*/ 1003649 h 3316502"/>
              <a:gd name="connsiteX46" fmla="*/ 665081 w 3745816"/>
              <a:gd name="connsiteY46" fmla="*/ 96 h 3316502"/>
              <a:gd name="connsiteX47" fmla="*/ 1862679 w 3745816"/>
              <a:gd name="connsiteY47" fmla="*/ 634117 h 3316502"/>
              <a:gd name="connsiteX48" fmla="*/ 3080735 w 3745816"/>
              <a:gd name="connsiteY48" fmla="*/ 96 h 3316502"/>
              <a:gd name="connsiteX49" fmla="*/ 3619822 w 3745816"/>
              <a:gd name="connsiteY49" fmla="*/ 921320 h 3316502"/>
              <a:gd name="connsiteX50" fmla="*/ 3456049 w 3745816"/>
              <a:gd name="connsiteY50" fmla="*/ 955441 h 3316502"/>
              <a:gd name="connsiteX51" fmla="*/ 3370271 w 3745816"/>
              <a:gd name="connsiteY51" fmla="*/ 1159232 h 3316502"/>
              <a:gd name="connsiteX52" fmla="*/ 3189917 w 3745816"/>
              <a:gd name="connsiteY52" fmla="*/ 1317105 h 3316502"/>
              <a:gd name="connsiteX53" fmla="*/ 3155798 w 3745816"/>
              <a:gd name="connsiteY53" fmla="*/ 1596884 h 3316502"/>
              <a:gd name="connsiteX54" fmla="*/ 2848723 w 3745816"/>
              <a:gd name="connsiteY54" fmla="*/ 1842544 h 3316502"/>
              <a:gd name="connsiteX55" fmla="*/ 2650831 w 3745816"/>
              <a:gd name="connsiteY55" fmla="*/ 2518108 h 3316502"/>
              <a:gd name="connsiteX56" fmla="*/ 2193630 w 3745816"/>
              <a:gd name="connsiteY56" fmla="*/ 2531756 h 3316502"/>
              <a:gd name="connsiteX57" fmla="*/ 1941147 w 3745816"/>
              <a:gd name="connsiteY57" fmla="*/ 2211033 h 3316502"/>
              <a:gd name="connsiteX58" fmla="*/ 1872908 w 3745816"/>
              <a:gd name="connsiteY58" fmla="*/ 2313392 h 3316502"/>
              <a:gd name="connsiteX59" fmla="*/ 1804669 w 3745816"/>
              <a:gd name="connsiteY59" fmla="*/ 2211033 h 3316502"/>
              <a:gd name="connsiteX60" fmla="*/ 1552186 w 3745816"/>
              <a:gd name="connsiteY60" fmla="*/ 2531756 h 3316502"/>
              <a:gd name="connsiteX61" fmla="*/ 1094985 w 3745816"/>
              <a:gd name="connsiteY61" fmla="*/ 2518108 h 3316502"/>
              <a:gd name="connsiteX62" fmla="*/ 897093 w 3745816"/>
              <a:gd name="connsiteY62" fmla="*/ 1842544 h 3316502"/>
              <a:gd name="connsiteX63" fmla="*/ 590018 w 3745816"/>
              <a:gd name="connsiteY63" fmla="*/ 1596884 h 3316502"/>
              <a:gd name="connsiteX64" fmla="*/ 555899 w 3745816"/>
              <a:gd name="connsiteY64" fmla="*/ 1317105 h 3316502"/>
              <a:gd name="connsiteX65" fmla="*/ 380265 w 3745816"/>
              <a:gd name="connsiteY65" fmla="*/ 1173717 h 3316502"/>
              <a:gd name="connsiteX66" fmla="*/ 289767 w 3745816"/>
              <a:gd name="connsiteY66" fmla="*/ 1006142 h 3316502"/>
              <a:gd name="connsiteX67" fmla="*/ 125994 w 3745816"/>
              <a:gd name="connsiteY67" fmla="*/ 921320 h 3316502"/>
              <a:gd name="connsiteX68" fmla="*/ 665081 w 3745816"/>
              <a:gd name="connsiteY68" fmla="*/ 96 h 3316502"/>
              <a:gd name="connsiteX0" fmla="*/ 2500704 w 3745816"/>
              <a:gd name="connsiteY0" fmla="*/ 2026790 h 3316502"/>
              <a:gd name="connsiteX1" fmla="*/ 2261868 w 3745816"/>
              <a:gd name="connsiteY1" fmla="*/ 2108676 h 3316502"/>
              <a:gd name="connsiteX2" fmla="*/ 2364227 w 3745816"/>
              <a:gd name="connsiteY2" fmla="*/ 2313393 h 3316502"/>
              <a:gd name="connsiteX3" fmla="*/ 2500704 w 3745816"/>
              <a:gd name="connsiteY3" fmla="*/ 2026790 h 3316502"/>
              <a:gd name="connsiteX4" fmla="*/ 1245112 w 3745816"/>
              <a:gd name="connsiteY4" fmla="*/ 2026790 h 3316502"/>
              <a:gd name="connsiteX5" fmla="*/ 1381589 w 3745816"/>
              <a:gd name="connsiteY5" fmla="*/ 2313393 h 3316502"/>
              <a:gd name="connsiteX6" fmla="*/ 1483948 w 3745816"/>
              <a:gd name="connsiteY6" fmla="*/ 2108676 h 3316502"/>
              <a:gd name="connsiteX7" fmla="*/ 1245112 w 3745816"/>
              <a:gd name="connsiteY7" fmla="*/ 2026790 h 3316502"/>
              <a:gd name="connsiteX8" fmla="*/ 3185000 w 3745816"/>
              <a:gd name="connsiteY8" fmla="*/ 1670667 h 3316502"/>
              <a:gd name="connsiteX9" fmla="*/ 3244509 w 3745816"/>
              <a:gd name="connsiteY9" fmla="*/ 1692418 h 3316502"/>
              <a:gd name="connsiteX10" fmla="*/ 3380986 w 3745816"/>
              <a:gd name="connsiteY10" fmla="*/ 1856191 h 3316502"/>
              <a:gd name="connsiteX11" fmla="*/ 3599350 w 3745816"/>
              <a:gd name="connsiteY11" fmla="*/ 1903959 h 3316502"/>
              <a:gd name="connsiteX12" fmla="*/ 3735827 w 3745816"/>
              <a:gd name="connsiteY12" fmla="*/ 2142795 h 3316502"/>
              <a:gd name="connsiteX13" fmla="*/ 3572054 w 3745816"/>
              <a:gd name="connsiteY13" fmla="*/ 2620466 h 3316502"/>
              <a:gd name="connsiteX14" fmla="*/ 3551583 w 3745816"/>
              <a:gd name="connsiteY14" fmla="*/ 3316502 h 3316502"/>
              <a:gd name="connsiteX15" fmla="*/ 3292276 w 3745816"/>
              <a:gd name="connsiteY15" fmla="*/ 3302855 h 3316502"/>
              <a:gd name="connsiteX16" fmla="*/ 3271804 w 3745816"/>
              <a:gd name="connsiteY16" fmla="*/ 2511284 h 3316502"/>
              <a:gd name="connsiteX17" fmla="*/ 3278628 w 3745816"/>
              <a:gd name="connsiteY17" fmla="*/ 2272449 h 3316502"/>
              <a:gd name="connsiteX18" fmla="*/ 3128502 w 3745816"/>
              <a:gd name="connsiteY18" fmla="*/ 2108675 h 3316502"/>
              <a:gd name="connsiteX19" fmla="*/ 2869195 w 3745816"/>
              <a:gd name="connsiteY19" fmla="*/ 2019965 h 3316502"/>
              <a:gd name="connsiteX20" fmla="*/ 3185000 w 3745816"/>
              <a:gd name="connsiteY20" fmla="*/ 1670667 h 3316502"/>
              <a:gd name="connsiteX21" fmla="*/ 560816 w 3745816"/>
              <a:gd name="connsiteY21" fmla="*/ 1670667 h 3316502"/>
              <a:gd name="connsiteX22" fmla="*/ 876621 w 3745816"/>
              <a:gd name="connsiteY22" fmla="*/ 2019965 h 3316502"/>
              <a:gd name="connsiteX23" fmla="*/ 617314 w 3745816"/>
              <a:gd name="connsiteY23" fmla="*/ 2108675 h 3316502"/>
              <a:gd name="connsiteX24" fmla="*/ 467188 w 3745816"/>
              <a:gd name="connsiteY24" fmla="*/ 2272449 h 3316502"/>
              <a:gd name="connsiteX25" fmla="*/ 474012 w 3745816"/>
              <a:gd name="connsiteY25" fmla="*/ 2511284 h 3316502"/>
              <a:gd name="connsiteX26" fmla="*/ 453540 w 3745816"/>
              <a:gd name="connsiteY26" fmla="*/ 3302855 h 3316502"/>
              <a:gd name="connsiteX27" fmla="*/ 194233 w 3745816"/>
              <a:gd name="connsiteY27" fmla="*/ 3316502 h 3316502"/>
              <a:gd name="connsiteX28" fmla="*/ 173762 w 3745816"/>
              <a:gd name="connsiteY28" fmla="*/ 2620466 h 3316502"/>
              <a:gd name="connsiteX29" fmla="*/ 9989 w 3745816"/>
              <a:gd name="connsiteY29" fmla="*/ 2142795 h 3316502"/>
              <a:gd name="connsiteX30" fmla="*/ 146466 w 3745816"/>
              <a:gd name="connsiteY30" fmla="*/ 1903959 h 3316502"/>
              <a:gd name="connsiteX31" fmla="*/ 364830 w 3745816"/>
              <a:gd name="connsiteY31" fmla="*/ 1856191 h 3316502"/>
              <a:gd name="connsiteX32" fmla="*/ 501307 w 3745816"/>
              <a:gd name="connsiteY32" fmla="*/ 1692418 h 3316502"/>
              <a:gd name="connsiteX33" fmla="*/ 560816 w 3745816"/>
              <a:gd name="connsiteY33" fmla="*/ 1670667 h 3316502"/>
              <a:gd name="connsiteX34" fmla="*/ 2609647 w 3745816"/>
              <a:gd name="connsiteY34" fmla="*/ 1003649 h 3316502"/>
              <a:gd name="connsiteX35" fmla="*/ 2234575 w 3745816"/>
              <a:gd name="connsiteY35" fmla="*/ 1385343 h 3316502"/>
              <a:gd name="connsiteX36" fmla="*/ 1968444 w 3745816"/>
              <a:gd name="connsiteY36" fmla="*/ 1951725 h 3316502"/>
              <a:gd name="connsiteX37" fmla="*/ 2248223 w 3745816"/>
              <a:gd name="connsiteY37" fmla="*/ 1897134 h 3316502"/>
              <a:gd name="connsiteX38" fmla="*/ 2644008 w 3745816"/>
              <a:gd name="connsiteY38" fmla="*/ 1010029 h 3316502"/>
              <a:gd name="connsiteX39" fmla="*/ 2609647 w 3745816"/>
              <a:gd name="connsiteY39" fmla="*/ 1003649 h 3316502"/>
              <a:gd name="connsiteX40" fmla="*/ 1136169 w 3745816"/>
              <a:gd name="connsiteY40" fmla="*/ 1003649 h 3316502"/>
              <a:gd name="connsiteX41" fmla="*/ 1101808 w 3745816"/>
              <a:gd name="connsiteY41" fmla="*/ 1010029 h 3316502"/>
              <a:gd name="connsiteX42" fmla="*/ 1497593 w 3745816"/>
              <a:gd name="connsiteY42" fmla="*/ 1897134 h 3316502"/>
              <a:gd name="connsiteX43" fmla="*/ 1777372 w 3745816"/>
              <a:gd name="connsiteY43" fmla="*/ 1951725 h 3316502"/>
              <a:gd name="connsiteX44" fmla="*/ 1511241 w 3745816"/>
              <a:gd name="connsiteY44" fmla="*/ 1385343 h 3316502"/>
              <a:gd name="connsiteX45" fmla="*/ 1136169 w 3745816"/>
              <a:gd name="connsiteY45" fmla="*/ 1003649 h 3316502"/>
              <a:gd name="connsiteX46" fmla="*/ 665081 w 3745816"/>
              <a:gd name="connsiteY46" fmla="*/ 96 h 3316502"/>
              <a:gd name="connsiteX47" fmla="*/ 1862679 w 3745816"/>
              <a:gd name="connsiteY47" fmla="*/ 634117 h 3316502"/>
              <a:gd name="connsiteX48" fmla="*/ 3080735 w 3745816"/>
              <a:gd name="connsiteY48" fmla="*/ 96 h 3316502"/>
              <a:gd name="connsiteX49" fmla="*/ 3619822 w 3745816"/>
              <a:gd name="connsiteY49" fmla="*/ 921320 h 3316502"/>
              <a:gd name="connsiteX50" fmla="*/ 3456049 w 3745816"/>
              <a:gd name="connsiteY50" fmla="*/ 955441 h 3316502"/>
              <a:gd name="connsiteX51" fmla="*/ 3370271 w 3745816"/>
              <a:gd name="connsiteY51" fmla="*/ 1159232 h 3316502"/>
              <a:gd name="connsiteX52" fmla="*/ 3189917 w 3745816"/>
              <a:gd name="connsiteY52" fmla="*/ 1317105 h 3316502"/>
              <a:gd name="connsiteX53" fmla="*/ 3155798 w 3745816"/>
              <a:gd name="connsiteY53" fmla="*/ 1596884 h 3316502"/>
              <a:gd name="connsiteX54" fmla="*/ 2848723 w 3745816"/>
              <a:gd name="connsiteY54" fmla="*/ 1842544 h 3316502"/>
              <a:gd name="connsiteX55" fmla="*/ 2650831 w 3745816"/>
              <a:gd name="connsiteY55" fmla="*/ 2518108 h 3316502"/>
              <a:gd name="connsiteX56" fmla="*/ 2193630 w 3745816"/>
              <a:gd name="connsiteY56" fmla="*/ 2531756 h 3316502"/>
              <a:gd name="connsiteX57" fmla="*/ 1941147 w 3745816"/>
              <a:gd name="connsiteY57" fmla="*/ 2211033 h 3316502"/>
              <a:gd name="connsiteX58" fmla="*/ 1872908 w 3745816"/>
              <a:gd name="connsiteY58" fmla="*/ 2313392 h 3316502"/>
              <a:gd name="connsiteX59" fmla="*/ 1804669 w 3745816"/>
              <a:gd name="connsiteY59" fmla="*/ 2211033 h 3316502"/>
              <a:gd name="connsiteX60" fmla="*/ 1552186 w 3745816"/>
              <a:gd name="connsiteY60" fmla="*/ 2531756 h 3316502"/>
              <a:gd name="connsiteX61" fmla="*/ 1094985 w 3745816"/>
              <a:gd name="connsiteY61" fmla="*/ 2518108 h 3316502"/>
              <a:gd name="connsiteX62" fmla="*/ 897093 w 3745816"/>
              <a:gd name="connsiteY62" fmla="*/ 1842544 h 3316502"/>
              <a:gd name="connsiteX63" fmla="*/ 590018 w 3745816"/>
              <a:gd name="connsiteY63" fmla="*/ 1596884 h 3316502"/>
              <a:gd name="connsiteX64" fmla="*/ 555899 w 3745816"/>
              <a:gd name="connsiteY64" fmla="*/ 1317105 h 3316502"/>
              <a:gd name="connsiteX65" fmla="*/ 380265 w 3745816"/>
              <a:gd name="connsiteY65" fmla="*/ 1173717 h 3316502"/>
              <a:gd name="connsiteX66" fmla="*/ 289767 w 3745816"/>
              <a:gd name="connsiteY66" fmla="*/ 1006142 h 3316502"/>
              <a:gd name="connsiteX67" fmla="*/ 125994 w 3745816"/>
              <a:gd name="connsiteY67" fmla="*/ 921320 h 3316502"/>
              <a:gd name="connsiteX68" fmla="*/ 665081 w 3745816"/>
              <a:gd name="connsiteY68" fmla="*/ 96 h 3316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3745816" h="3316502">
                <a:moveTo>
                  <a:pt x="2500704" y="2026790"/>
                </a:moveTo>
                <a:cubicBezTo>
                  <a:pt x="2380149" y="2047261"/>
                  <a:pt x="2334656" y="2081381"/>
                  <a:pt x="2261868" y="2108676"/>
                </a:cubicBezTo>
                <a:cubicBezTo>
                  <a:pt x="2220926" y="2245154"/>
                  <a:pt x="2248220" y="2327040"/>
                  <a:pt x="2364227" y="2313393"/>
                </a:cubicBezTo>
                <a:cubicBezTo>
                  <a:pt x="2491606" y="2272450"/>
                  <a:pt x="2502979" y="2190563"/>
                  <a:pt x="2500704" y="2026790"/>
                </a:cubicBezTo>
                <a:close/>
                <a:moveTo>
                  <a:pt x="1245112" y="2026790"/>
                </a:moveTo>
                <a:cubicBezTo>
                  <a:pt x="1242837" y="2190563"/>
                  <a:pt x="1254210" y="2272450"/>
                  <a:pt x="1381589" y="2313393"/>
                </a:cubicBezTo>
                <a:cubicBezTo>
                  <a:pt x="1497596" y="2327040"/>
                  <a:pt x="1524890" y="2245154"/>
                  <a:pt x="1483948" y="2108676"/>
                </a:cubicBezTo>
                <a:cubicBezTo>
                  <a:pt x="1411160" y="2081381"/>
                  <a:pt x="1365667" y="2047261"/>
                  <a:pt x="1245112" y="2026790"/>
                </a:cubicBezTo>
                <a:close/>
                <a:moveTo>
                  <a:pt x="3185000" y="1670667"/>
                </a:moveTo>
                <a:cubicBezTo>
                  <a:pt x="3206444" y="1672444"/>
                  <a:pt x="3226596" y="1679339"/>
                  <a:pt x="3244509" y="1692418"/>
                </a:cubicBezTo>
                <a:cubicBezTo>
                  <a:pt x="3340044" y="1731086"/>
                  <a:pt x="3210389" y="1885761"/>
                  <a:pt x="3380986" y="1856191"/>
                </a:cubicBezTo>
                <a:cubicBezTo>
                  <a:pt x="3424203" y="1826621"/>
                  <a:pt x="3528837" y="1837994"/>
                  <a:pt x="3599350" y="1903959"/>
                </a:cubicBezTo>
                <a:cubicBezTo>
                  <a:pt x="3647117" y="1983571"/>
                  <a:pt x="3783594" y="2056359"/>
                  <a:pt x="3735827" y="2142795"/>
                </a:cubicBezTo>
                <a:cubicBezTo>
                  <a:pt x="3653941" y="2374806"/>
                  <a:pt x="3606173" y="2422574"/>
                  <a:pt x="3572054" y="2620466"/>
                </a:cubicBezTo>
                <a:cubicBezTo>
                  <a:pt x="3574328" y="2882048"/>
                  <a:pt x="3542485" y="3061744"/>
                  <a:pt x="3551583" y="3316502"/>
                </a:cubicBezTo>
                <a:lnTo>
                  <a:pt x="3292276" y="3302855"/>
                </a:lnTo>
                <a:cubicBezTo>
                  <a:pt x="3310472" y="3025350"/>
                  <a:pt x="3315022" y="2788789"/>
                  <a:pt x="3271804" y="2511284"/>
                </a:cubicBezTo>
                <a:cubicBezTo>
                  <a:pt x="3217213" y="2465791"/>
                  <a:pt x="3189917" y="2399828"/>
                  <a:pt x="3278628" y="2272449"/>
                </a:cubicBezTo>
                <a:cubicBezTo>
                  <a:pt x="3244509" y="2190562"/>
                  <a:pt x="3271804" y="2142795"/>
                  <a:pt x="3128502" y="2108675"/>
                </a:cubicBezTo>
                <a:cubicBezTo>
                  <a:pt x="3042066" y="2051809"/>
                  <a:pt x="2921512" y="2165541"/>
                  <a:pt x="2869195" y="2019965"/>
                </a:cubicBezTo>
                <a:cubicBezTo>
                  <a:pt x="2821427" y="1896567"/>
                  <a:pt x="3034887" y="1658228"/>
                  <a:pt x="3185000" y="1670667"/>
                </a:cubicBezTo>
                <a:close/>
                <a:moveTo>
                  <a:pt x="560816" y="1670667"/>
                </a:moveTo>
                <a:cubicBezTo>
                  <a:pt x="710929" y="1658228"/>
                  <a:pt x="924389" y="1896567"/>
                  <a:pt x="876621" y="2019965"/>
                </a:cubicBezTo>
                <a:cubicBezTo>
                  <a:pt x="824304" y="2165541"/>
                  <a:pt x="703750" y="2051809"/>
                  <a:pt x="617314" y="2108675"/>
                </a:cubicBezTo>
                <a:cubicBezTo>
                  <a:pt x="474012" y="2142795"/>
                  <a:pt x="501307" y="2190562"/>
                  <a:pt x="467188" y="2272449"/>
                </a:cubicBezTo>
                <a:cubicBezTo>
                  <a:pt x="555899" y="2399828"/>
                  <a:pt x="528603" y="2465791"/>
                  <a:pt x="474012" y="2511284"/>
                </a:cubicBezTo>
                <a:cubicBezTo>
                  <a:pt x="430794" y="2788789"/>
                  <a:pt x="435344" y="3025350"/>
                  <a:pt x="453540" y="3302855"/>
                </a:cubicBezTo>
                <a:lnTo>
                  <a:pt x="194233" y="3316502"/>
                </a:lnTo>
                <a:cubicBezTo>
                  <a:pt x="203331" y="3061744"/>
                  <a:pt x="171488" y="2882048"/>
                  <a:pt x="173762" y="2620466"/>
                </a:cubicBezTo>
                <a:cubicBezTo>
                  <a:pt x="139643" y="2422574"/>
                  <a:pt x="91875" y="2374806"/>
                  <a:pt x="9989" y="2142795"/>
                </a:cubicBezTo>
                <a:cubicBezTo>
                  <a:pt x="-37778" y="2056359"/>
                  <a:pt x="98699" y="1983571"/>
                  <a:pt x="146466" y="1903959"/>
                </a:cubicBezTo>
                <a:cubicBezTo>
                  <a:pt x="216979" y="1837994"/>
                  <a:pt x="321613" y="1826621"/>
                  <a:pt x="364830" y="1856191"/>
                </a:cubicBezTo>
                <a:cubicBezTo>
                  <a:pt x="535427" y="1885761"/>
                  <a:pt x="405772" y="1731086"/>
                  <a:pt x="501307" y="1692418"/>
                </a:cubicBezTo>
                <a:cubicBezTo>
                  <a:pt x="519220" y="1679339"/>
                  <a:pt x="539372" y="1672444"/>
                  <a:pt x="560816" y="1670667"/>
                </a:cubicBezTo>
                <a:close/>
                <a:moveTo>
                  <a:pt x="2609647" y="1003649"/>
                </a:moveTo>
                <a:cubicBezTo>
                  <a:pt x="2444889" y="994437"/>
                  <a:pt x="2381715" y="1312839"/>
                  <a:pt x="2234575" y="1385343"/>
                </a:cubicBezTo>
                <a:cubicBezTo>
                  <a:pt x="2013936" y="1460406"/>
                  <a:pt x="1963895" y="1651474"/>
                  <a:pt x="1968444" y="1951725"/>
                </a:cubicBezTo>
                <a:cubicBezTo>
                  <a:pt x="1979817" y="2035887"/>
                  <a:pt x="2134492" y="1956274"/>
                  <a:pt x="2248223" y="1897134"/>
                </a:cubicBezTo>
                <a:cubicBezTo>
                  <a:pt x="2393799" y="1812972"/>
                  <a:pt x="2839626" y="1121486"/>
                  <a:pt x="2644008" y="1010029"/>
                </a:cubicBezTo>
                <a:cubicBezTo>
                  <a:pt x="2632066" y="1006333"/>
                  <a:pt x="2620631" y="1004263"/>
                  <a:pt x="2609647" y="1003649"/>
                </a:cubicBezTo>
                <a:close/>
                <a:moveTo>
                  <a:pt x="1136169" y="1003649"/>
                </a:moveTo>
                <a:cubicBezTo>
                  <a:pt x="1125185" y="1004263"/>
                  <a:pt x="1113750" y="1006333"/>
                  <a:pt x="1101808" y="1010029"/>
                </a:cubicBezTo>
                <a:cubicBezTo>
                  <a:pt x="906190" y="1121486"/>
                  <a:pt x="1352017" y="1812972"/>
                  <a:pt x="1497593" y="1897134"/>
                </a:cubicBezTo>
                <a:cubicBezTo>
                  <a:pt x="1611324" y="1956274"/>
                  <a:pt x="1765999" y="2035887"/>
                  <a:pt x="1777372" y="1951725"/>
                </a:cubicBezTo>
                <a:cubicBezTo>
                  <a:pt x="1781921" y="1651474"/>
                  <a:pt x="1731880" y="1460406"/>
                  <a:pt x="1511241" y="1385343"/>
                </a:cubicBezTo>
                <a:cubicBezTo>
                  <a:pt x="1364101" y="1312839"/>
                  <a:pt x="1300927" y="994437"/>
                  <a:pt x="1136169" y="1003649"/>
                </a:cubicBezTo>
                <a:close/>
                <a:moveTo>
                  <a:pt x="665081" y="96"/>
                </a:moveTo>
                <a:cubicBezTo>
                  <a:pt x="1486802" y="-2174"/>
                  <a:pt x="1309537" y="573200"/>
                  <a:pt x="1862679" y="634117"/>
                </a:cubicBezTo>
                <a:cubicBezTo>
                  <a:pt x="2415888" y="573192"/>
                  <a:pt x="2259021" y="-2174"/>
                  <a:pt x="3080735" y="96"/>
                </a:cubicBezTo>
                <a:cubicBezTo>
                  <a:pt x="3608448" y="-9003"/>
                  <a:pt x="3767673" y="636991"/>
                  <a:pt x="3619822" y="921320"/>
                </a:cubicBezTo>
                <a:cubicBezTo>
                  <a:pt x="3590251" y="1010030"/>
                  <a:pt x="3519739" y="941793"/>
                  <a:pt x="3456049" y="955441"/>
                </a:cubicBezTo>
                <a:cubicBezTo>
                  <a:pt x="3416937" y="1011300"/>
                  <a:pt x="3385716" y="1096130"/>
                  <a:pt x="3370271" y="1159232"/>
                </a:cubicBezTo>
                <a:lnTo>
                  <a:pt x="3189917" y="1317105"/>
                </a:lnTo>
                <a:cubicBezTo>
                  <a:pt x="3271804" y="1426286"/>
                  <a:pt x="3258156" y="1555942"/>
                  <a:pt x="3155798" y="1596884"/>
                </a:cubicBezTo>
                <a:cubicBezTo>
                  <a:pt x="2973828" y="1651475"/>
                  <a:pt x="2866920" y="1726538"/>
                  <a:pt x="2848723" y="1842544"/>
                </a:cubicBezTo>
                <a:cubicBezTo>
                  <a:pt x="2830525" y="2001768"/>
                  <a:pt x="2832803" y="2481714"/>
                  <a:pt x="2650831" y="2518108"/>
                </a:cubicBezTo>
                <a:cubicBezTo>
                  <a:pt x="2498431" y="2522657"/>
                  <a:pt x="2373325" y="2513559"/>
                  <a:pt x="2193630" y="2531756"/>
                </a:cubicBezTo>
                <a:cubicBezTo>
                  <a:pt x="2088997" y="2522657"/>
                  <a:pt x="1998012" y="2349785"/>
                  <a:pt x="1941147" y="2211033"/>
                </a:cubicBezTo>
                <a:lnTo>
                  <a:pt x="1872908" y="2313392"/>
                </a:lnTo>
                <a:lnTo>
                  <a:pt x="1804669" y="2211033"/>
                </a:lnTo>
                <a:cubicBezTo>
                  <a:pt x="1747804" y="2349785"/>
                  <a:pt x="1656819" y="2522657"/>
                  <a:pt x="1552186" y="2531756"/>
                </a:cubicBezTo>
                <a:cubicBezTo>
                  <a:pt x="1372491" y="2513559"/>
                  <a:pt x="1247385" y="2522657"/>
                  <a:pt x="1094985" y="2518108"/>
                </a:cubicBezTo>
                <a:cubicBezTo>
                  <a:pt x="913013" y="2481714"/>
                  <a:pt x="915291" y="2001768"/>
                  <a:pt x="897093" y="1842544"/>
                </a:cubicBezTo>
                <a:cubicBezTo>
                  <a:pt x="878896" y="1726538"/>
                  <a:pt x="771988" y="1651475"/>
                  <a:pt x="590018" y="1596884"/>
                </a:cubicBezTo>
                <a:cubicBezTo>
                  <a:pt x="487660" y="1555942"/>
                  <a:pt x="474012" y="1426286"/>
                  <a:pt x="555899" y="1317105"/>
                </a:cubicBezTo>
                <a:cubicBezTo>
                  <a:pt x="497354" y="1247580"/>
                  <a:pt x="494034" y="1228756"/>
                  <a:pt x="380265" y="1173717"/>
                </a:cubicBezTo>
                <a:cubicBezTo>
                  <a:pt x="350099" y="1122687"/>
                  <a:pt x="319933" y="1057172"/>
                  <a:pt x="289767" y="1006142"/>
                </a:cubicBezTo>
                <a:cubicBezTo>
                  <a:pt x="226077" y="992494"/>
                  <a:pt x="155565" y="1010030"/>
                  <a:pt x="125994" y="921320"/>
                </a:cubicBezTo>
                <a:cubicBezTo>
                  <a:pt x="-21857" y="636991"/>
                  <a:pt x="137368" y="-9003"/>
                  <a:pt x="665081" y="9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77" name="Rounded Rectangle 31">
            <a:extLst>
              <a:ext uri="{FF2B5EF4-FFF2-40B4-BE49-F238E27FC236}">
                <a16:creationId xmlns="" xmlns:a16="http://schemas.microsoft.com/office/drawing/2014/main" id="{B25FCE9B-6DC5-4836-8DD9-E737D6782AA3}"/>
              </a:ext>
            </a:extLst>
          </p:cNvPr>
          <p:cNvSpPr>
            <a:spLocks noChangeAspect="1"/>
          </p:cNvSpPr>
          <p:nvPr/>
        </p:nvSpPr>
        <p:spPr>
          <a:xfrm>
            <a:off x="4509610" y="3571006"/>
            <a:ext cx="372634" cy="529812"/>
          </a:xfrm>
          <a:custGeom>
            <a:avLst/>
            <a:gdLst/>
            <a:ahLst/>
            <a:cxnLst/>
            <a:rect l="l" t="t" r="r" b="b"/>
            <a:pathLst>
              <a:path w="2273269" h="3232141">
                <a:moveTo>
                  <a:pt x="1301358" y="1224998"/>
                </a:moveTo>
                <a:cubicBezTo>
                  <a:pt x="1288512" y="1224739"/>
                  <a:pt x="1275404" y="1226994"/>
                  <a:pt x="1262722" y="1232060"/>
                </a:cubicBezTo>
                <a:cubicBezTo>
                  <a:pt x="1224020" y="1247517"/>
                  <a:pt x="1200469" y="1284678"/>
                  <a:pt x="1200858" y="1323955"/>
                </a:cubicBezTo>
                <a:lnTo>
                  <a:pt x="1068969" y="1816173"/>
                </a:lnTo>
                <a:lnTo>
                  <a:pt x="975827" y="1468563"/>
                </a:lnTo>
                <a:cubicBezTo>
                  <a:pt x="965224" y="1428990"/>
                  <a:pt x="932065" y="1401484"/>
                  <a:pt x="893889" y="1396168"/>
                </a:cubicBezTo>
                <a:cubicBezTo>
                  <a:pt x="887581" y="1395290"/>
                  <a:pt x="881136" y="1395017"/>
                  <a:pt x="874749" y="1397368"/>
                </a:cubicBezTo>
                <a:lnTo>
                  <a:pt x="873048" y="1397069"/>
                </a:lnTo>
                <a:cubicBezTo>
                  <a:pt x="871822" y="1397102"/>
                  <a:pt x="870599" y="1397158"/>
                  <a:pt x="869409" y="1397702"/>
                </a:cubicBezTo>
                <a:lnTo>
                  <a:pt x="854690" y="1398625"/>
                </a:lnTo>
                <a:cubicBezTo>
                  <a:pt x="852870" y="1399112"/>
                  <a:pt x="851076" y="1399648"/>
                  <a:pt x="849610" y="1401148"/>
                </a:cubicBezTo>
                <a:cubicBezTo>
                  <a:pt x="820426" y="1408603"/>
                  <a:pt x="795399" y="1429720"/>
                  <a:pt x="783580" y="1459921"/>
                </a:cubicBezTo>
                <a:lnTo>
                  <a:pt x="576552" y="1988920"/>
                </a:lnTo>
                <a:lnTo>
                  <a:pt x="360960" y="1988920"/>
                </a:lnTo>
                <a:cubicBezTo>
                  <a:pt x="306335" y="1988920"/>
                  <a:pt x="262052" y="2033203"/>
                  <a:pt x="262052" y="2087828"/>
                </a:cubicBezTo>
                <a:cubicBezTo>
                  <a:pt x="262052" y="2142453"/>
                  <a:pt x="306335" y="2186736"/>
                  <a:pt x="360960" y="2186736"/>
                </a:cubicBezTo>
                <a:lnTo>
                  <a:pt x="624414" y="2186736"/>
                </a:lnTo>
                <a:cubicBezTo>
                  <a:pt x="655679" y="2194749"/>
                  <a:pt x="687884" y="2184847"/>
                  <a:pt x="710155" y="2162843"/>
                </a:cubicBezTo>
                <a:cubicBezTo>
                  <a:pt x="728043" y="2149675"/>
                  <a:pt x="740236" y="2129868"/>
                  <a:pt x="742804" y="2106901"/>
                </a:cubicBezTo>
                <a:lnTo>
                  <a:pt x="861090" y="1804659"/>
                </a:lnTo>
                <a:lnTo>
                  <a:pt x="967256" y="2200878"/>
                </a:lnTo>
                <a:cubicBezTo>
                  <a:pt x="956121" y="2251327"/>
                  <a:pt x="986997" y="2301788"/>
                  <a:pt x="1037612" y="2315350"/>
                </a:cubicBezTo>
                <a:cubicBezTo>
                  <a:pt x="1044252" y="2317129"/>
                  <a:pt x="1050915" y="2318189"/>
                  <a:pt x="1057633" y="2316605"/>
                </a:cubicBezTo>
                <a:cubicBezTo>
                  <a:pt x="1061264" y="2317900"/>
                  <a:pt x="1065062" y="2318350"/>
                  <a:pt x="1068971" y="2317315"/>
                </a:cubicBezTo>
                <a:cubicBezTo>
                  <a:pt x="1072878" y="2318349"/>
                  <a:pt x="1076674" y="2317900"/>
                  <a:pt x="1080303" y="2316605"/>
                </a:cubicBezTo>
                <a:lnTo>
                  <a:pt x="1100326" y="2315350"/>
                </a:lnTo>
                <a:cubicBezTo>
                  <a:pt x="1150941" y="2301788"/>
                  <a:pt x="1181817" y="2251327"/>
                  <a:pt x="1170682" y="2200878"/>
                </a:cubicBezTo>
                <a:lnTo>
                  <a:pt x="1320238" y="1642726"/>
                </a:lnTo>
                <a:lnTo>
                  <a:pt x="1513977" y="2127797"/>
                </a:lnTo>
                <a:cubicBezTo>
                  <a:pt x="1531567" y="2171838"/>
                  <a:pt x="1577262" y="2196260"/>
                  <a:pt x="1621871" y="2186737"/>
                </a:cubicBezTo>
                <a:lnTo>
                  <a:pt x="1878495" y="2186737"/>
                </a:lnTo>
                <a:cubicBezTo>
                  <a:pt x="1933120" y="2186737"/>
                  <a:pt x="1977403" y="2142454"/>
                  <a:pt x="1977403" y="2087829"/>
                </a:cubicBezTo>
                <a:cubicBezTo>
                  <a:pt x="1977403" y="2033204"/>
                  <a:pt x="1933120" y="1988921"/>
                  <a:pt x="1878495" y="1988921"/>
                </a:cubicBezTo>
                <a:lnTo>
                  <a:pt x="1671520" y="1988921"/>
                </a:lnTo>
                <a:lnTo>
                  <a:pt x="1391261" y="1287226"/>
                </a:lnTo>
                <a:cubicBezTo>
                  <a:pt x="1376065" y="1249180"/>
                  <a:pt x="1339894" y="1225775"/>
                  <a:pt x="1301358" y="1224998"/>
                </a:cubicBezTo>
                <a:close/>
                <a:moveTo>
                  <a:pt x="335892" y="524745"/>
                </a:moveTo>
                <a:lnTo>
                  <a:pt x="1937377" y="524745"/>
                </a:lnTo>
                <a:cubicBezTo>
                  <a:pt x="1996486" y="524745"/>
                  <a:pt x="2044403" y="572662"/>
                  <a:pt x="2044403" y="631771"/>
                </a:cubicBezTo>
                <a:lnTo>
                  <a:pt x="2044403" y="2898384"/>
                </a:lnTo>
                <a:cubicBezTo>
                  <a:pt x="2044403" y="2957493"/>
                  <a:pt x="1996486" y="3005410"/>
                  <a:pt x="1937377" y="3005410"/>
                </a:cubicBezTo>
                <a:lnTo>
                  <a:pt x="335892" y="3005410"/>
                </a:lnTo>
                <a:cubicBezTo>
                  <a:pt x="276783" y="3005410"/>
                  <a:pt x="228866" y="2957493"/>
                  <a:pt x="228866" y="2898384"/>
                </a:cubicBezTo>
                <a:lnTo>
                  <a:pt x="228866" y="631771"/>
                </a:lnTo>
                <a:cubicBezTo>
                  <a:pt x="228866" y="572662"/>
                  <a:pt x="276783" y="524745"/>
                  <a:pt x="335892" y="524745"/>
                </a:cubicBezTo>
                <a:close/>
                <a:moveTo>
                  <a:pt x="245659" y="437009"/>
                </a:moveTo>
                <a:cubicBezTo>
                  <a:pt x="179890" y="437009"/>
                  <a:pt x="126573" y="490326"/>
                  <a:pt x="126573" y="556095"/>
                </a:cubicBezTo>
                <a:lnTo>
                  <a:pt x="126573" y="2974061"/>
                </a:lnTo>
                <a:cubicBezTo>
                  <a:pt x="126573" y="3039830"/>
                  <a:pt x="179890" y="3093147"/>
                  <a:pt x="245659" y="3093147"/>
                </a:cubicBezTo>
                <a:lnTo>
                  <a:pt x="2027611" y="3093147"/>
                </a:lnTo>
                <a:cubicBezTo>
                  <a:pt x="2093380" y="3093147"/>
                  <a:pt x="2146697" y="3039830"/>
                  <a:pt x="2146697" y="2974061"/>
                </a:cubicBezTo>
                <a:lnTo>
                  <a:pt x="2146697" y="556095"/>
                </a:lnTo>
                <a:cubicBezTo>
                  <a:pt x="2146697" y="490326"/>
                  <a:pt x="2093380" y="437009"/>
                  <a:pt x="2027611" y="437009"/>
                </a:cubicBezTo>
                <a:close/>
                <a:moveTo>
                  <a:pt x="974181" y="0"/>
                </a:moveTo>
                <a:lnTo>
                  <a:pt x="1299087" y="0"/>
                </a:lnTo>
                <a:cubicBezTo>
                  <a:pt x="1327680" y="0"/>
                  <a:pt x="1350860" y="23180"/>
                  <a:pt x="1350860" y="51773"/>
                </a:cubicBezTo>
                <a:lnTo>
                  <a:pt x="1350860" y="155306"/>
                </a:lnTo>
                <a:lnTo>
                  <a:pt x="1381614" y="155306"/>
                </a:lnTo>
                <a:cubicBezTo>
                  <a:pt x="1410207" y="155306"/>
                  <a:pt x="1433387" y="178486"/>
                  <a:pt x="1433387" y="207079"/>
                </a:cubicBezTo>
                <a:lnTo>
                  <a:pt x="1433387" y="298015"/>
                </a:lnTo>
                <a:lnTo>
                  <a:pt x="2081269" y="298015"/>
                </a:lnTo>
                <a:cubicBezTo>
                  <a:pt x="2187308" y="298015"/>
                  <a:pt x="2273269" y="383976"/>
                  <a:pt x="2273269" y="490015"/>
                </a:cubicBezTo>
                <a:lnTo>
                  <a:pt x="2273269" y="3040141"/>
                </a:lnTo>
                <a:cubicBezTo>
                  <a:pt x="2273269" y="3146180"/>
                  <a:pt x="2187308" y="3232141"/>
                  <a:pt x="2081269" y="3232141"/>
                </a:cubicBezTo>
                <a:lnTo>
                  <a:pt x="192000" y="3232141"/>
                </a:lnTo>
                <a:cubicBezTo>
                  <a:pt x="85961" y="3232141"/>
                  <a:pt x="0" y="3146180"/>
                  <a:pt x="0" y="3040141"/>
                </a:cubicBezTo>
                <a:lnTo>
                  <a:pt x="0" y="490015"/>
                </a:lnTo>
                <a:cubicBezTo>
                  <a:pt x="0" y="383976"/>
                  <a:pt x="85961" y="298015"/>
                  <a:pt x="192000" y="298015"/>
                </a:cubicBezTo>
                <a:lnTo>
                  <a:pt x="839881" y="298015"/>
                </a:lnTo>
                <a:lnTo>
                  <a:pt x="839881" y="207079"/>
                </a:lnTo>
                <a:cubicBezTo>
                  <a:pt x="839881" y="178486"/>
                  <a:pt x="863061" y="155306"/>
                  <a:pt x="891654" y="155306"/>
                </a:cubicBezTo>
                <a:lnTo>
                  <a:pt x="922408" y="155306"/>
                </a:lnTo>
                <a:lnTo>
                  <a:pt x="922408" y="51773"/>
                </a:lnTo>
                <a:cubicBezTo>
                  <a:pt x="922408" y="23180"/>
                  <a:pt x="945588" y="0"/>
                  <a:pt x="97418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78" name="Oval 47">
            <a:extLst>
              <a:ext uri="{FF2B5EF4-FFF2-40B4-BE49-F238E27FC236}">
                <a16:creationId xmlns="" xmlns:a16="http://schemas.microsoft.com/office/drawing/2014/main" id="{2A7B72D2-455E-4647-BA7D-2D9A0D0187FB}"/>
              </a:ext>
            </a:extLst>
          </p:cNvPr>
          <p:cNvSpPr>
            <a:spLocks noChangeAspect="1"/>
          </p:cNvSpPr>
          <p:nvPr/>
        </p:nvSpPr>
        <p:spPr>
          <a:xfrm>
            <a:off x="11057974" y="2429101"/>
            <a:ext cx="529812" cy="529812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303187" y="480874"/>
                </a:moveTo>
                <a:lnTo>
                  <a:pt x="1303187" y="1303187"/>
                </a:lnTo>
                <a:lnTo>
                  <a:pt x="480874" y="1303187"/>
                </a:lnTo>
                <a:lnTo>
                  <a:pt x="480874" y="1936813"/>
                </a:lnTo>
                <a:lnTo>
                  <a:pt x="1303187" y="1936813"/>
                </a:lnTo>
                <a:lnTo>
                  <a:pt x="1303187" y="2759126"/>
                </a:lnTo>
                <a:lnTo>
                  <a:pt x="1936813" y="2759126"/>
                </a:lnTo>
                <a:lnTo>
                  <a:pt x="1936813" y="1936813"/>
                </a:lnTo>
                <a:lnTo>
                  <a:pt x="2759126" y="1936813"/>
                </a:lnTo>
                <a:lnTo>
                  <a:pt x="2759126" y="1303187"/>
                </a:lnTo>
                <a:lnTo>
                  <a:pt x="1936813" y="1303187"/>
                </a:lnTo>
                <a:lnTo>
                  <a:pt x="1936813" y="480874"/>
                </a:ln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79" name="Oval 50">
            <a:extLst>
              <a:ext uri="{FF2B5EF4-FFF2-40B4-BE49-F238E27FC236}">
                <a16:creationId xmlns="" xmlns:a16="http://schemas.microsoft.com/office/drawing/2014/main" id="{91CDD124-ED61-4ED3-81C2-B526853B9B84}"/>
              </a:ext>
            </a:extLst>
          </p:cNvPr>
          <p:cNvSpPr>
            <a:spLocks noChangeAspect="1"/>
          </p:cNvSpPr>
          <p:nvPr/>
        </p:nvSpPr>
        <p:spPr>
          <a:xfrm>
            <a:off x="5308362" y="3571006"/>
            <a:ext cx="469094" cy="529812"/>
          </a:xfrm>
          <a:custGeom>
            <a:avLst/>
            <a:gdLst/>
            <a:ahLst/>
            <a:cxnLst/>
            <a:rect l="l" t="t" r="r" b="b"/>
            <a:pathLst>
              <a:path w="2868687" h="3240000">
                <a:moveTo>
                  <a:pt x="1433799" y="2290728"/>
                </a:moveTo>
                <a:cubicBezTo>
                  <a:pt x="1317650" y="2346839"/>
                  <a:pt x="1203301" y="2394700"/>
                  <a:pt x="1093028" y="2434329"/>
                </a:cubicBezTo>
                <a:cubicBezTo>
                  <a:pt x="1167481" y="2812207"/>
                  <a:pt x="1292592" y="3060000"/>
                  <a:pt x="1434343" y="3060000"/>
                </a:cubicBezTo>
                <a:cubicBezTo>
                  <a:pt x="1576138" y="3060000"/>
                  <a:pt x="1701284" y="2812053"/>
                  <a:pt x="1774025" y="2433735"/>
                </a:cubicBezTo>
                <a:cubicBezTo>
                  <a:pt x="1663854" y="2394452"/>
                  <a:pt x="1549823" y="2346469"/>
                  <a:pt x="1433799" y="2290728"/>
                </a:cubicBezTo>
                <a:close/>
                <a:moveTo>
                  <a:pt x="1824954" y="2078037"/>
                </a:moveTo>
                <a:cubicBezTo>
                  <a:pt x="1794480" y="2097450"/>
                  <a:pt x="1763147" y="2116057"/>
                  <a:pt x="1731343" y="2134419"/>
                </a:cubicBezTo>
                <a:lnTo>
                  <a:pt x="1635415" y="2187161"/>
                </a:lnTo>
                <a:cubicBezTo>
                  <a:pt x="1691788" y="2215044"/>
                  <a:pt x="1747931" y="2239109"/>
                  <a:pt x="1803378" y="2259350"/>
                </a:cubicBezTo>
                <a:cubicBezTo>
                  <a:pt x="1812120" y="2201101"/>
                  <a:pt x="1819148" y="2140526"/>
                  <a:pt x="1824954" y="2078037"/>
                </a:cubicBezTo>
                <a:close/>
                <a:moveTo>
                  <a:pt x="1042306" y="2077178"/>
                </a:moveTo>
                <a:cubicBezTo>
                  <a:pt x="1047949" y="2140175"/>
                  <a:pt x="1055328" y="2201182"/>
                  <a:pt x="1063873" y="2259905"/>
                </a:cubicBezTo>
                <a:cubicBezTo>
                  <a:pt x="1119365" y="2238275"/>
                  <a:pt x="1176217" y="2214355"/>
                  <a:pt x="1233887" y="2187801"/>
                </a:cubicBezTo>
                <a:cubicBezTo>
                  <a:pt x="1201538" y="2170955"/>
                  <a:pt x="1169452" y="2152957"/>
                  <a:pt x="1137343" y="2134419"/>
                </a:cubicBezTo>
                <a:close/>
                <a:moveTo>
                  <a:pt x="559768" y="1732679"/>
                </a:moveTo>
                <a:cubicBezTo>
                  <a:pt x="268524" y="1984850"/>
                  <a:pt x="116369" y="2217202"/>
                  <a:pt x="187266" y="2340000"/>
                </a:cubicBezTo>
                <a:cubicBezTo>
                  <a:pt x="258144" y="2462764"/>
                  <a:pt x="535307" y="2447213"/>
                  <a:pt x="899736" y="2322555"/>
                </a:cubicBezTo>
                <a:cubicBezTo>
                  <a:pt x="878937" y="2207297"/>
                  <a:pt x="863223" y="2084405"/>
                  <a:pt x="853746" y="1955834"/>
                </a:cubicBezTo>
                <a:cubicBezTo>
                  <a:pt x="747454" y="1883220"/>
                  <a:pt x="648878" y="1808453"/>
                  <a:pt x="559768" y="1732679"/>
                </a:cubicBezTo>
                <a:close/>
                <a:moveTo>
                  <a:pt x="2309048" y="1730507"/>
                </a:moveTo>
                <a:cubicBezTo>
                  <a:pt x="2220666" y="1807660"/>
                  <a:pt x="2121792" y="1882664"/>
                  <a:pt x="2015235" y="1955625"/>
                </a:cubicBezTo>
                <a:cubicBezTo>
                  <a:pt x="2005364" y="2084180"/>
                  <a:pt x="1989894" y="2207119"/>
                  <a:pt x="1967330" y="2322070"/>
                </a:cubicBezTo>
                <a:lnTo>
                  <a:pt x="2081685" y="2358048"/>
                </a:lnTo>
                <a:cubicBezTo>
                  <a:pt x="2116015" y="2320492"/>
                  <a:pt x="2165526" y="2297468"/>
                  <a:pt x="2220415" y="2297468"/>
                </a:cubicBezTo>
                <a:cubicBezTo>
                  <a:pt x="2302230" y="2297468"/>
                  <a:pt x="2372097" y="2348622"/>
                  <a:pt x="2399287" y="2420880"/>
                </a:cubicBezTo>
                <a:cubicBezTo>
                  <a:pt x="2542053" y="2432945"/>
                  <a:pt x="2642630" y="2407186"/>
                  <a:pt x="2681420" y="2340000"/>
                </a:cubicBezTo>
                <a:cubicBezTo>
                  <a:pt x="2752393" y="2217071"/>
                  <a:pt x="2599836" y="1984353"/>
                  <a:pt x="2309048" y="1730507"/>
                </a:cubicBezTo>
                <a:close/>
                <a:moveTo>
                  <a:pt x="2026056" y="1510554"/>
                </a:moveTo>
                <a:cubicBezTo>
                  <a:pt x="2027893" y="1546708"/>
                  <a:pt x="2028343" y="1583211"/>
                  <a:pt x="2028343" y="1620000"/>
                </a:cubicBezTo>
                <a:lnTo>
                  <a:pt x="2024251" y="1730716"/>
                </a:lnTo>
                <a:lnTo>
                  <a:pt x="2173722" y="1619092"/>
                </a:lnTo>
                <a:cubicBezTo>
                  <a:pt x="2127526" y="1582190"/>
                  <a:pt x="2078507" y="1545517"/>
                  <a:pt x="2026056" y="1510554"/>
                </a:cubicBezTo>
                <a:close/>
                <a:moveTo>
                  <a:pt x="844436" y="1509285"/>
                </a:moveTo>
                <a:lnTo>
                  <a:pt x="694964" y="1620908"/>
                </a:lnTo>
                <a:cubicBezTo>
                  <a:pt x="741160" y="1657811"/>
                  <a:pt x="790179" y="1694484"/>
                  <a:pt x="842630" y="1729447"/>
                </a:cubicBezTo>
                <a:cubicBezTo>
                  <a:pt x="840793" y="1693293"/>
                  <a:pt x="840343" y="1656790"/>
                  <a:pt x="840343" y="1620000"/>
                </a:cubicBezTo>
                <a:close/>
                <a:moveTo>
                  <a:pt x="1434343" y="1361184"/>
                </a:moveTo>
                <a:cubicBezTo>
                  <a:pt x="1573534" y="1361184"/>
                  <a:pt x="1686371" y="1474021"/>
                  <a:pt x="1686371" y="1613212"/>
                </a:cubicBezTo>
                <a:cubicBezTo>
                  <a:pt x="1686371" y="1752403"/>
                  <a:pt x="1573534" y="1865240"/>
                  <a:pt x="1434343" y="1865240"/>
                </a:cubicBezTo>
                <a:cubicBezTo>
                  <a:pt x="1295152" y="1865240"/>
                  <a:pt x="1182315" y="1752403"/>
                  <a:pt x="1182315" y="1613212"/>
                </a:cubicBezTo>
                <a:cubicBezTo>
                  <a:pt x="1182315" y="1474021"/>
                  <a:pt x="1295152" y="1361184"/>
                  <a:pt x="1434343" y="1361184"/>
                </a:cubicBezTo>
                <a:close/>
                <a:moveTo>
                  <a:pt x="1433770" y="1149513"/>
                </a:moveTo>
                <a:cubicBezTo>
                  <a:pt x="1365445" y="1183896"/>
                  <a:pt x="1296585" y="1221489"/>
                  <a:pt x="1227343" y="1261466"/>
                </a:cubicBezTo>
                <a:lnTo>
                  <a:pt x="1027157" y="1384911"/>
                </a:lnTo>
                <a:cubicBezTo>
                  <a:pt x="1022222" y="1461370"/>
                  <a:pt x="1020343" y="1539922"/>
                  <a:pt x="1020343" y="1620000"/>
                </a:cubicBezTo>
                <a:lnTo>
                  <a:pt x="1028287" y="1855786"/>
                </a:lnTo>
                <a:cubicBezTo>
                  <a:pt x="1091680" y="1898065"/>
                  <a:pt x="1158394" y="1938727"/>
                  <a:pt x="1227343" y="1978535"/>
                </a:cubicBezTo>
                <a:lnTo>
                  <a:pt x="1434916" y="2090488"/>
                </a:lnTo>
                <a:cubicBezTo>
                  <a:pt x="1503241" y="2056105"/>
                  <a:pt x="1572101" y="2018511"/>
                  <a:pt x="1641343" y="1978535"/>
                </a:cubicBezTo>
                <a:lnTo>
                  <a:pt x="1841530" y="1855090"/>
                </a:lnTo>
                <a:cubicBezTo>
                  <a:pt x="1846464" y="1778631"/>
                  <a:pt x="1848343" y="1700079"/>
                  <a:pt x="1848343" y="1620000"/>
                </a:cubicBezTo>
                <a:lnTo>
                  <a:pt x="1840399" y="1384214"/>
                </a:lnTo>
                <a:cubicBezTo>
                  <a:pt x="1777006" y="1341936"/>
                  <a:pt x="1710293" y="1301274"/>
                  <a:pt x="1641343" y="1261466"/>
                </a:cubicBezTo>
                <a:close/>
                <a:moveTo>
                  <a:pt x="1065308" y="980650"/>
                </a:moveTo>
                <a:cubicBezTo>
                  <a:pt x="1056566" y="1038899"/>
                  <a:pt x="1049538" y="1099475"/>
                  <a:pt x="1043732" y="1161964"/>
                </a:cubicBezTo>
                <a:cubicBezTo>
                  <a:pt x="1074206" y="1142551"/>
                  <a:pt x="1105539" y="1123943"/>
                  <a:pt x="1137343" y="1105581"/>
                </a:cubicBezTo>
                <a:lnTo>
                  <a:pt x="1233271" y="1052839"/>
                </a:lnTo>
                <a:cubicBezTo>
                  <a:pt x="1176898" y="1024957"/>
                  <a:pt x="1120756" y="1000892"/>
                  <a:pt x="1065308" y="980650"/>
                </a:cubicBezTo>
                <a:close/>
                <a:moveTo>
                  <a:pt x="1804814" y="980095"/>
                </a:moveTo>
                <a:cubicBezTo>
                  <a:pt x="1749321" y="1001726"/>
                  <a:pt x="1692469" y="1025646"/>
                  <a:pt x="1634800" y="1052200"/>
                </a:cubicBezTo>
                <a:cubicBezTo>
                  <a:pt x="1667149" y="1069046"/>
                  <a:pt x="1699234" y="1087043"/>
                  <a:pt x="1731343" y="1105581"/>
                </a:cubicBezTo>
                <a:lnTo>
                  <a:pt x="1826380" y="1162822"/>
                </a:lnTo>
                <a:cubicBezTo>
                  <a:pt x="1820738" y="1099825"/>
                  <a:pt x="1813359" y="1038819"/>
                  <a:pt x="1804814" y="980095"/>
                </a:cubicBezTo>
                <a:close/>
                <a:moveTo>
                  <a:pt x="2432236" y="816002"/>
                </a:moveTo>
                <a:cubicBezTo>
                  <a:pt x="2308930" y="820546"/>
                  <a:pt x="2149627" y="855445"/>
                  <a:pt x="1968950" y="917446"/>
                </a:cubicBezTo>
                <a:cubicBezTo>
                  <a:pt x="1989749" y="1032703"/>
                  <a:pt x="2005463" y="1155596"/>
                  <a:pt x="2014941" y="1284167"/>
                </a:cubicBezTo>
                <a:cubicBezTo>
                  <a:pt x="2121232" y="1356780"/>
                  <a:pt x="2219808" y="1431548"/>
                  <a:pt x="2308918" y="1507322"/>
                </a:cubicBezTo>
                <a:cubicBezTo>
                  <a:pt x="2600162" y="1255150"/>
                  <a:pt x="2752317" y="1022798"/>
                  <a:pt x="2681420" y="900000"/>
                </a:cubicBezTo>
                <a:cubicBezTo>
                  <a:pt x="2645694" y="838121"/>
                  <a:pt x="2557557" y="811383"/>
                  <a:pt x="2432236" y="816002"/>
                </a:cubicBezTo>
                <a:close/>
                <a:moveTo>
                  <a:pt x="436450" y="816001"/>
                </a:moveTo>
                <a:cubicBezTo>
                  <a:pt x="311129" y="811383"/>
                  <a:pt x="222992" y="838121"/>
                  <a:pt x="187266" y="900000"/>
                </a:cubicBezTo>
                <a:cubicBezTo>
                  <a:pt x="158404" y="949991"/>
                  <a:pt x="166508" y="1018139"/>
                  <a:pt x="206887" y="1097970"/>
                </a:cubicBezTo>
                <a:cubicBezTo>
                  <a:pt x="213842" y="1096217"/>
                  <a:pt x="221021" y="1095812"/>
                  <a:pt x="228294" y="1095812"/>
                </a:cubicBezTo>
                <a:cubicBezTo>
                  <a:pt x="334372" y="1095812"/>
                  <a:pt x="420366" y="1181806"/>
                  <a:pt x="420366" y="1287884"/>
                </a:cubicBezTo>
                <a:cubicBezTo>
                  <a:pt x="420366" y="1314219"/>
                  <a:pt x="415066" y="1339317"/>
                  <a:pt x="405427" y="1362148"/>
                </a:cubicBezTo>
                <a:cubicBezTo>
                  <a:pt x="450585" y="1410442"/>
                  <a:pt x="502437" y="1459559"/>
                  <a:pt x="559639" y="1509493"/>
                </a:cubicBezTo>
                <a:cubicBezTo>
                  <a:pt x="648020" y="1432341"/>
                  <a:pt x="746894" y="1357336"/>
                  <a:pt x="853451" y="1284376"/>
                </a:cubicBezTo>
                <a:cubicBezTo>
                  <a:pt x="863322" y="1155820"/>
                  <a:pt x="878792" y="1032881"/>
                  <a:pt x="901357" y="917930"/>
                </a:cubicBezTo>
                <a:cubicBezTo>
                  <a:pt x="719999" y="855651"/>
                  <a:pt x="560119" y="820559"/>
                  <a:pt x="436450" y="816001"/>
                </a:cubicBezTo>
                <a:close/>
                <a:moveTo>
                  <a:pt x="1434343" y="180000"/>
                </a:moveTo>
                <a:cubicBezTo>
                  <a:pt x="1292548" y="180000"/>
                  <a:pt x="1167402" y="427948"/>
                  <a:pt x="1094661" y="806265"/>
                </a:cubicBezTo>
                <a:cubicBezTo>
                  <a:pt x="1204832" y="845548"/>
                  <a:pt x="1318864" y="893532"/>
                  <a:pt x="1434887" y="949272"/>
                </a:cubicBezTo>
                <a:cubicBezTo>
                  <a:pt x="1551037" y="893162"/>
                  <a:pt x="1665385" y="845301"/>
                  <a:pt x="1775658" y="805671"/>
                </a:cubicBezTo>
                <a:cubicBezTo>
                  <a:pt x="1751860" y="684885"/>
                  <a:pt x="1722886" y="577390"/>
                  <a:pt x="1688823" y="487405"/>
                </a:cubicBezTo>
                <a:cubicBezTo>
                  <a:pt x="1688009" y="487647"/>
                  <a:pt x="1687191" y="487652"/>
                  <a:pt x="1686371" y="487652"/>
                </a:cubicBezTo>
                <a:cubicBezTo>
                  <a:pt x="1580293" y="487652"/>
                  <a:pt x="1494299" y="401658"/>
                  <a:pt x="1494299" y="295580"/>
                </a:cubicBezTo>
                <a:cubicBezTo>
                  <a:pt x="1494299" y="264819"/>
                  <a:pt x="1501530" y="235747"/>
                  <a:pt x="1516122" y="210837"/>
                </a:cubicBezTo>
                <a:cubicBezTo>
                  <a:pt x="1490583" y="189985"/>
                  <a:pt x="1462798" y="180000"/>
                  <a:pt x="1434343" y="180000"/>
                </a:cubicBezTo>
                <a:close/>
                <a:moveTo>
                  <a:pt x="1434343" y="0"/>
                </a:moveTo>
                <a:cubicBezTo>
                  <a:pt x="1509303" y="0"/>
                  <a:pt x="1581019" y="37868"/>
                  <a:pt x="1646062" y="107907"/>
                </a:cubicBezTo>
                <a:cubicBezTo>
                  <a:pt x="1659037" y="104972"/>
                  <a:pt x="1672533" y="103508"/>
                  <a:pt x="1686371" y="103508"/>
                </a:cubicBezTo>
                <a:cubicBezTo>
                  <a:pt x="1792449" y="103508"/>
                  <a:pt x="1878443" y="189502"/>
                  <a:pt x="1878443" y="295580"/>
                </a:cubicBezTo>
                <a:cubicBezTo>
                  <a:pt x="1878443" y="342831"/>
                  <a:pt x="1861381" y="386097"/>
                  <a:pt x="1831228" y="417985"/>
                </a:cubicBezTo>
                <a:cubicBezTo>
                  <a:pt x="1871860" y="515668"/>
                  <a:pt x="1906636" y="628220"/>
                  <a:pt x="1935357" y="752219"/>
                </a:cubicBezTo>
                <a:cubicBezTo>
                  <a:pt x="2379384" y="616814"/>
                  <a:pt x="2731816" y="627289"/>
                  <a:pt x="2837304" y="810000"/>
                </a:cubicBezTo>
                <a:cubicBezTo>
                  <a:pt x="2942793" y="992711"/>
                  <a:pt x="2775650" y="1303161"/>
                  <a:pt x="2436521" y="1620139"/>
                </a:cubicBezTo>
                <a:cubicBezTo>
                  <a:pt x="2775698" y="1936928"/>
                  <a:pt x="2942777" y="2247316"/>
                  <a:pt x="2837304" y="2430000"/>
                </a:cubicBezTo>
                <a:cubicBezTo>
                  <a:pt x="2771439" y="2544083"/>
                  <a:pt x="2609300" y="2591017"/>
                  <a:pt x="2388706" y="2577188"/>
                </a:cubicBezTo>
                <a:cubicBezTo>
                  <a:pt x="2358753" y="2639691"/>
                  <a:pt x="2294480" y="2681612"/>
                  <a:pt x="2220415" y="2681612"/>
                </a:cubicBezTo>
                <a:cubicBezTo>
                  <a:pt x="2122541" y="2681612"/>
                  <a:pt x="2041764" y="2608405"/>
                  <a:pt x="2030773" y="2513644"/>
                </a:cubicBezTo>
                <a:cubicBezTo>
                  <a:pt x="1999304" y="2506661"/>
                  <a:pt x="1967635" y="2497623"/>
                  <a:pt x="1935485" y="2487821"/>
                </a:cubicBezTo>
                <a:cubicBezTo>
                  <a:pt x="1830610" y="2940018"/>
                  <a:pt x="1645322" y="3240000"/>
                  <a:pt x="1434343" y="3240000"/>
                </a:cubicBezTo>
                <a:cubicBezTo>
                  <a:pt x="1223366" y="3240000"/>
                  <a:pt x="1038079" y="2940023"/>
                  <a:pt x="933330" y="2487781"/>
                </a:cubicBezTo>
                <a:cubicBezTo>
                  <a:pt x="489302" y="2623186"/>
                  <a:pt x="136870" y="2612712"/>
                  <a:pt x="31382" y="2430000"/>
                </a:cubicBezTo>
                <a:cubicBezTo>
                  <a:pt x="-74106" y="2247290"/>
                  <a:pt x="93037" y="1936840"/>
                  <a:pt x="432165" y="1619862"/>
                </a:cubicBezTo>
                <a:cubicBezTo>
                  <a:pt x="378689" y="1569916"/>
                  <a:pt x="329491" y="1520128"/>
                  <a:pt x="285801" y="1470219"/>
                </a:cubicBezTo>
                <a:cubicBezTo>
                  <a:pt x="267844" y="1476857"/>
                  <a:pt x="248431" y="1479956"/>
                  <a:pt x="228294" y="1479956"/>
                </a:cubicBezTo>
                <a:cubicBezTo>
                  <a:pt x="122216" y="1479956"/>
                  <a:pt x="36222" y="1393962"/>
                  <a:pt x="36222" y="1287884"/>
                </a:cubicBezTo>
                <a:cubicBezTo>
                  <a:pt x="36222" y="1246866"/>
                  <a:pt x="49080" y="1208850"/>
                  <a:pt x="73868" y="1179672"/>
                </a:cubicBezTo>
                <a:cubicBezTo>
                  <a:pt x="-4733" y="1033688"/>
                  <a:pt x="-23287" y="904690"/>
                  <a:pt x="31382" y="810000"/>
                </a:cubicBezTo>
                <a:cubicBezTo>
                  <a:pt x="136860" y="627306"/>
                  <a:pt x="489234" y="616816"/>
                  <a:pt x="933201" y="752179"/>
                </a:cubicBezTo>
                <a:cubicBezTo>
                  <a:pt x="1038076" y="299982"/>
                  <a:pt x="1223365" y="0"/>
                  <a:pt x="14343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80" name="Heart 17">
            <a:extLst>
              <a:ext uri="{FF2B5EF4-FFF2-40B4-BE49-F238E27FC236}">
                <a16:creationId xmlns="" xmlns:a16="http://schemas.microsoft.com/office/drawing/2014/main" id="{FD25AA3C-FD36-4FC1-9406-60F9CCE3DC0D}"/>
              </a:ext>
            </a:extLst>
          </p:cNvPr>
          <p:cNvSpPr/>
          <p:nvPr/>
        </p:nvSpPr>
        <p:spPr>
          <a:xfrm>
            <a:off x="7846544" y="3588496"/>
            <a:ext cx="501299" cy="491506"/>
          </a:xfrm>
          <a:custGeom>
            <a:avLst/>
            <a:gdLst/>
            <a:ahLst/>
            <a:cxnLst/>
            <a:rect l="l" t="t" r="r" b="b"/>
            <a:pathLst>
              <a:path w="3263621" h="3199863">
                <a:moveTo>
                  <a:pt x="1896188" y="786599"/>
                </a:moveTo>
                <a:cubicBezTo>
                  <a:pt x="1878938" y="786251"/>
                  <a:pt x="1861335" y="789280"/>
                  <a:pt x="1844305" y="796082"/>
                </a:cubicBezTo>
                <a:cubicBezTo>
                  <a:pt x="1792333" y="816839"/>
                  <a:pt x="1760707" y="866742"/>
                  <a:pt x="1761231" y="919486"/>
                </a:cubicBezTo>
                <a:lnTo>
                  <a:pt x="1573886" y="1618665"/>
                </a:lnTo>
                <a:lnTo>
                  <a:pt x="1438574" y="1113672"/>
                </a:lnTo>
                <a:cubicBezTo>
                  <a:pt x="1424335" y="1060531"/>
                  <a:pt x="1379808" y="1023594"/>
                  <a:pt x="1328543" y="1016456"/>
                </a:cubicBezTo>
                <a:cubicBezTo>
                  <a:pt x="1320071" y="1015276"/>
                  <a:pt x="1311415" y="1014911"/>
                  <a:pt x="1302836" y="1018067"/>
                </a:cubicBezTo>
                <a:lnTo>
                  <a:pt x="1300556" y="1017667"/>
                </a:lnTo>
                <a:cubicBezTo>
                  <a:pt x="1298914" y="1017711"/>
                  <a:pt x="1297275" y="1017786"/>
                  <a:pt x="1295680" y="1018515"/>
                </a:cubicBezTo>
                <a:lnTo>
                  <a:pt x="1275904" y="1019755"/>
                </a:lnTo>
                <a:cubicBezTo>
                  <a:pt x="1273459" y="1020410"/>
                  <a:pt x="1271049" y="1021129"/>
                  <a:pt x="1269080" y="1023145"/>
                </a:cubicBezTo>
                <a:cubicBezTo>
                  <a:pt x="1229892" y="1033156"/>
                  <a:pt x="1196286" y="1061513"/>
                  <a:pt x="1180414" y="1102068"/>
                </a:cubicBezTo>
                <a:lnTo>
                  <a:pt x="902406" y="1812437"/>
                </a:lnTo>
                <a:lnTo>
                  <a:pt x="612897" y="1812437"/>
                </a:lnTo>
                <a:cubicBezTo>
                  <a:pt x="539543" y="1812437"/>
                  <a:pt x="480078" y="1871902"/>
                  <a:pt x="480078" y="1945256"/>
                </a:cubicBezTo>
                <a:cubicBezTo>
                  <a:pt x="480078" y="2018610"/>
                  <a:pt x="539543" y="2078075"/>
                  <a:pt x="612897" y="2078075"/>
                </a:cubicBezTo>
                <a:lnTo>
                  <a:pt x="966673" y="2078075"/>
                </a:lnTo>
                <a:cubicBezTo>
                  <a:pt x="1008666" y="2088839"/>
                  <a:pt x="1051924" y="2075535"/>
                  <a:pt x="1081835" y="2045978"/>
                </a:cubicBezTo>
                <a:cubicBezTo>
                  <a:pt x="1105846" y="2028294"/>
                  <a:pt x="1122213" y="2001701"/>
                  <a:pt x="1125659" y="1970866"/>
                </a:cubicBezTo>
                <a:lnTo>
                  <a:pt x="1284498" y="1565001"/>
                </a:lnTo>
                <a:lnTo>
                  <a:pt x="1443089" y="2156868"/>
                </a:lnTo>
                <a:cubicBezTo>
                  <a:pt x="1455914" y="2204733"/>
                  <a:pt x="1493311" y="2239452"/>
                  <a:pt x="1538593" y="2249086"/>
                </a:cubicBezTo>
                <a:lnTo>
                  <a:pt x="1542015" y="2250785"/>
                </a:lnTo>
                <a:cubicBezTo>
                  <a:pt x="1542604" y="2250943"/>
                  <a:pt x="1543193" y="2251097"/>
                  <a:pt x="1543870" y="2250902"/>
                </a:cubicBezTo>
                <a:cubicBezTo>
                  <a:pt x="1553422" y="2254514"/>
                  <a:pt x="1563610" y="2255524"/>
                  <a:pt x="1573886" y="2252783"/>
                </a:cubicBezTo>
                <a:cubicBezTo>
                  <a:pt x="1584162" y="2255524"/>
                  <a:pt x="1594351" y="2254515"/>
                  <a:pt x="1603903" y="2250901"/>
                </a:cubicBezTo>
                <a:lnTo>
                  <a:pt x="1605758" y="2250785"/>
                </a:lnTo>
                <a:cubicBezTo>
                  <a:pt x="1606974" y="2250459"/>
                  <a:pt x="1608181" y="2250118"/>
                  <a:pt x="1609178" y="2249086"/>
                </a:cubicBezTo>
                <a:cubicBezTo>
                  <a:pt x="1654461" y="2239453"/>
                  <a:pt x="1691859" y="2204734"/>
                  <a:pt x="1704684" y="2156868"/>
                </a:cubicBezTo>
                <a:lnTo>
                  <a:pt x="1921541" y="1347547"/>
                </a:lnTo>
                <a:lnTo>
                  <a:pt x="2181705" y="1998928"/>
                </a:lnTo>
                <a:cubicBezTo>
                  <a:pt x="2205326" y="2058070"/>
                  <a:pt x="2266689" y="2090865"/>
                  <a:pt x="2326593" y="2078075"/>
                </a:cubicBezTo>
                <a:lnTo>
                  <a:pt x="2671200" y="2078075"/>
                </a:lnTo>
                <a:cubicBezTo>
                  <a:pt x="2744554" y="2078075"/>
                  <a:pt x="2804019" y="2018610"/>
                  <a:pt x="2804019" y="1945256"/>
                </a:cubicBezTo>
                <a:cubicBezTo>
                  <a:pt x="2804019" y="1871902"/>
                  <a:pt x="2744554" y="1812437"/>
                  <a:pt x="2671200" y="1812437"/>
                </a:cubicBezTo>
                <a:lnTo>
                  <a:pt x="2393261" y="1812437"/>
                </a:lnTo>
                <a:lnTo>
                  <a:pt x="2016914" y="870162"/>
                </a:lnTo>
                <a:cubicBezTo>
                  <a:pt x="1996508" y="819071"/>
                  <a:pt x="1947937" y="787642"/>
                  <a:pt x="1896188" y="786599"/>
                </a:cubicBezTo>
                <a:close/>
                <a:moveTo>
                  <a:pt x="773454" y="106"/>
                </a:moveTo>
                <a:cubicBezTo>
                  <a:pt x="1097282" y="5742"/>
                  <a:pt x="1441967" y="238301"/>
                  <a:pt x="1631811" y="769863"/>
                </a:cubicBezTo>
                <a:cubicBezTo>
                  <a:pt x="2306811" y="-1120137"/>
                  <a:pt x="4939311" y="769863"/>
                  <a:pt x="1631811" y="3199863"/>
                </a:cubicBezTo>
                <a:cubicBezTo>
                  <a:pt x="-745455" y="1453301"/>
                  <a:pt x="-54107" y="-14297"/>
                  <a:pt x="773454" y="10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81" name="Rounded Rectangle 25">
            <a:extLst>
              <a:ext uri="{FF2B5EF4-FFF2-40B4-BE49-F238E27FC236}">
                <a16:creationId xmlns="" xmlns:a16="http://schemas.microsoft.com/office/drawing/2014/main" id="{A53FDB1A-403D-4EBD-8EB6-3E1911FAEEC5}"/>
              </a:ext>
            </a:extLst>
          </p:cNvPr>
          <p:cNvSpPr/>
          <p:nvPr/>
        </p:nvSpPr>
        <p:spPr>
          <a:xfrm>
            <a:off x="6982048" y="3626197"/>
            <a:ext cx="497670" cy="419433"/>
          </a:xfrm>
          <a:custGeom>
            <a:avLst/>
            <a:gdLst/>
            <a:ahLst/>
            <a:cxnLst/>
            <a:rect l="l" t="t" r="r" b="b"/>
            <a:pathLst>
              <a:path w="3240000" h="2730652">
                <a:moveTo>
                  <a:pt x="1452811" y="1541940"/>
                </a:moveTo>
                <a:lnTo>
                  <a:pt x="1452811" y="1831951"/>
                </a:lnTo>
                <a:lnTo>
                  <a:pt x="1162800" y="1831951"/>
                </a:lnTo>
                <a:lnTo>
                  <a:pt x="1162800" y="2166329"/>
                </a:lnTo>
                <a:lnTo>
                  <a:pt x="1452811" y="2166329"/>
                </a:lnTo>
                <a:lnTo>
                  <a:pt x="1452811" y="2456340"/>
                </a:lnTo>
                <a:lnTo>
                  <a:pt x="1787189" y="2456340"/>
                </a:lnTo>
                <a:lnTo>
                  <a:pt x="1787189" y="2166329"/>
                </a:lnTo>
                <a:lnTo>
                  <a:pt x="2077200" y="2166329"/>
                </a:lnTo>
                <a:lnTo>
                  <a:pt x="2077200" y="1831951"/>
                </a:lnTo>
                <a:lnTo>
                  <a:pt x="1787189" y="1831951"/>
                </a:lnTo>
                <a:lnTo>
                  <a:pt x="1787189" y="1541940"/>
                </a:lnTo>
                <a:close/>
                <a:moveTo>
                  <a:pt x="0" y="1278453"/>
                </a:moveTo>
                <a:lnTo>
                  <a:pt x="3240000" y="1278453"/>
                </a:lnTo>
                <a:lnTo>
                  <a:pt x="3240000" y="2376509"/>
                </a:lnTo>
                <a:cubicBezTo>
                  <a:pt x="3240000" y="2572097"/>
                  <a:pt x="3081445" y="2730652"/>
                  <a:pt x="2885857" y="2730652"/>
                </a:cubicBezTo>
                <a:lnTo>
                  <a:pt x="354143" y="2730652"/>
                </a:lnTo>
                <a:cubicBezTo>
                  <a:pt x="158555" y="2730652"/>
                  <a:pt x="0" y="2572097"/>
                  <a:pt x="0" y="2376509"/>
                </a:cubicBezTo>
                <a:close/>
                <a:moveTo>
                  <a:pt x="1001150" y="200505"/>
                </a:moveTo>
                <a:cubicBezTo>
                  <a:pt x="933045" y="200505"/>
                  <a:pt x="877834" y="255715"/>
                  <a:pt x="877834" y="323821"/>
                </a:cubicBezTo>
                <a:lnTo>
                  <a:pt x="877834" y="605836"/>
                </a:lnTo>
                <a:lnTo>
                  <a:pt x="2362163" y="605836"/>
                </a:lnTo>
                <a:lnTo>
                  <a:pt x="2362163" y="323821"/>
                </a:lnTo>
                <a:cubicBezTo>
                  <a:pt x="2362163" y="255715"/>
                  <a:pt x="2306952" y="200505"/>
                  <a:pt x="2238846" y="200505"/>
                </a:cubicBezTo>
                <a:close/>
                <a:moveTo>
                  <a:pt x="843301" y="0"/>
                </a:moveTo>
                <a:lnTo>
                  <a:pt x="2396696" y="0"/>
                </a:lnTo>
                <a:cubicBezTo>
                  <a:pt x="2488075" y="0"/>
                  <a:pt x="2562152" y="74077"/>
                  <a:pt x="2562152" y="165456"/>
                </a:cubicBezTo>
                <a:lnTo>
                  <a:pt x="2562152" y="605836"/>
                </a:lnTo>
                <a:lnTo>
                  <a:pt x="2885857" y="605836"/>
                </a:lnTo>
                <a:cubicBezTo>
                  <a:pt x="3081445" y="605836"/>
                  <a:pt x="3240000" y="764391"/>
                  <a:pt x="3240000" y="959979"/>
                </a:cubicBezTo>
                <a:lnTo>
                  <a:pt x="3240000" y="1134437"/>
                </a:lnTo>
                <a:lnTo>
                  <a:pt x="0" y="1134437"/>
                </a:lnTo>
                <a:lnTo>
                  <a:pt x="0" y="959979"/>
                </a:lnTo>
                <a:cubicBezTo>
                  <a:pt x="0" y="764391"/>
                  <a:pt x="158555" y="605836"/>
                  <a:pt x="354143" y="605836"/>
                </a:cubicBezTo>
                <a:lnTo>
                  <a:pt x="677845" y="605836"/>
                </a:lnTo>
                <a:lnTo>
                  <a:pt x="677845" y="165456"/>
                </a:lnTo>
                <a:cubicBezTo>
                  <a:pt x="677845" y="74077"/>
                  <a:pt x="751923" y="0"/>
                  <a:pt x="84330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82" name="Chord 32">
            <a:extLst>
              <a:ext uri="{FF2B5EF4-FFF2-40B4-BE49-F238E27FC236}">
                <a16:creationId xmlns="" xmlns:a16="http://schemas.microsoft.com/office/drawing/2014/main" id="{3D1BBD17-EB21-4265-8BCB-65380AD568C6}"/>
              </a:ext>
            </a:extLst>
          </p:cNvPr>
          <p:cNvSpPr/>
          <p:nvPr/>
        </p:nvSpPr>
        <p:spPr>
          <a:xfrm>
            <a:off x="6132058" y="3589260"/>
            <a:ext cx="497670" cy="493305"/>
          </a:xfrm>
          <a:custGeom>
            <a:avLst/>
            <a:gdLst/>
            <a:ahLst/>
            <a:cxnLst/>
            <a:rect l="l" t="t" r="r" b="b"/>
            <a:pathLst>
              <a:path w="3240000" h="3211580">
                <a:moveTo>
                  <a:pt x="991906" y="2959580"/>
                </a:moveTo>
                <a:lnTo>
                  <a:pt x="2193254" y="2959580"/>
                </a:lnTo>
                <a:cubicBezTo>
                  <a:pt x="2215674" y="2959580"/>
                  <a:pt x="2233849" y="2977755"/>
                  <a:pt x="2233849" y="3000175"/>
                </a:cubicBezTo>
                <a:lnTo>
                  <a:pt x="2233849" y="3170985"/>
                </a:lnTo>
                <a:cubicBezTo>
                  <a:pt x="2233849" y="3193405"/>
                  <a:pt x="2215674" y="3211580"/>
                  <a:pt x="2193254" y="3211580"/>
                </a:cubicBezTo>
                <a:lnTo>
                  <a:pt x="991906" y="3211580"/>
                </a:lnTo>
                <a:cubicBezTo>
                  <a:pt x="969486" y="3211580"/>
                  <a:pt x="951311" y="3193405"/>
                  <a:pt x="951311" y="3170985"/>
                </a:cubicBezTo>
                <a:lnTo>
                  <a:pt x="951311" y="3000175"/>
                </a:lnTo>
                <a:cubicBezTo>
                  <a:pt x="951311" y="2977755"/>
                  <a:pt x="969486" y="2959580"/>
                  <a:pt x="991906" y="2959580"/>
                </a:cubicBezTo>
                <a:close/>
                <a:moveTo>
                  <a:pt x="1439043" y="1763796"/>
                </a:moveTo>
                <a:lnTo>
                  <a:pt x="1439043" y="2067459"/>
                </a:lnTo>
                <a:lnTo>
                  <a:pt x="1135380" y="2067459"/>
                </a:lnTo>
                <a:lnTo>
                  <a:pt x="1135380" y="2374533"/>
                </a:lnTo>
                <a:lnTo>
                  <a:pt x="1439043" y="2374533"/>
                </a:lnTo>
                <a:lnTo>
                  <a:pt x="1439043" y="2678196"/>
                </a:lnTo>
                <a:lnTo>
                  <a:pt x="1746117" y="2678196"/>
                </a:lnTo>
                <a:lnTo>
                  <a:pt x="1746117" y="2374533"/>
                </a:lnTo>
                <a:lnTo>
                  <a:pt x="2049780" y="2374533"/>
                </a:lnTo>
                <a:lnTo>
                  <a:pt x="2049780" y="2067459"/>
                </a:lnTo>
                <a:lnTo>
                  <a:pt x="1746117" y="2067459"/>
                </a:lnTo>
                <a:lnTo>
                  <a:pt x="1746117" y="1763796"/>
                </a:lnTo>
                <a:close/>
                <a:moveTo>
                  <a:pt x="128358" y="1541040"/>
                </a:moveTo>
                <a:lnTo>
                  <a:pt x="3056915" y="1550917"/>
                </a:lnTo>
                <a:cubicBezTo>
                  <a:pt x="3061111" y="2078028"/>
                  <a:pt x="2781683" y="2566719"/>
                  <a:pt x="2325284" y="2830467"/>
                </a:cubicBezTo>
                <a:lnTo>
                  <a:pt x="2182018" y="2900953"/>
                </a:lnTo>
                <a:lnTo>
                  <a:pt x="1002135" y="2900953"/>
                </a:lnTo>
                <a:cubicBezTo>
                  <a:pt x="950374" y="2879821"/>
                  <a:pt x="900231" y="2854191"/>
                  <a:pt x="851341" y="2825496"/>
                </a:cubicBezTo>
                <a:cubicBezTo>
                  <a:pt x="396732" y="2558675"/>
                  <a:pt x="120607" y="2068110"/>
                  <a:pt x="128358" y="1541040"/>
                </a:cubicBezTo>
                <a:close/>
                <a:moveTo>
                  <a:pt x="61067" y="1230414"/>
                </a:moveTo>
                <a:lnTo>
                  <a:pt x="3178933" y="1230414"/>
                </a:lnTo>
                <a:cubicBezTo>
                  <a:pt x="3212659" y="1230414"/>
                  <a:pt x="3240000" y="1257755"/>
                  <a:pt x="3240000" y="1291481"/>
                </a:cubicBezTo>
                <a:lnTo>
                  <a:pt x="3240000" y="1421347"/>
                </a:lnTo>
                <a:cubicBezTo>
                  <a:pt x="3240000" y="1455073"/>
                  <a:pt x="3212659" y="1482414"/>
                  <a:pt x="3178933" y="1482414"/>
                </a:cubicBezTo>
                <a:lnTo>
                  <a:pt x="61067" y="1482414"/>
                </a:lnTo>
                <a:cubicBezTo>
                  <a:pt x="27341" y="1482414"/>
                  <a:pt x="0" y="1455073"/>
                  <a:pt x="0" y="1421347"/>
                </a:cubicBezTo>
                <a:lnTo>
                  <a:pt x="0" y="1291481"/>
                </a:lnTo>
                <a:cubicBezTo>
                  <a:pt x="0" y="1257755"/>
                  <a:pt x="27341" y="1230414"/>
                  <a:pt x="61067" y="1230414"/>
                </a:cubicBezTo>
                <a:close/>
                <a:moveTo>
                  <a:pt x="2481726" y="315922"/>
                </a:moveTo>
                <a:lnTo>
                  <a:pt x="2862412" y="696608"/>
                </a:lnTo>
                <a:lnTo>
                  <a:pt x="2420437" y="1138584"/>
                </a:lnTo>
                <a:lnTo>
                  <a:pt x="1659064" y="1138584"/>
                </a:lnTo>
                <a:close/>
                <a:moveTo>
                  <a:pt x="2730827" y="0"/>
                </a:moveTo>
                <a:cubicBezTo>
                  <a:pt x="2765703" y="0"/>
                  <a:pt x="2800581" y="13305"/>
                  <a:pt x="2827191" y="39915"/>
                </a:cubicBezTo>
                <a:lnTo>
                  <a:pt x="3143636" y="356360"/>
                </a:lnTo>
                <a:cubicBezTo>
                  <a:pt x="3196857" y="409581"/>
                  <a:pt x="3196857" y="495868"/>
                  <a:pt x="3143636" y="549088"/>
                </a:cubicBezTo>
                <a:lnTo>
                  <a:pt x="3082882" y="609843"/>
                </a:lnTo>
                <a:cubicBezTo>
                  <a:pt x="3029661" y="663063"/>
                  <a:pt x="2943375" y="663064"/>
                  <a:pt x="2890155" y="609843"/>
                </a:cubicBezTo>
                <a:lnTo>
                  <a:pt x="2573708" y="293397"/>
                </a:lnTo>
                <a:cubicBezTo>
                  <a:pt x="2520488" y="240176"/>
                  <a:pt x="2520488" y="153889"/>
                  <a:pt x="2573708" y="100669"/>
                </a:cubicBezTo>
                <a:lnTo>
                  <a:pt x="2634463" y="39914"/>
                </a:lnTo>
                <a:cubicBezTo>
                  <a:pt x="2661073" y="13305"/>
                  <a:pt x="2695950" y="0"/>
                  <a:pt x="273082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83" name="Rounded Rectangle 40">
            <a:extLst>
              <a:ext uri="{FF2B5EF4-FFF2-40B4-BE49-F238E27FC236}">
                <a16:creationId xmlns="" xmlns:a16="http://schemas.microsoft.com/office/drawing/2014/main" id="{9EAE5B7B-9157-44FC-AC9D-E519CCFB3F84}"/>
              </a:ext>
            </a:extLst>
          </p:cNvPr>
          <p:cNvSpPr/>
          <p:nvPr/>
        </p:nvSpPr>
        <p:spPr>
          <a:xfrm rot="2942052">
            <a:off x="8639059" y="3589842"/>
            <a:ext cx="462604" cy="492140"/>
          </a:xfrm>
          <a:custGeom>
            <a:avLst/>
            <a:gdLst/>
            <a:ahLst/>
            <a:cxnLst/>
            <a:rect l="l" t="t" r="r" b="b"/>
            <a:pathLst>
              <a:path w="3011706" h="3204001">
                <a:moveTo>
                  <a:pt x="2432249" y="1011942"/>
                </a:moveTo>
                <a:cubicBezTo>
                  <a:pt x="2423608" y="1019482"/>
                  <a:pt x="2416303" y="1028841"/>
                  <a:pt x="2410966" y="1039800"/>
                </a:cubicBezTo>
                <a:lnTo>
                  <a:pt x="1969837" y="1945620"/>
                </a:lnTo>
                <a:cubicBezTo>
                  <a:pt x="1948488" y="1989457"/>
                  <a:pt x="1966719" y="2042300"/>
                  <a:pt x="2010556" y="2063648"/>
                </a:cubicBezTo>
                <a:cubicBezTo>
                  <a:pt x="2054392" y="2084996"/>
                  <a:pt x="2107235" y="2066766"/>
                  <a:pt x="2128583" y="2022929"/>
                </a:cubicBezTo>
                <a:lnTo>
                  <a:pt x="2569712" y="1117109"/>
                </a:lnTo>
                <a:cubicBezTo>
                  <a:pt x="2591061" y="1073271"/>
                  <a:pt x="2572830" y="1020430"/>
                  <a:pt x="2528993" y="999081"/>
                </a:cubicBezTo>
                <a:cubicBezTo>
                  <a:pt x="2496115" y="983070"/>
                  <a:pt x="2458172" y="989322"/>
                  <a:pt x="2432249" y="1011942"/>
                </a:cubicBezTo>
                <a:close/>
                <a:moveTo>
                  <a:pt x="1709549" y="1044955"/>
                </a:moveTo>
                <a:cubicBezTo>
                  <a:pt x="1978186" y="735551"/>
                  <a:pt x="2446780" y="702502"/>
                  <a:pt x="2756184" y="971139"/>
                </a:cubicBezTo>
                <a:cubicBezTo>
                  <a:pt x="3065588" y="1239776"/>
                  <a:pt x="3098636" y="1708370"/>
                  <a:pt x="2830000" y="2017774"/>
                </a:cubicBezTo>
                <a:cubicBezTo>
                  <a:pt x="2561363" y="2327178"/>
                  <a:pt x="2092769" y="2360227"/>
                  <a:pt x="1783365" y="2091590"/>
                </a:cubicBezTo>
                <a:cubicBezTo>
                  <a:pt x="1473960" y="1822953"/>
                  <a:pt x="1440912" y="1354359"/>
                  <a:pt x="1709549" y="1044955"/>
                </a:cubicBezTo>
                <a:close/>
                <a:moveTo>
                  <a:pt x="208197" y="1872243"/>
                </a:moveTo>
                <a:cubicBezTo>
                  <a:pt x="195168" y="1885273"/>
                  <a:pt x="187109" y="1903273"/>
                  <a:pt x="187109" y="1923155"/>
                </a:cubicBezTo>
                <a:lnTo>
                  <a:pt x="187109" y="2715155"/>
                </a:lnTo>
                <a:cubicBezTo>
                  <a:pt x="187109" y="2754920"/>
                  <a:pt x="219344" y="2787155"/>
                  <a:pt x="259109" y="2787155"/>
                </a:cubicBezTo>
                <a:cubicBezTo>
                  <a:pt x="298874" y="2787155"/>
                  <a:pt x="331109" y="2754920"/>
                  <a:pt x="331109" y="2715155"/>
                </a:cubicBezTo>
                <a:lnTo>
                  <a:pt x="331109" y="1923155"/>
                </a:lnTo>
                <a:cubicBezTo>
                  <a:pt x="331109" y="1883390"/>
                  <a:pt x="298874" y="1851155"/>
                  <a:pt x="259109" y="1851155"/>
                </a:cubicBezTo>
                <a:cubicBezTo>
                  <a:pt x="239226" y="1851156"/>
                  <a:pt x="221226" y="1859214"/>
                  <a:pt x="208197" y="1872243"/>
                </a:cubicBezTo>
                <a:close/>
                <a:moveTo>
                  <a:pt x="0" y="1625202"/>
                </a:moveTo>
                <a:cubicBezTo>
                  <a:pt x="418057" y="1737228"/>
                  <a:pt x="858998" y="1737384"/>
                  <a:pt x="1277606" y="1625336"/>
                </a:cubicBezTo>
                <a:cubicBezTo>
                  <a:pt x="1277605" y="1938624"/>
                  <a:pt x="1277605" y="2251911"/>
                  <a:pt x="1277605" y="2565198"/>
                </a:cubicBezTo>
                <a:cubicBezTo>
                  <a:pt x="1277605" y="2917999"/>
                  <a:pt x="991603" y="3204001"/>
                  <a:pt x="638802" y="3204001"/>
                </a:cubicBezTo>
                <a:lnTo>
                  <a:pt x="638803" y="3204000"/>
                </a:lnTo>
                <a:cubicBezTo>
                  <a:pt x="286002" y="3204000"/>
                  <a:pt x="0" y="2917999"/>
                  <a:pt x="0" y="2565197"/>
                </a:cubicBezTo>
                <a:close/>
                <a:moveTo>
                  <a:pt x="208197" y="459897"/>
                </a:moveTo>
                <a:cubicBezTo>
                  <a:pt x="195167" y="472926"/>
                  <a:pt x="187109" y="490926"/>
                  <a:pt x="187109" y="510808"/>
                </a:cubicBezTo>
                <a:lnTo>
                  <a:pt x="187109" y="1302808"/>
                </a:lnTo>
                <a:cubicBezTo>
                  <a:pt x="187109" y="1342573"/>
                  <a:pt x="219344" y="1374808"/>
                  <a:pt x="259109" y="1374808"/>
                </a:cubicBezTo>
                <a:cubicBezTo>
                  <a:pt x="298874" y="1374808"/>
                  <a:pt x="331109" y="1342573"/>
                  <a:pt x="331109" y="1302808"/>
                </a:cubicBezTo>
                <a:lnTo>
                  <a:pt x="331109" y="510808"/>
                </a:lnTo>
                <a:cubicBezTo>
                  <a:pt x="331109" y="471043"/>
                  <a:pt x="298874" y="438808"/>
                  <a:pt x="259109" y="438808"/>
                </a:cubicBezTo>
                <a:cubicBezTo>
                  <a:pt x="239226" y="438808"/>
                  <a:pt x="221226" y="446867"/>
                  <a:pt x="208197" y="459897"/>
                </a:cubicBezTo>
                <a:close/>
                <a:moveTo>
                  <a:pt x="187101" y="187101"/>
                </a:moveTo>
                <a:cubicBezTo>
                  <a:pt x="302701" y="71501"/>
                  <a:pt x="462402" y="0"/>
                  <a:pt x="638803" y="0"/>
                </a:cubicBezTo>
                <a:cubicBezTo>
                  <a:pt x="991604" y="0"/>
                  <a:pt x="1277606" y="286002"/>
                  <a:pt x="1277606" y="638803"/>
                </a:cubicBezTo>
                <a:lnTo>
                  <a:pt x="1277606" y="1497764"/>
                </a:lnTo>
                <a:cubicBezTo>
                  <a:pt x="859958" y="1616355"/>
                  <a:pt x="417375" y="1616210"/>
                  <a:pt x="0" y="1498771"/>
                </a:cubicBezTo>
                <a:lnTo>
                  <a:pt x="0" y="638803"/>
                </a:lnTo>
                <a:cubicBezTo>
                  <a:pt x="0" y="462403"/>
                  <a:pt x="71500" y="302702"/>
                  <a:pt x="187101" y="18710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84" name="Rounded Rectangle 7">
            <a:extLst>
              <a:ext uri="{FF2B5EF4-FFF2-40B4-BE49-F238E27FC236}">
                <a16:creationId xmlns="" xmlns:a16="http://schemas.microsoft.com/office/drawing/2014/main" id="{EC656316-B78D-4EC1-9C72-547CA566FED0}"/>
              </a:ext>
            </a:extLst>
          </p:cNvPr>
          <p:cNvSpPr>
            <a:spLocks noChangeAspect="1"/>
          </p:cNvSpPr>
          <p:nvPr/>
        </p:nvSpPr>
        <p:spPr>
          <a:xfrm rot="18924894" flipH="1">
            <a:off x="6299616" y="4621988"/>
            <a:ext cx="162556" cy="635774"/>
          </a:xfrm>
          <a:custGeom>
            <a:avLst/>
            <a:gdLst/>
            <a:ahLst/>
            <a:cxnLst/>
            <a:rect l="l" t="t" r="r" b="b"/>
            <a:pathLst>
              <a:path w="1081111" h="4228323">
                <a:moveTo>
                  <a:pt x="335224" y="1867922"/>
                </a:moveTo>
                <a:cubicBezTo>
                  <a:pt x="355105" y="1839562"/>
                  <a:pt x="441066" y="1818228"/>
                  <a:pt x="544096" y="1818228"/>
                </a:cubicBezTo>
                <a:cubicBezTo>
                  <a:pt x="661845" y="1818228"/>
                  <a:pt x="757300" y="1846093"/>
                  <a:pt x="757300" y="1880465"/>
                </a:cubicBezTo>
                <a:lnTo>
                  <a:pt x="754850" y="1887560"/>
                </a:lnTo>
                <a:lnTo>
                  <a:pt x="757869" y="1887560"/>
                </a:lnTo>
                <a:lnTo>
                  <a:pt x="757869" y="2839818"/>
                </a:lnTo>
                <a:cubicBezTo>
                  <a:pt x="757869" y="2972331"/>
                  <a:pt x="662287" y="3079754"/>
                  <a:pt x="544381" y="3079754"/>
                </a:cubicBezTo>
                <a:cubicBezTo>
                  <a:pt x="426475" y="3079754"/>
                  <a:pt x="330892" y="2972330"/>
                  <a:pt x="330892" y="2839818"/>
                </a:cubicBezTo>
                <a:cubicBezTo>
                  <a:pt x="330892" y="2522399"/>
                  <a:pt x="330893" y="2204979"/>
                  <a:pt x="330893" y="1887560"/>
                </a:cubicBezTo>
                <a:lnTo>
                  <a:pt x="333343" y="1887560"/>
                </a:lnTo>
                <a:cubicBezTo>
                  <a:pt x="331423" y="1885549"/>
                  <a:pt x="330893" y="1883025"/>
                  <a:pt x="330893" y="1880465"/>
                </a:cubicBezTo>
                <a:cubicBezTo>
                  <a:pt x="330893" y="1876168"/>
                  <a:pt x="332384" y="1871973"/>
                  <a:pt x="335224" y="1867922"/>
                </a:cubicBezTo>
                <a:close/>
                <a:moveTo>
                  <a:pt x="40017" y="122059"/>
                </a:moveTo>
                <a:cubicBezTo>
                  <a:pt x="33211" y="132011"/>
                  <a:pt x="29637" y="142314"/>
                  <a:pt x="29637" y="152868"/>
                </a:cubicBezTo>
                <a:cubicBezTo>
                  <a:pt x="29637" y="201406"/>
                  <a:pt x="105246" y="244661"/>
                  <a:pt x="223474" y="271871"/>
                </a:cubicBezTo>
                <a:lnTo>
                  <a:pt x="259635" y="468058"/>
                </a:lnTo>
                <a:cubicBezTo>
                  <a:pt x="103865" y="495856"/>
                  <a:pt x="0" y="547115"/>
                  <a:pt x="0" y="605632"/>
                </a:cubicBezTo>
                <a:cubicBezTo>
                  <a:pt x="0" y="658669"/>
                  <a:pt x="85325" y="705745"/>
                  <a:pt x="217400" y="734580"/>
                </a:cubicBezTo>
                <a:lnTo>
                  <a:pt x="217063" y="737117"/>
                </a:lnTo>
                <a:lnTo>
                  <a:pt x="217063" y="2943282"/>
                </a:lnTo>
                <a:cubicBezTo>
                  <a:pt x="217063" y="3039089"/>
                  <a:pt x="294931" y="3121078"/>
                  <a:pt x="405721" y="3153265"/>
                </a:cubicBezTo>
                <a:cubicBezTo>
                  <a:pt x="400324" y="3160310"/>
                  <a:pt x="397646" y="3168520"/>
                  <a:pt x="397646" y="3177204"/>
                </a:cubicBezTo>
                <a:lnTo>
                  <a:pt x="397646" y="3194256"/>
                </a:lnTo>
                <a:cubicBezTo>
                  <a:pt x="397646" y="3224314"/>
                  <a:pt x="429716" y="3248680"/>
                  <a:pt x="469276" y="3248680"/>
                </a:cubicBezTo>
                <a:lnTo>
                  <a:pt x="496274" y="3248680"/>
                </a:lnTo>
                <a:cubicBezTo>
                  <a:pt x="503831" y="3569617"/>
                  <a:pt x="518631" y="3867052"/>
                  <a:pt x="514761" y="4228323"/>
                </a:cubicBezTo>
                <a:lnTo>
                  <a:pt x="577573" y="4091802"/>
                </a:lnTo>
                <a:cubicBezTo>
                  <a:pt x="580481" y="3794896"/>
                  <a:pt x="583388" y="3537508"/>
                  <a:pt x="586278" y="3248680"/>
                </a:cubicBezTo>
                <a:lnTo>
                  <a:pt x="611834" y="3248680"/>
                </a:lnTo>
                <a:cubicBezTo>
                  <a:pt x="651395" y="3248680"/>
                  <a:pt x="683465" y="3224314"/>
                  <a:pt x="683465" y="3194256"/>
                </a:cubicBezTo>
                <a:lnTo>
                  <a:pt x="683465" y="3177205"/>
                </a:lnTo>
                <a:cubicBezTo>
                  <a:pt x="683465" y="3168518"/>
                  <a:pt x="680787" y="3160307"/>
                  <a:pt x="675388" y="3153262"/>
                </a:cubicBezTo>
                <a:cubicBezTo>
                  <a:pt x="786180" y="3121079"/>
                  <a:pt x="864048" y="3039089"/>
                  <a:pt x="864048" y="2943282"/>
                </a:cubicBezTo>
                <a:lnTo>
                  <a:pt x="864048" y="737117"/>
                </a:lnTo>
                <a:cubicBezTo>
                  <a:pt x="864048" y="736269"/>
                  <a:pt x="864042" y="735422"/>
                  <a:pt x="863712" y="734579"/>
                </a:cubicBezTo>
                <a:cubicBezTo>
                  <a:pt x="995786" y="705744"/>
                  <a:pt x="1081111" y="658669"/>
                  <a:pt x="1081111" y="605632"/>
                </a:cubicBezTo>
                <a:cubicBezTo>
                  <a:pt x="1081111" y="547115"/>
                  <a:pt x="977246" y="495856"/>
                  <a:pt x="821477" y="468058"/>
                </a:cubicBezTo>
                <a:lnTo>
                  <a:pt x="857637" y="271871"/>
                </a:lnTo>
                <a:cubicBezTo>
                  <a:pt x="975865" y="244661"/>
                  <a:pt x="1051474" y="201406"/>
                  <a:pt x="1051474" y="152868"/>
                </a:cubicBezTo>
                <a:cubicBezTo>
                  <a:pt x="1051474" y="68441"/>
                  <a:pt x="822728" y="0"/>
                  <a:pt x="540555" y="0"/>
                </a:cubicBezTo>
                <a:cubicBezTo>
                  <a:pt x="293654" y="0"/>
                  <a:pt x="87658" y="52400"/>
                  <a:pt x="40017" y="12205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85" name="Rounded Rectangle 17">
            <a:extLst>
              <a:ext uri="{FF2B5EF4-FFF2-40B4-BE49-F238E27FC236}">
                <a16:creationId xmlns="" xmlns:a16="http://schemas.microsoft.com/office/drawing/2014/main" id="{6B94B2D2-8266-41F5-8364-5F47F1CD6CCC}"/>
              </a:ext>
            </a:extLst>
          </p:cNvPr>
          <p:cNvSpPr>
            <a:spLocks noChangeAspect="1"/>
          </p:cNvSpPr>
          <p:nvPr/>
        </p:nvSpPr>
        <p:spPr>
          <a:xfrm>
            <a:off x="11156386" y="3571006"/>
            <a:ext cx="332990" cy="529812"/>
          </a:xfrm>
          <a:custGeom>
            <a:avLst/>
            <a:gdLst/>
            <a:ahLst/>
            <a:cxnLst/>
            <a:rect l="l" t="t" r="r" b="b"/>
            <a:pathLst>
              <a:path w="2016224" h="3207971">
                <a:moveTo>
                  <a:pt x="854575" y="1382799"/>
                </a:moveTo>
                <a:lnTo>
                  <a:pt x="854575" y="1686462"/>
                </a:lnTo>
                <a:lnTo>
                  <a:pt x="550912" y="1686462"/>
                </a:lnTo>
                <a:lnTo>
                  <a:pt x="550912" y="1993536"/>
                </a:lnTo>
                <a:lnTo>
                  <a:pt x="854575" y="1993536"/>
                </a:lnTo>
                <a:lnTo>
                  <a:pt x="854575" y="2297199"/>
                </a:lnTo>
                <a:lnTo>
                  <a:pt x="1161649" y="2297199"/>
                </a:lnTo>
                <a:lnTo>
                  <a:pt x="1161649" y="1993536"/>
                </a:lnTo>
                <a:lnTo>
                  <a:pt x="1465312" y="1993536"/>
                </a:lnTo>
                <a:lnTo>
                  <a:pt x="1465312" y="1686462"/>
                </a:lnTo>
                <a:lnTo>
                  <a:pt x="1161649" y="1686462"/>
                </a:lnTo>
                <a:lnTo>
                  <a:pt x="1161649" y="1382799"/>
                </a:lnTo>
                <a:close/>
                <a:moveTo>
                  <a:pt x="397285" y="941591"/>
                </a:moveTo>
                <a:lnTo>
                  <a:pt x="1618940" y="941591"/>
                </a:lnTo>
                <a:lnTo>
                  <a:pt x="1618940" y="2738407"/>
                </a:lnTo>
                <a:lnTo>
                  <a:pt x="397285" y="2738407"/>
                </a:lnTo>
                <a:close/>
                <a:moveTo>
                  <a:pt x="305673" y="849979"/>
                </a:moveTo>
                <a:lnTo>
                  <a:pt x="305673" y="2830019"/>
                </a:lnTo>
                <a:lnTo>
                  <a:pt x="1710552" y="2830019"/>
                </a:lnTo>
                <a:lnTo>
                  <a:pt x="1710552" y="849979"/>
                </a:lnTo>
                <a:close/>
                <a:moveTo>
                  <a:pt x="240515" y="472027"/>
                </a:moveTo>
                <a:lnTo>
                  <a:pt x="1775709" y="472027"/>
                </a:lnTo>
                <a:cubicBezTo>
                  <a:pt x="1908542" y="472027"/>
                  <a:pt x="2016224" y="579709"/>
                  <a:pt x="2016224" y="712542"/>
                </a:cubicBezTo>
                <a:lnTo>
                  <a:pt x="2016224" y="2967456"/>
                </a:lnTo>
                <a:cubicBezTo>
                  <a:pt x="2016224" y="3100289"/>
                  <a:pt x="1908542" y="3207971"/>
                  <a:pt x="1775709" y="3207971"/>
                </a:cubicBezTo>
                <a:lnTo>
                  <a:pt x="240515" y="3207971"/>
                </a:lnTo>
                <a:cubicBezTo>
                  <a:pt x="107682" y="3207971"/>
                  <a:pt x="0" y="3100289"/>
                  <a:pt x="0" y="2967456"/>
                </a:cubicBezTo>
                <a:lnTo>
                  <a:pt x="0" y="712542"/>
                </a:lnTo>
                <a:cubicBezTo>
                  <a:pt x="0" y="579709"/>
                  <a:pt x="107682" y="472027"/>
                  <a:pt x="240515" y="472027"/>
                </a:cubicBezTo>
                <a:close/>
                <a:moveTo>
                  <a:pt x="515787" y="0"/>
                </a:moveTo>
                <a:lnTo>
                  <a:pt x="1500437" y="0"/>
                </a:lnTo>
                <a:cubicBezTo>
                  <a:pt x="1541893" y="0"/>
                  <a:pt x="1575500" y="33607"/>
                  <a:pt x="1575500" y="75063"/>
                </a:cubicBezTo>
                <a:lnTo>
                  <a:pt x="1575500" y="367990"/>
                </a:lnTo>
                <a:lnTo>
                  <a:pt x="440724" y="367990"/>
                </a:lnTo>
                <a:lnTo>
                  <a:pt x="440724" y="75063"/>
                </a:lnTo>
                <a:cubicBezTo>
                  <a:pt x="440724" y="33607"/>
                  <a:pt x="474331" y="0"/>
                  <a:pt x="5157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86" name="Oval 21">
            <a:extLst>
              <a:ext uri="{FF2B5EF4-FFF2-40B4-BE49-F238E27FC236}">
                <a16:creationId xmlns="" xmlns:a16="http://schemas.microsoft.com/office/drawing/2014/main" id="{97FCD430-8257-484B-9F8F-22D7D55C6EEE}"/>
              </a:ext>
            </a:extLst>
          </p:cNvPr>
          <p:cNvSpPr>
            <a:spLocks noChangeAspect="1"/>
          </p:cNvSpPr>
          <p:nvPr/>
        </p:nvSpPr>
        <p:spPr>
          <a:xfrm>
            <a:off x="9438721" y="3571006"/>
            <a:ext cx="529812" cy="529812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799999" y="306000"/>
                </a:moveTo>
                <a:lnTo>
                  <a:pt x="1440000" y="306000"/>
                </a:lnTo>
                <a:lnTo>
                  <a:pt x="1440000" y="1308231"/>
                </a:lnTo>
                <a:lnTo>
                  <a:pt x="572043" y="807116"/>
                </a:lnTo>
                <a:lnTo>
                  <a:pt x="392043" y="1118885"/>
                </a:lnTo>
                <a:lnTo>
                  <a:pt x="1260000" y="1620000"/>
                </a:lnTo>
                <a:lnTo>
                  <a:pt x="392043" y="2121116"/>
                </a:lnTo>
                <a:lnTo>
                  <a:pt x="572043" y="2432885"/>
                </a:lnTo>
                <a:lnTo>
                  <a:pt x="1440000" y="1931769"/>
                </a:lnTo>
                <a:lnTo>
                  <a:pt x="1440000" y="2934000"/>
                </a:lnTo>
                <a:lnTo>
                  <a:pt x="1800000" y="2934000"/>
                </a:lnTo>
                <a:lnTo>
                  <a:pt x="1800000" y="1931769"/>
                </a:lnTo>
                <a:lnTo>
                  <a:pt x="2667957" y="2432884"/>
                </a:lnTo>
                <a:lnTo>
                  <a:pt x="2847957" y="2121116"/>
                </a:lnTo>
                <a:lnTo>
                  <a:pt x="1980000" y="1620000"/>
                </a:lnTo>
                <a:lnTo>
                  <a:pt x="2847958" y="1118885"/>
                </a:lnTo>
                <a:lnTo>
                  <a:pt x="2667957" y="807116"/>
                </a:lnTo>
                <a:lnTo>
                  <a:pt x="1800000" y="1308231"/>
                </a:ln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87" name="Oval 25">
            <a:extLst>
              <a:ext uri="{FF2B5EF4-FFF2-40B4-BE49-F238E27FC236}">
                <a16:creationId xmlns="" xmlns:a16="http://schemas.microsoft.com/office/drawing/2014/main" id="{662B9A10-B959-4031-98B4-3EA3760E7508}"/>
              </a:ext>
            </a:extLst>
          </p:cNvPr>
          <p:cNvSpPr>
            <a:spLocks noChangeAspect="1"/>
          </p:cNvSpPr>
          <p:nvPr/>
        </p:nvSpPr>
        <p:spPr>
          <a:xfrm>
            <a:off x="10277790" y="3571006"/>
            <a:ext cx="529090" cy="529812"/>
          </a:xfrm>
          <a:custGeom>
            <a:avLst/>
            <a:gdLst/>
            <a:ahLst/>
            <a:cxnLst/>
            <a:rect l="l" t="t" r="r" b="b"/>
            <a:pathLst>
              <a:path w="3225370" h="3229762">
                <a:moveTo>
                  <a:pt x="1355872" y="0"/>
                </a:moveTo>
                <a:cubicBezTo>
                  <a:pt x="1564636" y="0"/>
                  <a:pt x="1733872" y="169236"/>
                  <a:pt x="1733872" y="378000"/>
                </a:cubicBezTo>
                <a:cubicBezTo>
                  <a:pt x="1733872" y="530834"/>
                  <a:pt x="1643169" y="662483"/>
                  <a:pt x="1512292" y="721255"/>
                </a:cubicBezTo>
                <a:lnTo>
                  <a:pt x="1607042" y="1169019"/>
                </a:lnTo>
                <a:cubicBezTo>
                  <a:pt x="1611319" y="1167786"/>
                  <a:pt x="1615651" y="1167712"/>
                  <a:pt x="1620000" y="1167712"/>
                </a:cubicBezTo>
                <a:cubicBezTo>
                  <a:pt x="1828764" y="1167712"/>
                  <a:pt x="1998000" y="1336948"/>
                  <a:pt x="1998000" y="1545712"/>
                </a:cubicBezTo>
                <a:lnTo>
                  <a:pt x="1996362" y="1567711"/>
                </a:lnTo>
                <a:lnTo>
                  <a:pt x="2525816" y="1711728"/>
                </a:lnTo>
                <a:cubicBezTo>
                  <a:pt x="2591164" y="1602543"/>
                  <a:pt x="2710810" y="1530128"/>
                  <a:pt x="2847370" y="1530128"/>
                </a:cubicBezTo>
                <a:cubicBezTo>
                  <a:pt x="3056134" y="1530128"/>
                  <a:pt x="3225370" y="1699364"/>
                  <a:pt x="3225370" y="1908128"/>
                </a:cubicBezTo>
                <a:cubicBezTo>
                  <a:pt x="3225370" y="2116892"/>
                  <a:pt x="3056134" y="2286128"/>
                  <a:pt x="2847370" y="2286128"/>
                </a:cubicBezTo>
                <a:cubicBezTo>
                  <a:pt x="2638606" y="2286128"/>
                  <a:pt x="2469370" y="2116892"/>
                  <a:pt x="2469370" y="1908128"/>
                </a:cubicBezTo>
                <a:lnTo>
                  <a:pt x="2475505" y="1847275"/>
                </a:lnTo>
                <a:lnTo>
                  <a:pt x="1957861" y="1706471"/>
                </a:lnTo>
                <a:cubicBezTo>
                  <a:pt x="1922674" y="1789256"/>
                  <a:pt x="1855841" y="1854310"/>
                  <a:pt x="1773397" y="1890608"/>
                </a:cubicBezTo>
                <a:lnTo>
                  <a:pt x="1908290" y="2478637"/>
                </a:lnTo>
                <a:cubicBezTo>
                  <a:pt x="2094333" y="2500701"/>
                  <a:pt x="2237929" y="2659462"/>
                  <a:pt x="2237929" y="2851762"/>
                </a:cubicBezTo>
                <a:cubicBezTo>
                  <a:pt x="2237929" y="3060526"/>
                  <a:pt x="2068693" y="3229762"/>
                  <a:pt x="1859929" y="3229762"/>
                </a:cubicBezTo>
                <a:cubicBezTo>
                  <a:pt x="1651165" y="3229762"/>
                  <a:pt x="1481929" y="3060526"/>
                  <a:pt x="1481929" y="2851762"/>
                </a:cubicBezTo>
                <a:cubicBezTo>
                  <a:pt x="1481929" y="2676759"/>
                  <a:pt x="1600854" y="2529533"/>
                  <a:pt x="1762693" y="2487978"/>
                </a:cubicBezTo>
                <a:lnTo>
                  <a:pt x="1632951" y="1922407"/>
                </a:lnTo>
                <a:cubicBezTo>
                  <a:pt x="1628677" y="1923639"/>
                  <a:pt x="1624347" y="1923712"/>
                  <a:pt x="1620000" y="1923712"/>
                </a:cubicBezTo>
                <a:cubicBezTo>
                  <a:pt x="1474614" y="1923712"/>
                  <a:pt x="1348399" y="1841634"/>
                  <a:pt x="1286703" y="1720478"/>
                </a:cubicBezTo>
                <a:lnTo>
                  <a:pt x="726463" y="1950491"/>
                </a:lnTo>
                <a:cubicBezTo>
                  <a:pt x="745503" y="1995553"/>
                  <a:pt x="756000" y="2045092"/>
                  <a:pt x="756000" y="2097083"/>
                </a:cubicBezTo>
                <a:cubicBezTo>
                  <a:pt x="756000" y="2305847"/>
                  <a:pt x="586764" y="2475083"/>
                  <a:pt x="378000" y="2475083"/>
                </a:cubicBezTo>
                <a:cubicBezTo>
                  <a:pt x="169236" y="2475083"/>
                  <a:pt x="0" y="2305847"/>
                  <a:pt x="0" y="2097083"/>
                </a:cubicBezTo>
                <a:cubicBezTo>
                  <a:pt x="0" y="1888319"/>
                  <a:pt x="169236" y="1719083"/>
                  <a:pt x="378000" y="1719083"/>
                </a:cubicBezTo>
                <a:cubicBezTo>
                  <a:pt x="481765" y="1719083"/>
                  <a:pt x="575764" y="1760894"/>
                  <a:pt x="643957" y="1828700"/>
                </a:cubicBezTo>
                <a:lnTo>
                  <a:pt x="1245626" y="1581679"/>
                </a:lnTo>
                <a:cubicBezTo>
                  <a:pt x="1242578" y="1569964"/>
                  <a:pt x="1242000" y="1557905"/>
                  <a:pt x="1242000" y="1545712"/>
                </a:cubicBezTo>
                <a:cubicBezTo>
                  <a:pt x="1242000" y="1391666"/>
                  <a:pt x="1334148" y="1259142"/>
                  <a:pt x="1466584" y="1200827"/>
                </a:cubicBezTo>
                <a:lnTo>
                  <a:pt x="1372109" y="754363"/>
                </a:lnTo>
                <a:cubicBezTo>
                  <a:pt x="1366762" y="755885"/>
                  <a:pt x="1361331" y="756000"/>
                  <a:pt x="1355872" y="756000"/>
                </a:cubicBezTo>
                <a:cubicBezTo>
                  <a:pt x="1147108" y="756000"/>
                  <a:pt x="977872" y="586764"/>
                  <a:pt x="977872" y="378000"/>
                </a:cubicBezTo>
                <a:cubicBezTo>
                  <a:pt x="977872" y="169236"/>
                  <a:pt x="1147108" y="0"/>
                  <a:pt x="1355872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88" name="Block Arc 20">
            <a:extLst>
              <a:ext uri="{FF2B5EF4-FFF2-40B4-BE49-F238E27FC236}">
                <a16:creationId xmlns="" xmlns:a16="http://schemas.microsoft.com/office/drawing/2014/main" id="{442BD419-0F67-4BAB-976B-E90CC1C4AECE}"/>
              </a:ext>
            </a:extLst>
          </p:cNvPr>
          <p:cNvSpPr>
            <a:spLocks noChangeAspect="1"/>
          </p:cNvSpPr>
          <p:nvPr/>
        </p:nvSpPr>
        <p:spPr>
          <a:xfrm rot="10800000">
            <a:off x="5298601" y="4674968"/>
            <a:ext cx="488619" cy="529812"/>
          </a:xfrm>
          <a:custGeom>
            <a:avLst/>
            <a:gdLst/>
            <a:ahLst/>
            <a:cxnLst/>
            <a:rect l="l" t="t" r="r" b="b"/>
            <a:pathLst>
              <a:path w="2958558" h="3207983">
                <a:moveTo>
                  <a:pt x="376920" y="2960896"/>
                </a:moveTo>
                <a:cubicBezTo>
                  <a:pt x="266613" y="2960896"/>
                  <a:pt x="177192" y="2871475"/>
                  <a:pt x="177192" y="2761168"/>
                </a:cubicBezTo>
                <a:cubicBezTo>
                  <a:pt x="177192" y="2650861"/>
                  <a:pt x="266613" y="2561440"/>
                  <a:pt x="376920" y="2561440"/>
                </a:cubicBezTo>
                <a:cubicBezTo>
                  <a:pt x="487227" y="2561440"/>
                  <a:pt x="576648" y="2650861"/>
                  <a:pt x="576648" y="2761168"/>
                </a:cubicBezTo>
                <a:cubicBezTo>
                  <a:pt x="576648" y="2871475"/>
                  <a:pt x="487227" y="2960896"/>
                  <a:pt x="376920" y="2960896"/>
                </a:cubicBezTo>
                <a:close/>
                <a:moveTo>
                  <a:pt x="376921" y="3072323"/>
                </a:moveTo>
                <a:cubicBezTo>
                  <a:pt x="539434" y="3072323"/>
                  <a:pt x="671176" y="2940581"/>
                  <a:pt x="671176" y="2778068"/>
                </a:cubicBezTo>
                <a:cubicBezTo>
                  <a:pt x="671176" y="2615555"/>
                  <a:pt x="539434" y="2483813"/>
                  <a:pt x="376921" y="2483813"/>
                </a:cubicBezTo>
                <a:cubicBezTo>
                  <a:pt x="214408" y="2483813"/>
                  <a:pt x="82666" y="2615555"/>
                  <a:pt x="82666" y="2778068"/>
                </a:cubicBezTo>
                <a:cubicBezTo>
                  <a:pt x="82666" y="2940581"/>
                  <a:pt x="214408" y="3072323"/>
                  <a:pt x="376921" y="3072323"/>
                </a:cubicBezTo>
                <a:close/>
                <a:moveTo>
                  <a:pt x="2379939" y="3207575"/>
                </a:moveTo>
                <a:cubicBezTo>
                  <a:pt x="2342159" y="3210380"/>
                  <a:pt x="2303308" y="3198772"/>
                  <a:pt x="2272342" y="3172087"/>
                </a:cubicBezTo>
                <a:cubicBezTo>
                  <a:pt x="2210411" y="3118717"/>
                  <a:pt x="2203469" y="3025247"/>
                  <a:pt x="2256839" y="2963315"/>
                </a:cubicBezTo>
                <a:cubicBezTo>
                  <a:pt x="2292137" y="2922355"/>
                  <a:pt x="2344975" y="2905450"/>
                  <a:pt x="2394194" y="2916618"/>
                </a:cubicBezTo>
                <a:lnTo>
                  <a:pt x="2482323" y="2842744"/>
                </a:lnTo>
                <a:lnTo>
                  <a:pt x="2486558" y="2847797"/>
                </a:lnTo>
                <a:cubicBezTo>
                  <a:pt x="2638916" y="2767056"/>
                  <a:pt x="2628462" y="2744879"/>
                  <a:pt x="2689889" y="2690172"/>
                </a:cubicBezTo>
                <a:cubicBezTo>
                  <a:pt x="2722819" y="2655246"/>
                  <a:pt x="2732363" y="2657367"/>
                  <a:pt x="2726376" y="2568558"/>
                </a:cubicBezTo>
                <a:lnTo>
                  <a:pt x="2730335" y="2568172"/>
                </a:lnTo>
                <a:lnTo>
                  <a:pt x="2726098" y="2568172"/>
                </a:lnTo>
                <a:lnTo>
                  <a:pt x="2726098" y="2140027"/>
                </a:lnTo>
                <a:lnTo>
                  <a:pt x="2686068" y="2140105"/>
                </a:lnTo>
                <a:cubicBezTo>
                  <a:pt x="2685662" y="1932305"/>
                  <a:pt x="2574529" y="1740506"/>
                  <a:pt x="2394530" y="1636956"/>
                </a:cubicBezTo>
                <a:cubicBezTo>
                  <a:pt x="2214320" y="1533284"/>
                  <a:pt x="1992511" y="1533845"/>
                  <a:pt x="1812826" y="1638426"/>
                </a:cubicBezTo>
                <a:cubicBezTo>
                  <a:pt x="1633353" y="1742884"/>
                  <a:pt x="1523189" y="1935240"/>
                  <a:pt x="1523830" y="2143038"/>
                </a:cubicBezTo>
                <a:lnTo>
                  <a:pt x="1483625" y="2143162"/>
                </a:lnTo>
                <a:lnTo>
                  <a:pt x="1483625" y="2568172"/>
                </a:lnTo>
                <a:lnTo>
                  <a:pt x="1479388" y="2568172"/>
                </a:lnTo>
                <a:lnTo>
                  <a:pt x="1483347" y="2568558"/>
                </a:lnTo>
                <a:cubicBezTo>
                  <a:pt x="1477359" y="2657367"/>
                  <a:pt x="1486903" y="2655246"/>
                  <a:pt x="1519833" y="2690172"/>
                </a:cubicBezTo>
                <a:cubicBezTo>
                  <a:pt x="1581261" y="2744879"/>
                  <a:pt x="1570806" y="2767057"/>
                  <a:pt x="1723166" y="2847797"/>
                </a:cubicBezTo>
                <a:lnTo>
                  <a:pt x="1727402" y="2842744"/>
                </a:lnTo>
                <a:lnTo>
                  <a:pt x="1815530" y="2916618"/>
                </a:lnTo>
                <a:cubicBezTo>
                  <a:pt x="1864749" y="2905450"/>
                  <a:pt x="1917587" y="2922356"/>
                  <a:pt x="1952884" y="2963315"/>
                </a:cubicBezTo>
                <a:cubicBezTo>
                  <a:pt x="2006254" y="3025247"/>
                  <a:pt x="1999313" y="3118717"/>
                  <a:pt x="1937381" y="3172087"/>
                </a:cubicBezTo>
                <a:cubicBezTo>
                  <a:pt x="1906416" y="3198772"/>
                  <a:pt x="1867565" y="3210380"/>
                  <a:pt x="1829785" y="3207575"/>
                </a:cubicBezTo>
                <a:cubicBezTo>
                  <a:pt x="1792004" y="3204769"/>
                  <a:pt x="1755294" y="3187551"/>
                  <a:pt x="1728609" y="3156586"/>
                </a:cubicBezTo>
                <a:cubicBezTo>
                  <a:pt x="1704170" y="3128225"/>
                  <a:pt x="1692377" y="3093251"/>
                  <a:pt x="1694258" y="3058558"/>
                </a:cubicBezTo>
                <a:lnTo>
                  <a:pt x="1607474" y="2985811"/>
                </a:lnTo>
                <a:lnTo>
                  <a:pt x="1609754" y="2983092"/>
                </a:lnTo>
                <a:cubicBezTo>
                  <a:pt x="1505378" y="2914609"/>
                  <a:pt x="1454899" y="2874388"/>
                  <a:pt x="1372959" y="2808609"/>
                </a:cubicBezTo>
                <a:cubicBezTo>
                  <a:pt x="1301402" y="2768123"/>
                  <a:pt x="1295976" y="2652344"/>
                  <a:pt x="1300245" y="2568172"/>
                </a:cubicBezTo>
                <a:lnTo>
                  <a:pt x="1296941" y="2568172"/>
                </a:lnTo>
                <a:lnTo>
                  <a:pt x="1296941" y="2143739"/>
                </a:lnTo>
                <a:lnTo>
                  <a:pt x="1251342" y="2143880"/>
                </a:lnTo>
                <a:cubicBezTo>
                  <a:pt x="1250400" y="1838694"/>
                  <a:pt x="1412261" y="1556194"/>
                  <a:pt x="1675942" y="1402813"/>
                </a:cubicBezTo>
                <a:cubicBezTo>
                  <a:pt x="1778114" y="1343381"/>
                  <a:pt x="1889554" y="1306836"/>
                  <a:pt x="2003205" y="1293823"/>
                </a:cubicBezTo>
                <a:lnTo>
                  <a:pt x="2003205" y="878785"/>
                </a:lnTo>
                <a:lnTo>
                  <a:pt x="1998176" y="878621"/>
                </a:lnTo>
                <a:cubicBezTo>
                  <a:pt x="2009560" y="630102"/>
                  <a:pt x="1847671" y="398939"/>
                  <a:pt x="1584243" y="287563"/>
                </a:cubicBezTo>
                <a:cubicBezTo>
                  <a:pt x="1373323" y="198386"/>
                  <a:pt x="1125012" y="198092"/>
                  <a:pt x="913796" y="286769"/>
                </a:cubicBezTo>
                <a:cubicBezTo>
                  <a:pt x="650203" y="397436"/>
                  <a:pt x="487575" y="627955"/>
                  <a:pt x="497878" y="876315"/>
                </a:cubicBezTo>
                <a:lnTo>
                  <a:pt x="492947" y="876461"/>
                </a:lnTo>
                <a:lnTo>
                  <a:pt x="492947" y="2424958"/>
                </a:lnTo>
                <a:cubicBezTo>
                  <a:pt x="646520" y="2471832"/>
                  <a:pt x="757382" y="2615059"/>
                  <a:pt x="757382" y="2784179"/>
                </a:cubicBezTo>
                <a:cubicBezTo>
                  <a:pt x="757382" y="2993324"/>
                  <a:pt x="587836" y="3162870"/>
                  <a:pt x="378691" y="3162870"/>
                </a:cubicBezTo>
                <a:cubicBezTo>
                  <a:pt x="169546" y="3162870"/>
                  <a:pt x="0" y="2993324"/>
                  <a:pt x="0" y="2784179"/>
                </a:cubicBezTo>
                <a:cubicBezTo>
                  <a:pt x="0" y="2610447"/>
                  <a:pt x="116991" y="2464039"/>
                  <a:pt x="276947" y="2421074"/>
                </a:cubicBezTo>
                <a:lnTo>
                  <a:pt x="276947" y="783746"/>
                </a:lnTo>
                <a:lnTo>
                  <a:pt x="281758" y="783746"/>
                </a:lnTo>
                <a:cubicBezTo>
                  <a:pt x="307533" y="493124"/>
                  <a:pt x="502412" y="231983"/>
                  <a:pt x="801266" y="95774"/>
                </a:cubicBezTo>
                <a:cubicBezTo>
                  <a:pt x="1082323" y="-32324"/>
                  <a:pt x="1416727" y="-31901"/>
                  <a:pt x="1697364" y="96907"/>
                </a:cubicBezTo>
                <a:cubicBezTo>
                  <a:pt x="1994951" y="233494"/>
                  <a:pt x="2188714" y="494056"/>
                  <a:pt x="2214549" y="783746"/>
                </a:cubicBezTo>
                <a:lnTo>
                  <a:pt x="2219205" y="783746"/>
                </a:lnTo>
                <a:lnTo>
                  <a:pt x="2219205" y="1295162"/>
                </a:lnTo>
                <a:cubicBezTo>
                  <a:pt x="2327099" y="1309357"/>
                  <a:pt x="2432799" y="1344641"/>
                  <a:pt x="2530224" y="1400656"/>
                </a:cubicBezTo>
                <a:cubicBezTo>
                  <a:pt x="2794677" y="1552703"/>
                  <a:pt x="2957961" y="1834385"/>
                  <a:pt x="2958558" y="2139573"/>
                </a:cubicBezTo>
                <a:lnTo>
                  <a:pt x="2912782" y="2139663"/>
                </a:lnTo>
                <a:lnTo>
                  <a:pt x="2912782" y="2568172"/>
                </a:lnTo>
                <a:lnTo>
                  <a:pt x="2909478" y="2568172"/>
                </a:lnTo>
                <a:cubicBezTo>
                  <a:pt x="2913747" y="2652344"/>
                  <a:pt x="2908320" y="2768123"/>
                  <a:pt x="2836763" y="2808609"/>
                </a:cubicBezTo>
                <a:cubicBezTo>
                  <a:pt x="2754824" y="2874388"/>
                  <a:pt x="2704345" y="2914609"/>
                  <a:pt x="2599970" y="2983091"/>
                </a:cubicBezTo>
                <a:lnTo>
                  <a:pt x="2602250" y="2985811"/>
                </a:lnTo>
                <a:lnTo>
                  <a:pt x="2515466" y="3058559"/>
                </a:lnTo>
                <a:cubicBezTo>
                  <a:pt x="2517346" y="3093252"/>
                  <a:pt x="2505554" y="3128225"/>
                  <a:pt x="2481114" y="3156586"/>
                </a:cubicBezTo>
                <a:cubicBezTo>
                  <a:pt x="2454429" y="3187551"/>
                  <a:pt x="2417719" y="3204769"/>
                  <a:pt x="2379939" y="320757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89" name="Block Arc 11">
            <a:extLst>
              <a:ext uri="{FF2B5EF4-FFF2-40B4-BE49-F238E27FC236}">
                <a16:creationId xmlns="" xmlns:a16="http://schemas.microsoft.com/office/drawing/2014/main" id="{6237B46C-EE2F-45F5-A452-AEF5853F7D2C}"/>
              </a:ext>
            </a:extLst>
          </p:cNvPr>
          <p:cNvSpPr/>
          <p:nvPr/>
        </p:nvSpPr>
        <p:spPr>
          <a:xfrm rot="10800000">
            <a:off x="8710309" y="4659312"/>
            <a:ext cx="320105" cy="520850"/>
          </a:xfrm>
          <a:custGeom>
            <a:avLst/>
            <a:gdLst/>
            <a:ahLst/>
            <a:cxnLst/>
            <a:rect l="l" t="t" r="r" b="b"/>
            <a:pathLst>
              <a:path w="3636337" h="7138182">
                <a:moveTo>
                  <a:pt x="1563551" y="3029061"/>
                </a:moveTo>
                <a:lnTo>
                  <a:pt x="1563551" y="1171769"/>
                </a:lnTo>
                <a:cubicBezTo>
                  <a:pt x="1444523" y="1201084"/>
                  <a:pt x="1330799" y="1254073"/>
                  <a:pt x="1228219" y="1328453"/>
                </a:cubicBezTo>
                <a:cubicBezTo>
                  <a:pt x="927220" y="1546705"/>
                  <a:pt x="771440" y="1913395"/>
                  <a:pt x="823311" y="2281559"/>
                </a:cubicBezTo>
                <a:cubicBezTo>
                  <a:pt x="886035" y="2761950"/>
                  <a:pt x="1181988" y="2923981"/>
                  <a:pt x="1563551" y="3029061"/>
                </a:cubicBezTo>
                <a:close/>
                <a:moveTo>
                  <a:pt x="2056123" y="5971053"/>
                </a:moveTo>
                <a:cubicBezTo>
                  <a:pt x="2180706" y="5941789"/>
                  <a:pt x="2300029" y="5887431"/>
                  <a:pt x="2407191" y="5809729"/>
                </a:cubicBezTo>
                <a:cubicBezTo>
                  <a:pt x="2708190" y="5591477"/>
                  <a:pt x="2863970" y="5224787"/>
                  <a:pt x="2812099" y="4856623"/>
                </a:cubicBezTo>
                <a:cubicBezTo>
                  <a:pt x="2712300" y="4365494"/>
                  <a:pt x="2419393" y="4148018"/>
                  <a:pt x="2056123" y="4007016"/>
                </a:cubicBezTo>
                <a:close/>
                <a:moveTo>
                  <a:pt x="2056123" y="7138182"/>
                </a:moveTo>
                <a:lnTo>
                  <a:pt x="1563551" y="7138182"/>
                </a:lnTo>
                <a:lnTo>
                  <a:pt x="1563551" y="6796553"/>
                </a:lnTo>
                <a:cubicBezTo>
                  <a:pt x="1376287" y="6771102"/>
                  <a:pt x="1191751" y="6715291"/>
                  <a:pt x="1016794" y="6629471"/>
                </a:cubicBezTo>
                <a:cubicBezTo>
                  <a:pt x="412303" y="6332946"/>
                  <a:pt x="21102" y="5726704"/>
                  <a:pt x="0" y="5053734"/>
                </a:cubicBezTo>
                <a:lnTo>
                  <a:pt x="813973" y="5028205"/>
                </a:lnTo>
                <a:cubicBezTo>
                  <a:pt x="825624" y="5399818"/>
                  <a:pt x="1041643" y="5734588"/>
                  <a:pt x="1375441" y="5898325"/>
                </a:cubicBezTo>
                <a:cubicBezTo>
                  <a:pt x="1436179" y="5928119"/>
                  <a:pt x="1499008" y="5951362"/>
                  <a:pt x="1563551" y="5965918"/>
                </a:cubicBezTo>
                <a:lnTo>
                  <a:pt x="1563551" y="3847635"/>
                </a:lnTo>
                <a:cubicBezTo>
                  <a:pt x="920238" y="3662345"/>
                  <a:pt x="233045" y="3450393"/>
                  <a:pt x="16852" y="2382091"/>
                </a:cubicBezTo>
                <a:cubicBezTo>
                  <a:pt x="-73403" y="1719933"/>
                  <a:pt x="208577" y="1061859"/>
                  <a:pt x="750173" y="669157"/>
                </a:cubicBezTo>
                <a:cubicBezTo>
                  <a:pt x="994931" y="491686"/>
                  <a:pt x="1274723" y="381458"/>
                  <a:pt x="1563551" y="341319"/>
                </a:cubicBezTo>
                <a:lnTo>
                  <a:pt x="1563551" y="0"/>
                </a:lnTo>
                <a:lnTo>
                  <a:pt x="2056123" y="0"/>
                </a:lnTo>
                <a:lnTo>
                  <a:pt x="2056123" y="339268"/>
                </a:lnTo>
                <a:cubicBezTo>
                  <a:pt x="2248752" y="363969"/>
                  <a:pt x="2438747" y="420481"/>
                  <a:pt x="2618616" y="508711"/>
                </a:cubicBezTo>
                <a:cubicBezTo>
                  <a:pt x="3223107" y="805237"/>
                  <a:pt x="3614308" y="1411478"/>
                  <a:pt x="3635410" y="2084448"/>
                </a:cubicBezTo>
                <a:lnTo>
                  <a:pt x="2821437" y="2109978"/>
                </a:lnTo>
                <a:cubicBezTo>
                  <a:pt x="2809786" y="1738364"/>
                  <a:pt x="2593767" y="1403594"/>
                  <a:pt x="2259969" y="1239857"/>
                </a:cubicBezTo>
                <a:cubicBezTo>
                  <a:pt x="2194243" y="1207617"/>
                  <a:pt x="2126069" y="1183046"/>
                  <a:pt x="2056123" y="1168235"/>
                </a:cubicBezTo>
                <a:lnTo>
                  <a:pt x="2056123" y="3150890"/>
                </a:lnTo>
                <a:cubicBezTo>
                  <a:pt x="2675271" y="3303511"/>
                  <a:pt x="3347939" y="3564428"/>
                  <a:pt x="3618512" y="4743007"/>
                </a:cubicBezTo>
                <a:cubicBezTo>
                  <a:pt x="3712448" y="5409725"/>
                  <a:pt x="3430336" y="6073786"/>
                  <a:pt x="2885237" y="6469025"/>
                </a:cubicBezTo>
                <a:cubicBezTo>
                  <a:pt x="2636047" y="6649712"/>
                  <a:pt x="2350538" y="6760700"/>
                  <a:pt x="2056123" y="679874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90" name="Rectangle 21">
            <a:extLst>
              <a:ext uri="{FF2B5EF4-FFF2-40B4-BE49-F238E27FC236}">
                <a16:creationId xmlns="" xmlns:a16="http://schemas.microsoft.com/office/drawing/2014/main" id="{3DFB5373-0015-4A31-8F01-1597E404815D}"/>
              </a:ext>
            </a:extLst>
          </p:cNvPr>
          <p:cNvSpPr/>
          <p:nvPr/>
        </p:nvSpPr>
        <p:spPr>
          <a:xfrm>
            <a:off x="6977936" y="4798176"/>
            <a:ext cx="505898" cy="283399"/>
          </a:xfrm>
          <a:custGeom>
            <a:avLst/>
            <a:gdLst/>
            <a:ahLst/>
            <a:cxnLst/>
            <a:rect l="l" t="t" r="r" b="b"/>
            <a:pathLst>
              <a:path w="4560938" h="2554996">
                <a:moveTo>
                  <a:pt x="2315585" y="1351978"/>
                </a:moveTo>
                <a:lnTo>
                  <a:pt x="2315585" y="1608128"/>
                </a:lnTo>
                <a:cubicBezTo>
                  <a:pt x="2332000" y="1604085"/>
                  <a:pt x="2347685" y="1596777"/>
                  <a:pt x="2361832" y="1586519"/>
                </a:cubicBezTo>
                <a:cubicBezTo>
                  <a:pt x="2403345" y="1556419"/>
                  <a:pt x="2424829" y="1505846"/>
                  <a:pt x="2417675" y="1455070"/>
                </a:cubicBezTo>
                <a:cubicBezTo>
                  <a:pt x="2409025" y="1388817"/>
                  <a:pt x="2368208" y="1366470"/>
                  <a:pt x="2315585" y="1351978"/>
                </a:cubicBezTo>
                <a:close/>
                <a:moveTo>
                  <a:pt x="3612086" y="989467"/>
                </a:moveTo>
                <a:cubicBezTo>
                  <a:pt x="3453010" y="989467"/>
                  <a:pt x="3324054" y="1118423"/>
                  <a:pt x="3324054" y="1277499"/>
                </a:cubicBezTo>
                <a:cubicBezTo>
                  <a:pt x="3324054" y="1436575"/>
                  <a:pt x="3453010" y="1565531"/>
                  <a:pt x="3612086" y="1565531"/>
                </a:cubicBezTo>
                <a:cubicBezTo>
                  <a:pt x="3771162" y="1565531"/>
                  <a:pt x="3900118" y="1436575"/>
                  <a:pt x="3900118" y="1277499"/>
                </a:cubicBezTo>
                <a:cubicBezTo>
                  <a:pt x="3900118" y="1118423"/>
                  <a:pt x="3771162" y="989467"/>
                  <a:pt x="3612086" y="989467"/>
                </a:cubicBezTo>
                <a:close/>
                <a:moveTo>
                  <a:pt x="948854" y="989467"/>
                </a:moveTo>
                <a:cubicBezTo>
                  <a:pt x="789778" y="989467"/>
                  <a:pt x="660822" y="1118423"/>
                  <a:pt x="660822" y="1277499"/>
                </a:cubicBezTo>
                <a:cubicBezTo>
                  <a:pt x="660822" y="1436575"/>
                  <a:pt x="789778" y="1565531"/>
                  <a:pt x="948854" y="1565531"/>
                </a:cubicBezTo>
                <a:cubicBezTo>
                  <a:pt x="1107930" y="1565531"/>
                  <a:pt x="1236886" y="1436575"/>
                  <a:pt x="1236886" y="1277499"/>
                </a:cubicBezTo>
                <a:cubicBezTo>
                  <a:pt x="1236886" y="1118423"/>
                  <a:pt x="1107930" y="989467"/>
                  <a:pt x="948854" y="989467"/>
                </a:cubicBezTo>
                <a:close/>
                <a:moveTo>
                  <a:pt x="2247651" y="946230"/>
                </a:moveTo>
                <a:cubicBezTo>
                  <a:pt x="2230469" y="950266"/>
                  <a:pt x="2214012" y="957763"/>
                  <a:pt x="2199233" y="968479"/>
                </a:cubicBezTo>
                <a:cubicBezTo>
                  <a:pt x="2157721" y="998579"/>
                  <a:pt x="2136236" y="1049152"/>
                  <a:pt x="2143390" y="1099928"/>
                </a:cubicBezTo>
                <a:cubicBezTo>
                  <a:pt x="2157154" y="1167662"/>
                  <a:pt x="2197550" y="1197656"/>
                  <a:pt x="2247651" y="1217102"/>
                </a:cubicBezTo>
                <a:close/>
                <a:moveTo>
                  <a:pt x="2247651" y="785264"/>
                </a:moveTo>
                <a:lnTo>
                  <a:pt x="2315585" y="785264"/>
                </a:lnTo>
                <a:lnTo>
                  <a:pt x="2315585" y="832380"/>
                </a:lnTo>
                <a:cubicBezTo>
                  <a:pt x="2341411" y="835890"/>
                  <a:pt x="2366862" y="843587"/>
                  <a:pt x="2390991" y="855423"/>
                </a:cubicBezTo>
                <a:cubicBezTo>
                  <a:pt x="2474360" y="896319"/>
                  <a:pt x="2528313" y="979930"/>
                  <a:pt x="2531223" y="1072743"/>
                </a:cubicBezTo>
                <a:lnTo>
                  <a:pt x="2418963" y="1076264"/>
                </a:lnTo>
                <a:cubicBezTo>
                  <a:pt x="2417356" y="1025012"/>
                  <a:pt x="2387564" y="978842"/>
                  <a:pt x="2341528" y="956260"/>
                </a:cubicBezTo>
                <a:cubicBezTo>
                  <a:pt x="2333151" y="952151"/>
                  <a:pt x="2324486" y="948946"/>
                  <a:pt x="2315585" y="946938"/>
                </a:cubicBezTo>
                <a:lnTo>
                  <a:pt x="2315585" y="1239083"/>
                </a:lnTo>
                <a:cubicBezTo>
                  <a:pt x="2404308" y="1264638"/>
                  <a:pt x="2499083" y="1293869"/>
                  <a:pt x="2528899" y="1441205"/>
                </a:cubicBezTo>
                <a:cubicBezTo>
                  <a:pt x="2541347" y="1532528"/>
                  <a:pt x="2502457" y="1623287"/>
                  <a:pt x="2427762" y="1677447"/>
                </a:cubicBezTo>
                <a:cubicBezTo>
                  <a:pt x="2394006" y="1701923"/>
                  <a:pt x="2355419" y="1717125"/>
                  <a:pt x="2315585" y="1722661"/>
                </a:cubicBezTo>
                <a:lnTo>
                  <a:pt x="2315585" y="1769734"/>
                </a:lnTo>
                <a:lnTo>
                  <a:pt x="2247651" y="1769734"/>
                </a:lnTo>
                <a:lnTo>
                  <a:pt x="2247651" y="1722944"/>
                </a:lnTo>
                <a:cubicBezTo>
                  <a:pt x="2221084" y="1719537"/>
                  <a:pt x="2194881" y="1711743"/>
                  <a:pt x="2170074" y="1699575"/>
                </a:cubicBezTo>
                <a:cubicBezTo>
                  <a:pt x="2086705" y="1658679"/>
                  <a:pt x="2032752" y="1575069"/>
                  <a:pt x="2029842" y="1482255"/>
                </a:cubicBezTo>
                <a:lnTo>
                  <a:pt x="2142102" y="1478734"/>
                </a:lnTo>
                <a:cubicBezTo>
                  <a:pt x="2143709" y="1529986"/>
                  <a:pt x="2173501" y="1576156"/>
                  <a:pt x="2219537" y="1598738"/>
                </a:cubicBezTo>
                <a:cubicBezTo>
                  <a:pt x="2228602" y="1603184"/>
                  <a:pt x="2238004" y="1606573"/>
                  <a:pt x="2247651" y="1608616"/>
                </a:cubicBezTo>
                <a:lnTo>
                  <a:pt x="2247651" y="1335176"/>
                </a:lnTo>
                <a:cubicBezTo>
                  <a:pt x="2162261" y="1314127"/>
                  <a:pt x="2069489" y="1278142"/>
                  <a:pt x="2032173" y="1115597"/>
                </a:cubicBezTo>
                <a:cubicBezTo>
                  <a:pt x="2019217" y="1023646"/>
                  <a:pt x="2058125" y="932061"/>
                  <a:pt x="2133303" y="877552"/>
                </a:cubicBezTo>
                <a:cubicBezTo>
                  <a:pt x="2167670" y="852632"/>
                  <a:pt x="2207046" y="837325"/>
                  <a:pt x="2247651" y="832077"/>
                </a:cubicBezTo>
                <a:close/>
                <a:moveTo>
                  <a:pt x="2280470" y="617534"/>
                </a:moveTo>
                <a:cubicBezTo>
                  <a:pt x="1915981" y="617534"/>
                  <a:pt x="1620504" y="913011"/>
                  <a:pt x="1620504" y="1277500"/>
                </a:cubicBezTo>
                <a:cubicBezTo>
                  <a:pt x="1620504" y="1641989"/>
                  <a:pt x="1915981" y="1937466"/>
                  <a:pt x="2280470" y="1937466"/>
                </a:cubicBezTo>
                <a:cubicBezTo>
                  <a:pt x="2644959" y="1937466"/>
                  <a:pt x="2940436" y="1641989"/>
                  <a:pt x="2940436" y="1277500"/>
                </a:cubicBezTo>
                <a:cubicBezTo>
                  <a:pt x="2940436" y="913011"/>
                  <a:pt x="2644959" y="617534"/>
                  <a:pt x="2280470" y="617534"/>
                </a:cubicBezTo>
                <a:close/>
                <a:moveTo>
                  <a:pt x="284505" y="265281"/>
                </a:moveTo>
                <a:lnTo>
                  <a:pt x="4276434" y="265281"/>
                </a:lnTo>
                <a:lnTo>
                  <a:pt x="4276434" y="2289716"/>
                </a:lnTo>
                <a:lnTo>
                  <a:pt x="284505" y="2289716"/>
                </a:lnTo>
                <a:close/>
                <a:moveTo>
                  <a:pt x="180344" y="148161"/>
                </a:moveTo>
                <a:lnTo>
                  <a:pt x="180344" y="2406836"/>
                </a:lnTo>
                <a:lnTo>
                  <a:pt x="4380595" y="2406836"/>
                </a:lnTo>
                <a:lnTo>
                  <a:pt x="4380595" y="148161"/>
                </a:lnTo>
                <a:close/>
                <a:moveTo>
                  <a:pt x="0" y="0"/>
                </a:moveTo>
                <a:lnTo>
                  <a:pt x="4560938" y="0"/>
                </a:lnTo>
                <a:lnTo>
                  <a:pt x="4560938" y="2554996"/>
                </a:lnTo>
                <a:lnTo>
                  <a:pt x="0" y="255499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91" name="Round Same Side Corner Rectangle 8">
            <a:extLst>
              <a:ext uri="{FF2B5EF4-FFF2-40B4-BE49-F238E27FC236}">
                <a16:creationId xmlns="" xmlns:a16="http://schemas.microsoft.com/office/drawing/2014/main" id="{E4451B41-2F0A-4F98-8F16-0D0192492445}"/>
              </a:ext>
            </a:extLst>
          </p:cNvPr>
          <p:cNvSpPr/>
          <p:nvPr/>
        </p:nvSpPr>
        <p:spPr>
          <a:xfrm>
            <a:off x="11061660" y="4700090"/>
            <a:ext cx="522441" cy="523242"/>
          </a:xfrm>
          <a:custGeom>
            <a:avLst/>
            <a:gdLst/>
            <a:ahLst/>
            <a:cxnLst/>
            <a:rect l="l" t="t" r="r" b="b"/>
            <a:pathLst>
              <a:path w="3197597" h="3202496">
                <a:moveTo>
                  <a:pt x="601421" y="1611393"/>
                </a:moveTo>
                <a:lnTo>
                  <a:pt x="2596176" y="1611393"/>
                </a:lnTo>
                <a:cubicBezTo>
                  <a:pt x="2928331" y="1611393"/>
                  <a:pt x="3197594" y="1880656"/>
                  <a:pt x="3197594" y="2212811"/>
                </a:cubicBezTo>
                <a:lnTo>
                  <a:pt x="3197594" y="2776360"/>
                </a:lnTo>
                <a:lnTo>
                  <a:pt x="3197597" y="2776360"/>
                </a:lnTo>
                <a:lnTo>
                  <a:pt x="3197597" y="2914824"/>
                </a:lnTo>
                <a:lnTo>
                  <a:pt x="3197198" y="2914824"/>
                </a:lnTo>
                <a:lnTo>
                  <a:pt x="3197198" y="3202496"/>
                </a:lnTo>
                <a:lnTo>
                  <a:pt x="398" y="3202496"/>
                </a:lnTo>
                <a:lnTo>
                  <a:pt x="398" y="2914824"/>
                </a:lnTo>
                <a:lnTo>
                  <a:pt x="0" y="2914824"/>
                </a:lnTo>
                <a:lnTo>
                  <a:pt x="0" y="2212811"/>
                </a:lnTo>
                <a:cubicBezTo>
                  <a:pt x="0" y="1880656"/>
                  <a:pt x="269266" y="1611393"/>
                  <a:pt x="601421" y="1611393"/>
                </a:cubicBezTo>
                <a:close/>
                <a:moveTo>
                  <a:pt x="1598801" y="0"/>
                </a:moveTo>
                <a:cubicBezTo>
                  <a:pt x="1998649" y="0"/>
                  <a:pt x="2322791" y="324142"/>
                  <a:pt x="2322791" y="723993"/>
                </a:cubicBezTo>
                <a:cubicBezTo>
                  <a:pt x="2322791" y="1123843"/>
                  <a:pt x="1998649" y="1447985"/>
                  <a:pt x="1598801" y="1447985"/>
                </a:cubicBezTo>
                <a:cubicBezTo>
                  <a:pt x="1198951" y="1447985"/>
                  <a:pt x="874809" y="1123843"/>
                  <a:pt x="874809" y="723993"/>
                </a:cubicBezTo>
                <a:cubicBezTo>
                  <a:pt x="874809" y="324142"/>
                  <a:pt x="1198951" y="0"/>
                  <a:pt x="159880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92" name="Rounded Rectangle 51">
            <a:extLst>
              <a:ext uri="{FF2B5EF4-FFF2-40B4-BE49-F238E27FC236}">
                <a16:creationId xmlns="" xmlns:a16="http://schemas.microsoft.com/office/drawing/2014/main" id="{B83253D3-E181-4488-9CD9-39D21527F719}"/>
              </a:ext>
            </a:extLst>
          </p:cNvPr>
          <p:cNvSpPr/>
          <p:nvPr/>
        </p:nvSpPr>
        <p:spPr>
          <a:xfrm rot="16200000" flipH="1">
            <a:off x="9442736" y="5628226"/>
            <a:ext cx="541566" cy="510026"/>
          </a:xfrm>
          <a:custGeom>
            <a:avLst/>
            <a:gdLst/>
            <a:ahLst/>
            <a:cxnLst/>
            <a:rect l="l" t="t" r="r" b="b"/>
            <a:pathLst>
              <a:path w="2928608" h="2758049">
                <a:moveTo>
                  <a:pt x="2797052" y="1199936"/>
                </a:moveTo>
                <a:lnTo>
                  <a:pt x="2797052" y="1541978"/>
                </a:lnTo>
                <a:cubicBezTo>
                  <a:pt x="2797052" y="1578306"/>
                  <a:pt x="2826502" y="1607756"/>
                  <a:pt x="2862830" y="1607756"/>
                </a:cubicBezTo>
                <a:lnTo>
                  <a:pt x="2862830" y="1607755"/>
                </a:lnTo>
                <a:cubicBezTo>
                  <a:pt x="2899158" y="1607755"/>
                  <a:pt x="2928608" y="1578305"/>
                  <a:pt x="2928608" y="1541977"/>
                </a:cubicBezTo>
                <a:lnTo>
                  <a:pt x="2928607" y="1199936"/>
                </a:lnTo>
                <a:cubicBezTo>
                  <a:pt x="2928607" y="1163608"/>
                  <a:pt x="2899158" y="1134159"/>
                  <a:pt x="2862830" y="1134158"/>
                </a:cubicBezTo>
                <a:cubicBezTo>
                  <a:pt x="2826502" y="1134159"/>
                  <a:pt x="2797052" y="1163608"/>
                  <a:pt x="2797052" y="1199936"/>
                </a:cubicBezTo>
                <a:close/>
                <a:moveTo>
                  <a:pt x="2593193" y="1147315"/>
                </a:moveTo>
                <a:lnTo>
                  <a:pt x="2593193" y="1594601"/>
                </a:lnTo>
                <a:cubicBezTo>
                  <a:pt x="2593193" y="1630929"/>
                  <a:pt x="2622643" y="1660379"/>
                  <a:pt x="2658971" y="1660379"/>
                </a:cubicBezTo>
                <a:lnTo>
                  <a:pt x="2658971" y="1660378"/>
                </a:lnTo>
                <a:cubicBezTo>
                  <a:pt x="2695299" y="1660378"/>
                  <a:pt x="2724749" y="1630928"/>
                  <a:pt x="2724749" y="1594600"/>
                </a:cubicBezTo>
                <a:lnTo>
                  <a:pt x="2724748" y="1147315"/>
                </a:lnTo>
                <a:cubicBezTo>
                  <a:pt x="2724748" y="1110987"/>
                  <a:pt x="2695299" y="1081538"/>
                  <a:pt x="2658971" y="1081537"/>
                </a:cubicBezTo>
                <a:cubicBezTo>
                  <a:pt x="2622643" y="1081538"/>
                  <a:pt x="2593193" y="1110987"/>
                  <a:pt x="2593193" y="1147315"/>
                </a:cubicBezTo>
                <a:close/>
                <a:moveTo>
                  <a:pt x="2389334" y="1121004"/>
                </a:moveTo>
                <a:lnTo>
                  <a:pt x="2389334" y="1620912"/>
                </a:lnTo>
                <a:cubicBezTo>
                  <a:pt x="2389334" y="1657240"/>
                  <a:pt x="2418784" y="1686690"/>
                  <a:pt x="2455112" y="1686690"/>
                </a:cubicBezTo>
                <a:lnTo>
                  <a:pt x="2455112" y="1686689"/>
                </a:lnTo>
                <a:cubicBezTo>
                  <a:pt x="2491440" y="1686689"/>
                  <a:pt x="2520890" y="1657239"/>
                  <a:pt x="2520890" y="1620911"/>
                </a:cubicBezTo>
                <a:lnTo>
                  <a:pt x="2520889" y="1121004"/>
                </a:lnTo>
                <a:cubicBezTo>
                  <a:pt x="2520889" y="1084676"/>
                  <a:pt x="2491440" y="1055227"/>
                  <a:pt x="2455112" y="1055226"/>
                </a:cubicBezTo>
                <a:cubicBezTo>
                  <a:pt x="2418784" y="1055227"/>
                  <a:pt x="2389334" y="1084676"/>
                  <a:pt x="2389334" y="1121004"/>
                </a:cubicBezTo>
                <a:close/>
                <a:moveTo>
                  <a:pt x="1314382" y="1247024"/>
                </a:moveTo>
                <a:cubicBezTo>
                  <a:pt x="1314381" y="1225915"/>
                  <a:pt x="1331494" y="1208803"/>
                  <a:pt x="1352603" y="1208803"/>
                </a:cubicBezTo>
                <a:lnTo>
                  <a:pt x="1410313" y="1208803"/>
                </a:lnTo>
                <a:lnTo>
                  <a:pt x="1410313" y="1146778"/>
                </a:lnTo>
                <a:cubicBezTo>
                  <a:pt x="1410313" y="1145599"/>
                  <a:pt x="1410393" y="1144438"/>
                  <a:pt x="1411688" y="1143457"/>
                </a:cubicBezTo>
                <a:lnTo>
                  <a:pt x="1408531" y="1133444"/>
                </a:lnTo>
                <a:cubicBezTo>
                  <a:pt x="1410371" y="1112415"/>
                  <a:pt x="1428909" y="1096860"/>
                  <a:pt x="1449938" y="1098699"/>
                </a:cubicBezTo>
                <a:lnTo>
                  <a:pt x="2236821" y="1167543"/>
                </a:lnTo>
                <a:cubicBezTo>
                  <a:pt x="2257849" y="1169383"/>
                  <a:pt x="2273405" y="1187920"/>
                  <a:pt x="2271565" y="1208950"/>
                </a:cubicBezTo>
                <a:cubicBezTo>
                  <a:pt x="2269725" y="1229978"/>
                  <a:pt x="2251187" y="1245533"/>
                  <a:pt x="2230159" y="1243693"/>
                </a:cubicBezTo>
                <a:cubicBezTo>
                  <a:pt x="1973864" y="1221271"/>
                  <a:pt x="1717570" y="1198849"/>
                  <a:pt x="1461275" y="1176426"/>
                </a:cubicBezTo>
                <a:lnTo>
                  <a:pt x="1461274" y="1208803"/>
                </a:lnTo>
                <a:lnTo>
                  <a:pt x="1518985" y="1208803"/>
                </a:lnTo>
                <a:cubicBezTo>
                  <a:pt x="1540095" y="1208802"/>
                  <a:pt x="1557205" y="1225915"/>
                  <a:pt x="1557206" y="1247025"/>
                </a:cubicBezTo>
                <a:lnTo>
                  <a:pt x="1557207" y="1247023"/>
                </a:lnTo>
                <a:cubicBezTo>
                  <a:pt x="1557207" y="1268132"/>
                  <a:pt x="1540095" y="1285244"/>
                  <a:pt x="1518986" y="1285244"/>
                </a:cubicBezTo>
                <a:cubicBezTo>
                  <a:pt x="1499749" y="1285244"/>
                  <a:pt x="1480511" y="1285243"/>
                  <a:pt x="1461275" y="1285244"/>
                </a:cubicBezTo>
                <a:lnTo>
                  <a:pt x="1461275" y="1337600"/>
                </a:lnTo>
                <a:lnTo>
                  <a:pt x="1518985" y="1337600"/>
                </a:lnTo>
                <a:cubicBezTo>
                  <a:pt x="1540095" y="1337600"/>
                  <a:pt x="1557206" y="1354713"/>
                  <a:pt x="1557206" y="1375821"/>
                </a:cubicBezTo>
                <a:lnTo>
                  <a:pt x="1557207" y="1375820"/>
                </a:lnTo>
                <a:cubicBezTo>
                  <a:pt x="1557206" y="1396928"/>
                  <a:pt x="1540095" y="1414041"/>
                  <a:pt x="1518986" y="1414041"/>
                </a:cubicBezTo>
                <a:cubicBezTo>
                  <a:pt x="1499750" y="1414041"/>
                  <a:pt x="1480511" y="1414041"/>
                  <a:pt x="1461275" y="1414042"/>
                </a:cubicBezTo>
                <a:lnTo>
                  <a:pt x="1461275" y="1466398"/>
                </a:lnTo>
                <a:lnTo>
                  <a:pt x="1518985" y="1466398"/>
                </a:lnTo>
                <a:cubicBezTo>
                  <a:pt x="1540095" y="1466398"/>
                  <a:pt x="1557206" y="1483509"/>
                  <a:pt x="1557206" y="1504618"/>
                </a:cubicBezTo>
                <a:lnTo>
                  <a:pt x="1557207" y="1504619"/>
                </a:lnTo>
                <a:cubicBezTo>
                  <a:pt x="1557207" y="1525727"/>
                  <a:pt x="1540094" y="1542838"/>
                  <a:pt x="1518986" y="1542839"/>
                </a:cubicBezTo>
                <a:cubicBezTo>
                  <a:pt x="1499749" y="1542839"/>
                  <a:pt x="1480511" y="1542838"/>
                  <a:pt x="1461275" y="1542839"/>
                </a:cubicBezTo>
                <a:lnTo>
                  <a:pt x="1461274" y="1575412"/>
                </a:lnTo>
                <a:lnTo>
                  <a:pt x="2226550" y="1494978"/>
                </a:lnTo>
                <a:cubicBezTo>
                  <a:pt x="2247542" y="1492772"/>
                  <a:pt x="2266350" y="1508001"/>
                  <a:pt x="2268556" y="1528995"/>
                </a:cubicBezTo>
                <a:cubicBezTo>
                  <a:pt x="2270763" y="1549988"/>
                  <a:pt x="2255534" y="1568794"/>
                  <a:pt x="2234542" y="1571000"/>
                </a:cubicBezTo>
                <a:cubicBezTo>
                  <a:pt x="1972686" y="1598522"/>
                  <a:pt x="1710833" y="1626046"/>
                  <a:pt x="1448978" y="1653567"/>
                </a:cubicBezTo>
                <a:cubicBezTo>
                  <a:pt x="1427984" y="1655774"/>
                  <a:pt x="1409178" y="1640544"/>
                  <a:pt x="1406971" y="1619551"/>
                </a:cubicBezTo>
                <a:cubicBezTo>
                  <a:pt x="1406474" y="1614827"/>
                  <a:pt x="1406862" y="1610214"/>
                  <a:pt x="1410805" y="1606610"/>
                </a:cubicBezTo>
                <a:lnTo>
                  <a:pt x="1410312" y="1605422"/>
                </a:lnTo>
                <a:lnTo>
                  <a:pt x="1410312" y="1542839"/>
                </a:lnTo>
                <a:lnTo>
                  <a:pt x="1352603" y="1542841"/>
                </a:lnTo>
                <a:cubicBezTo>
                  <a:pt x="1331494" y="1542841"/>
                  <a:pt x="1314382" y="1525729"/>
                  <a:pt x="1314382" y="1504619"/>
                </a:cubicBezTo>
                <a:cubicBezTo>
                  <a:pt x="1314382" y="1483510"/>
                  <a:pt x="1331493" y="1466397"/>
                  <a:pt x="1352603" y="1466398"/>
                </a:cubicBezTo>
                <a:lnTo>
                  <a:pt x="1410312" y="1466398"/>
                </a:lnTo>
                <a:lnTo>
                  <a:pt x="1410313" y="1414042"/>
                </a:lnTo>
                <a:lnTo>
                  <a:pt x="1352603" y="1414042"/>
                </a:lnTo>
                <a:cubicBezTo>
                  <a:pt x="1331494" y="1414041"/>
                  <a:pt x="1314383" y="1396930"/>
                  <a:pt x="1314382" y="1375820"/>
                </a:cubicBezTo>
                <a:cubicBezTo>
                  <a:pt x="1314383" y="1354713"/>
                  <a:pt x="1331494" y="1337600"/>
                  <a:pt x="1352603" y="1337601"/>
                </a:cubicBezTo>
                <a:lnTo>
                  <a:pt x="1410312" y="1337600"/>
                </a:lnTo>
                <a:lnTo>
                  <a:pt x="1410312" y="1285244"/>
                </a:lnTo>
                <a:lnTo>
                  <a:pt x="1352603" y="1285244"/>
                </a:lnTo>
                <a:cubicBezTo>
                  <a:pt x="1331494" y="1285244"/>
                  <a:pt x="1314381" y="1268133"/>
                  <a:pt x="1314382" y="1247024"/>
                </a:cubicBezTo>
                <a:close/>
                <a:moveTo>
                  <a:pt x="1171967" y="72000"/>
                </a:moveTo>
                <a:lnTo>
                  <a:pt x="1171967" y="288000"/>
                </a:lnTo>
                <a:cubicBezTo>
                  <a:pt x="1171967" y="327765"/>
                  <a:pt x="1204202" y="360000"/>
                  <a:pt x="1243967" y="360000"/>
                </a:cubicBezTo>
                <a:cubicBezTo>
                  <a:pt x="1283732" y="360000"/>
                  <a:pt x="1315967" y="327765"/>
                  <a:pt x="1315967" y="288000"/>
                </a:cubicBezTo>
                <a:lnTo>
                  <a:pt x="1315967" y="72000"/>
                </a:lnTo>
                <a:cubicBezTo>
                  <a:pt x="1315967" y="32235"/>
                  <a:pt x="1283732" y="0"/>
                  <a:pt x="1243967" y="0"/>
                </a:cubicBezTo>
                <a:cubicBezTo>
                  <a:pt x="1204202" y="0"/>
                  <a:pt x="1171967" y="32235"/>
                  <a:pt x="1171967" y="72000"/>
                </a:cubicBezTo>
                <a:close/>
                <a:moveTo>
                  <a:pt x="1171966" y="2470049"/>
                </a:moveTo>
                <a:lnTo>
                  <a:pt x="1171966" y="2686049"/>
                </a:lnTo>
                <a:cubicBezTo>
                  <a:pt x="1171966" y="2725814"/>
                  <a:pt x="1204201" y="2758049"/>
                  <a:pt x="1243966" y="2758049"/>
                </a:cubicBezTo>
                <a:cubicBezTo>
                  <a:pt x="1283731" y="2758049"/>
                  <a:pt x="1315966" y="2725814"/>
                  <a:pt x="1315966" y="2686049"/>
                </a:cubicBezTo>
                <a:lnTo>
                  <a:pt x="1315966" y="2470049"/>
                </a:lnTo>
                <a:cubicBezTo>
                  <a:pt x="1315966" y="2430284"/>
                  <a:pt x="1283731" y="2398049"/>
                  <a:pt x="1243966" y="2398049"/>
                </a:cubicBezTo>
                <a:cubicBezTo>
                  <a:pt x="1204201" y="2398049"/>
                  <a:pt x="1171966" y="2430284"/>
                  <a:pt x="1171966" y="2470049"/>
                </a:cubicBezTo>
                <a:close/>
                <a:moveTo>
                  <a:pt x="515345" y="1370958"/>
                </a:moveTo>
                <a:cubicBezTo>
                  <a:pt x="515344" y="1558300"/>
                  <a:pt x="586814" y="1745642"/>
                  <a:pt x="729750" y="1888579"/>
                </a:cubicBezTo>
                <a:cubicBezTo>
                  <a:pt x="1015625" y="2174454"/>
                  <a:pt x="1479119" y="2174454"/>
                  <a:pt x="1764994" y="1888580"/>
                </a:cubicBezTo>
                <a:lnTo>
                  <a:pt x="1940572" y="1713001"/>
                </a:lnTo>
                <a:lnTo>
                  <a:pt x="2136413" y="1713002"/>
                </a:lnTo>
                <a:cubicBezTo>
                  <a:pt x="2215124" y="1713001"/>
                  <a:pt x="2278929" y="1649195"/>
                  <a:pt x="2278929" y="1570486"/>
                </a:cubicBezTo>
                <a:lnTo>
                  <a:pt x="2278929" y="1374645"/>
                </a:lnTo>
                <a:lnTo>
                  <a:pt x="2282614" y="1370959"/>
                </a:lnTo>
                <a:lnTo>
                  <a:pt x="2278929" y="1367272"/>
                </a:lnTo>
                <a:lnTo>
                  <a:pt x="2278929" y="1171432"/>
                </a:lnTo>
                <a:cubicBezTo>
                  <a:pt x="2278929" y="1092722"/>
                  <a:pt x="2215123" y="1028916"/>
                  <a:pt x="2136413" y="1028916"/>
                </a:cubicBezTo>
                <a:lnTo>
                  <a:pt x="1940571" y="1028916"/>
                </a:lnTo>
                <a:cubicBezTo>
                  <a:pt x="1882045" y="970390"/>
                  <a:pt x="1823519" y="911862"/>
                  <a:pt x="1764993" y="853336"/>
                </a:cubicBezTo>
                <a:cubicBezTo>
                  <a:pt x="1479118" y="567461"/>
                  <a:pt x="1015625" y="567462"/>
                  <a:pt x="729750" y="853336"/>
                </a:cubicBezTo>
                <a:cubicBezTo>
                  <a:pt x="586813" y="996273"/>
                  <a:pt x="515344" y="1183616"/>
                  <a:pt x="515345" y="1370958"/>
                </a:cubicBezTo>
                <a:close/>
                <a:moveTo>
                  <a:pt x="388776" y="2386770"/>
                </a:moveTo>
                <a:cubicBezTo>
                  <a:pt x="388776" y="2405196"/>
                  <a:pt x="395805" y="2423622"/>
                  <a:pt x="409865" y="2437681"/>
                </a:cubicBezTo>
                <a:cubicBezTo>
                  <a:pt x="437983" y="2465800"/>
                  <a:pt x="483570" y="2465800"/>
                  <a:pt x="511688" y="2437681"/>
                </a:cubicBezTo>
                <a:lnTo>
                  <a:pt x="664423" y="2284946"/>
                </a:lnTo>
                <a:cubicBezTo>
                  <a:pt x="692541" y="2256828"/>
                  <a:pt x="692541" y="2211241"/>
                  <a:pt x="664423" y="2183123"/>
                </a:cubicBezTo>
                <a:cubicBezTo>
                  <a:pt x="636305" y="2155005"/>
                  <a:pt x="590718" y="2155005"/>
                  <a:pt x="562599" y="2183123"/>
                </a:cubicBezTo>
                <a:lnTo>
                  <a:pt x="409865" y="2335858"/>
                </a:lnTo>
                <a:cubicBezTo>
                  <a:pt x="395805" y="2349917"/>
                  <a:pt x="388776" y="2368343"/>
                  <a:pt x="388776" y="2386770"/>
                </a:cubicBezTo>
                <a:close/>
                <a:moveTo>
                  <a:pt x="388776" y="365689"/>
                </a:moveTo>
                <a:cubicBezTo>
                  <a:pt x="388776" y="384115"/>
                  <a:pt x="395805" y="402541"/>
                  <a:pt x="409865" y="416600"/>
                </a:cubicBezTo>
                <a:lnTo>
                  <a:pt x="562599" y="569335"/>
                </a:lnTo>
                <a:cubicBezTo>
                  <a:pt x="590718" y="597454"/>
                  <a:pt x="636305" y="597454"/>
                  <a:pt x="664423" y="569335"/>
                </a:cubicBezTo>
                <a:cubicBezTo>
                  <a:pt x="692541" y="541217"/>
                  <a:pt x="692541" y="495630"/>
                  <a:pt x="664423" y="467512"/>
                </a:cubicBezTo>
                <a:lnTo>
                  <a:pt x="511688" y="314777"/>
                </a:lnTo>
                <a:cubicBezTo>
                  <a:pt x="483570" y="286659"/>
                  <a:pt x="437983" y="286659"/>
                  <a:pt x="409865" y="314777"/>
                </a:cubicBezTo>
                <a:cubicBezTo>
                  <a:pt x="395805" y="328836"/>
                  <a:pt x="388776" y="347262"/>
                  <a:pt x="388776" y="365689"/>
                </a:cubicBezTo>
                <a:close/>
                <a:moveTo>
                  <a:pt x="0" y="1379024"/>
                </a:moveTo>
                <a:cubicBezTo>
                  <a:pt x="0" y="1418789"/>
                  <a:pt x="32235" y="1451024"/>
                  <a:pt x="72000" y="1451024"/>
                </a:cubicBezTo>
                <a:lnTo>
                  <a:pt x="288000" y="1451024"/>
                </a:lnTo>
                <a:cubicBezTo>
                  <a:pt x="327765" y="1451024"/>
                  <a:pt x="360000" y="1418789"/>
                  <a:pt x="360000" y="1379024"/>
                </a:cubicBezTo>
                <a:cubicBezTo>
                  <a:pt x="360000" y="1339259"/>
                  <a:pt x="327765" y="1307024"/>
                  <a:pt x="288000" y="1307024"/>
                </a:cubicBezTo>
                <a:lnTo>
                  <a:pt x="72000" y="1307024"/>
                </a:lnTo>
                <a:cubicBezTo>
                  <a:pt x="32235" y="1307024"/>
                  <a:pt x="0" y="1339259"/>
                  <a:pt x="0" y="137902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93" name="Isosceles Triangle 5">
            <a:extLst>
              <a:ext uri="{FF2B5EF4-FFF2-40B4-BE49-F238E27FC236}">
                <a16:creationId xmlns="" xmlns:a16="http://schemas.microsoft.com/office/drawing/2014/main" id="{C90FA9E7-BC2A-492A-9790-9857E5ADE9BC}"/>
              </a:ext>
            </a:extLst>
          </p:cNvPr>
          <p:cNvSpPr>
            <a:spLocks noChangeAspect="1"/>
          </p:cNvSpPr>
          <p:nvPr/>
        </p:nvSpPr>
        <p:spPr>
          <a:xfrm>
            <a:off x="7895083" y="4737985"/>
            <a:ext cx="404220" cy="403783"/>
          </a:xfrm>
          <a:custGeom>
            <a:avLst/>
            <a:gdLst/>
            <a:ahLst/>
            <a:cxnLst/>
            <a:rect l="l" t="t" r="r" b="b"/>
            <a:pathLst>
              <a:path w="3229104" h="3225610">
                <a:moveTo>
                  <a:pt x="2311104" y="907633"/>
                </a:moveTo>
                <a:lnTo>
                  <a:pt x="3229104" y="907633"/>
                </a:lnTo>
                <a:lnTo>
                  <a:pt x="1769979" y="3097491"/>
                </a:lnTo>
                <a:close/>
                <a:moveTo>
                  <a:pt x="823" y="907633"/>
                </a:moveTo>
                <a:lnTo>
                  <a:pt x="918823" y="907633"/>
                </a:lnTo>
                <a:lnTo>
                  <a:pt x="1498048" y="3135591"/>
                </a:lnTo>
                <a:close/>
                <a:moveTo>
                  <a:pt x="1036980" y="907632"/>
                </a:moveTo>
                <a:lnTo>
                  <a:pt x="2192122" y="907632"/>
                </a:lnTo>
                <a:lnTo>
                  <a:pt x="1614551" y="3225610"/>
                </a:lnTo>
                <a:close/>
                <a:moveTo>
                  <a:pt x="2769693" y="0"/>
                </a:moveTo>
                <a:lnTo>
                  <a:pt x="3229104" y="792088"/>
                </a:lnTo>
                <a:lnTo>
                  <a:pt x="2310282" y="792088"/>
                </a:lnTo>
                <a:close/>
                <a:moveTo>
                  <a:pt x="1732713" y="0"/>
                </a:moveTo>
                <a:lnTo>
                  <a:pt x="2651535" y="0"/>
                </a:lnTo>
                <a:lnTo>
                  <a:pt x="2192124" y="792088"/>
                </a:lnTo>
                <a:close/>
                <a:moveTo>
                  <a:pt x="1614553" y="0"/>
                </a:moveTo>
                <a:lnTo>
                  <a:pt x="2073964" y="792088"/>
                </a:lnTo>
                <a:lnTo>
                  <a:pt x="1155142" y="792088"/>
                </a:lnTo>
                <a:close/>
                <a:moveTo>
                  <a:pt x="577571" y="0"/>
                </a:moveTo>
                <a:lnTo>
                  <a:pt x="1496393" y="0"/>
                </a:lnTo>
                <a:lnTo>
                  <a:pt x="1036982" y="792088"/>
                </a:lnTo>
                <a:close/>
                <a:moveTo>
                  <a:pt x="459411" y="0"/>
                </a:moveTo>
                <a:lnTo>
                  <a:pt x="918822" y="792088"/>
                </a:lnTo>
                <a:lnTo>
                  <a:pt x="0" y="79208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94" name="Trapezoid 22">
            <a:extLst>
              <a:ext uri="{FF2B5EF4-FFF2-40B4-BE49-F238E27FC236}">
                <a16:creationId xmlns="" xmlns:a16="http://schemas.microsoft.com/office/drawing/2014/main" id="{D2EC6B0A-E896-40D9-B4A8-1556019F68B9}"/>
              </a:ext>
            </a:extLst>
          </p:cNvPr>
          <p:cNvSpPr>
            <a:spLocks noChangeAspect="1"/>
          </p:cNvSpPr>
          <p:nvPr/>
        </p:nvSpPr>
        <p:spPr>
          <a:xfrm>
            <a:off x="9438721" y="4805113"/>
            <a:ext cx="529812" cy="269525"/>
          </a:xfrm>
          <a:custGeom>
            <a:avLst/>
            <a:gdLst/>
            <a:ahLst/>
            <a:cxnLst/>
            <a:rect l="l" t="t" r="r" b="b"/>
            <a:pathLst>
              <a:path w="3261500" h="1659188">
                <a:moveTo>
                  <a:pt x="121102" y="1436888"/>
                </a:moveTo>
                <a:lnTo>
                  <a:pt x="3045452" y="1436888"/>
                </a:lnTo>
                <a:cubicBezTo>
                  <a:pt x="3001437" y="1508238"/>
                  <a:pt x="2956882" y="1580993"/>
                  <a:pt x="2918729" y="1659188"/>
                </a:cubicBezTo>
                <a:lnTo>
                  <a:pt x="202648" y="1659188"/>
                </a:lnTo>
                <a:cubicBezTo>
                  <a:pt x="188127" y="1585004"/>
                  <a:pt x="156049" y="1510828"/>
                  <a:pt x="121102" y="1436888"/>
                </a:cubicBezTo>
                <a:close/>
                <a:moveTo>
                  <a:pt x="2814967" y="1119413"/>
                </a:moveTo>
                <a:lnTo>
                  <a:pt x="2814967" y="1227413"/>
                </a:lnTo>
                <a:lnTo>
                  <a:pt x="2922967" y="1227413"/>
                </a:lnTo>
                <a:lnTo>
                  <a:pt x="2922967" y="1119413"/>
                </a:lnTo>
                <a:close/>
                <a:moveTo>
                  <a:pt x="2600074" y="1119413"/>
                </a:moveTo>
                <a:lnTo>
                  <a:pt x="2600074" y="1227413"/>
                </a:lnTo>
                <a:lnTo>
                  <a:pt x="2708074" y="1227413"/>
                </a:lnTo>
                <a:lnTo>
                  <a:pt x="2708074" y="1119413"/>
                </a:lnTo>
                <a:close/>
                <a:moveTo>
                  <a:pt x="2385182" y="1119413"/>
                </a:moveTo>
                <a:lnTo>
                  <a:pt x="2385182" y="1227413"/>
                </a:lnTo>
                <a:lnTo>
                  <a:pt x="2493182" y="1227413"/>
                </a:lnTo>
                <a:lnTo>
                  <a:pt x="2493182" y="1119413"/>
                </a:lnTo>
                <a:close/>
                <a:moveTo>
                  <a:pt x="1716569" y="1119413"/>
                </a:moveTo>
                <a:lnTo>
                  <a:pt x="1716569" y="1227413"/>
                </a:lnTo>
                <a:lnTo>
                  <a:pt x="1824569" y="1227413"/>
                </a:lnTo>
                <a:lnTo>
                  <a:pt x="1824569" y="1119413"/>
                </a:lnTo>
                <a:close/>
                <a:moveTo>
                  <a:pt x="1501676" y="1119413"/>
                </a:moveTo>
                <a:lnTo>
                  <a:pt x="1501676" y="1227413"/>
                </a:lnTo>
                <a:lnTo>
                  <a:pt x="1609676" y="1227413"/>
                </a:lnTo>
                <a:lnTo>
                  <a:pt x="1609676" y="1119413"/>
                </a:lnTo>
                <a:close/>
                <a:moveTo>
                  <a:pt x="1286784" y="1119413"/>
                </a:moveTo>
                <a:lnTo>
                  <a:pt x="1286784" y="1227413"/>
                </a:lnTo>
                <a:lnTo>
                  <a:pt x="1394784" y="1227413"/>
                </a:lnTo>
                <a:lnTo>
                  <a:pt x="1394784" y="1119413"/>
                </a:lnTo>
                <a:close/>
                <a:moveTo>
                  <a:pt x="1071892" y="1119413"/>
                </a:moveTo>
                <a:lnTo>
                  <a:pt x="1071892" y="1227413"/>
                </a:lnTo>
                <a:lnTo>
                  <a:pt x="1179892" y="1227413"/>
                </a:lnTo>
                <a:lnTo>
                  <a:pt x="1179892" y="1119413"/>
                </a:lnTo>
                <a:close/>
                <a:moveTo>
                  <a:pt x="857000" y="1119413"/>
                </a:moveTo>
                <a:lnTo>
                  <a:pt x="857000" y="1227413"/>
                </a:lnTo>
                <a:lnTo>
                  <a:pt x="965000" y="1227413"/>
                </a:lnTo>
                <a:lnTo>
                  <a:pt x="965000" y="1119413"/>
                </a:lnTo>
                <a:close/>
                <a:moveTo>
                  <a:pt x="642108" y="1119413"/>
                </a:moveTo>
                <a:lnTo>
                  <a:pt x="642108" y="1227413"/>
                </a:lnTo>
                <a:lnTo>
                  <a:pt x="750108" y="1227413"/>
                </a:lnTo>
                <a:lnTo>
                  <a:pt x="750108" y="1119413"/>
                </a:lnTo>
                <a:close/>
                <a:moveTo>
                  <a:pt x="427216" y="1119413"/>
                </a:moveTo>
                <a:lnTo>
                  <a:pt x="427216" y="1227413"/>
                </a:lnTo>
                <a:lnTo>
                  <a:pt x="535216" y="1227413"/>
                </a:lnTo>
                <a:lnTo>
                  <a:pt x="535216" y="1119413"/>
                </a:lnTo>
                <a:close/>
                <a:moveTo>
                  <a:pt x="356387" y="794045"/>
                </a:moveTo>
                <a:lnTo>
                  <a:pt x="310667" y="896924"/>
                </a:lnTo>
                <a:lnTo>
                  <a:pt x="2620886" y="908354"/>
                </a:lnTo>
                <a:lnTo>
                  <a:pt x="2540130" y="801665"/>
                </a:lnTo>
                <a:close/>
                <a:moveTo>
                  <a:pt x="382676" y="631248"/>
                </a:moveTo>
                <a:lnTo>
                  <a:pt x="363625" y="730317"/>
                </a:lnTo>
                <a:lnTo>
                  <a:pt x="2492522" y="737937"/>
                </a:lnTo>
                <a:lnTo>
                  <a:pt x="2418771" y="631248"/>
                </a:lnTo>
                <a:close/>
                <a:moveTo>
                  <a:pt x="1756650" y="318899"/>
                </a:moveTo>
                <a:lnTo>
                  <a:pt x="1756650" y="477608"/>
                </a:lnTo>
                <a:lnTo>
                  <a:pt x="1900650" y="477608"/>
                </a:lnTo>
                <a:lnTo>
                  <a:pt x="1900650" y="318899"/>
                </a:lnTo>
                <a:close/>
                <a:moveTo>
                  <a:pt x="1470038" y="318899"/>
                </a:moveTo>
                <a:lnTo>
                  <a:pt x="1470038" y="477608"/>
                </a:lnTo>
                <a:lnTo>
                  <a:pt x="1614038" y="477608"/>
                </a:lnTo>
                <a:lnTo>
                  <a:pt x="1614038" y="318899"/>
                </a:lnTo>
                <a:close/>
                <a:moveTo>
                  <a:pt x="1183427" y="318899"/>
                </a:moveTo>
                <a:lnTo>
                  <a:pt x="1183427" y="477608"/>
                </a:lnTo>
                <a:lnTo>
                  <a:pt x="1327427" y="477608"/>
                </a:lnTo>
                <a:lnTo>
                  <a:pt x="1327427" y="318899"/>
                </a:lnTo>
                <a:close/>
                <a:moveTo>
                  <a:pt x="896816" y="318899"/>
                </a:moveTo>
                <a:lnTo>
                  <a:pt x="896816" y="477608"/>
                </a:lnTo>
                <a:lnTo>
                  <a:pt x="1040816" y="477608"/>
                </a:lnTo>
                <a:lnTo>
                  <a:pt x="1040816" y="318899"/>
                </a:lnTo>
                <a:close/>
                <a:moveTo>
                  <a:pt x="1190618" y="0"/>
                </a:moveTo>
                <a:lnTo>
                  <a:pt x="1271830" y="0"/>
                </a:lnTo>
                <a:lnTo>
                  <a:pt x="1308266" y="193836"/>
                </a:lnTo>
                <a:lnTo>
                  <a:pt x="1977660" y="193836"/>
                </a:lnTo>
                <a:lnTo>
                  <a:pt x="2138144" y="525639"/>
                </a:lnTo>
                <a:lnTo>
                  <a:pt x="2421400" y="525639"/>
                </a:lnTo>
                <a:lnTo>
                  <a:pt x="2750195" y="950920"/>
                </a:lnTo>
                <a:lnTo>
                  <a:pt x="3261500" y="937238"/>
                </a:lnTo>
                <a:cubicBezTo>
                  <a:pt x="3244841" y="1097170"/>
                  <a:pt x="3172191" y="1230845"/>
                  <a:pt x="3089450" y="1364888"/>
                </a:cubicBezTo>
                <a:lnTo>
                  <a:pt x="88044" y="1364888"/>
                </a:lnTo>
                <a:cubicBezTo>
                  <a:pt x="35437" y="1251413"/>
                  <a:pt x="-11245" y="1137942"/>
                  <a:pt x="2399" y="1024450"/>
                </a:cubicBezTo>
                <a:lnTo>
                  <a:pt x="197767" y="1019222"/>
                </a:lnTo>
                <a:lnTo>
                  <a:pt x="321162" y="525639"/>
                </a:lnTo>
                <a:lnTo>
                  <a:pt x="681951" y="525639"/>
                </a:lnTo>
                <a:lnTo>
                  <a:pt x="764901" y="193836"/>
                </a:lnTo>
                <a:lnTo>
                  <a:pt x="930048" y="193836"/>
                </a:lnTo>
                <a:lnTo>
                  <a:pt x="966373" y="588"/>
                </a:lnTo>
                <a:lnTo>
                  <a:pt x="1047585" y="588"/>
                </a:lnTo>
                <a:lnTo>
                  <a:pt x="1083910" y="193836"/>
                </a:lnTo>
                <a:lnTo>
                  <a:pt x="1154183" y="19383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95" name="Rounded Rectangle 20">
            <a:extLst>
              <a:ext uri="{FF2B5EF4-FFF2-40B4-BE49-F238E27FC236}">
                <a16:creationId xmlns="" xmlns:a16="http://schemas.microsoft.com/office/drawing/2014/main" id="{B5A75B4D-CA52-4F78-AC74-CB42B7BD2898}"/>
              </a:ext>
            </a:extLst>
          </p:cNvPr>
          <p:cNvSpPr>
            <a:spLocks noChangeAspect="1"/>
          </p:cNvSpPr>
          <p:nvPr/>
        </p:nvSpPr>
        <p:spPr>
          <a:xfrm rot="2160000">
            <a:off x="10296822" y="4674968"/>
            <a:ext cx="491028" cy="529812"/>
          </a:xfrm>
          <a:custGeom>
            <a:avLst/>
            <a:gdLst/>
            <a:ahLst/>
            <a:cxnLst/>
            <a:rect l="l" t="t" r="r" b="b"/>
            <a:pathLst>
              <a:path w="2735240" h="2951283">
                <a:moveTo>
                  <a:pt x="945240" y="943134"/>
                </a:moveTo>
                <a:cubicBezTo>
                  <a:pt x="504657" y="1263236"/>
                  <a:pt x="406988" y="1879894"/>
                  <a:pt x="727090" y="2320477"/>
                </a:cubicBezTo>
                <a:cubicBezTo>
                  <a:pt x="1047193" y="2761060"/>
                  <a:pt x="1663850" y="2858729"/>
                  <a:pt x="2104434" y="2538627"/>
                </a:cubicBezTo>
                <a:cubicBezTo>
                  <a:pt x="2545017" y="2218524"/>
                  <a:pt x="2642686" y="1601867"/>
                  <a:pt x="2322584" y="1161283"/>
                </a:cubicBezTo>
                <a:cubicBezTo>
                  <a:pt x="2003839" y="722570"/>
                  <a:pt x="1391052" y="623866"/>
                  <a:pt x="951049" y="939346"/>
                </a:cubicBezTo>
                <a:lnTo>
                  <a:pt x="1557721" y="1618250"/>
                </a:lnTo>
                <a:cubicBezTo>
                  <a:pt x="1596798" y="1621348"/>
                  <a:pt x="1633874" y="1641400"/>
                  <a:pt x="1658719" y="1675596"/>
                </a:cubicBezTo>
                <a:cubicBezTo>
                  <a:pt x="1705470" y="1739944"/>
                  <a:pt x="1691206" y="1830007"/>
                  <a:pt x="1626858" y="1876758"/>
                </a:cubicBezTo>
                <a:cubicBezTo>
                  <a:pt x="1562511" y="1923509"/>
                  <a:pt x="1472448" y="1909245"/>
                  <a:pt x="1425696" y="1844897"/>
                </a:cubicBezTo>
                <a:cubicBezTo>
                  <a:pt x="1398776" y="1807844"/>
                  <a:pt x="1392087" y="1762265"/>
                  <a:pt x="1405709" y="1721944"/>
                </a:cubicBezTo>
                <a:lnTo>
                  <a:pt x="950242" y="939871"/>
                </a:lnTo>
                <a:cubicBezTo>
                  <a:pt x="948462" y="940800"/>
                  <a:pt x="946850" y="941964"/>
                  <a:pt x="945240" y="943134"/>
                </a:cubicBezTo>
                <a:close/>
                <a:moveTo>
                  <a:pt x="390013" y="178929"/>
                </a:moveTo>
                <a:cubicBezTo>
                  <a:pt x="223423" y="299964"/>
                  <a:pt x="186493" y="533130"/>
                  <a:pt x="307528" y="699721"/>
                </a:cubicBezTo>
                <a:cubicBezTo>
                  <a:pt x="392822" y="817118"/>
                  <a:pt x="533802" y="870124"/>
                  <a:pt x="667672" y="847235"/>
                </a:cubicBezTo>
                <a:lnTo>
                  <a:pt x="556452" y="694153"/>
                </a:lnTo>
                <a:lnTo>
                  <a:pt x="528500" y="714461"/>
                </a:lnTo>
                <a:cubicBezTo>
                  <a:pt x="498835" y="736014"/>
                  <a:pt x="457314" y="729437"/>
                  <a:pt x="435761" y="699772"/>
                </a:cubicBezTo>
                <a:lnTo>
                  <a:pt x="341779" y="570418"/>
                </a:lnTo>
                <a:cubicBezTo>
                  <a:pt x="320226" y="540753"/>
                  <a:pt x="326803" y="499231"/>
                  <a:pt x="356468" y="477679"/>
                </a:cubicBezTo>
                <a:lnTo>
                  <a:pt x="684509" y="239343"/>
                </a:lnTo>
                <a:cubicBezTo>
                  <a:pt x="714174" y="217790"/>
                  <a:pt x="755695" y="224366"/>
                  <a:pt x="777248" y="254031"/>
                </a:cubicBezTo>
                <a:lnTo>
                  <a:pt x="871230" y="383386"/>
                </a:lnTo>
                <a:cubicBezTo>
                  <a:pt x="892782" y="413051"/>
                  <a:pt x="886206" y="454572"/>
                  <a:pt x="856541" y="476125"/>
                </a:cubicBezTo>
                <a:lnTo>
                  <a:pt x="828590" y="496433"/>
                </a:lnTo>
                <a:lnTo>
                  <a:pt x="939810" y="649514"/>
                </a:lnTo>
                <a:cubicBezTo>
                  <a:pt x="1002947" y="529270"/>
                  <a:pt x="996100" y="378811"/>
                  <a:pt x="910806" y="261414"/>
                </a:cubicBezTo>
                <a:cubicBezTo>
                  <a:pt x="789771" y="94824"/>
                  <a:pt x="556604" y="57894"/>
                  <a:pt x="390013" y="178929"/>
                </a:cubicBezTo>
                <a:close/>
                <a:moveTo>
                  <a:pt x="326716" y="91807"/>
                </a:moveTo>
                <a:cubicBezTo>
                  <a:pt x="541423" y="-64186"/>
                  <a:pt x="841934" y="-16590"/>
                  <a:pt x="997927" y="198117"/>
                </a:cubicBezTo>
                <a:cubicBezTo>
                  <a:pt x="1090326" y="325293"/>
                  <a:pt x="1111296" y="482575"/>
                  <a:pt x="1067359" y="621566"/>
                </a:cubicBezTo>
                <a:cubicBezTo>
                  <a:pt x="1125087" y="596400"/>
                  <a:pt x="1184605" y="577365"/>
                  <a:pt x="1244892" y="563339"/>
                </a:cubicBezTo>
                <a:lnTo>
                  <a:pt x="1244892" y="425809"/>
                </a:lnTo>
                <a:lnTo>
                  <a:pt x="1238396" y="425809"/>
                </a:lnTo>
                <a:cubicBezTo>
                  <a:pt x="1203300" y="425809"/>
                  <a:pt x="1174849" y="397358"/>
                  <a:pt x="1174849" y="362262"/>
                </a:cubicBezTo>
                <a:lnTo>
                  <a:pt x="1174849" y="209229"/>
                </a:lnTo>
                <a:cubicBezTo>
                  <a:pt x="1174849" y="191681"/>
                  <a:pt x="1181962" y="175794"/>
                  <a:pt x="1193462" y="164294"/>
                </a:cubicBezTo>
                <a:cubicBezTo>
                  <a:pt x="1204961" y="152795"/>
                  <a:pt x="1220848" y="145682"/>
                  <a:pt x="1238396" y="145682"/>
                </a:cubicBezTo>
                <a:lnTo>
                  <a:pt x="1484804" y="145682"/>
                </a:lnTo>
                <a:cubicBezTo>
                  <a:pt x="1519900" y="145682"/>
                  <a:pt x="1548351" y="174133"/>
                  <a:pt x="1548351" y="209229"/>
                </a:cubicBezTo>
                <a:lnTo>
                  <a:pt x="1548351" y="362262"/>
                </a:lnTo>
                <a:cubicBezTo>
                  <a:pt x="1548351" y="397358"/>
                  <a:pt x="1519900" y="425809"/>
                  <a:pt x="1484804" y="425809"/>
                </a:cubicBezTo>
                <a:lnTo>
                  <a:pt x="1478305" y="425809"/>
                </a:lnTo>
                <a:lnTo>
                  <a:pt x="1478305" y="531522"/>
                </a:lnTo>
                <a:cubicBezTo>
                  <a:pt x="1867969" y="516696"/>
                  <a:pt x="2257580" y="690299"/>
                  <a:pt x="2504004" y="1029474"/>
                </a:cubicBezTo>
                <a:cubicBezTo>
                  <a:pt x="2896903" y="1570253"/>
                  <a:pt x="2777023" y="2327148"/>
                  <a:pt x="2236244" y="2720047"/>
                </a:cubicBezTo>
                <a:cubicBezTo>
                  <a:pt x="1695464" y="3112946"/>
                  <a:pt x="938569" y="2993066"/>
                  <a:pt x="545670" y="2452287"/>
                </a:cubicBezTo>
                <a:cubicBezTo>
                  <a:pt x="302842" y="2118063"/>
                  <a:pt x="255883" y="1701289"/>
                  <a:pt x="383624" y="1339097"/>
                </a:cubicBezTo>
                <a:lnTo>
                  <a:pt x="271337" y="1301981"/>
                </a:lnTo>
                <a:lnTo>
                  <a:pt x="269200" y="1308446"/>
                </a:lnTo>
                <a:cubicBezTo>
                  <a:pt x="258184" y="1341768"/>
                  <a:pt x="222242" y="1359852"/>
                  <a:pt x="188919" y="1348836"/>
                </a:cubicBezTo>
                <a:lnTo>
                  <a:pt x="43619" y="1300805"/>
                </a:lnTo>
                <a:cubicBezTo>
                  <a:pt x="10297" y="1289790"/>
                  <a:pt x="-7787" y="1253847"/>
                  <a:pt x="3228" y="1220525"/>
                </a:cubicBezTo>
                <a:lnTo>
                  <a:pt x="80565" y="986568"/>
                </a:lnTo>
                <a:cubicBezTo>
                  <a:pt x="86073" y="969906"/>
                  <a:pt x="97812" y="957056"/>
                  <a:pt x="112340" y="949746"/>
                </a:cubicBezTo>
                <a:cubicBezTo>
                  <a:pt x="126869" y="942436"/>
                  <a:pt x="144185" y="940669"/>
                  <a:pt x="160847" y="946177"/>
                </a:cubicBezTo>
                <a:lnTo>
                  <a:pt x="306147" y="994208"/>
                </a:lnTo>
                <a:cubicBezTo>
                  <a:pt x="339468" y="1005223"/>
                  <a:pt x="357552" y="1041166"/>
                  <a:pt x="346537" y="1074488"/>
                </a:cubicBezTo>
                <a:lnTo>
                  <a:pt x="344596" y="1080361"/>
                </a:lnTo>
                <a:lnTo>
                  <a:pt x="482601" y="1125980"/>
                </a:lnTo>
                <a:cubicBezTo>
                  <a:pt x="516519" y="1067404"/>
                  <a:pt x="556040" y="1011588"/>
                  <a:pt x="601675" y="959905"/>
                </a:cubicBezTo>
                <a:cubicBezTo>
                  <a:pt x="455910" y="958740"/>
                  <a:pt x="312806" y="890195"/>
                  <a:pt x="220407" y="763018"/>
                </a:cubicBezTo>
                <a:cubicBezTo>
                  <a:pt x="64413" y="548311"/>
                  <a:pt x="112009" y="247801"/>
                  <a:pt x="326716" y="9180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96" name="Trapezoid 28">
            <a:extLst>
              <a:ext uri="{FF2B5EF4-FFF2-40B4-BE49-F238E27FC236}">
                <a16:creationId xmlns="" xmlns:a16="http://schemas.microsoft.com/office/drawing/2014/main" id="{013F6F7D-652C-40EF-B339-66A172676932}"/>
              </a:ext>
            </a:extLst>
          </p:cNvPr>
          <p:cNvSpPr>
            <a:spLocks noChangeAspect="1"/>
          </p:cNvSpPr>
          <p:nvPr/>
        </p:nvSpPr>
        <p:spPr>
          <a:xfrm>
            <a:off x="4477340" y="4674968"/>
            <a:ext cx="437175" cy="529812"/>
          </a:xfrm>
          <a:custGeom>
            <a:avLst/>
            <a:gdLst/>
            <a:ahLst/>
            <a:cxnLst/>
            <a:rect l="l" t="t" r="r" b="b"/>
            <a:pathLst>
              <a:path w="2664297" h="3228846">
                <a:moveTo>
                  <a:pt x="2006233" y="1910002"/>
                </a:moveTo>
                <a:cubicBezTo>
                  <a:pt x="2195393" y="2270441"/>
                  <a:pt x="2396463" y="2592453"/>
                  <a:pt x="2218318" y="2693318"/>
                </a:cubicBezTo>
                <a:cubicBezTo>
                  <a:pt x="1760490" y="2959655"/>
                  <a:pt x="875097" y="3011972"/>
                  <a:pt x="413381" y="2693318"/>
                </a:cubicBezTo>
                <a:cubicBezTo>
                  <a:pt x="278026" y="2578660"/>
                  <a:pt x="448417" y="2270210"/>
                  <a:pt x="622358" y="1918652"/>
                </a:cubicBezTo>
                <a:close/>
                <a:moveTo>
                  <a:pt x="998355" y="318176"/>
                </a:moveTo>
                <a:lnTo>
                  <a:pt x="1054483" y="938365"/>
                </a:lnTo>
                <a:cubicBezTo>
                  <a:pt x="1073419" y="1202005"/>
                  <a:pt x="-94533" y="2544942"/>
                  <a:pt x="263185" y="2803859"/>
                </a:cubicBezTo>
                <a:cubicBezTo>
                  <a:pt x="799752" y="3120272"/>
                  <a:pt x="1828684" y="3068324"/>
                  <a:pt x="2360732" y="2803859"/>
                </a:cubicBezTo>
                <a:cubicBezTo>
                  <a:pt x="2817826" y="2582721"/>
                  <a:pt x="1567592" y="1249230"/>
                  <a:pt x="1559424" y="938364"/>
                </a:cubicBezTo>
                <a:lnTo>
                  <a:pt x="1635785" y="320808"/>
                </a:lnTo>
                <a:lnTo>
                  <a:pt x="1616510" y="323841"/>
                </a:lnTo>
                <a:cubicBezTo>
                  <a:pt x="1541035" y="362546"/>
                  <a:pt x="1432716" y="386340"/>
                  <a:pt x="1312455" y="386340"/>
                </a:cubicBezTo>
                <a:cubicBezTo>
                  <a:pt x="1186664" y="386340"/>
                  <a:pt x="1073940" y="360308"/>
                  <a:pt x="998355" y="318176"/>
                </a:cubicBezTo>
                <a:close/>
                <a:moveTo>
                  <a:pt x="1312455" y="60748"/>
                </a:moveTo>
                <a:cubicBezTo>
                  <a:pt x="1155275" y="60748"/>
                  <a:pt x="1027857" y="120035"/>
                  <a:pt x="1027857" y="193171"/>
                </a:cubicBezTo>
                <a:cubicBezTo>
                  <a:pt x="1027857" y="266307"/>
                  <a:pt x="1155275" y="325594"/>
                  <a:pt x="1312455" y="325594"/>
                </a:cubicBezTo>
                <a:cubicBezTo>
                  <a:pt x="1469634" y="325594"/>
                  <a:pt x="1597052" y="266307"/>
                  <a:pt x="1597052" y="193171"/>
                </a:cubicBezTo>
                <a:cubicBezTo>
                  <a:pt x="1597052" y="120035"/>
                  <a:pt x="1469634" y="60748"/>
                  <a:pt x="1312455" y="60748"/>
                </a:cubicBezTo>
                <a:close/>
                <a:moveTo>
                  <a:pt x="1312455" y="0"/>
                </a:moveTo>
                <a:cubicBezTo>
                  <a:pt x="1537130" y="0"/>
                  <a:pt x="1720121" y="83046"/>
                  <a:pt x="1726235" y="186847"/>
                </a:cubicBezTo>
                <a:cubicBezTo>
                  <a:pt x="1726742" y="186524"/>
                  <a:pt x="1727174" y="186120"/>
                  <a:pt x="1727606" y="185717"/>
                </a:cubicBezTo>
                <a:lnTo>
                  <a:pt x="1727102" y="190850"/>
                </a:lnTo>
                <a:cubicBezTo>
                  <a:pt x="1727595" y="191614"/>
                  <a:pt x="1727605" y="192391"/>
                  <a:pt x="1727605" y="193170"/>
                </a:cubicBezTo>
                <a:lnTo>
                  <a:pt x="1726271" y="199326"/>
                </a:lnTo>
                <a:lnTo>
                  <a:pt x="1655630" y="919826"/>
                </a:lnTo>
                <a:cubicBezTo>
                  <a:pt x="1665213" y="1268678"/>
                  <a:pt x="3079202" y="2735754"/>
                  <a:pt x="2542920" y="2983914"/>
                </a:cubicBezTo>
                <a:cubicBezTo>
                  <a:pt x="1918698" y="3280693"/>
                  <a:pt x="711513" y="3338989"/>
                  <a:pt x="81991" y="2983914"/>
                </a:cubicBezTo>
                <a:cubicBezTo>
                  <a:pt x="-337699" y="2693358"/>
                  <a:pt x="991496" y="1215684"/>
                  <a:pt x="969280" y="919828"/>
                </a:cubicBezTo>
                <a:lnTo>
                  <a:pt x="898640" y="199335"/>
                </a:lnTo>
                <a:cubicBezTo>
                  <a:pt x="897375" y="197339"/>
                  <a:pt x="897304" y="195258"/>
                  <a:pt x="897304" y="193170"/>
                </a:cubicBezTo>
                <a:lnTo>
                  <a:pt x="897808" y="190847"/>
                </a:lnTo>
                <a:lnTo>
                  <a:pt x="897305" y="185717"/>
                </a:lnTo>
                <a:lnTo>
                  <a:pt x="898687" y="186789"/>
                </a:lnTo>
                <a:cubicBezTo>
                  <a:pt x="904857" y="83015"/>
                  <a:pt x="1087821" y="0"/>
                  <a:pt x="1312455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97" name="Rounded Rectangle 2">
            <a:extLst>
              <a:ext uri="{FF2B5EF4-FFF2-40B4-BE49-F238E27FC236}">
                <a16:creationId xmlns="" xmlns:a16="http://schemas.microsoft.com/office/drawing/2014/main" id="{2CB3F902-7F51-468E-928D-DF8ED92CA432}"/>
              </a:ext>
            </a:extLst>
          </p:cNvPr>
          <p:cNvSpPr/>
          <p:nvPr/>
        </p:nvSpPr>
        <p:spPr>
          <a:xfrm>
            <a:off x="5283276" y="5634756"/>
            <a:ext cx="519265" cy="519265"/>
          </a:xfrm>
          <a:custGeom>
            <a:avLst/>
            <a:gdLst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71732 w 3960440"/>
              <a:gd name="connsiteY2" fmla="*/ 2285845 h 3960000"/>
              <a:gd name="connsiteX3" fmla="*/ 1338560 w 3960440"/>
              <a:gd name="connsiteY3" fmla="*/ 1981614 h 3960000"/>
              <a:gd name="connsiteX4" fmla="*/ 1182276 w 3960440"/>
              <a:gd name="connsiteY4" fmla="*/ 1442314 h 3960000"/>
              <a:gd name="connsiteX5" fmla="*/ 2217373 w 3960440"/>
              <a:gd name="connsiteY5" fmla="*/ 796414 h 3960000"/>
              <a:gd name="connsiteX6" fmla="*/ 2730780 w 3960440"/>
              <a:gd name="connsiteY6" fmla="*/ 1554106 h 3960000"/>
              <a:gd name="connsiteX7" fmla="*/ 2424394 w 3960440"/>
              <a:gd name="connsiteY7" fmla="*/ 2278672 h 3960000"/>
              <a:gd name="connsiteX8" fmla="*/ 1910984 w 3960440"/>
              <a:gd name="connsiteY8" fmla="*/ 2071653 h 3960000"/>
              <a:gd name="connsiteX9" fmla="*/ 2072459 w 3960440"/>
              <a:gd name="connsiteY9" fmla="*/ 1512703 h 3960000"/>
              <a:gd name="connsiteX10" fmla="*/ 1873721 w 3960440"/>
              <a:gd name="connsiteY10" fmla="*/ 1156628 h 3960000"/>
              <a:gd name="connsiteX11" fmla="*/ 1525929 w 3960440"/>
              <a:gd name="connsiteY11" fmla="*/ 1392629 h 3960000"/>
              <a:gd name="connsiteX12" fmla="*/ 1521788 w 3960440"/>
              <a:gd name="connsiteY12" fmla="*/ 1897758 h 3960000"/>
              <a:gd name="connsiteX13" fmla="*/ 1339611 w 3960440"/>
              <a:gd name="connsiteY13" fmla="*/ 3487664 h 3960000"/>
              <a:gd name="connsiteX14" fmla="*/ 1803335 w 3960440"/>
              <a:gd name="connsiteY14" fmla="*/ 2485692 h 3960000"/>
              <a:gd name="connsiteX15" fmla="*/ 2283619 w 3960440"/>
              <a:gd name="connsiteY15" fmla="*/ 2688571 h 3960000"/>
              <a:gd name="connsiteX16" fmla="*/ 3144820 w 3960440"/>
              <a:gd name="connsiteY16" fmla="*/ 1595509 h 3960000"/>
              <a:gd name="connsiteX17" fmla="*/ 2134565 w 3960440"/>
              <a:gd name="connsiteY17" fmla="*/ 477605 h 3960000"/>
              <a:gd name="connsiteX18" fmla="*/ 1979373 w 3960440"/>
              <a:gd name="connsiteY18" fmla="*/ 472350 h 3960000"/>
              <a:gd name="connsiteX19" fmla="*/ 436907 w 3960440"/>
              <a:gd name="connsiteY19" fmla="*/ 0 h 3960000"/>
              <a:gd name="connsiteX20" fmla="*/ 3523533 w 3960440"/>
              <a:gd name="connsiteY20" fmla="*/ 0 h 3960000"/>
              <a:gd name="connsiteX21" fmla="*/ 3960440 w 3960440"/>
              <a:gd name="connsiteY21" fmla="*/ 436907 h 3960000"/>
              <a:gd name="connsiteX22" fmla="*/ 3960440 w 3960440"/>
              <a:gd name="connsiteY22" fmla="*/ 3523093 h 3960000"/>
              <a:gd name="connsiteX23" fmla="*/ 3523533 w 3960440"/>
              <a:gd name="connsiteY23" fmla="*/ 3960000 h 3960000"/>
              <a:gd name="connsiteX24" fmla="*/ 436907 w 3960440"/>
              <a:gd name="connsiteY24" fmla="*/ 3960000 h 3960000"/>
              <a:gd name="connsiteX25" fmla="*/ 0 w 3960440"/>
              <a:gd name="connsiteY25" fmla="*/ 3523093 h 3960000"/>
              <a:gd name="connsiteX26" fmla="*/ 0 w 3960440"/>
              <a:gd name="connsiteY26" fmla="*/ 436907 h 3960000"/>
              <a:gd name="connsiteX27" fmla="*/ 436907 w 3960440"/>
              <a:gd name="connsiteY27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71732 w 3960440"/>
              <a:gd name="connsiteY2" fmla="*/ 2285845 h 3960000"/>
              <a:gd name="connsiteX3" fmla="*/ 1296382 w 3960440"/>
              <a:gd name="connsiteY3" fmla="*/ 1907811 h 3960000"/>
              <a:gd name="connsiteX4" fmla="*/ 1182276 w 3960440"/>
              <a:gd name="connsiteY4" fmla="*/ 1442314 h 3960000"/>
              <a:gd name="connsiteX5" fmla="*/ 2217373 w 3960440"/>
              <a:gd name="connsiteY5" fmla="*/ 796414 h 3960000"/>
              <a:gd name="connsiteX6" fmla="*/ 2730780 w 3960440"/>
              <a:gd name="connsiteY6" fmla="*/ 1554106 h 3960000"/>
              <a:gd name="connsiteX7" fmla="*/ 2424394 w 3960440"/>
              <a:gd name="connsiteY7" fmla="*/ 2278672 h 3960000"/>
              <a:gd name="connsiteX8" fmla="*/ 1910984 w 3960440"/>
              <a:gd name="connsiteY8" fmla="*/ 2071653 h 3960000"/>
              <a:gd name="connsiteX9" fmla="*/ 2072459 w 3960440"/>
              <a:gd name="connsiteY9" fmla="*/ 1512703 h 3960000"/>
              <a:gd name="connsiteX10" fmla="*/ 1873721 w 3960440"/>
              <a:gd name="connsiteY10" fmla="*/ 1156628 h 3960000"/>
              <a:gd name="connsiteX11" fmla="*/ 1525929 w 3960440"/>
              <a:gd name="connsiteY11" fmla="*/ 1392629 h 3960000"/>
              <a:gd name="connsiteX12" fmla="*/ 1521788 w 3960440"/>
              <a:gd name="connsiteY12" fmla="*/ 1897758 h 3960000"/>
              <a:gd name="connsiteX13" fmla="*/ 1339611 w 3960440"/>
              <a:gd name="connsiteY13" fmla="*/ 3487664 h 3960000"/>
              <a:gd name="connsiteX14" fmla="*/ 1803335 w 3960440"/>
              <a:gd name="connsiteY14" fmla="*/ 2485692 h 3960000"/>
              <a:gd name="connsiteX15" fmla="*/ 2283619 w 3960440"/>
              <a:gd name="connsiteY15" fmla="*/ 2688571 h 3960000"/>
              <a:gd name="connsiteX16" fmla="*/ 3144820 w 3960440"/>
              <a:gd name="connsiteY16" fmla="*/ 1595509 h 3960000"/>
              <a:gd name="connsiteX17" fmla="*/ 2134565 w 3960440"/>
              <a:gd name="connsiteY17" fmla="*/ 477605 h 3960000"/>
              <a:gd name="connsiteX18" fmla="*/ 1979373 w 3960440"/>
              <a:gd name="connsiteY18" fmla="*/ 472350 h 3960000"/>
              <a:gd name="connsiteX19" fmla="*/ 436907 w 3960440"/>
              <a:gd name="connsiteY19" fmla="*/ 0 h 3960000"/>
              <a:gd name="connsiteX20" fmla="*/ 3523533 w 3960440"/>
              <a:gd name="connsiteY20" fmla="*/ 0 h 3960000"/>
              <a:gd name="connsiteX21" fmla="*/ 3960440 w 3960440"/>
              <a:gd name="connsiteY21" fmla="*/ 436907 h 3960000"/>
              <a:gd name="connsiteX22" fmla="*/ 3960440 w 3960440"/>
              <a:gd name="connsiteY22" fmla="*/ 3523093 h 3960000"/>
              <a:gd name="connsiteX23" fmla="*/ 3523533 w 3960440"/>
              <a:gd name="connsiteY23" fmla="*/ 3960000 h 3960000"/>
              <a:gd name="connsiteX24" fmla="*/ 436907 w 3960440"/>
              <a:gd name="connsiteY24" fmla="*/ 3960000 h 3960000"/>
              <a:gd name="connsiteX25" fmla="*/ 0 w 3960440"/>
              <a:gd name="connsiteY25" fmla="*/ 3523093 h 3960000"/>
              <a:gd name="connsiteX26" fmla="*/ 0 w 3960440"/>
              <a:gd name="connsiteY26" fmla="*/ 436907 h 3960000"/>
              <a:gd name="connsiteX27" fmla="*/ 436907 w 3960440"/>
              <a:gd name="connsiteY27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296382 w 3960440"/>
              <a:gd name="connsiteY3" fmla="*/ 1907811 h 3960000"/>
              <a:gd name="connsiteX4" fmla="*/ 1182276 w 3960440"/>
              <a:gd name="connsiteY4" fmla="*/ 1442314 h 3960000"/>
              <a:gd name="connsiteX5" fmla="*/ 2217373 w 3960440"/>
              <a:gd name="connsiteY5" fmla="*/ 796414 h 3960000"/>
              <a:gd name="connsiteX6" fmla="*/ 2730780 w 3960440"/>
              <a:gd name="connsiteY6" fmla="*/ 1554106 h 3960000"/>
              <a:gd name="connsiteX7" fmla="*/ 2424394 w 3960440"/>
              <a:gd name="connsiteY7" fmla="*/ 2278672 h 3960000"/>
              <a:gd name="connsiteX8" fmla="*/ 1910984 w 3960440"/>
              <a:gd name="connsiteY8" fmla="*/ 2071653 h 3960000"/>
              <a:gd name="connsiteX9" fmla="*/ 2072459 w 3960440"/>
              <a:gd name="connsiteY9" fmla="*/ 1512703 h 3960000"/>
              <a:gd name="connsiteX10" fmla="*/ 1873721 w 3960440"/>
              <a:gd name="connsiteY10" fmla="*/ 1156628 h 3960000"/>
              <a:gd name="connsiteX11" fmla="*/ 1525929 w 3960440"/>
              <a:gd name="connsiteY11" fmla="*/ 1392629 h 3960000"/>
              <a:gd name="connsiteX12" fmla="*/ 1521788 w 3960440"/>
              <a:gd name="connsiteY12" fmla="*/ 1897758 h 3960000"/>
              <a:gd name="connsiteX13" fmla="*/ 1339611 w 3960440"/>
              <a:gd name="connsiteY13" fmla="*/ 3487664 h 3960000"/>
              <a:gd name="connsiteX14" fmla="*/ 1803335 w 3960440"/>
              <a:gd name="connsiteY14" fmla="*/ 2485692 h 3960000"/>
              <a:gd name="connsiteX15" fmla="*/ 2283619 w 3960440"/>
              <a:gd name="connsiteY15" fmla="*/ 2688571 h 3960000"/>
              <a:gd name="connsiteX16" fmla="*/ 3144820 w 3960440"/>
              <a:gd name="connsiteY16" fmla="*/ 1595509 h 3960000"/>
              <a:gd name="connsiteX17" fmla="*/ 2134565 w 3960440"/>
              <a:gd name="connsiteY17" fmla="*/ 477605 h 3960000"/>
              <a:gd name="connsiteX18" fmla="*/ 1979373 w 3960440"/>
              <a:gd name="connsiteY18" fmla="*/ 472350 h 3960000"/>
              <a:gd name="connsiteX19" fmla="*/ 436907 w 3960440"/>
              <a:gd name="connsiteY19" fmla="*/ 0 h 3960000"/>
              <a:gd name="connsiteX20" fmla="*/ 3523533 w 3960440"/>
              <a:gd name="connsiteY20" fmla="*/ 0 h 3960000"/>
              <a:gd name="connsiteX21" fmla="*/ 3960440 w 3960440"/>
              <a:gd name="connsiteY21" fmla="*/ 436907 h 3960000"/>
              <a:gd name="connsiteX22" fmla="*/ 3960440 w 3960440"/>
              <a:gd name="connsiteY22" fmla="*/ 3523093 h 3960000"/>
              <a:gd name="connsiteX23" fmla="*/ 3523533 w 3960440"/>
              <a:gd name="connsiteY23" fmla="*/ 3960000 h 3960000"/>
              <a:gd name="connsiteX24" fmla="*/ 436907 w 3960440"/>
              <a:gd name="connsiteY24" fmla="*/ 3960000 h 3960000"/>
              <a:gd name="connsiteX25" fmla="*/ 0 w 3960440"/>
              <a:gd name="connsiteY25" fmla="*/ 3523093 h 3960000"/>
              <a:gd name="connsiteX26" fmla="*/ 0 w 3960440"/>
              <a:gd name="connsiteY26" fmla="*/ 436907 h 3960000"/>
              <a:gd name="connsiteX27" fmla="*/ 436907 w 3960440"/>
              <a:gd name="connsiteY27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296382 w 3960440"/>
              <a:gd name="connsiteY3" fmla="*/ 1907811 h 3960000"/>
              <a:gd name="connsiteX4" fmla="*/ 1182276 w 3960440"/>
              <a:gd name="connsiteY4" fmla="*/ 1442314 h 3960000"/>
              <a:gd name="connsiteX5" fmla="*/ 2217373 w 3960440"/>
              <a:gd name="connsiteY5" fmla="*/ 796414 h 3960000"/>
              <a:gd name="connsiteX6" fmla="*/ 2730780 w 3960440"/>
              <a:gd name="connsiteY6" fmla="*/ 1554106 h 3960000"/>
              <a:gd name="connsiteX7" fmla="*/ 2424394 w 3960440"/>
              <a:gd name="connsiteY7" fmla="*/ 2278672 h 3960000"/>
              <a:gd name="connsiteX8" fmla="*/ 1910984 w 3960440"/>
              <a:gd name="connsiteY8" fmla="*/ 2071653 h 3960000"/>
              <a:gd name="connsiteX9" fmla="*/ 2072459 w 3960440"/>
              <a:gd name="connsiteY9" fmla="*/ 1512703 h 3960000"/>
              <a:gd name="connsiteX10" fmla="*/ 1873721 w 3960440"/>
              <a:gd name="connsiteY10" fmla="*/ 1156628 h 3960000"/>
              <a:gd name="connsiteX11" fmla="*/ 1525929 w 3960440"/>
              <a:gd name="connsiteY11" fmla="*/ 1392629 h 3960000"/>
              <a:gd name="connsiteX12" fmla="*/ 1521788 w 3960440"/>
              <a:gd name="connsiteY12" fmla="*/ 1897758 h 3960000"/>
              <a:gd name="connsiteX13" fmla="*/ 1339611 w 3960440"/>
              <a:gd name="connsiteY13" fmla="*/ 3487664 h 3960000"/>
              <a:gd name="connsiteX14" fmla="*/ 1803335 w 3960440"/>
              <a:gd name="connsiteY14" fmla="*/ 2485692 h 3960000"/>
              <a:gd name="connsiteX15" fmla="*/ 2283619 w 3960440"/>
              <a:gd name="connsiteY15" fmla="*/ 2688571 h 3960000"/>
              <a:gd name="connsiteX16" fmla="*/ 3144820 w 3960440"/>
              <a:gd name="connsiteY16" fmla="*/ 1595509 h 3960000"/>
              <a:gd name="connsiteX17" fmla="*/ 2134565 w 3960440"/>
              <a:gd name="connsiteY17" fmla="*/ 477605 h 3960000"/>
              <a:gd name="connsiteX18" fmla="*/ 1979373 w 3960440"/>
              <a:gd name="connsiteY18" fmla="*/ 472350 h 3960000"/>
              <a:gd name="connsiteX19" fmla="*/ 436907 w 3960440"/>
              <a:gd name="connsiteY19" fmla="*/ 0 h 3960000"/>
              <a:gd name="connsiteX20" fmla="*/ 3523533 w 3960440"/>
              <a:gd name="connsiteY20" fmla="*/ 0 h 3960000"/>
              <a:gd name="connsiteX21" fmla="*/ 3960440 w 3960440"/>
              <a:gd name="connsiteY21" fmla="*/ 436907 h 3960000"/>
              <a:gd name="connsiteX22" fmla="*/ 3960440 w 3960440"/>
              <a:gd name="connsiteY22" fmla="*/ 3523093 h 3960000"/>
              <a:gd name="connsiteX23" fmla="*/ 3523533 w 3960440"/>
              <a:gd name="connsiteY23" fmla="*/ 3960000 h 3960000"/>
              <a:gd name="connsiteX24" fmla="*/ 436907 w 3960440"/>
              <a:gd name="connsiteY24" fmla="*/ 3960000 h 3960000"/>
              <a:gd name="connsiteX25" fmla="*/ 0 w 3960440"/>
              <a:gd name="connsiteY25" fmla="*/ 3523093 h 3960000"/>
              <a:gd name="connsiteX26" fmla="*/ 0 w 3960440"/>
              <a:gd name="connsiteY26" fmla="*/ 436907 h 3960000"/>
              <a:gd name="connsiteX27" fmla="*/ 436907 w 3960440"/>
              <a:gd name="connsiteY27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296382 w 3960440"/>
              <a:gd name="connsiteY3" fmla="*/ 1907811 h 3960000"/>
              <a:gd name="connsiteX4" fmla="*/ 1182276 w 3960440"/>
              <a:gd name="connsiteY4" fmla="*/ 1442314 h 3960000"/>
              <a:gd name="connsiteX5" fmla="*/ 2217373 w 3960440"/>
              <a:gd name="connsiteY5" fmla="*/ 796414 h 3960000"/>
              <a:gd name="connsiteX6" fmla="*/ 2730780 w 3960440"/>
              <a:gd name="connsiteY6" fmla="*/ 1554106 h 3960000"/>
              <a:gd name="connsiteX7" fmla="*/ 2424394 w 3960440"/>
              <a:gd name="connsiteY7" fmla="*/ 2278672 h 3960000"/>
              <a:gd name="connsiteX8" fmla="*/ 1910984 w 3960440"/>
              <a:gd name="connsiteY8" fmla="*/ 2071653 h 3960000"/>
              <a:gd name="connsiteX9" fmla="*/ 2072459 w 3960440"/>
              <a:gd name="connsiteY9" fmla="*/ 1512703 h 3960000"/>
              <a:gd name="connsiteX10" fmla="*/ 1873721 w 3960440"/>
              <a:gd name="connsiteY10" fmla="*/ 1156628 h 3960000"/>
              <a:gd name="connsiteX11" fmla="*/ 1525929 w 3960440"/>
              <a:gd name="connsiteY11" fmla="*/ 1392629 h 3960000"/>
              <a:gd name="connsiteX12" fmla="*/ 1521788 w 3960440"/>
              <a:gd name="connsiteY12" fmla="*/ 1897758 h 3960000"/>
              <a:gd name="connsiteX13" fmla="*/ 1339611 w 3960440"/>
              <a:gd name="connsiteY13" fmla="*/ 3487664 h 3960000"/>
              <a:gd name="connsiteX14" fmla="*/ 1803335 w 3960440"/>
              <a:gd name="connsiteY14" fmla="*/ 2485692 h 3960000"/>
              <a:gd name="connsiteX15" fmla="*/ 2283619 w 3960440"/>
              <a:gd name="connsiteY15" fmla="*/ 2688571 h 3960000"/>
              <a:gd name="connsiteX16" fmla="*/ 3144820 w 3960440"/>
              <a:gd name="connsiteY16" fmla="*/ 1595509 h 3960000"/>
              <a:gd name="connsiteX17" fmla="*/ 2134565 w 3960440"/>
              <a:gd name="connsiteY17" fmla="*/ 477605 h 3960000"/>
              <a:gd name="connsiteX18" fmla="*/ 1979373 w 3960440"/>
              <a:gd name="connsiteY18" fmla="*/ 472350 h 3960000"/>
              <a:gd name="connsiteX19" fmla="*/ 436907 w 3960440"/>
              <a:gd name="connsiteY19" fmla="*/ 0 h 3960000"/>
              <a:gd name="connsiteX20" fmla="*/ 3523533 w 3960440"/>
              <a:gd name="connsiteY20" fmla="*/ 0 h 3960000"/>
              <a:gd name="connsiteX21" fmla="*/ 3960440 w 3960440"/>
              <a:gd name="connsiteY21" fmla="*/ 436907 h 3960000"/>
              <a:gd name="connsiteX22" fmla="*/ 3960440 w 3960440"/>
              <a:gd name="connsiteY22" fmla="*/ 3523093 h 3960000"/>
              <a:gd name="connsiteX23" fmla="*/ 3523533 w 3960440"/>
              <a:gd name="connsiteY23" fmla="*/ 3960000 h 3960000"/>
              <a:gd name="connsiteX24" fmla="*/ 436907 w 3960440"/>
              <a:gd name="connsiteY24" fmla="*/ 3960000 h 3960000"/>
              <a:gd name="connsiteX25" fmla="*/ 0 w 3960440"/>
              <a:gd name="connsiteY25" fmla="*/ 3523093 h 3960000"/>
              <a:gd name="connsiteX26" fmla="*/ 0 w 3960440"/>
              <a:gd name="connsiteY26" fmla="*/ 436907 h 3960000"/>
              <a:gd name="connsiteX27" fmla="*/ 436907 w 3960440"/>
              <a:gd name="connsiteY27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296382 w 3960440"/>
              <a:gd name="connsiteY3" fmla="*/ 1907811 h 3960000"/>
              <a:gd name="connsiteX4" fmla="*/ 1182276 w 3960440"/>
              <a:gd name="connsiteY4" fmla="*/ 1442314 h 3960000"/>
              <a:gd name="connsiteX5" fmla="*/ 2217373 w 3960440"/>
              <a:gd name="connsiteY5" fmla="*/ 796414 h 3960000"/>
              <a:gd name="connsiteX6" fmla="*/ 2730780 w 3960440"/>
              <a:gd name="connsiteY6" fmla="*/ 1554106 h 3960000"/>
              <a:gd name="connsiteX7" fmla="*/ 2424394 w 3960440"/>
              <a:gd name="connsiteY7" fmla="*/ 2278672 h 3960000"/>
              <a:gd name="connsiteX8" fmla="*/ 1910984 w 3960440"/>
              <a:gd name="connsiteY8" fmla="*/ 2071653 h 3960000"/>
              <a:gd name="connsiteX9" fmla="*/ 2072459 w 3960440"/>
              <a:gd name="connsiteY9" fmla="*/ 1512703 h 3960000"/>
              <a:gd name="connsiteX10" fmla="*/ 1873721 w 3960440"/>
              <a:gd name="connsiteY10" fmla="*/ 1156628 h 3960000"/>
              <a:gd name="connsiteX11" fmla="*/ 1525929 w 3960440"/>
              <a:gd name="connsiteY11" fmla="*/ 1392629 h 3960000"/>
              <a:gd name="connsiteX12" fmla="*/ 1521788 w 3960440"/>
              <a:gd name="connsiteY12" fmla="*/ 1897758 h 3960000"/>
              <a:gd name="connsiteX13" fmla="*/ 1339611 w 3960440"/>
              <a:gd name="connsiteY13" fmla="*/ 3487664 h 3960000"/>
              <a:gd name="connsiteX14" fmla="*/ 1803335 w 3960440"/>
              <a:gd name="connsiteY14" fmla="*/ 2485692 h 3960000"/>
              <a:gd name="connsiteX15" fmla="*/ 2283619 w 3960440"/>
              <a:gd name="connsiteY15" fmla="*/ 2688571 h 3960000"/>
              <a:gd name="connsiteX16" fmla="*/ 3144820 w 3960440"/>
              <a:gd name="connsiteY16" fmla="*/ 1595509 h 3960000"/>
              <a:gd name="connsiteX17" fmla="*/ 2134565 w 3960440"/>
              <a:gd name="connsiteY17" fmla="*/ 477605 h 3960000"/>
              <a:gd name="connsiteX18" fmla="*/ 1979373 w 3960440"/>
              <a:gd name="connsiteY18" fmla="*/ 472350 h 3960000"/>
              <a:gd name="connsiteX19" fmla="*/ 436907 w 3960440"/>
              <a:gd name="connsiteY19" fmla="*/ 0 h 3960000"/>
              <a:gd name="connsiteX20" fmla="*/ 3523533 w 3960440"/>
              <a:gd name="connsiteY20" fmla="*/ 0 h 3960000"/>
              <a:gd name="connsiteX21" fmla="*/ 3960440 w 3960440"/>
              <a:gd name="connsiteY21" fmla="*/ 436907 h 3960000"/>
              <a:gd name="connsiteX22" fmla="*/ 3960440 w 3960440"/>
              <a:gd name="connsiteY22" fmla="*/ 3523093 h 3960000"/>
              <a:gd name="connsiteX23" fmla="*/ 3523533 w 3960440"/>
              <a:gd name="connsiteY23" fmla="*/ 3960000 h 3960000"/>
              <a:gd name="connsiteX24" fmla="*/ 436907 w 3960440"/>
              <a:gd name="connsiteY24" fmla="*/ 3960000 h 3960000"/>
              <a:gd name="connsiteX25" fmla="*/ 0 w 3960440"/>
              <a:gd name="connsiteY25" fmla="*/ 3523093 h 3960000"/>
              <a:gd name="connsiteX26" fmla="*/ 0 w 3960440"/>
              <a:gd name="connsiteY26" fmla="*/ 436907 h 3960000"/>
              <a:gd name="connsiteX27" fmla="*/ 436907 w 3960440"/>
              <a:gd name="connsiteY27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296382 w 3960440"/>
              <a:gd name="connsiteY3" fmla="*/ 1907811 h 3960000"/>
              <a:gd name="connsiteX4" fmla="*/ 1182276 w 3960440"/>
              <a:gd name="connsiteY4" fmla="*/ 1442314 h 3960000"/>
              <a:gd name="connsiteX5" fmla="*/ 2217373 w 3960440"/>
              <a:gd name="connsiteY5" fmla="*/ 838586 h 3960000"/>
              <a:gd name="connsiteX6" fmla="*/ 2730780 w 3960440"/>
              <a:gd name="connsiteY6" fmla="*/ 1554106 h 3960000"/>
              <a:gd name="connsiteX7" fmla="*/ 2424394 w 3960440"/>
              <a:gd name="connsiteY7" fmla="*/ 2278672 h 3960000"/>
              <a:gd name="connsiteX8" fmla="*/ 1910984 w 3960440"/>
              <a:gd name="connsiteY8" fmla="*/ 2071653 h 3960000"/>
              <a:gd name="connsiteX9" fmla="*/ 2072459 w 3960440"/>
              <a:gd name="connsiteY9" fmla="*/ 1512703 h 3960000"/>
              <a:gd name="connsiteX10" fmla="*/ 1873721 w 3960440"/>
              <a:gd name="connsiteY10" fmla="*/ 1156628 h 3960000"/>
              <a:gd name="connsiteX11" fmla="*/ 1525929 w 3960440"/>
              <a:gd name="connsiteY11" fmla="*/ 1392629 h 3960000"/>
              <a:gd name="connsiteX12" fmla="*/ 1521788 w 3960440"/>
              <a:gd name="connsiteY12" fmla="*/ 1897758 h 3960000"/>
              <a:gd name="connsiteX13" fmla="*/ 1339611 w 3960440"/>
              <a:gd name="connsiteY13" fmla="*/ 3487664 h 3960000"/>
              <a:gd name="connsiteX14" fmla="*/ 1803335 w 3960440"/>
              <a:gd name="connsiteY14" fmla="*/ 2485692 h 3960000"/>
              <a:gd name="connsiteX15" fmla="*/ 2283619 w 3960440"/>
              <a:gd name="connsiteY15" fmla="*/ 2688571 h 3960000"/>
              <a:gd name="connsiteX16" fmla="*/ 3144820 w 3960440"/>
              <a:gd name="connsiteY16" fmla="*/ 1595509 h 3960000"/>
              <a:gd name="connsiteX17" fmla="*/ 2134565 w 3960440"/>
              <a:gd name="connsiteY17" fmla="*/ 477605 h 3960000"/>
              <a:gd name="connsiteX18" fmla="*/ 1979373 w 3960440"/>
              <a:gd name="connsiteY18" fmla="*/ 472350 h 3960000"/>
              <a:gd name="connsiteX19" fmla="*/ 436907 w 3960440"/>
              <a:gd name="connsiteY19" fmla="*/ 0 h 3960000"/>
              <a:gd name="connsiteX20" fmla="*/ 3523533 w 3960440"/>
              <a:gd name="connsiteY20" fmla="*/ 0 h 3960000"/>
              <a:gd name="connsiteX21" fmla="*/ 3960440 w 3960440"/>
              <a:gd name="connsiteY21" fmla="*/ 436907 h 3960000"/>
              <a:gd name="connsiteX22" fmla="*/ 3960440 w 3960440"/>
              <a:gd name="connsiteY22" fmla="*/ 3523093 h 3960000"/>
              <a:gd name="connsiteX23" fmla="*/ 3523533 w 3960440"/>
              <a:gd name="connsiteY23" fmla="*/ 3960000 h 3960000"/>
              <a:gd name="connsiteX24" fmla="*/ 436907 w 3960440"/>
              <a:gd name="connsiteY24" fmla="*/ 3960000 h 3960000"/>
              <a:gd name="connsiteX25" fmla="*/ 0 w 3960440"/>
              <a:gd name="connsiteY25" fmla="*/ 3523093 h 3960000"/>
              <a:gd name="connsiteX26" fmla="*/ 0 w 3960440"/>
              <a:gd name="connsiteY26" fmla="*/ 436907 h 3960000"/>
              <a:gd name="connsiteX27" fmla="*/ 436907 w 3960440"/>
              <a:gd name="connsiteY27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296382 w 3960440"/>
              <a:gd name="connsiteY3" fmla="*/ 1907811 h 3960000"/>
              <a:gd name="connsiteX4" fmla="*/ 1234998 w 3960440"/>
              <a:gd name="connsiteY4" fmla="*/ 1431771 h 3960000"/>
              <a:gd name="connsiteX5" fmla="*/ 2217373 w 3960440"/>
              <a:gd name="connsiteY5" fmla="*/ 838586 h 3960000"/>
              <a:gd name="connsiteX6" fmla="*/ 2730780 w 3960440"/>
              <a:gd name="connsiteY6" fmla="*/ 1554106 h 3960000"/>
              <a:gd name="connsiteX7" fmla="*/ 2424394 w 3960440"/>
              <a:gd name="connsiteY7" fmla="*/ 2278672 h 3960000"/>
              <a:gd name="connsiteX8" fmla="*/ 1910984 w 3960440"/>
              <a:gd name="connsiteY8" fmla="*/ 2071653 h 3960000"/>
              <a:gd name="connsiteX9" fmla="*/ 2072459 w 3960440"/>
              <a:gd name="connsiteY9" fmla="*/ 1512703 h 3960000"/>
              <a:gd name="connsiteX10" fmla="*/ 1873721 w 3960440"/>
              <a:gd name="connsiteY10" fmla="*/ 1156628 h 3960000"/>
              <a:gd name="connsiteX11" fmla="*/ 1525929 w 3960440"/>
              <a:gd name="connsiteY11" fmla="*/ 1392629 h 3960000"/>
              <a:gd name="connsiteX12" fmla="*/ 1521788 w 3960440"/>
              <a:gd name="connsiteY12" fmla="*/ 1897758 h 3960000"/>
              <a:gd name="connsiteX13" fmla="*/ 1339611 w 3960440"/>
              <a:gd name="connsiteY13" fmla="*/ 3487664 h 3960000"/>
              <a:gd name="connsiteX14" fmla="*/ 1803335 w 3960440"/>
              <a:gd name="connsiteY14" fmla="*/ 2485692 h 3960000"/>
              <a:gd name="connsiteX15" fmla="*/ 2283619 w 3960440"/>
              <a:gd name="connsiteY15" fmla="*/ 2688571 h 3960000"/>
              <a:gd name="connsiteX16" fmla="*/ 3144820 w 3960440"/>
              <a:gd name="connsiteY16" fmla="*/ 1595509 h 3960000"/>
              <a:gd name="connsiteX17" fmla="*/ 2134565 w 3960440"/>
              <a:gd name="connsiteY17" fmla="*/ 477605 h 3960000"/>
              <a:gd name="connsiteX18" fmla="*/ 1979373 w 3960440"/>
              <a:gd name="connsiteY18" fmla="*/ 472350 h 3960000"/>
              <a:gd name="connsiteX19" fmla="*/ 436907 w 3960440"/>
              <a:gd name="connsiteY19" fmla="*/ 0 h 3960000"/>
              <a:gd name="connsiteX20" fmla="*/ 3523533 w 3960440"/>
              <a:gd name="connsiteY20" fmla="*/ 0 h 3960000"/>
              <a:gd name="connsiteX21" fmla="*/ 3960440 w 3960440"/>
              <a:gd name="connsiteY21" fmla="*/ 436907 h 3960000"/>
              <a:gd name="connsiteX22" fmla="*/ 3960440 w 3960440"/>
              <a:gd name="connsiteY22" fmla="*/ 3523093 h 3960000"/>
              <a:gd name="connsiteX23" fmla="*/ 3523533 w 3960440"/>
              <a:gd name="connsiteY23" fmla="*/ 3960000 h 3960000"/>
              <a:gd name="connsiteX24" fmla="*/ 436907 w 3960440"/>
              <a:gd name="connsiteY24" fmla="*/ 3960000 h 3960000"/>
              <a:gd name="connsiteX25" fmla="*/ 0 w 3960440"/>
              <a:gd name="connsiteY25" fmla="*/ 3523093 h 3960000"/>
              <a:gd name="connsiteX26" fmla="*/ 0 w 3960440"/>
              <a:gd name="connsiteY26" fmla="*/ 436907 h 3960000"/>
              <a:gd name="connsiteX27" fmla="*/ 436907 w 3960440"/>
              <a:gd name="connsiteY27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296382 w 3960440"/>
              <a:gd name="connsiteY3" fmla="*/ 1907811 h 3960000"/>
              <a:gd name="connsiteX4" fmla="*/ 1234998 w 3960440"/>
              <a:gd name="connsiteY4" fmla="*/ 1431771 h 3960000"/>
              <a:gd name="connsiteX5" fmla="*/ 2217373 w 3960440"/>
              <a:gd name="connsiteY5" fmla="*/ 838586 h 3960000"/>
              <a:gd name="connsiteX6" fmla="*/ 2730780 w 3960440"/>
              <a:gd name="connsiteY6" fmla="*/ 1554106 h 3960000"/>
              <a:gd name="connsiteX7" fmla="*/ 2424394 w 3960440"/>
              <a:gd name="connsiteY7" fmla="*/ 2278672 h 3960000"/>
              <a:gd name="connsiteX8" fmla="*/ 1910984 w 3960440"/>
              <a:gd name="connsiteY8" fmla="*/ 2071653 h 3960000"/>
              <a:gd name="connsiteX9" fmla="*/ 2072459 w 3960440"/>
              <a:gd name="connsiteY9" fmla="*/ 1512703 h 3960000"/>
              <a:gd name="connsiteX10" fmla="*/ 1915898 w 3960440"/>
              <a:gd name="connsiteY10" fmla="*/ 1219889 h 3960000"/>
              <a:gd name="connsiteX11" fmla="*/ 1525929 w 3960440"/>
              <a:gd name="connsiteY11" fmla="*/ 1392629 h 3960000"/>
              <a:gd name="connsiteX12" fmla="*/ 1521788 w 3960440"/>
              <a:gd name="connsiteY12" fmla="*/ 1897758 h 3960000"/>
              <a:gd name="connsiteX13" fmla="*/ 1339611 w 3960440"/>
              <a:gd name="connsiteY13" fmla="*/ 3487664 h 3960000"/>
              <a:gd name="connsiteX14" fmla="*/ 1803335 w 3960440"/>
              <a:gd name="connsiteY14" fmla="*/ 2485692 h 3960000"/>
              <a:gd name="connsiteX15" fmla="*/ 2283619 w 3960440"/>
              <a:gd name="connsiteY15" fmla="*/ 2688571 h 3960000"/>
              <a:gd name="connsiteX16" fmla="*/ 3144820 w 3960440"/>
              <a:gd name="connsiteY16" fmla="*/ 1595509 h 3960000"/>
              <a:gd name="connsiteX17" fmla="*/ 2134565 w 3960440"/>
              <a:gd name="connsiteY17" fmla="*/ 477605 h 3960000"/>
              <a:gd name="connsiteX18" fmla="*/ 1979373 w 3960440"/>
              <a:gd name="connsiteY18" fmla="*/ 472350 h 3960000"/>
              <a:gd name="connsiteX19" fmla="*/ 436907 w 3960440"/>
              <a:gd name="connsiteY19" fmla="*/ 0 h 3960000"/>
              <a:gd name="connsiteX20" fmla="*/ 3523533 w 3960440"/>
              <a:gd name="connsiteY20" fmla="*/ 0 h 3960000"/>
              <a:gd name="connsiteX21" fmla="*/ 3960440 w 3960440"/>
              <a:gd name="connsiteY21" fmla="*/ 436907 h 3960000"/>
              <a:gd name="connsiteX22" fmla="*/ 3960440 w 3960440"/>
              <a:gd name="connsiteY22" fmla="*/ 3523093 h 3960000"/>
              <a:gd name="connsiteX23" fmla="*/ 3523533 w 3960440"/>
              <a:gd name="connsiteY23" fmla="*/ 3960000 h 3960000"/>
              <a:gd name="connsiteX24" fmla="*/ 436907 w 3960440"/>
              <a:gd name="connsiteY24" fmla="*/ 3960000 h 3960000"/>
              <a:gd name="connsiteX25" fmla="*/ 0 w 3960440"/>
              <a:gd name="connsiteY25" fmla="*/ 3523093 h 3960000"/>
              <a:gd name="connsiteX26" fmla="*/ 0 w 3960440"/>
              <a:gd name="connsiteY26" fmla="*/ 436907 h 3960000"/>
              <a:gd name="connsiteX27" fmla="*/ 436907 w 3960440"/>
              <a:gd name="connsiteY27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296382 w 3960440"/>
              <a:gd name="connsiteY3" fmla="*/ 1907811 h 3960000"/>
              <a:gd name="connsiteX4" fmla="*/ 1234998 w 3960440"/>
              <a:gd name="connsiteY4" fmla="*/ 1431771 h 3960000"/>
              <a:gd name="connsiteX5" fmla="*/ 2217373 w 3960440"/>
              <a:gd name="connsiteY5" fmla="*/ 838586 h 3960000"/>
              <a:gd name="connsiteX6" fmla="*/ 2730780 w 3960440"/>
              <a:gd name="connsiteY6" fmla="*/ 1554106 h 3960000"/>
              <a:gd name="connsiteX7" fmla="*/ 2424394 w 3960440"/>
              <a:gd name="connsiteY7" fmla="*/ 2278672 h 3960000"/>
              <a:gd name="connsiteX8" fmla="*/ 1910984 w 3960440"/>
              <a:gd name="connsiteY8" fmla="*/ 2071653 h 3960000"/>
              <a:gd name="connsiteX9" fmla="*/ 2072459 w 3960440"/>
              <a:gd name="connsiteY9" fmla="*/ 1512703 h 3960000"/>
              <a:gd name="connsiteX10" fmla="*/ 1915898 w 3960440"/>
              <a:gd name="connsiteY10" fmla="*/ 1219889 h 3960000"/>
              <a:gd name="connsiteX11" fmla="*/ 1589196 w 3960440"/>
              <a:gd name="connsiteY11" fmla="*/ 1434803 h 3960000"/>
              <a:gd name="connsiteX12" fmla="*/ 1521788 w 3960440"/>
              <a:gd name="connsiteY12" fmla="*/ 1897758 h 3960000"/>
              <a:gd name="connsiteX13" fmla="*/ 1339611 w 3960440"/>
              <a:gd name="connsiteY13" fmla="*/ 3487664 h 3960000"/>
              <a:gd name="connsiteX14" fmla="*/ 1803335 w 3960440"/>
              <a:gd name="connsiteY14" fmla="*/ 2485692 h 3960000"/>
              <a:gd name="connsiteX15" fmla="*/ 2283619 w 3960440"/>
              <a:gd name="connsiteY15" fmla="*/ 2688571 h 3960000"/>
              <a:gd name="connsiteX16" fmla="*/ 3144820 w 3960440"/>
              <a:gd name="connsiteY16" fmla="*/ 1595509 h 3960000"/>
              <a:gd name="connsiteX17" fmla="*/ 2134565 w 3960440"/>
              <a:gd name="connsiteY17" fmla="*/ 477605 h 3960000"/>
              <a:gd name="connsiteX18" fmla="*/ 1979373 w 3960440"/>
              <a:gd name="connsiteY18" fmla="*/ 472350 h 3960000"/>
              <a:gd name="connsiteX19" fmla="*/ 436907 w 3960440"/>
              <a:gd name="connsiteY19" fmla="*/ 0 h 3960000"/>
              <a:gd name="connsiteX20" fmla="*/ 3523533 w 3960440"/>
              <a:gd name="connsiteY20" fmla="*/ 0 h 3960000"/>
              <a:gd name="connsiteX21" fmla="*/ 3960440 w 3960440"/>
              <a:gd name="connsiteY21" fmla="*/ 436907 h 3960000"/>
              <a:gd name="connsiteX22" fmla="*/ 3960440 w 3960440"/>
              <a:gd name="connsiteY22" fmla="*/ 3523093 h 3960000"/>
              <a:gd name="connsiteX23" fmla="*/ 3523533 w 3960440"/>
              <a:gd name="connsiteY23" fmla="*/ 3960000 h 3960000"/>
              <a:gd name="connsiteX24" fmla="*/ 436907 w 3960440"/>
              <a:gd name="connsiteY24" fmla="*/ 3960000 h 3960000"/>
              <a:gd name="connsiteX25" fmla="*/ 0 w 3960440"/>
              <a:gd name="connsiteY25" fmla="*/ 3523093 h 3960000"/>
              <a:gd name="connsiteX26" fmla="*/ 0 w 3960440"/>
              <a:gd name="connsiteY26" fmla="*/ 436907 h 3960000"/>
              <a:gd name="connsiteX27" fmla="*/ 436907 w 3960440"/>
              <a:gd name="connsiteY27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296382 w 3960440"/>
              <a:gd name="connsiteY3" fmla="*/ 1907811 h 3960000"/>
              <a:gd name="connsiteX4" fmla="*/ 1234998 w 3960440"/>
              <a:gd name="connsiteY4" fmla="*/ 1431771 h 3960000"/>
              <a:gd name="connsiteX5" fmla="*/ 2217373 w 3960440"/>
              <a:gd name="connsiteY5" fmla="*/ 838586 h 3960000"/>
              <a:gd name="connsiteX6" fmla="*/ 2730780 w 3960440"/>
              <a:gd name="connsiteY6" fmla="*/ 1554106 h 3960000"/>
              <a:gd name="connsiteX7" fmla="*/ 2424394 w 3960440"/>
              <a:gd name="connsiteY7" fmla="*/ 2278672 h 3960000"/>
              <a:gd name="connsiteX8" fmla="*/ 1910984 w 3960440"/>
              <a:gd name="connsiteY8" fmla="*/ 2071653 h 3960000"/>
              <a:gd name="connsiteX9" fmla="*/ 2072459 w 3960440"/>
              <a:gd name="connsiteY9" fmla="*/ 1512703 h 3960000"/>
              <a:gd name="connsiteX10" fmla="*/ 1915898 w 3960440"/>
              <a:gd name="connsiteY10" fmla="*/ 1219889 h 3960000"/>
              <a:gd name="connsiteX11" fmla="*/ 1589196 w 3960440"/>
              <a:gd name="connsiteY11" fmla="*/ 1434803 h 3960000"/>
              <a:gd name="connsiteX12" fmla="*/ 1574511 w 3960440"/>
              <a:gd name="connsiteY12" fmla="*/ 1939931 h 3960000"/>
              <a:gd name="connsiteX13" fmla="*/ 1339611 w 3960440"/>
              <a:gd name="connsiteY13" fmla="*/ 3487664 h 3960000"/>
              <a:gd name="connsiteX14" fmla="*/ 1803335 w 3960440"/>
              <a:gd name="connsiteY14" fmla="*/ 2485692 h 3960000"/>
              <a:gd name="connsiteX15" fmla="*/ 2283619 w 3960440"/>
              <a:gd name="connsiteY15" fmla="*/ 2688571 h 3960000"/>
              <a:gd name="connsiteX16" fmla="*/ 3144820 w 3960440"/>
              <a:gd name="connsiteY16" fmla="*/ 1595509 h 3960000"/>
              <a:gd name="connsiteX17" fmla="*/ 2134565 w 3960440"/>
              <a:gd name="connsiteY17" fmla="*/ 477605 h 3960000"/>
              <a:gd name="connsiteX18" fmla="*/ 1979373 w 3960440"/>
              <a:gd name="connsiteY18" fmla="*/ 472350 h 3960000"/>
              <a:gd name="connsiteX19" fmla="*/ 436907 w 3960440"/>
              <a:gd name="connsiteY19" fmla="*/ 0 h 3960000"/>
              <a:gd name="connsiteX20" fmla="*/ 3523533 w 3960440"/>
              <a:gd name="connsiteY20" fmla="*/ 0 h 3960000"/>
              <a:gd name="connsiteX21" fmla="*/ 3960440 w 3960440"/>
              <a:gd name="connsiteY21" fmla="*/ 436907 h 3960000"/>
              <a:gd name="connsiteX22" fmla="*/ 3960440 w 3960440"/>
              <a:gd name="connsiteY22" fmla="*/ 3523093 h 3960000"/>
              <a:gd name="connsiteX23" fmla="*/ 3523533 w 3960440"/>
              <a:gd name="connsiteY23" fmla="*/ 3960000 h 3960000"/>
              <a:gd name="connsiteX24" fmla="*/ 436907 w 3960440"/>
              <a:gd name="connsiteY24" fmla="*/ 3960000 h 3960000"/>
              <a:gd name="connsiteX25" fmla="*/ 0 w 3960440"/>
              <a:gd name="connsiteY25" fmla="*/ 3523093 h 3960000"/>
              <a:gd name="connsiteX26" fmla="*/ 0 w 3960440"/>
              <a:gd name="connsiteY26" fmla="*/ 436907 h 3960000"/>
              <a:gd name="connsiteX27" fmla="*/ 436907 w 3960440"/>
              <a:gd name="connsiteY27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296382 w 3960440"/>
              <a:gd name="connsiteY3" fmla="*/ 1907811 h 3960000"/>
              <a:gd name="connsiteX4" fmla="*/ 1234998 w 3960440"/>
              <a:gd name="connsiteY4" fmla="*/ 1431771 h 3960000"/>
              <a:gd name="connsiteX5" fmla="*/ 2217373 w 3960440"/>
              <a:gd name="connsiteY5" fmla="*/ 838586 h 3960000"/>
              <a:gd name="connsiteX6" fmla="*/ 2730780 w 3960440"/>
              <a:gd name="connsiteY6" fmla="*/ 1554106 h 3960000"/>
              <a:gd name="connsiteX7" fmla="*/ 2424394 w 3960440"/>
              <a:gd name="connsiteY7" fmla="*/ 2278672 h 3960000"/>
              <a:gd name="connsiteX8" fmla="*/ 1910984 w 3960440"/>
              <a:gd name="connsiteY8" fmla="*/ 2071653 h 3960000"/>
              <a:gd name="connsiteX9" fmla="*/ 2072459 w 3960440"/>
              <a:gd name="connsiteY9" fmla="*/ 1512703 h 3960000"/>
              <a:gd name="connsiteX10" fmla="*/ 1915898 w 3960440"/>
              <a:gd name="connsiteY10" fmla="*/ 1219889 h 3960000"/>
              <a:gd name="connsiteX11" fmla="*/ 1589196 w 3960440"/>
              <a:gd name="connsiteY11" fmla="*/ 1434803 h 3960000"/>
              <a:gd name="connsiteX12" fmla="*/ 1574511 w 3960440"/>
              <a:gd name="connsiteY12" fmla="*/ 1939931 h 3960000"/>
              <a:gd name="connsiteX13" fmla="*/ 1339611 w 3960440"/>
              <a:gd name="connsiteY13" fmla="*/ 3487664 h 3960000"/>
              <a:gd name="connsiteX14" fmla="*/ 1866603 w 3960440"/>
              <a:gd name="connsiteY14" fmla="*/ 2506778 h 3960000"/>
              <a:gd name="connsiteX15" fmla="*/ 2283619 w 3960440"/>
              <a:gd name="connsiteY15" fmla="*/ 2688571 h 3960000"/>
              <a:gd name="connsiteX16" fmla="*/ 3144820 w 3960440"/>
              <a:gd name="connsiteY16" fmla="*/ 1595509 h 3960000"/>
              <a:gd name="connsiteX17" fmla="*/ 2134565 w 3960440"/>
              <a:gd name="connsiteY17" fmla="*/ 477605 h 3960000"/>
              <a:gd name="connsiteX18" fmla="*/ 1979373 w 3960440"/>
              <a:gd name="connsiteY18" fmla="*/ 472350 h 3960000"/>
              <a:gd name="connsiteX19" fmla="*/ 436907 w 3960440"/>
              <a:gd name="connsiteY19" fmla="*/ 0 h 3960000"/>
              <a:gd name="connsiteX20" fmla="*/ 3523533 w 3960440"/>
              <a:gd name="connsiteY20" fmla="*/ 0 h 3960000"/>
              <a:gd name="connsiteX21" fmla="*/ 3960440 w 3960440"/>
              <a:gd name="connsiteY21" fmla="*/ 436907 h 3960000"/>
              <a:gd name="connsiteX22" fmla="*/ 3960440 w 3960440"/>
              <a:gd name="connsiteY22" fmla="*/ 3523093 h 3960000"/>
              <a:gd name="connsiteX23" fmla="*/ 3523533 w 3960440"/>
              <a:gd name="connsiteY23" fmla="*/ 3960000 h 3960000"/>
              <a:gd name="connsiteX24" fmla="*/ 436907 w 3960440"/>
              <a:gd name="connsiteY24" fmla="*/ 3960000 h 3960000"/>
              <a:gd name="connsiteX25" fmla="*/ 0 w 3960440"/>
              <a:gd name="connsiteY25" fmla="*/ 3523093 h 3960000"/>
              <a:gd name="connsiteX26" fmla="*/ 0 w 3960440"/>
              <a:gd name="connsiteY26" fmla="*/ 436907 h 3960000"/>
              <a:gd name="connsiteX27" fmla="*/ 436907 w 3960440"/>
              <a:gd name="connsiteY27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296382 w 3960440"/>
              <a:gd name="connsiteY3" fmla="*/ 1907811 h 3960000"/>
              <a:gd name="connsiteX4" fmla="*/ 1234998 w 3960440"/>
              <a:gd name="connsiteY4" fmla="*/ 1431771 h 3960000"/>
              <a:gd name="connsiteX5" fmla="*/ 2217373 w 3960440"/>
              <a:gd name="connsiteY5" fmla="*/ 838586 h 3960000"/>
              <a:gd name="connsiteX6" fmla="*/ 2730780 w 3960440"/>
              <a:gd name="connsiteY6" fmla="*/ 1554106 h 3960000"/>
              <a:gd name="connsiteX7" fmla="*/ 2424394 w 3960440"/>
              <a:gd name="connsiteY7" fmla="*/ 2278672 h 3960000"/>
              <a:gd name="connsiteX8" fmla="*/ 1995341 w 3960440"/>
              <a:gd name="connsiteY8" fmla="*/ 2082197 h 3960000"/>
              <a:gd name="connsiteX9" fmla="*/ 2072459 w 3960440"/>
              <a:gd name="connsiteY9" fmla="*/ 1512703 h 3960000"/>
              <a:gd name="connsiteX10" fmla="*/ 1915898 w 3960440"/>
              <a:gd name="connsiteY10" fmla="*/ 1219889 h 3960000"/>
              <a:gd name="connsiteX11" fmla="*/ 1589196 w 3960440"/>
              <a:gd name="connsiteY11" fmla="*/ 1434803 h 3960000"/>
              <a:gd name="connsiteX12" fmla="*/ 1574511 w 3960440"/>
              <a:gd name="connsiteY12" fmla="*/ 1939931 h 3960000"/>
              <a:gd name="connsiteX13" fmla="*/ 1339611 w 3960440"/>
              <a:gd name="connsiteY13" fmla="*/ 3487664 h 3960000"/>
              <a:gd name="connsiteX14" fmla="*/ 1866603 w 3960440"/>
              <a:gd name="connsiteY14" fmla="*/ 2506778 h 3960000"/>
              <a:gd name="connsiteX15" fmla="*/ 2283619 w 3960440"/>
              <a:gd name="connsiteY15" fmla="*/ 2688571 h 3960000"/>
              <a:gd name="connsiteX16" fmla="*/ 3144820 w 3960440"/>
              <a:gd name="connsiteY16" fmla="*/ 1595509 h 3960000"/>
              <a:gd name="connsiteX17" fmla="*/ 2134565 w 3960440"/>
              <a:gd name="connsiteY17" fmla="*/ 477605 h 3960000"/>
              <a:gd name="connsiteX18" fmla="*/ 1979373 w 3960440"/>
              <a:gd name="connsiteY18" fmla="*/ 472350 h 3960000"/>
              <a:gd name="connsiteX19" fmla="*/ 436907 w 3960440"/>
              <a:gd name="connsiteY19" fmla="*/ 0 h 3960000"/>
              <a:gd name="connsiteX20" fmla="*/ 3523533 w 3960440"/>
              <a:gd name="connsiteY20" fmla="*/ 0 h 3960000"/>
              <a:gd name="connsiteX21" fmla="*/ 3960440 w 3960440"/>
              <a:gd name="connsiteY21" fmla="*/ 436907 h 3960000"/>
              <a:gd name="connsiteX22" fmla="*/ 3960440 w 3960440"/>
              <a:gd name="connsiteY22" fmla="*/ 3523093 h 3960000"/>
              <a:gd name="connsiteX23" fmla="*/ 3523533 w 3960440"/>
              <a:gd name="connsiteY23" fmla="*/ 3960000 h 3960000"/>
              <a:gd name="connsiteX24" fmla="*/ 436907 w 3960440"/>
              <a:gd name="connsiteY24" fmla="*/ 3960000 h 3960000"/>
              <a:gd name="connsiteX25" fmla="*/ 0 w 3960440"/>
              <a:gd name="connsiteY25" fmla="*/ 3523093 h 3960000"/>
              <a:gd name="connsiteX26" fmla="*/ 0 w 3960440"/>
              <a:gd name="connsiteY26" fmla="*/ 436907 h 3960000"/>
              <a:gd name="connsiteX27" fmla="*/ 436907 w 3960440"/>
              <a:gd name="connsiteY27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296382 w 3960440"/>
              <a:gd name="connsiteY3" fmla="*/ 1907811 h 3960000"/>
              <a:gd name="connsiteX4" fmla="*/ 1234998 w 3960440"/>
              <a:gd name="connsiteY4" fmla="*/ 1431771 h 3960000"/>
              <a:gd name="connsiteX5" fmla="*/ 2217373 w 3960440"/>
              <a:gd name="connsiteY5" fmla="*/ 838586 h 3960000"/>
              <a:gd name="connsiteX6" fmla="*/ 2730780 w 3960440"/>
              <a:gd name="connsiteY6" fmla="*/ 1554106 h 3960000"/>
              <a:gd name="connsiteX7" fmla="*/ 2424394 w 3960440"/>
              <a:gd name="connsiteY7" fmla="*/ 2278672 h 3960000"/>
              <a:gd name="connsiteX8" fmla="*/ 1995341 w 3960440"/>
              <a:gd name="connsiteY8" fmla="*/ 2082197 h 3960000"/>
              <a:gd name="connsiteX9" fmla="*/ 2135727 w 3960440"/>
              <a:gd name="connsiteY9" fmla="*/ 1554876 h 3960000"/>
              <a:gd name="connsiteX10" fmla="*/ 1915898 w 3960440"/>
              <a:gd name="connsiteY10" fmla="*/ 1219889 h 3960000"/>
              <a:gd name="connsiteX11" fmla="*/ 1589196 w 3960440"/>
              <a:gd name="connsiteY11" fmla="*/ 1434803 h 3960000"/>
              <a:gd name="connsiteX12" fmla="*/ 1574511 w 3960440"/>
              <a:gd name="connsiteY12" fmla="*/ 1939931 h 3960000"/>
              <a:gd name="connsiteX13" fmla="*/ 1339611 w 3960440"/>
              <a:gd name="connsiteY13" fmla="*/ 3487664 h 3960000"/>
              <a:gd name="connsiteX14" fmla="*/ 1866603 w 3960440"/>
              <a:gd name="connsiteY14" fmla="*/ 2506778 h 3960000"/>
              <a:gd name="connsiteX15" fmla="*/ 2283619 w 3960440"/>
              <a:gd name="connsiteY15" fmla="*/ 2688571 h 3960000"/>
              <a:gd name="connsiteX16" fmla="*/ 3144820 w 3960440"/>
              <a:gd name="connsiteY16" fmla="*/ 1595509 h 3960000"/>
              <a:gd name="connsiteX17" fmla="*/ 2134565 w 3960440"/>
              <a:gd name="connsiteY17" fmla="*/ 477605 h 3960000"/>
              <a:gd name="connsiteX18" fmla="*/ 1979373 w 3960440"/>
              <a:gd name="connsiteY18" fmla="*/ 472350 h 3960000"/>
              <a:gd name="connsiteX19" fmla="*/ 436907 w 3960440"/>
              <a:gd name="connsiteY19" fmla="*/ 0 h 3960000"/>
              <a:gd name="connsiteX20" fmla="*/ 3523533 w 3960440"/>
              <a:gd name="connsiteY20" fmla="*/ 0 h 3960000"/>
              <a:gd name="connsiteX21" fmla="*/ 3960440 w 3960440"/>
              <a:gd name="connsiteY21" fmla="*/ 436907 h 3960000"/>
              <a:gd name="connsiteX22" fmla="*/ 3960440 w 3960440"/>
              <a:gd name="connsiteY22" fmla="*/ 3523093 h 3960000"/>
              <a:gd name="connsiteX23" fmla="*/ 3523533 w 3960440"/>
              <a:gd name="connsiteY23" fmla="*/ 3960000 h 3960000"/>
              <a:gd name="connsiteX24" fmla="*/ 436907 w 3960440"/>
              <a:gd name="connsiteY24" fmla="*/ 3960000 h 3960000"/>
              <a:gd name="connsiteX25" fmla="*/ 0 w 3960440"/>
              <a:gd name="connsiteY25" fmla="*/ 3523093 h 3960000"/>
              <a:gd name="connsiteX26" fmla="*/ 0 w 3960440"/>
              <a:gd name="connsiteY26" fmla="*/ 436907 h 3960000"/>
              <a:gd name="connsiteX27" fmla="*/ 436907 w 3960440"/>
              <a:gd name="connsiteY27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296382 w 3960440"/>
              <a:gd name="connsiteY3" fmla="*/ 1907811 h 3960000"/>
              <a:gd name="connsiteX4" fmla="*/ 1234998 w 3960440"/>
              <a:gd name="connsiteY4" fmla="*/ 1431771 h 3960000"/>
              <a:gd name="connsiteX5" fmla="*/ 2217373 w 3960440"/>
              <a:gd name="connsiteY5" fmla="*/ 891303 h 3960000"/>
              <a:gd name="connsiteX6" fmla="*/ 2730780 w 3960440"/>
              <a:gd name="connsiteY6" fmla="*/ 1554106 h 3960000"/>
              <a:gd name="connsiteX7" fmla="*/ 2424394 w 3960440"/>
              <a:gd name="connsiteY7" fmla="*/ 2278672 h 3960000"/>
              <a:gd name="connsiteX8" fmla="*/ 1995341 w 3960440"/>
              <a:gd name="connsiteY8" fmla="*/ 2082197 h 3960000"/>
              <a:gd name="connsiteX9" fmla="*/ 2135727 w 3960440"/>
              <a:gd name="connsiteY9" fmla="*/ 1554876 h 3960000"/>
              <a:gd name="connsiteX10" fmla="*/ 1915898 w 3960440"/>
              <a:gd name="connsiteY10" fmla="*/ 1219889 h 3960000"/>
              <a:gd name="connsiteX11" fmla="*/ 1589196 w 3960440"/>
              <a:gd name="connsiteY11" fmla="*/ 1434803 h 3960000"/>
              <a:gd name="connsiteX12" fmla="*/ 1574511 w 3960440"/>
              <a:gd name="connsiteY12" fmla="*/ 1939931 h 3960000"/>
              <a:gd name="connsiteX13" fmla="*/ 1339611 w 3960440"/>
              <a:gd name="connsiteY13" fmla="*/ 3487664 h 3960000"/>
              <a:gd name="connsiteX14" fmla="*/ 1866603 w 3960440"/>
              <a:gd name="connsiteY14" fmla="*/ 2506778 h 3960000"/>
              <a:gd name="connsiteX15" fmla="*/ 2283619 w 3960440"/>
              <a:gd name="connsiteY15" fmla="*/ 2688571 h 3960000"/>
              <a:gd name="connsiteX16" fmla="*/ 3144820 w 3960440"/>
              <a:gd name="connsiteY16" fmla="*/ 1595509 h 3960000"/>
              <a:gd name="connsiteX17" fmla="*/ 2134565 w 3960440"/>
              <a:gd name="connsiteY17" fmla="*/ 477605 h 3960000"/>
              <a:gd name="connsiteX18" fmla="*/ 1979373 w 3960440"/>
              <a:gd name="connsiteY18" fmla="*/ 472350 h 3960000"/>
              <a:gd name="connsiteX19" fmla="*/ 436907 w 3960440"/>
              <a:gd name="connsiteY19" fmla="*/ 0 h 3960000"/>
              <a:gd name="connsiteX20" fmla="*/ 3523533 w 3960440"/>
              <a:gd name="connsiteY20" fmla="*/ 0 h 3960000"/>
              <a:gd name="connsiteX21" fmla="*/ 3960440 w 3960440"/>
              <a:gd name="connsiteY21" fmla="*/ 436907 h 3960000"/>
              <a:gd name="connsiteX22" fmla="*/ 3960440 w 3960440"/>
              <a:gd name="connsiteY22" fmla="*/ 3523093 h 3960000"/>
              <a:gd name="connsiteX23" fmla="*/ 3523533 w 3960440"/>
              <a:gd name="connsiteY23" fmla="*/ 3960000 h 3960000"/>
              <a:gd name="connsiteX24" fmla="*/ 436907 w 3960440"/>
              <a:gd name="connsiteY24" fmla="*/ 3960000 h 3960000"/>
              <a:gd name="connsiteX25" fmla="*/ 0 w 3960440"/>
              <a:gd name="connsiteY25" fmla="*/ 3523093 h 3960000"/>
              <a:gd name="connsiteX26" fmla="*/ 0 w 3960440"/>
              <a:gd name="connsiteY26" fmla="*/ 436907 h 3960000"/>
              <a:gd name="connsiteX27" fmla="*/ 436907 w 3960440"/>
              <a:gd name="connsiteY27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296382 w 3960440"/>
              <a:gd name="connsiteY3" fmla="*/ 1907811 h 3960000"/>
              <a:gd name="connsiteX4" fmla="*/ 1234998 w 3960440"/>
              <a:gd name="connsiteY4" fmla="*/ 1431771 h 3960000"/>
              <a:gd name="connsiteX5" fmla="*/ 2217373 w 3960440"/>
              <a:gd name="connsiteY5" fmla="*/ 891303 h 3960000"/>
              <a:gd name="connsiteX6" fmla="*/ 2783502 w 3960440"/>
              <a:gd name="connsiteY6" fmla="*/ 1606823 h 3960000"/>
              <a:gd name="connsiteX7" fmla="*/ 2424394 w 3960440"/>
              <a:gd name="connsiteY7" fmla="*/ 2278672 h 3960000"/>
              <a:gd name="connsiteX8" fmla="*/ 1995341 w 3960440"/>
              <a:gd name="connsiteY8" fmla="*/ 2082197 h 3960000"/>
              <a:gd name="connsiteX9" fmla="*/ 2135727 w 3960440"/>
              <a:gd name="connsiteY9" fmla="*/ 1554876 h 3960000"/>
              <a:gd name="connsiteX10" fmla="*/ 1915898 w 3960440"/>
              <a:gd name="connsiteY10" fmla="*/ 1219889 h 3960000"/>
              <a:gd name="connsiteX11" fmla="*/ 1589196 w 3960440"/>
              <a:gd name="connsiteY11" fmla="*/ 1434803 h 3960000"/>
              <a:gd name="connsiteX12" fmla="*/ 1574511 w 3960440"/>
              <a:gd name="connsiteY12" fmla="*/ 1939931 h 3960000"/>
              <a:gd name="connsiteX13" fmla="*/ 1339611 w 3960440"/>
              <a:gd name="connsiteY13" fmla="*/ 3487664 h 3960000"/>
              <a:gd name="connsiteX14" fmla="*/ 1866603 w 3960440"/>
              <a:gd name="connsiteY14" fmla="*/ 2506778 h 3960000"/>
              <a:gd name="connsiteX15" fmla="*/ 2283619 w 3960440"/>
              <a:gd name="connsiteY15" fmla="*/ 2688571 h 3960000"/>
              <a:gd name="connsiteX16" fmla="*/ 3144820 w 3960440"/>
              <a:gd name="connsiteY16" fmla="*/ 1595509 h 3960000"/>
              <a:gd name="connsiteX17" fmla="*/ 2134565 w 3960440"/>
              <a:gd name="connsiteY17" fmla="*/ 477605 h 3960000"/>
              <a:gd name="connsiteX18" fmla="*/ 1979373 w 3960440"/>
              <a:gd name="connsiteY18" fmla="*/ 472350 h 3960000"/>
              <a:gd name="connsiteX19" fmla="*/ 436907 w 3960440"/>
              <a:gd name="connsiteY19" fmla="*/ 0 h 3960000"/>
              <a:gd name="connsiteX20" fmla="*/ 3523533 w 3960440"/>
              <a:gd name="connsiteY20" fmla="*/ 0 h 3960000"/>
              <a:gd name="connsiteX21" fmla="*/ 3960440 w 3960440"/>
              <a:gd name="connsiteY21" fmla="*/ 436907 h 3960000"/>
              <a:gd name="connsiteX22" fmla="*/ 3960440 w 3960440"/>
              <a:gd name="connsiteY22" fmla="*/ 3523093 h 3960000"/>
              <a:gd name="connsiteX23" fmla="*/ 3523533 w 3960440"/>
              <a:gd name="connsiteY23" fmla="*/ 3960000 h 3960000"/>
              <a:gd name="connsiteX24" fmla="*/ 436907 w 3960440"/>
              <a:gd name="connsiteY24" fmla="*/ 3960000 h 3960000"/>
              <a:gd name="connsiteX25" fmla="*/ 0 w 3960440"/>
              <a:gd name="connsiteY25" fmla="*/ 3523093 h 3960000"/>
              <a:gd name="connsiteX26" fmla="*/ 0 w 3960440"/>
              <a:gd name="connsiteY26" fmla="*/ 436907 h 3960000"/>
              <a:gd name="connsiteX27" fmla="*/ 436907 w 3960440"/>
              <a:gd name="connsiteY27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296382 w 3960440"/>
              <a:gd name="connsiteY3" fmla="*/ 1907811 h 3960000"/>
              <a:gd name="connsiteX4" fmla="*/ 1234998 w 3960440"/>
              <a:gd name="connsiteY4" fmla="*/ 1431771 h 3960000"/>
              <a:gd name="connsiteX5" fmla="*/ 2217373 w 3960440"/>
              <a:gd name="connsiteY5" fmla="*/ 891303 h 3960000"/>
              <a:gd name="connsiteX6" fmla="*/ 2783502 w 3960440"/>
              <a:gd name="connsiteY6" fmla="*/ 1606823 h 3960000"/>
              <a:gd name="connsiteX7" fmla="*/ 2456028 w 3960440"/>
              <a:gd name="connsiteY7" fmla="*/ 2225955 h 3960000"/>
              <a:gd name="connsiteX8" fmla="*/ 1995341 w 3960440"/>
              <a:gd name="connsiteY8" fmla="*/ 2082197 h 3960000"/>
              <a:gd name="connsiteX9" fmla="*/ 2135727 w 3960440"/>
              <a:gd name="connsiteY9" fmla="*/ 1554876 h 3960000"/>
              <a:gd name="connsiteX10" fmla="*/ 1915898 w 3960440"/>
              <a:gd name="connsiteY10" fmla="*/ 1219889 h 3960000"/>
              <a:gd name="connsiteX11" fmla="*/ 1589196 w 3960440"/>
              <a:gd name="connsiteY11" fmla="*/ 1434803 h 3960000"/>
              <a:gd name="connsiteX12" fmla="*/ 1574511 w 3960440"/>
              <a:gd name="connsiteY12" fmla="*/ 1939931 h 3960000"/>
              <a:gd name="connsiteX13" fmla="*/ 1339611 w 3960440"/>
              <a:gd name="connsiteY13" fmla="*/ 3487664 h 3960000"/>
              <a:gd name="connsiteX14" fmla="*/ 1866603 w 3960440"/>
              <a:gd name="connsiteY14" fmla="*/ 2506778 h 3960000"/>
              <a:gd name="connsiteX15" fmla="*/ 2283619 w 3960440"/>
              <a:gd name="connsiteY15" fmla="*/ 2688571 h 3960000"/>
              <a:gd name="connsiteX16" fmla="*/ 3144820 w 3960440"/>
              <a:gd name="connsiteY16" fmla="*/ 1595509 h 3960000"/>
              <a:gd name="connsiteX17" fmla="*/ 2134565 w 3960440"/>
              <a:gd name="connsiteY17" fmla="*/ 477605 h 3960000"/>
              <a:gd name="connsiteX18" fmla="*/ 1979373 w 3960440"/>
              <a:gd name="connsiteY18" fmla="*/ 472350 h 3960000"/>
              <a:gd name="connsiteX19" fmla="*/ 436907 w 3960440"/>
              <a:gd name="connsiteY19" fmla="*/ 0 h 3960000"/>
              <a:gd name="connsiteX20" fmla="*/ 3523533 w 3960440"/>
              <a:gd name="connsiteY20" fmla="*/ 0 h 3960000"/>
              <a:gd name="connsiteX21" fmla="*/ 3960440 w 3960440"/>
              <a:gd name="connsiteY21" fmla="*/ 436907 h 3960000"/>
              <a:gd name="connsiteX22" fmla="*/ 3960440 w 3960440"/>
              <a:gd name="connsiteY22" fmla="*/ 3523093 h 3960000"/>
              <a:gd name="connsiteX23" fmla="*/ 3523533 w 3960440"/>
              <a:gd name="connsiteY23" fmla="*/ 3960000 h 3960000"/>
              <a:gd name="connsiteX24" fmla="*/ 436907 w 3960440"/>
              <a:gd name="connsiteY24" fmla="*/ 3960000 h 3960000"/>
              <a:gd name="connsiteX25" fmla="*/ 0 w 3960440"/>
              <a:gd name="connsiteY25" fmla="*/ 3523093 h 3960000"/>
              <a:gd name="connsiteX26" fmla="*/ 0 w 3960440"/>
              <a:gd name="connsiteY26" fmla="*/ 436907 h 3960000"/>
              <a:gd name="connsiteX27" fmla="*/ 436907 w 3960440"/>
              <a:gd name="connsiteY27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296382 w 3960440"/>
              <a:gd name="connsiteY3" fmla="*/ 1907811 h 3960000"/>
              <a:gd name="connsiteX4" fmla="*/ 1234998 w 3960440"/>
              <a:gd name="connsiteY4" fmla="*/ 1431771 h 3960000"/>
              <a:gd name="connsiteX5" fmla="*/ 2217373 w 3960440"/>
              <a:gd name="connsiteY5" fmla="*/ 891303 h 3960000"/>
              <a:gd name="connsiteX6" fmla="*/ 2783502 w 3960440"/>
              <a:gd name="connsiteY6" fmla="*/ 1606823 h 3960000"/>
              <a:gd name="connsiteX7" fmla="*/ 2456028 w 3960440"/>
              <a:gd name="connsiteY7" fmla="*/ 2225955 h 3960000"/>
              <a:gd name="connsiteX8" fmla="*/ 2026974 w 3960440"/>
              <a:gd name="connsiteY8" fmla="*/ 2018938 h 3960000"/>
              <a:gd name="connsiteX9" fmla="*/ 2135727 w 3960440"/>
              <a:gd name="connsiteY9" fmla="*/ 1554876 h 3960000"/>
              <a:gd name="connsiteX10" fmla="*/ 1915898 w 3960440"/>
              <a:gd name="connsiteY10" fmla="*/ 1219889 h 3960000"/>
              <a:gd name="connsiteX11" fmla="*/ 1589196 w 3960440"/>
              <a:gd name="connsiteY11" fmla="*/ 1434803 h 3960000"/>
              <a:gd name="connsiteX12" fmla="*/ 1574511 w 3960440"/>
              <a:gd name="connsiteY12" fmla="*/ 1939931 h 3960000"/>
              <a:gd name="connsiteX13" fmla="*/ 1339611 w 3960440"/>
              <a:gd name="connsiteY13" fmla="*/ 3487664 h 3960000"/>
              <a:gd name="connsiteX14" fmla="*/ 1866603 w 3960440"/>
              <a:gd name="connsiteY14" fmla="*/ 2506778 h 3960000"/>
              <a:gd name="connsiteX15" fmla="*/ 2283619 w 3960440"/>
              <a:gd name="connsiteY15" fmla="*/ 2688571 h 3960000"/>
              <a:gd name="connsiteX16" fmla="*/ 3144820 w 3960440"/>
              <a:gd name="connsiteY16" fmla="*/ 1595509 h 3960000"/>
              <a:gd name="connsiteX17" fmla="*/ 2134565 w 3960440"/>
              <a:gd name="connsiteY17" fmla="*/ 477605 h 3960000"/>
              <a:gd name="connsiteX18" fmla="*/ 1979373 w 3960440"/>
              <a:gd name="connsiteY18" fmla="*/ 472350 h 3960000"/>
              <a:gd name="connsiteX19" fmla="*/ 436907 w 3960440"/>
              <a:gd name="connsiteY19" fmla="*/ 0 h 3960000"/>
              <a:gd name="connsiteX20" fmla="*/ 3523533 w 3960440"/>
              <a:gd name="connsiteY20" fmla="*/ 0 h 3960000"/>
              <a:gd name="connsiteX21" fmla="*/ 3960440 w 3960440"/>
              <a:gd name="connsiteY21" fmla="*/ 436907 h 3960000"/>
              <a:gd name="connsiteX22" fmla="*/ 3960440 w 3960440"/>
              <a:gd name="connsiteY22" fmla="*/ 3523093 h 3960000"/>
              <a:gd name="connsiteX23" fmla="*/ 3523533 w 3960440"/>
              <a:gd name="connsiteY23" fmla="*/ 3960000 h 3960000"/>
              <a:gd name="connsiteX24" fmla="*/ 436907 w 3960440"/>
              <a:gd name="connsiteY24" fmla="*/ 3960000 h 3960000"/>
              <a:gd name="connsiteX25" fmla="*/ 0 w 3960440"/>
              <a:gd name="connsiteY25" fmla="*/ 3523093 h 3960000"/>
              <a:gd name="connsiteX26" fmla="*/ 0 w 3960440"/>
              <a:gd name="connsiteY26" fmla="*/ 436907 h 3960000"/>
              <a:gd name="connsiteX27" fmla="*/ 436907 w 3960440"/>
              <a:gd name="connsiteY27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296382 w 3960440"/>
              <a:gd name="connsiteY3" fmla="*/ 1907811 h 3960000"/>
              <a:gd name="connsiteX4" fmla="*/ 1234998 w 3960440"/>
              <a:gd name="connsiteY4" fmla="*/ 1431771 h 3960000"/>
              <a:gd name="connsiteX5" fmla="*/ 2217373 w 3960440"/>
              <a:gd name="connsiteY5" fmla="*/ 891303 h 3960000"/>
              <a:gd name="connsiteX6" fmla="*/ 2783502 w 3960440"/>
              <a:gd name="connsiteY6" fmla="*/ 1606823 h 3960000"/>
              <a:gd name="connsiteX7" fmla="*/ 2456028 w 3960440"/>
              <a:gd name="connsiteY7" fmla="*/ 2225955 h 3960000"/>
              <a:gd name="connsiteX8" fmla="*/ 2026974 w 3960440"/>
              <a:gd name="connsiteY8" fmla="*/ 2018938 h 3960000"/>
              <a:gd name="connsiteX9" fmla="*/ 2135727 w 3960440"/>
              <a:gd name="connsiteY9" fmla="*/ 1554876 h 3960000"/>
              <a:gd name="connsiteX10" fmla="*/ 1915898 w 3960440"/>
              <a:gd name="connsiteY10" fmla="*/ 1219889 h 3960000"/>
              <a:gd name="connsiteX11" fmla="*/ 1589196 w 3960440"/>
              <a:gd name="connsiteY11" fmla="*/ 1434803 h 3960000"/>
              <a:gd name="connsiteX12" fmla="*/ 1574511 w 3960440"/>
              <a:gd name="connsiteY12" fmla="*/ 1939931 h 3960000"/>
              <a:gd name="connsiteX13" fmla="*/ 1339611 w 3960440"/>
              <a:gd name="connsiteY13" fmla="*/ 3487664 h 3960000"/>
              <a:gd name="connsiteX14" fmla="*/ 1887692 w 3960440"/>
              <a:gd name="connsiteY14" fmla="*/ 2422431 h 3960000"/>
              <a:gd name="connsiteX15" fmla="*/ 2283619 w 3960440"/>
              <a:gd name="connsiteY15" fmla="*/ 2688571 h 3960000"/>
              <a:gd name="connsiteX16" fmla="*/ 3144820 w 3960440"/>
              <a:gd name="connsiteY16" fmla="*/ 1595509 h 3960000"/>
              <a:gd name="connsiteX17" fmla="*/ 2134565 w 3960440"/>
              <a:gd name="connsiteY17" fmla="*/ 477605 h 3960000"/>
              <a:gd name="connsiteX18" fmla="*/ 1979373 w 3960440"/>
              <a:gd name="connsiteY18" fmla="*/ 472350 h 3960000"/>
              <a:gd name="connsiteX19" fmla="*/ 436907 w 3960440"/>
              <a:gd name="connsiteY19" fmla="*/ 0 h 3960000"/>
              <a:gd name="connsiteX20" fmla="*/ 3523533 w 3960440"/>
              <a:gd name="connsiteY20" fmla="*/ 0 h 3960000"/>
              <a:gd name="connsiteX21" fmla="*/ 3960440 w 3960440"/>
              <a:gd name="connsiteY21" fmla="*/ 436907 h 3960000"/>
              <a:gd name="connsiteX22" fmla="*/ 3960440 w 3960440"/>
              <a:gd name="connsiteY22" fmla="*/ 3523093 h 3960000"/>
              <a:gd name="connsiteX23" fmla="*/ 3523533 w 3960440"/>
              <a:gd name="connsiteY23" fmla="*/ 3960000 h 3960000"/>
              <a:gd name="connsiteX24" fmla="*/ 436907 w 3960440"/>
              <a:gd name="connsiteY24" fmla="*/ 3960000 h 3960000"/>
              <a:gd name="connsiteX25" fmla="*/ 0 w 3960440"/>
              <a:gd name="connsiteY25" fmla="*/ 3523093 h 3960000"/>
              <a:gd name="connsiteX26" fmla="*/ 0 w 3960440"/>
              <a:gd name="connsiteY26" fmla="*/ 436907 h 3960000"/>
              <a:gd name="connsiteX27" fmla="*/ 436907 w 3960440"/>
              <a:gd name="connsiteY27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296382 w 3960440"/>
              <a:gd name="connsiteY3" fmla="*/ 1907811 h 3960000"/>
              <a:gd name="connsiteX4" fmla="*/ 1234998 w 3960440"/>
              <a:gd name="connsiteY4" fmla="*/ 1431771 h 3960000"/>
              <a:gd name="connsiteX5" fmla="*/ 2217373 w 3960440"/>
              <a:gd name="connsiteY5" fmla="*/ 891303 h 3960000"/>
              <a:gd name="connsiteX6" fmla="*/ 2783502 w 3960440"/>
              <a:gd name="connsiteY6" fmla="*/ 1606823 h 3960000"/>
              <a:gd name="connsiteX7" fmla="*/ 2456028 w 3960440"/>
              <a:gd name="connsiteY7" fmla="*/ 2225955 h 3960000"/>
              <a:gd name="connsiteX8" fmla="*/ 2026974 w 3960440"/>
              <a:gd name="connsiteY8" fmla="*/ 2018938 h 3960000"/>
              <a:gd name="connsiteX9" fmla="*/ 2135727 w 3960440"/>
              <a:gd name="connsiteY9" fmla="*/ 1554876 h 3960000"/>
              <a:gd name="connsiteX10" fmla="*/ 1915898 w 3960440"/>
              <a:gd name="connsiteY10" fmla="*/ 1219889 h 3960000"/>
              <a:gd name="connsiteX11" fmla="*/ 1589196 w 3960440"/>
              <a:gd name="connsiteY11" fmla="*/ 1434803 h 3960000"/>
              <a:gd name="connsiteX12" fmla="*/ 1574511 w 3960440"/>
              <a:gd name="connsiteY12" fmla="*/ 1939931 h 3960000"/>
              <a:gd name="connsiteX13" fmla="*/ 1339611 w 3960440"/>
              <a:gd name="connsiteY13" fmla="*/ 3487664 h 3960000"/>
              <a:gd name="connsiteX14" fmla="*/ 1887692 w 3960440"/>
              <a:gd name="connsiteY14" fmla="*/ 2422431 h 3960000"/>
              <a:gd name="connsiteX15" fmla="*/ 2336342 w 3960440"/>
              <a:gd name="connsiteY15" fmla="*/ 2720202 h 3960000"/>
              <a:gd name="connsiteX16" fmla="*/ 3144820 w 3960440"/>
              <a:gd name="connsiteY16" fmla="*/ 1595509 h 3960000"/>
              <a:gd name="connsiteX17" fmla="*/ 2134565 w 3960440"/>
              <a:gd name="connsiteY17" fmla="*/ 477605 h 3960000"/>
              <a:gd name="connsiteX18" fmla="*/ 1979373 w 3960440"/>
              <a:gd name="connsiteY18" fmla="*/ 472350 h 3960000"/>
              <a:gd name="connsiteX19" fmla="*/ 436907 w 3960440"/>
              <a:gd name="connsiteY19" fmla="*/ 0 h 3960000"/>
              <a:gd name="connsiteX20" fmla="*/ 3523533 w 3960440"/>
              <a:gd name="connsiteY20" fmla="*/ 0 h 3960000"/>
              <a:gd name="connsiteX21" fmla="*/ 3960440 w 3960440"/>
              <a:gd name="connsiteY21" fmla="*/ 436907 h 3960000"/>
              <a:gd name="connsiteX22" fmla="*/ 3960440 w 3960440"/>
              <a:gd name="connsiteY22" fmla="*/ 3523093 h 3960000"/>
              <a:gd name="connsiteX23" fmla="*/ 3523533 w 3960440"/>
              <a:gd name="connsiteY23" fmla="*/ 3960000 h 3960000"/>
              <a:gd name="connsiteX24" fmla="*/ 436907 w 3960440"/>
              <a:gd name="connsiteY24" fmla="*/ 3960000 h 3960000"/>
              <a:gd name="connsiteX25" fmla="*/ 0 w 3960440"/>
              <a:gd name="connsiteY25" fmla="*/ 3523093 h 3960000"/>
              <a:gd name="connsiteX26" fmla="*/ 0 w 3960440"/>
              <a:gd name="connsiteY26" fmla="*/ 436907 h 3960000"/>
              <a:gd name="connsiteX27" fmla="*/ 436907 w 3960440"/>
              <a:gd name="connsiteY27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296382 w 3960440"/>
              <a:gd name="connsiteY3" fmla="*/ 1907811 h 3960000"/>
              <a:gd name="connsiteX4" fmla="*/ 1234998 w 3960440"/>
              <a:gd name="connsiteY4" fmla="*/ 1431771 h 3960000"/>
              <a:gd name="connsiteX5" fmla="*/ 2217373 w 3960440"/>
              <a:gd name="connsiteY5" fmla="*/ 891303 h 3960000"/>
              <a:gd name="connsiteX6" fmla="*/ 2783502 w 3960440"/>
              <a:gd name="connsiteY6" fmla="*/ 1606823 h 3960000"/>
              <a:gd name="connsiteX7" fmla="*/ 2456028 w 3960440"/>
              <a:gd name="connsiteY7" fmla="*/ 2225955 h 3960000"/>
              <a:gd name="connsiteX8" fmla="*/ 2026974 w 3960440"/>
              <a:gd name="connsiteY8" fmla="*/ 2018938 h 3960000"/>
              <a:gd name="connsiteX9" fmla="*/ 2135727 w 3960440"/>
              <a:gd name="connsiteY9" fmla="*/ 1554876 h 3960000"/>
              <a:gd name="connsiteX10" fmla="*/ 1915898 w 3960440"/>
              <a:gd name="connsiteY10" fmla="*/ 1219889 h 3960000"/>
              <a:gd name="connsiteX11" fmla="*/ 1589196 w 3960440"/>
              <a:gd name="connsiteY11" fmla="*/ 1434803 h 3960000"/>
              <a:gd name="connsiteX12" fmla="*/ 1574511 w 3960440"/>
              <a:gd name="connsiteY12" fmla="*/ 1939931 h 3960000"/>
              <a:gd name="connsiteX13" fmla="*/ 1339611 w 3960440"/>
              <a:gd name="connsiteY13" fmla="*/ 3487664 h 3960000"/>
              <a:gd name="connsiteX14" fmla="*/ 1887692 w 3960440"/>
              <a:gd name="connsiteY14" fmla="*/ 2422431 h 3960000"/>
              <a:gd name="connsiteX15" fmla="*/ 2336342 w 3960440"/>
              <a:gd name="connsiteY15" fmla="*/ 2720202 h 3960000"/>
              <a:gd name="connsiteX16" fmla="*/ 3176454 w 3960440"/>
              <a:gd name="connsiteY16" fmla="*/ 1627140 h 3960000"/>
              <a:gd name="connsiteX17" fmla="*/ 2134565 w 3960440"/>
              <a:gd name="connsiteY17" fmla="*/ 477605 h 3960000"/>
              <a:gd name="connsiteX18" fmla="*/ 1979373 w 3960440"/>
              <a:gd name="connsiteY18" fmla="*/ 472350 h 3960000"/>
              <a:gd name="connsiteX19" fmla="*/ 436907 w 3960440"/>
              <a:gd name="connsiteY19" fmla="*/ 0 h 3960000"/>
              <a:gd name="connsiteX20" fmla="*/ 3523533 w 3960440"/>
              <a:gd name="connsiteY20" fmla="*/ 0 h 3960000"/>
              <a:gd name="connsiteX21" fmla="*/ 3960440 w 3960440"/>
              <a:gd name="connsiteY21" fmla="*/ 436907 h 3960000"/>
              <a:gd name="connsiteX22" fmla="*/ 3960440 w 3960440"/>
              <a:gd name="connsiteY22" fmla="*/ 3523093 h 3960000"/>
              <a:gd name="connsiteX23" fmla="*/ 3523533 w 3960440"/>
              <a:gd name="connsiteY23" fmla="*/ 3960000 h 3960000"/>
              <a:gd name="connsiteX24" fmla="*/ 436907 w 3960440"/>
              <a:gd name="connsiteY24" fmla="*/ 3960000 h 3960000"/>
              <a:gd name="connsiteX25" fmla="*/ 0 w 3960440"/>
              <a:gd name="connsiteY25" fmla="*/ 3523093 h 3960000"/>
              <a:gd name="connsiteX26" fmla="*/ 0 w 3960440"/>
              <a:gd name="connsiteY26" fmla="*/ 436907 h 3960000"/>
              <a:gd name="connsiteX27" fmla="*/ 436907 w 3960440"/>
              <a:gd name="connsiteY27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296382 w 3960440"/>
              <a:gd name="connsiteY3" fmla="*/ 1907811 h 3960000"/>
              <a:gd name="connsiteX4" fmla="*/ 1234998 w 3960440"/>
              <a:gd name="connsiteY4" fmla="*/ 1431771 h 3960000"/>
              <a:gd name="connsiteX5" fmla="*/ 2217373 w 3960440"/>
              <a:gd name="connsiteY5" fmla="*/ 891303 h 3960000"/>
              <a:gd name="connsiteX6" fmla="*/ 2783502 w 3960440"/>
              <a:gd name="connsiteY6" fmla="*/ 1606823 h 3960000"/>
              <a:gd name="connsiteX7" fmla="*/ 2456028 w 3960440"/>
              <a:gd name="connsiteY7" fmla="*/ 2225955 h 3960000"/>
              <a:gd name="connsiteX8" fmla="*/ 2026974 w 3960440"/>
              <a:gd name="connsiteY8" fmla="*/ 2018938 h 3960000"/>
              <a:gd name="connsiteX9" fmla="*/ 2135727 w 3960440"/>
              <a:gd name="connsiteY9" fmla="*/ 1554876 h 3960000"/>
              <a:gd name="connsiteX10" fmla="*/ 1915898 w 3960440"/>
              <a:gd name="connsiteY10" fmla="*/ 1219889 h 3960000"/>
              <a:gd name="connsiteX11" fmla="*/ 1589196 w 3960440"/>
              <a:gd name="connsiteY11" fmla="*/ 1434803 h 3960000"/>
              <a:gd name="connsiteX12" fmla="*/ 1574511 w 3960440"/>
              <a:gd name="connsiteY12" fmla="*/ 1939931 h 3960000"/>
              <a:gd name="connsiteX13" fmla="*/ 1339611 w 3960440"/>
              <a:gd name="connsiteY13" fmla="*/ 3487664 h 3960000"/>
              <a:gd name="connsiteX14" fmla="*/ 1887692 w 3960440"/>
              <a:gd name="connsiteY14" fmla="*/ 2422431 h 3960000"/>
              <a:gd name="connsiteX15" fmla="*/ 2336342 w 3960440"/>
              <a:gd name="connsiteY15" fmla="*/ 2720202 h 3960000"/>
              <a:gd name="connsiteX16" fmla="*/ 3176454 w 3960440"/>
              <a:gd name="connsiteY16" fmla="*/ 1627140 h 3960000"/>
              <a:gd name="connsiteX17" fmla="*/ 2134565 w 3960440"/>
              <a:gd name="connsiteY17" fmla="*/ 477605 h 3960000"/>
              <a:gd name="connsiteX18" fmla="*/ 1979373 w 3960440"/>
              <a:gd name="connsiteY18" fmla="*/ 472350 h 3960000"/>
              <a:gd name="connsiteX19" fmla="*/ 436907 w 3960440"/>
              <a:gd name="connsiteY19" fmla="*/ 0 h 3960000"/>
              <a:gd name="connsiteX20" fmla="*/ 3523533 w 3960440"/>
              <a:gd name="connsiteY20" fmla="*/ 0 h 3960000"/>
              <a:gd name="connsiteX21" fmla="*/ 3960440 w 3960440"/>
              <a:gd name="connsiteY21" fmla="*/ 436907 h 3960000"/>
              <a:gd name="connsiteX22" fmla="*/ 3960440 w 3960440"/>
              <a:gd name="connsiteY22" fmla="*/ 3523093 h 3960000"/>
              <a:gd name="connsiteX23" fmla="*/ 3523533 w 3960440"/>
              <a:gd name="connsiteY23" fmla="*/ 3960000 h 3960000"/>
              <a:gd name="connsiteX24" fmla="*/ 436907 w 3960440"/>
              <a:gd name="connsiteY24" fmla="*/ 3960000 h 3960000"/>
              <a:gd name="connsiteX25" fmla="*/ 0 w 3960440"/>
              <a:gd name="connsiteY25" fmla="*/ 3523093 h 3960000"/>
              <a:gd name="connsiteX26" fmla="*/ 0 w 3960440"/>
              <a:gd name="connsiteY26" fmla="*/ 436907 h 3960000"/>
              <a:gd name="connsiteX27" fmla="*/ 436907 w 3960440"/>
              <a:gd name="connsiteY27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296382 w 3960440"/>
              <a:gd name="connsiteY3" fmla="*/ 1907811 h 3960000"/>
              <a:gd name="connsiteX4" fmla="*/ 1234998 w 3960440"/>
              <a:gd name="connsiteY4" fmla="*/ 1431771 h 3960000"/>
              <a:gd name="connsiteX5" fmla="*/ 2217373 w 3960440"/>
              <a:gd name="connsiteY5" fmla="*/ 891303 h 3960000"/>
              <a:gd name="connsiteX6" fmla="*/ 2783502 w 3960440"/>
              <a:gd name="connsiteY6" fmla="*/ 1606823 h 3960000"/>
              <a:gd name="connsiteX7" fmla="*/ 2456028 w 3960440"/>
              <a:gd name="connsiteY7" fmla="*/ 2225955 h 3960000"/>
              <a:gd name="connsiteX8" fmla="*/ 2026974 w 3960440"/>
              <a:gd name="connsiteY8" fmla="*/ 2018938 h 3960000"/>
              <a:gd name="connsiteX9" fmla="*/ 2135727 w 3960440"/>
              <a:gd name="connsiteY9" fmla="*/ 1554876 h 3960000"/>
              <a:gd name="connsiteX10" fmla="*/ 1915898 w 3960440"/>
              <a:gd name="connsiteY10" fmla="*/ 1219889 h 3960000"/>
              <a:gd name="connsiteX11" fmla="*/ 1589196 w 3960440"/>
              <a:gd name="connsiteY11" fmla="*/ 1434803 h 3960000"/>
              <a:gd name="connsiteX12" fmla="*/ 1574511 w 3960440"/>
              <a:gd name="connsiteY12" fmla="*/ 1939931 h 3960000"/>
              <a:gd name="connsiteX13" fmla="*/ 1339611 w 3960440"/>
              <a:gd name="connsiteY13" fmla="*/ 3487664 h 3960000"/>
              <a:gd name="connsiteX14" fmla="*/ 1887692 w 3960440"/>
              <a:gd name="connsiteY14" fmla="*/ 2422431 h 3960000"/>
              <a:gd name="connsiteX15" fmla="*/ 2336342 w 3960440"/>
              <a:gd name="connsiteY15" fmla="*/ 2720202 h 3960000"/>
              <a:gd name="connsiteX16" fmla="*/ 3176454 w 3960440"/>
              <a:gd name="connsiteY16" fmla="*/ 1627140 h 3960000"/>
              <a:gd name="connsiteX17" fmla="*/ 2134565 w 3960440"/>
              <a:gd name="connsiteY17" fmla="*/ 477605 h 3960000"/>
              <a:gd name="connsiteX18" fmla="*/ 1979373 w 3960440"/>
              <a:gd name="connsiteY18" fmla="*/ 472350 h 3960000"/>
              <a:gd name="connsiteX19" fmla="*/ 436907 w 3960440"/>
              <a:gd name="connsiteY19" fmla="*/ 0 h 3960000"/>
              <a:gd name="connsiteX20" fmla="*/ 3523533 w 3960440"/>
              <a:gd name="connsiteY20" fmla="*/ 0 h 3960000"/>
              <a:gd name="connsiteX21" fmla="*/ 3960440 w 3960440"/>
              <a:gd name="connsiteY21" fmla="*/ 436907 h 3960000"/>
              <a:gd name="connsiteX22" fmla="*/ 3960440 w 3960440"/>
              <a:gd name="connsiteY22" fmla="*/ 3523093 h 3960000"/>
              <a:gd name="connsiteX23" fmla="*/ 3523533 w 3960440"/>
              <a:gd name="connsiteY23" fmla="*/ 3960000 h 3960000"/>
              <a:gd name="connsiteX24" fmla="*/ 436907 w 3960440"/>
              <a:gd name="connsiteY24" fmla="*/ 3960000 h 3960000"/>
              <a:gd name="connsiteX25" fmla="*/ 0 w 3960440"/>
              <a:gd name="connsiteY25" fmla="*/ 3523093 h 3960000"/>
              <a:gd name="connsiteX26" fmla="*/ 0 w 3960440"/>
              <a:gd name="connsiteY26" fmla="*/ 436907 h 3960000"/>
              <a:gd name="connsiteX27" fmla="*/ 436907 w 3960440"/>
              <a:gd name="connsiteY27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296382 w 3960440"/>
              <a:gd name="connsiteY3" fmla="*/ 1907811 h 3960000"/>
              <a:gd name="connsiteX4" fmla="*/ 1234998 w 3960440"/>
              <a:gd name="connsiteY4" fmla="*/ 1431771 h 3960000"/>
              <a:gd name="connsiteX5" fmla="*/ 2217373 w 3960440"/>
              <a:gd name="connsiteY5" fmla="*/ 891303 h 3960000"/>
              <a:gd name="connsiteX6" fmla="*/ 2783502 w 3960440"/>
              <a:gd name="connsiteY6" fmla="*/ 1606823 h 3960000"/>
              <a:gd name="connsiteX7" fmla="*/ 2456028 w 3960440"/>
              <a:gd name="connsiteY7" fmla="*/ 2225955 h 3960000"/>
              <a:gd name="connsiteX8" fmla="*/ 2026974 w 3960440"/>
              <a:gd name="connsiteY8" fmla="*/ 2018938 h 3960000"/>
              <a:gd name="connsiteX9" fmla="*/ 2135727 w 3960440"/>
              <a:gd name="connsiteY9" fmla="*/ 1554876 h 3960000"/>
              <a:gd name="connsiteX10" fmla="*/ 1915898 w 3960440"/>
              <a:gd name="connsiteY10" fmla="*/ 1219889 h 3960000"/>
              <a:gd name="connsiteX11" fmla="*/ 1589196 w 3960440"/>
              <a:gd name="connsiteY11" fmla="*/ 1434803 h 3960000"/>
              <a:gd name="connsiteX12" fmla="*/ 1574511 w 3960440"/>
              <a:gd name="connsiteY12" fmla="*/ 1939931 h 3960000"/>
              <a:gd name="connsiteX13" fmla="*/ 1339611 w 3960440"/>
              <a:gd name="connsiteY13" fmla="*/ 3487664 h 3960000"/>
              <a:gd name="connsiteX14" fmla="*/ 1887692 w 3960440"/>
              <a:gd name="connsiteY14" fmla="*/ 2422431 h 3960000"/>
              <a:gd name="connsiteX15" fmla="*/ 2336342 w 3960440"/>
              <a:gd name="connsiteY15" fmla="*/ 2720202 h 3960000"/>
              <a:gd name="connsiteX16" fmla="*/ 3176454 w 3960440"/>
              <a:gd name="connsiteY16" fmla="*/ 1627140 h 3960000"/>
              <a:gd name="connsiteX17" fmla="*/ 2134565 w 3960440"/>
              <a:gd name="connsiteY17" fmla="*/ 477605 h 3960000"/>
              <a:gd name="connsiteX18" fmla="*/ 1979373 w 3960440"/>
              <a:gd name="connsiteY18" fmla="*/ 472350 h 3960000"/>
              <a:gd name="connsiteX19" fmla="*/ 436907 w 3960440"/>
              <a:gd name="connsiteY19" fmla="*/ 0 h 3960000"/>
              <a:gd name="connsiteX20" fmla="*/ 3523533 w 3960440"/>
              <a:gd name="connsiteY20" fmla="*/ 0 h 3960000"/>
              <a:gd name="connsiteX21" fmla="*/ 3960440 w 3960440"/>
              <a:gd name="connsiteY21" fmla="*/ 436907 h 3960000"/>
              <a:gd name="connsiteX22" fmla="*/ 3960440 w 3960440"/>
              <a:gd name="connsiteY22" fmla="*/ 3523093 h 3960000"/>
              <a:gd name="connsiteX23" fmla="*/ 3523533 w 3960440"/>
              <a:gd name="connsiteY23" fmla="*/ 3960000 h 3960000"/>
              <a:gd name="connsiteX24" fmla="*/ 436907 w 3960440"/>
              <a:gd name="connsiteY24" fmla="*/ 3960000 h 3960000"/>
              <a:gd name="connsiteX25" fmla="*/ 0 w 3960440"/>
              <a:gd name="connsiteY25" fmla="*/ 3523093 h 3960000"/>
              <a:gd name="connsiteX26" fmla="*/ 0 w 3960440"/>
              <a:gd name="connsiteY26" fmla="*/ 436907 h 3960000"/>
              <a:gd name="connsiteX27" fmla="*/ 436907 w 3960440"/>
              <a:gd name="connsiteY27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296382 w 3960440"/>
              <a:gd name="connsiteY3" fmla="*/ 1907811 h 3960000"/>
              <a:gd name="connsiteX4" fmla="*/ 1234998 w 3960440"/>
              <a:gd name="connsiteY4" fmla="*/ 1431771 h 3960000"/>
              <a:gd name="connsiteX5" fmla="*/ 2217373 w 3960440"/>
              <a:gd name="connsiteY5" fmla="*/ 891303 h 3960000"/>
              <a:gd name="connsiteX6" fmla="*/ 2783502 w 3960440"/>
              <a:gd name="connsiteY6" fmla="*/ 1606823 h 3960000"/>
              <a:gd name="connsiteX7" fmla="*/ 2456028 w 3960440"/>
              <a:gd name="connsiteY7" fmla="*/ 2225955 h 3960000"/>
              <a:gd name="connsiteX8" fmla="*/ 2026974 w 3960440"/>
              <a:gd name="connsiteY8" fmla="*/ 2018938 h 3960000"/>
              <a:gd name="connsiteX9" fmla="*/ 2135727 w 3960440"/>
              <a:gd name="connsiteY9" fmla="*/ 1554876 h 3960000"/>
              <a:gd name="connsiteX10" fmla="*/ 1915898 w 3960440"/>
              <a:gd name="connsiteY10" fmla="*/ 1219889 h 3960000"/>
              <a:gd name="connsiteX11" fmla="*/ 1589196 w 3960440"/>
              <a:gd name="connsiteY11" fmla="*/ 1434803 h 3960000"/>
              <a:gd name="connsiteX12" fmla="*/ 1574511 w 3960440"/>
              <a:gd name="connsiteY12" fmla="*/ 1939931 h 3960000"/>
              <a:gd name="connsiteX13" fmla="*/ 1339611 w 3960440"/>
              <a:gd name="connsiteY13" fmla="*/ 3487664 h 3960000"/>
              <a:gd name="connsiteX14" fmla="*/ 1887692 w 3960440"/>
              <a:gd name="connsiteY14" fmla="*/ 2422431 h 3960000"/>
              <a:gd name="connsiteX15" fmla="*/ 2336342 w 3960440"/>
              <a:gd name="connsiteY15" fmla="*/ 2720202 h 3960000"/>
              <a:gd name="connsiteX16" fmla="*/ 3176454 w 3960440"/>
              <a:gd name="connsiteY16" fmla="*/ 1627140 h 3960000"/>
              <a:gd name="connsiteX17" fmla="*/ 1979373 w 3960440"/>
              <a:gd name="connsiteY17" fmla="*/ 472350 h 3960000"/>
              <a:gd name="connsiteX18" fmla="*/ 436907 w 3960440"/>
              <a:gd name="connsiteY18" fmla="*/ 0 h 3960000"/>
              <a:gd name="connsiteX19" fmla="*/ 3523533 w 3960440"/>
              <a:gd name="connsiteY19" fmla="*/ 0 h 3960000"/>
              <a:gd name="connsiteX20" fmla="*/ 3960440 w 3960440"/>
              <a:gd name="connsiteY20" fmla="*/ 436907 h 3960000"/>
              <a:gd name="connsiteX21" fmla="*/ 3960440 w 3960440"/>
              <a:gd name="connsiteY21" fmla="*/ 3523093 h 3960000"/>
              <a:gd name="connsiteX22" fmla="*/ 3523533 w 3960440"/>
              <a:gd name="connsiteY22" fmla="*/ 3960000 h 3960000"/>
              <a:gd name="connsiteX23" fmla="*/ 436907 w 3960440"/>
              <a:gd name="connsiteY23" fmla="*/ 3960000 h 3960000"/>
              <a:gd name="connsiteX24" fmla="*/ 0 w 3960440"/>
              <a:gd name="connsiteY24" fmla="*/ 3523093 h 3960000"/>
              <a:gd name="connsiteX25" fmla="*/ 0 w 3960440"/>
              <a:gd name="connsiteY25" fmla="*/ 436907 h 3960000"/>
              <a:gd name="connsiteX26" fmla="*/ 436907 w 3960440"/>
              <a:gd name="connsiteY26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296382 w 3960440"/>
              <a:gd name="connsiteY3" fmla="*/ 1907811 h 3960000"/>
              <a:gd name="connsiteX4" fmla="*/ 1234998 w 3960440"/>
              <a:gd name="connsiteY4" fmla="*/ 1431771 h 3960000"/>
              <a:gd name="connsiteX5" fmla="*/ 2217373 w 3960440"/>
              <a:gd name="connsiteY5" fmla="*/ 891303 h 3960000"/>
              <a:gd name="connsiteX6" fmla="*/ 2783502 w 3960440"/>
              <a:gd name="connsiteY6" fmla="*/ 1606823 h 3960000"/>
              <a:gd name="connsiteX7" fmla="*/ 2456028 w 3960440"/>
              <a:gd name="connsiteY7" fmla="*/ 2225955 h 3960000"/>
              <a:gd name="connsiteX8" fmla="*/ 2026974 w 3960440"/>
              <a:gd name="connsiteY8" fmla="*/ 2018938 h 3960000"/>
              <a:gd name="connsiteX9" fmla="*/ 2135727 w 3960440"/>
              <a:gd name="connsiteY9" fmla="*/ 1554876 h 3960000"/>
              <a:gd name="connsiteX10" fmla="*/ 1915898 w 3960440"/>
              <a:gd name="connsiteY10" fmla="*/ 1219889 h 3960000"/>
              <a:gd name="connsiteX11" fmla="*/ 1589196 w 3960440"/>
              <a:gd name="connsiteY11" fmla="*/ 1434803 h 3960000"/>
              <a:gd name="connsiteX12" fmla="*/ 1574511 w 3960440"/>
              <a:gd name="connsiteY12" fmla="*/ 1939931 h 3960000"/>
              <a:gd name="connsiteX13" fmla="*/ 1339611 w 3960440"/>
              <a:gd name="connsiteY13" fmla="*/ 3487664 h 3960000"/>
              <a:gd name="connsiteX14" fmla="*/ 1887692 w 3960440"/>
              <a:gd name="connsiteY14" fmla="*/ 2422431 h 3960000"/>
              <a:gd name="connsiteX15" fmla="*/ 2336342 w 3960440"/>
              <a:gd name="connsiteY15" fmla="*/ 2720202 h 3960000"/>
              <a:gd name="connsiteX16" fmla="*/ 3176454 w 3960440"/>
              <a:gd name="connsiteY16" fmla="*/ 1627140 h 3960000"/>
              <a:gd name="connsiteX17" fmla="*/ 1979373 w 3960440"/>
              <a:gd name="connsiteY17" fmla="*/ 472350 h 3960000"/>
              <a:gd name="connsiteX18" fmla="*/ 436907 w 3960440"/>
              <a:gd name="connsiteY18" fmla="*/ 0 h 3960000"/>
              <a:gd name="connsiteX19" fmla="*/ 3523533 w 3960440"/>
              <a:gd name="connsiteY19" fmla="*/ 0 h 3960000"/>
              <a:gd name="connsiteX20" fmla="*/ 3960440 w 3960440"/>
              <a:gd name="connsiteY20" fmla="*/ 436907 h 3960000"/>
              <a:gd name="connsiteX21" fmla="*/ 3960440 w 3960440"/>
              <a:gd name="connsiteY21" fmla="*/ 3523093 h 3960000"/>
              <a:gd name="connsiteX22" fmla="*/ 3523533 w 3960440"/>
              <a:gd name="connsiteY22" fmla="*/ 3960000 h 3960000"/>
              <a:gd name="connsiteX23" fmla="*/ 436907 w 3960440"/>
              <a:gd name="connsiteY23" fmla="*/ 3960000 h 3960000"/>
              <a:gd name="connsiteX24" fmla="*/ 0 w 3960440"/>
              <a:gd name="connsiteY24" fmla="*/ 3523093 h 3960000"/>
              <a:gd name="connsiteX25" fmla="*/ 0 w 3960440"/>
              <a:gd name="connsiteY25" fmla="*/ 436907 h 3960000"/>
              <a:gd name="connsiteX26" fmla="*/ 436907 w 3960440"/>
              <a:gd name="connsiteY26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296382 w 3960440"/>
              <a:gd name="connsiteY3" fmla="*/ 1907811 h 3960000"/>
              <a:gd name="connsiteX4" fmla="*/ 1234998 w 3960440"/>
              <a:gd name="connsiteY4" fmla="*/ 1431771 h 3960000"/>
              <a:gd name="connsiteX5" fmla="*/ 2217373 w 3960440"/>
              <a:gd name="connsiteY5" fmla="*/ 891303 h 3960000"/>
              <a:gd name="connsiteX6" fmla="*/ 2783502 w 3960440"/>
              <a:gd name="connsiteY6" fmla="*/ 1606823 h 3960000"/>
              <a:gd name="connsiteX7" fmla="*/ 2456028 w 3960440"/>
              <a:gd name="connsiteY7" fmla="*/ 2225955 h 3960000"/>
              <a:gd name="connsiteX8" fmla="*/ 2026974 w 3960440"/>
              <a:gd name="connsiteY8" fmla="*/ 2018938 h 3960000"/>
              <a:gd name="connsiteX9" fmla="*/ 2135727 w 3960440"/>
              <a:gd name="connsiteY9" fmla="*/ 1554876 h 3960000"/>
              <a:gd name="connsiteX10" fmla="*/ 1915898 w 3960440"/>
              <a:gd name="connsiteY10" fmla="*/ 1219889 h 3960000"/>
              <a:gd name="connsiteX11" fmla="*/ 1589196 w 3960440"/>
              <a:gd name="connsiteY11" fmla="*/ 1434803 h 3960000"/>
              <a:gd name="connsiteX12" fmla="*/ 1574511 w 3960440"/>
              <a:gd name="connsiteY12" fmla="*/ 1939931 h 3960000"/>
              <a:gd name="connsiteX13" fmla="*/ 1339611 w 3960440"/>
              <a:gd name="connsiteY13" fmla="*/ 3487664 h 3960000"/>
              <a:gd name="connsiteX14" fmla="*/ 1887692 w 3960440"/>
              <a:gd name="connsiteY14" fmla="*/ 2422431 h 3960000"/>
              <a:gd name="connsiteX15" fmla="*/ 2336342 w 3960440"/>
              <a:gd name="connsiteY15" fmla="*/ 2720202 h 3960000"/>
              <a:gd name="connsiteX16" fmla="*/ 3176454 w 3960440"/>
              <a:gd name="connsiteY16" fmla="*/ 1627140 h 3960000"/>
              <a:gd name="connsiteX17" fmla="*/ 1979373 w 3960440"/>
              <a:gd name="connsiteY17" fmla="*/ 472350 h 3960000"/>
              <a:gd name="connsiteX18" fmla="*/ 436907 w 3960440"/>
              <a:gd name="connsiteY18" fmla="*/ 0 h 3960000"/>
              <a:gd name="connsiteX19" fmla="*/ 3523533 w 3960440"/>
              <a:gd name="connsiteY19" fmla="*/ 0 h 3960000"/>
              <a:gd name="connsiteX20" fmla="*/ 3960440 w 3960440"/>
              <a:gd name="connsiteY20" fmla="*/ 436907 h 3960000"/>
              <a:gd name="connsiteX21" fmla="*/ 3960440 w 3960440"/>
              <a:gd name="connsiteY21" fmla="*/ 3523093 h 3960000"/>
              <a:gd name="connsiteX22" fmla="*/ 3523533 w 3960440"/>
              <a:gd name="connsiteY22" fmla="*/ 3960000 h 3960000"/>
              <a:gd name="connsiteX23" fmla="*/ 436907 w 3960440"/>
              <a:gd name="connsiteY23" fmla="*/ 3960000 h 3960000"/>
              <a:gd name="connsiteX24" fmla="*/ 0 w 3960440"/>
              <a:gd name="connsiteY24" fmla="*/ 3523093 h 3960000"/>
              <a:gd name="connsiteX25" fmla="*/ 0 w 3960440"/>
              <a:gd name="connsiteY25" fmla="*/ 436907 h 3960000"/>
              <a:gd name="connsiteX26" fmla="*/ 436907 w 3960440"/>
              <a:gd name="connsiteY26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328015 w 3960440"/>
              <a:gd name="connsiteY3" fmla="*/ 1812920 h 3960000"/>
              <a:gd name="connsiteX4" fmla="*/ 1234998 w 3960440"/>
              <a:gd name="connsiteY4" fmla="*/ 1431771 h 3960000"/>
              <a:gd name="connsiteX5" fmla="*/ 2217373 w 3960440"/>
              <a:gd name="connsiteY5" fmla="*/ 891303 h 3960000"/>
              <a:gd name="connsiteX6" fmla="*/ 2783502 w 3960440"/>
              <a:gd name="connsiteY6" fmla="*/ 1606823 h 3960000"/>
              <a:gd name="connsiteX7" fmla="*/ 2456028 w 3960440"/>
              <a:gd name="connsiteY7" fmla="*/ 2225955 h 3960000"/>
              <a:gd name="connsiteX8" fmla="*/ 2026974 w 3960440"/>
              <a:gd name="connsiteY8" fmla="*/ 2018938 h 3960000"/>
              <a:gd name="connsiteX9" fmla="*/ 2135727 w 3960440"/>
              <a:gd name="connsiteY9" fmla="*/ 1554876 h 3960000"/>
              <a:gd name="connsiteX10" fmla="*/ 1915898 w 3960440"/>
              <a:gd name="connsiteY10" fmla="*/ 1219889 h 3960000"/>
              <a:gd name="connsiteX11" fmla="*/ 1589196 w 3960440"/>
              <a:gd name="connsiteY11" fmla="*/ 1434803 h 3960000"/>
              <a:gd name="connsiteX12" fmla="*/ 1574511 w 3960440"/>
              <a:gd name="connsiteY12" fmla="*/ 1939931 h 3960000"/>
              <a:gd name="connsiteX13" fmla="*/ 1339611 w 3960440"/>
              <a:gd name="connsiteY13" fmla="*/ 3487664 h 3960000"/>
              <a:gd name="connsiteX14" fmla="*/ 1887692 w 3960440"/>
              <a:gd name="connsiteY14" fmla="*/ 2422431 h 3960000"/>
              <a:gd name="connsiteX15" fmla="*/ 2336342 w 3960440"/>
              <a:gd name="connsiteY15" fmla="*/ 2720202 h 3960000"/>
              <a:gd name="connsiteX16" fmla="*/ 3176454 w 3960440"/>
              <a:gd name="connsiteY16" fmla="*/ 1627140 h 3960000"/>
              <a:gd name="connsiteX17" fmla="*/ 1979373 w 3960440"/>
              <a:gd name="connsiteY17" fmla="*/ 472350 h 3960000"/>
              <a:gd name="connsiteX18" fmla="*/ 436907 w 3960440"/>
              <a:gd name="connsiteY18" fmla="*/ 0 h 3960000"/>
              <a:gd name="connsiteX19" fmla="*/ 3523533 w 3960440"/>
              <a:gd name="connsiteY19" fmla="*/ 0 h 3960000"/>
              <a:gd name="connsiteX20" fmla="*/ 3960440 w 3960440"/>
              <a:gd name="connsiteY20" fmla="*/ 436907 h 3960000"/>
              <a:gd name="connsiteX21" fmla="*/ 3960440 w 3960440"/>
              <a:gd name="connsiteY21" fmla="*/ 3523093 h 3960000"/>
              <a:gd name="connsiteX22" fmla="*/ 3523533 w 3960440"/>
              <a:gd name="connsiteY22" fmla="*/ 3960000 h 3960000"/>
              <a:gd name="connsiteX23" fmla="*/ 436907 w 3960440"/>
              <a:gd name="connsiteY23" fmla="*/ 3960000 h 3960000"/>
              <a:gd name="connsiteX24" fmla="*/ 0 w 3960440"/>
              <a:gd name="connsiteY24" fmla="*/ 3523093 h 3960000"/>
              <a:gd name="connsiteX25" fmla="*/ 0 w 3960440"/>
              <a:gd name="connsiteY25" fmla="*/ 436907 h 3960000"/>
              <a:gd name="connsiteX26" fmla="*/ 436907 w 3960440"/>
              <a:gd name="connsiteY26" fmla="*/ 0 h 3960000"/>
              <a:gd name="connsiteX0" fmla="*/ 1979373 w 3960440"/>
              <a:gd name="connsiteY0" fmla="*/ 472350 h 3960000"/>
              <a:gd name="connsiteX1" fmla="*/ 813783 w 3960440"/>
              <a:gd name="connsiteY1" fmla="*/ 1434034 h 3960000"/>
              <a:gd name="connsiteX2" fmla="*/ 1119009 w 3960440"/>
              <a:gd name="connsiteY2" fmla="*/ 2222584 h 3960000"/>
              <a:gd name="connsiteX3" fmla="*/ 1328015 w 3960440"/>
              <a:gd name="connsiteY3" fmla="*/ 1812920 h 3960000"/>
              <a:gd name="connsiteX4" fmla="*/ 1234998 w 3960440"/>
              <a:gd name="connsiteY4" fmla="*/ 1431771 h 3960000"/>
              <a:gd name="connsiteX5" fmla="*/ 2217373 w 3960440"/>
              <a:gd name="connsiteY5" fmla="*/ 891303 h 3960000"/>
              <a:gd name="connsiteX6" fmla="*/ 2783502 w 3960440"/>
              <a:gd name="connsiteY6" fmla="*/ 1606823 h 3960000"/>
              <a:gd name="connsiteX7" fmla="*/ 2456028 w 3960440"/>
              <a:gd name="connsiteY7" fmla="*/ 2225955 h 3960000"/>
              <a:gd name="connsiteX8" fmla="*/ 2026974 w 3960440"/>
              <a:gd name="connsiteY8" fmla="*/ 2018938 h 3960000"/>
              <a:gd name="connsiteX9" fmla="*/ 2135727 w 3960440"/>
              <a:gd name="connsiteY9" fmla="*/ 1554876 h 3960000"/>
              <a:gd name="connsiteX10" fmla="*/ 1915898 w 3960440"/>
              <a:gd name="connsiteY10" fmla="*/ 1219889 h 3960000"/>
              <a:gd name="connsiteX11" fmla="*/ 1589196 w 3960440"/>
              <a:gd name="connsiteY11" fmla="*/ 1434803 h 3960000"/>
              <a:gd name="connsiteX12" fmla="*/ 1574511 w 3960440"/>
              <a:gd name="connsiteY12" fmla="*/ 1939931 h 3960000"/>
              <a:gd name="connsiteX13" fmla="*/ 1339611 w 3960440"/>
              <a:gd name="connsiteY13" fmla="*/ 3487664 h 3960000"/>
              <a:gd name="connsiteX14" fmla="*/ 1887692 w 3960440"/>
              <a:gd name="connsiteY14" fmla="*/ 2422431 h 3960000"/>
              <a:gd name="connsiteX15" fmla="*/ 2336342 w 3960440"/>
              <a:gd name="connsiteY15" fmla="*/ 2720202 h 3960000"/>
              <a:gd name="connsiteX16" fmla="*/ 3176454 w 3960440"/>
              <a:gd name="connsiteY16" fmla="*/ 1627140 h 3960000"/>
              <a:gd name="connsiteX17" fmla="*/ 1979373 w 3960440"/>
              <a:gd name="connsiteY17" fmla="*/ 472350 h 3960000"/>
              <a:gd name="connsiteX18" fmla="*/ 436907 w 3960440"/>
              <a:gd name="connsiteY18" fmla="*/ 0 h 3960000"/>
              <a:gd name="connsiteX19" fmla="*/ 3523533 w 3960440"/>
              <a:gd name="connsiteY19" fmla="*/ 0 h 3960000"/>
              <a:gd name="connsiteX20" fmla="*/ 3960440 w 3960440"/>
              <a:gd name="connsiteY20" fmla="*/ 436907 h 3960000"/>
              <a:gd name="connsiteX21" fmla="*/ 3960440 w 3960440"/>
              <a:gd name="connsiteY21" fmla="*/ 3523093 h 3960000"/>
              <a:gd name="connsiteX22" fmla="*/ 3523533 w 3960440"/>
              <a:gd name="connsiteY22" fmla="*/ 3960000 h 3960000"/>
              <a:gd name="connsiteX23" fmla="*/ 436907 w 3960440"/>
              <a:gd name="connsiteY23" fmla="*/ 3960000 h 3960000"/>
              <a:gd name="connsiteX24" fmla="*/ 0 w 3960440"/>
              <a:gd name="connsiteY24" fmla="*/ 3523093 h 3960000"/>
              <a:gd name="connsiteX25" fmla="*/ 0 w 3960440"/>
              <a:gd name="connsiteY25" fmla="*/ 436907 h 3960000"/>
              <a:gd name="connsiteX26" fmla="*/ 436907 w 3960440"/>
              <a:gd name="connsiteY26" fmla="*/ 0 h 396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960440" h="3960000">
                <a:moveTo>
                  <a:pt x="1979373" y="472350"/>
                </a:moveTo>
                <a:cubicBezTo>
                  <a:pt x="1228307" y="485871"/>
                  <a:pt x="850011" y="1078219"/>
                  <a:pt x="813783" y="1434034"/>
                </a:cubicBezTo>
                <a:cubicBezTo>
                  <a:pt x="787561" y="1781828"/>
                  <a:pt x="889690" y="2005359"/>
                  <a:pt x="1119009" y="2222584"/>
                </a:cubicBezTo>
                <a:cubicBezTo>
                  <a:pt x="1178964" y="2123026"/>
                  <a:pt x="1260199" y="1908547"/>
                  <a:pt x="1328015" y="1812920"/>
                </a:cubicBezTo>
                <a:cubicBezTo>
                  <a:pt x="1222115" y="1647651"/>
                  <a:pt x="1255483" y="1756375"/>
                  <a:pt x="1234998" y="1431771"/>
                </a:cubicBezTo>
                <a:cubicBezTo>
                  <a:pt x="1331609" y="922504"/>
                  <a:pt x="1719145" y="812633"/>
                  <a:pt x="2217373" y="891303"/>
                </a:cubicBezTo>
                <a:cubicBezTo>
                  <a:pt x="2693518" y="1016895"/>
                  <a:pt x="2787642" y="1344599"/>
                  <a:pt x="2783502" y="1606823"/>
                </a:cubicBezTo>
                <a:cubicBezTo>
                  <a:pt x="2771081" y="1743454"/>
                  <a:pt x="2679609" y="2064482"/>
                  <a:pt x="2456028" y="2225955"/>
                </a:cubicBezTo>
                <a:cubicBezTo>
                  <a:pt x="2192422" y="2399851"/>
                  <a:pt x="2004893" y="2209395"/>
                  <a:pt x="2026974" y="2018938"/>
                </a:cubicBezTo>
                <a:cubicBezTo>
                  <a:pt x="2072519" y="1810540"/>
                  <a:pt x="2086043" y="1754994"/>
                  <a:pt x="2135727" y="1554876"/>
                </a:cubicBezTo>
                <a:cubicBezTo>
                  <a:pt x="2195073" y="1382360"/>
                  <a:pt x="2084273" y="1259912"/>
                  <a:pt x="1915898" y="1219889"/>
                </a:cubicBezTo>
                <a:cubicBezTo>
                  <a:pt x="1750283" y="1186766"/>
                  <a:pt x="1626460" y="1331294"/>
                  <a:pt x="1589196" y="1434803"/>
                </a:cubicBezTo>
                <a:cubicBezTo>
                  <a:pt x="1499489" y="1732912"/>
                  <a:pt x="1614533" y="1824000"/>
                  <a:pt x="1574511" y="1939931"/>
                </a:cubicBezTo>
                <a:cubicBezTo>
                  <a:pt x="1332991" y="2671400"/>
                  <a:pt x="1220920" y="3468343"/>
                  <a:pt x="1339611" y="3487664"/>
                </a:cubicBezTo>
                <a:cubicBezTo>
                  <a:pt x="1434840" y="3497327"/>
                  <a:pt x="1730357" y="3129057"/>
                  <a:pt x="1887692" y="2422431"/>
                </a:cubicBezTo>
                <a:cubicBezTo>
                  <a:pt x="1985681" y="2531460"/>
                  <a:pt x="2093439" y="2747804"/>
                  <a:pt x="2336342" y="2720202"/>
                </a:cubicBezTo>
                <a:cubicBezTo>
                  <a:pt x="2693796" y="2666377"/>
                  <a:pt x="3092265" y="2401394"/>
                  <a:pt x="3176454" y="1627140"/>
                </a:cubicBezTo>
                <a:cubicBezTo>
                  <a:pt x="3254038" y="999456"/>
                  <a:pt x="2816023" y="430731"/>
                  <a:pt x="1979373" y="472350"/>
                </a:cubicBezTo>
                <a:close/>
                <a:moveTo>
                  <a:pt x="436907" y="0"/>
                </a:moveTo>
                <a:lnTo>
                  <a:pt x="3523533" y="0"/>
                </a:lnTo>
                <a:cubicBezTo>
                  <a:pt x="3764830" y="0"/>
                  <a:pt x="3960440" y="195610"/>
                  <a:pt x="3960440" y="436907"/>
                </a:cubicBezTo>
                <a:lnTo>
                  <a:pt x="3960440" y="3523093"/>
                </a:lnTo>
                <a:cubicBezTo>
                  <a:pt x="3960440" y="3764390"/>
                  <a:pt x="3764830" y="3960000"/>
                  <a:pt x="3523533" y="3960000"/>
                </a:cubicBezTo>
                <a:lnTo>
                  <a:pt x="436907" y="3960000"/>
                </a:lnTo>
                <a:cubicBezTo>
                  <a:pt x="195610" y="3960000"/>
                  <a:pt x="0" y="3764390"/>
                  <a:pt x="0" y="3523093"/>
                </a:cubicBezTo>
                <a:lnTo>
                  <a:pt x="0" y="436907"/>
                </a:lnTo>
                <a:cubicBezTo>
                  <a:pt x="0" y="195610"/>
                  <a:pt x="195610" y="0"/>
                  <a:pt x="43690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98" name="Rounded Rectangle 8">
            <a:extLst>
              <a:ext uri="{FF2B5EF4-FFF2-40B4-BE49-F238E27FC236}">
                <a16:creationId xmlns="" xmlns:a16="http://schemas.microsoft.com/office/drawing/2014/main" id="{CF999092-51D0-4040-A441-EE93FB3BE0AB}"/>
              </a:ext>
            </a:extLst>
          </p:cNvPr>
          <p:cNvSpPr/>
          <p:nvPr/>
        </p:nvSpPr>
        <p:spPr>
          <a:xfrm>
            <a:off x="4436267" y="5634756"/>
            <a:ext cx="519323" cy="519265"/>
          </a:xfrm>
          <a:custGeom>
            <a:avLst/>
            <a:gdLst>
              <a:gd name="connsiteX0" fmla="*/ 554477 w 3888432"/>
              <a:gd name="connsiteY0" fmla="*/ 1512168 h 3960440"/>
              <a:gd name="connsiteX1" fmla="*/ 554477 w 3888432"/>
              <a:gd name="connsiteY1" fmla="*/ 3312368 h 3960440"/>
              <a:gd name="connsiteX2" fmla="*/ 1201638 w 3888432"/>
              <a:gd name="connsiteY2" fmla="*/ 3312368 h 3960440"/>
              <a:gd name="connsiteX3" fmla="*/ 1201638 w 3888432"/>
              <a:gd name="connsiteY3" fmla="*/ 1512168 h 3960440"/>
              <a:gd name="connsiteX4" fmla="*/ 554477 w 3888432"/>
              <a:gd name="connsiteY4" fmla="*/ 1512168 h 3960440"/>
              <a:gd name="connsiteX5" fmla="*/ 2688485 w 3888432"/>
              <a:gd name="connsiteY5" fmla="*/ 1475633 h 3960440"/>
              <a:gd name="connsiteX6" fmla="*/ 2136833 w 3888432"/>
              <a:gd name="connsiteY6" fmla="*/ 1785510 h 3960440"/>
              <a:gd name="connsiteX7" fmla="*/ 2136833 w 3888432"/>
              <a:gd name="connsiteY7" fmla="*/ 1510185 h 3960440"/>
              <a:gd name="connsiteX8" fmla="*/ 1489672 w 3888432"/>
              <a:gd name="connsiteY8" fmla="*/ 1510185 h 3960440"/>
              <a:gd name="connsiteX9" fmla="*/ 1489672 w 3888432"/>
              <a:gd name="connsiteY9" fmla="*/ 3310385 h 3960440"/>
              <a:gd name="connsiteX10" fmla="*/ 2136833 w 3888432"/>
              <a:gd name="connsiteY10" fmla="*/ 3310385 h 3960440"/>
              <a:gd name="connsiteX11" fmla="*/ 2136833 w 3888432"/>
              <a:gd name="connsiteY11" fmla="*/ 2084121 h 3960440"/>
              <a:gd name="connsiteX12" fmla="*/ 2673919 w 3888432"/>
              <a:gd name="connsiteY12" fmla="*/ 2138897 h 3960440"/>
              <a:gd name="connsiteX13" fmla="*/ 2679688 w 3888432"/>
              <a:gd name="connsiteY13" fmla="*/ 3312366 h 3960440"/>
              <a:gd name="connsiteX14" fmla="*/ 3326849 w 3888432"/>
              <a:gd name="connsiteY14" fmla="*/ 3312366 h 3960440"/>
              <a:gd name="connsiteX15" fmla="*/ 3333768 w 3888432"/>
              <a:gd name="connsiteY15" fmla="*/ 2128613 h 3960440"/>
              <a:gd name="connsiteX16" fmla="*/ 2840340 w 3888432"/>
              <a:gd name="connsiteY16" fmla="*/ 1479943 h 3960440"/>
              <a:gd name="connsiteX17" fmla="*/ 2688485 w 3888432"/>
              <a:gd name="connsiteY17" fmla="*/ 1475633 h 3960440"/>
              <a:gd name="connsiteX18" fmla="*/ 878058 w 3888432"/>
              <a:gd name="connsiteY18" fmla="*/ 648072 h 3960440"/>
              <a:gd name="connsiteX19" fmla="*/ 554477 w 3888432"/>
              <a:gd name="connsiteY19" fmla="*/ 971653 h 3960440"/>
              <a:gd name="connsiteX20" fmla="*/ 878058 w 3888432"/>
              <a:gd name="connsiteY20" fmla="*/ 1295234 h 3960440"/>
              <a:gd name="connsiteX21" fmla="*/ 1201639 w 3888432"/>
              <a:gd name="connsiteY21" fmla="*/ 971653 h 3960440"/>
              <a:gd name="connsiteX22" fmla="*/ 878058 w 3888432"/>
              <a:gd name="connsiteY22" fmla="*/ 648072 h 3960440"/>
              <a:gd name="connsiteX23" fmla="*/ 333511 w 3888432"/>
              <a:gd name="connsiteY23" fmla="*/ 0 h 3960440"/>
              <a:gd name="connsiteX24" fmla="*/ 3554921 w 3888432"/>
              <a:gd name="connsiteY24" fmla="*/ 0 h 3960440"/>
              <a:gd name="connsiteX25" fmla="*/ 3888432 w 3888432"/>
              <a:gd name="connsiteY25" fmla="*/ 333511 h 3960440"/>
              <a:gd name="connsiteX26" fmla="*/ 3888432 w 3888432"/>
              <a:gd name="connsiteY26" fmla="*/ 3626929 h 3960440"/>
              <a:gd name="connsiteX27" fmla="*/ 3554921 w 3888432"/>
              <a:gd name="connsiteY27" fmla="*/ 3960440 h 3960440"/>
              <a:gd name="connsiteX28" fmla="*/ 333511 w 3888432"/>
              <a:gd name="connsiteY28" fmla="*/ 3960440 h 3960440"/>
              <a:gd name="connsiteX29" fmla="*/ 0 w 3888432"/>
              <a:gd name="connsiteY29" fmla="*/ 3626929 h 3960440"/>
              <a:gd name="connsiteX30" fmla="*/ 0 w 3888432"/>
              <a:gd name="connsiteY30" fmla="*/ 333511 h 3960440"/>
              <a:gd name="connsiteX31" fmla="*/ 333511 w 3888432"/>
              <a:gd name="connsiteY31" fmla="*/ 0 h 3960440"/>
              <a:gd name="connsiteX0" fmla="*/ 554477 w 3888432"/>
              <a:gd name="connsiteY0" fmla="*/ 1512168 h 3960440"/>
              <a:gd name="connsiteX1" fmla="*/ 554477 w 3888432"/>
              <a:gd name="connsiteY1" fmla="*/ 3312368 h 3960440"/>
              <a:gd name="connsiteX2" fmla="*/ 1201638 w 3888432"/>
              <a:gd name="connsiteY2" fmla="*/ 3312368 h 3960440"/>
              <a:gd name="connsiteX3" fmla="*/ 1201638 w 3888432"/>
              <a:gd name="connsiteY3" fmla="*/ 1512168 h 3960440"/>
              <a:gd name="connsiteX4" fmla="*/ 554477 w 3888432"/>
              <a:gd name="connsiteY4" fmla="*/ 1512168 h 3960440"/>
              <a:gd name="connsiteX5" fmla="*/ 2840340 w 3888432"/>
              <a:gd name="connsiteY5" fmla="*/ 1479943 h 3960440"/>
              <a:gd name="connsiteX6" fmla="*/ 2136833 w 3888432"/>
              <a:gd name="connsiteY6" fmla="*/ 1785510 h 3960440"/>
              <a:gd name="connsiteX7" fmla="*/ 2136833 w 3888432"/>
              <a:gd name="connsiteY7" fmla="*/ 1510185 h 3960440"/>
              <a:gd name="connsiteX8" fmla="*/ 1489672 w 3888432"/>
              <a:gd name="connsiteY8" fmla="*/ 1510185 h 3960440"/>
              <a:gd name="connsiteX9" fmla="*/ 1489672 w 3888432"/>
              <a:gd name="connsiteY9" fmla="*/ 3310385 h 3960440"/>
              <a:gd name="connsiteX10" fmla="*/ 2136833 w 3888432"/>
              <a:gd name="connsiteY10" fmla="*/ 3310385 h 3960440"/>
              <a:gd name="connsiteX11" fmla="*/ 2136833 w 3888432"/>
              <a:gd name="connsiteY11" fmla="*/ 2084121 h 3960440"/>
              <a:gd name="connsiteX12" fmla="*/ 2673919 w 3888432"/>
              <a:gd name="connsiteY12" fmla="*/ 2138897 h 3960440"/>
              <a:gd name="connsiteX13" fmla="*/ 2679688 w 3888432"/>
              <a:gd name="connsiteY13" fmla="*/ 3312366 h 3960440"/>
              <a:gd name="connsiteX14" fmla="*/ 3326849 w 3888432"/>
              <a:gd name="connsiteY14" fmla="*/ 3312366 h 3960440"/>
              <a:gd name="connsiteX15" fmla="*/ 3333768 w 3888432"/>
              <a:gd name="connsiteY15" fmla="*/ 2128613 h 3960440"/>
              <a:gd name="connsiteX16" fmla="*/ 2840340 w 3888432"/>
              <a:gd name="connsiteY16" fmla="*/ 1479943 h 3960440"/>
              <a:gd name="connsiteX17" fmla="*/ 878058 w 3888432"/>
              <a:gd name="connsiteY17" fmla="*/ 648072 h 3960440"/>
              <a:gd name="connsiteX18" fmla="*/ 554477 w 3888432"/>
              <a:gd name="connsiteY18" fmla="*/ 971653 h 3960440"/>
              <a:gd name="connsiteX19" fmla="*/ 878058 w 3888432"/>
              <a:gd name="connsiteY19" fmla="*/ 1295234 h 3960440"/>
              <a:gd name="connsiteX20" fmla="*/ 1201639 w 3888432"/>
              <a:gd name="connsiteY20" fmla="*/ 971653 h 3960440"/>
              <a:gd name="connsiteX21" fmla="*/ 878058 w 3888432"/>
              <a:gd name="connsiteY21" fmla="*/ 648072 h 3960440"/>
              <a:gd name="connsiteX22" fmla="*/ 333511 w 3888432"/>
              <a:gd name="connsiteY22" fmla="*/ 0 h 3960440"/>
              <a:gd name="connsiteX23" fmla="*/ 3554921 w 3888432"/>
              <a:gd name="connsiteY23" fmla="*/ 0 h 3960440"/>
              <a:gd name="connsiteX24" fmla="*/ 3888432 w 3888432"/>
              <a:gd name="connsiteY24" fmla="*/ 333511 h 3960440"/>
              <a:gd name="connsiteX25" fmla="*/ 3888432 w 3888432"/>
              <a:gd name="connsiteY25" fmla="*/ 3626929 h 3960440"/>
              <a:gd name="connsiteX26" fmla="*/ 3554921 w 3888432"/>
              <a:gd name="connsiteY26" fmla="*/ 3960440 h 3960440"/>
              <a:gd name="connsiteX27" fmla="*/ 333511 w 3888432"/>
              <a:gd name="connsiteY27" fmla="*/ 3960440 h 3960440"/>
              <a:gd name="connsiteX28" fmla="*/ 0 w 3888432"/>
              <a:gd name="connsiteY28" fmla="*/ 3626929 h 3960440"/>
              <a:gd name="connsiteX29" fmla="*/ 0 w 3888432"/>
              <a:gd name="connsiteY29" fmla="*/ 333511 h 3960440"/>
              <a:gd name="connsiteX30" fmla="*/ 333511 w 3888432"/>
              <a:gd name="connsiteY30" fmla="*/ 0 h 3960440"/>
              <a:gd name="connsiteX0" fmla="*/ 554477 w 3888432"/>
              <a:gd name="connsiteY0" fmla="*/ 1512168 h 3960440"/>
              <a:gd name="connsiteX1" fmla="*/ 554477 w 3888432"/>
              <a:gd name="connsiteY1" fmla="*/ 3312368 h 3960440"/>
              <a:gd name="connsiteX2" fmla="*/ 1201638 w 3888432"/>
              <a:gd name="connsiteY2" fmla="*/ 3312368 h 3960440"/>
              <a:gd name="connsiteX3" fmla="*/ 1201638 w 3888432"/>
              <a:gd name="connsiteY3" fmla="*/ 1512168 h 3960440"/>
              <a:gd name="connsiteX4" fmla="*/ 554477 w 3888432"/>
              <a:gd name="connsiteY4" fmla="*/ 1512168 h 3960440"/>
              <a:gd name="connsiteX5" fmla="*/ 2840340 w 3888432"/>
              <a:gd name="connsiteY5" fmla="*/ 1479943 h 3960440"/>
              <a:gd name="connsiteX6" fmla="*/ 2136833 w 3888432"/>
              <a:gd name="connsiteY6" fmla="*/ 1785510 h 3960440"/>
              <a:gd name="connsiteX7" fmla="*/ 2136833 w 3888432"/>
              <a:gd name="connsiteY7" fmla="*/ 1510185 h 3960440"/>
              <a:gd name="connsiteX8" fmla="*/ 1489672 w 3888432"/>
              <a:gd name="connsiteY8" fmla="*/ 1510185 h 3960440"/>
              <a:gd name="connsiteX9" fmla="*/ 1489672 w 3888432"/>
              <a:gd name="connsiteY9" fmla="*/ 3310385 h 3960440"/>
              <a:gd name="connsiteX10" fmla="*/ 2136833 w 3888432"/>
              <a:gd name="connsiteY10" fmla="*/ 3310385 h 3960440"/>
              <a:gd name="connsiteX11" fmla="*/ 2136833 w 3888432"/>
              <a:gd name="connsiteY11" fmla="*/ 2084121 h 3960440"/>
              <a:gd name="connsiteX12" fmla="*/ 2673919 w 3888432"/>
              <a:gd name="connsiteY12" fmla="*/ 2138897 h 3960440"/>
              <a:gd name="connsiteX13" fmla="*/ 2679688 w 3888432"/>
              <a:gd name="connsiteY13" fmla="*/ 3312366 h 3960440"/>
              <a:gd name="connsiteX14" fmla="*/ 3326849 w 3888432"/>
              <a:gd name="connsiteY14" fmla="*/ 3312366 h 3960440"/>
              <a:gd name="connsiteX15" fmla="*/ 3333768 w 3888432"/>
              <a:gd name="connsiteY15" fmla="*/ 2128613 h 3960440"/>
              <a:gd name="connsiteX16" fmla="*/ 2840340 w 3888432"/>
              <a:gd name="connsiteY16" fmla="*/ 1479943 h 3960440"/>
              <a:gd name="connsiteX17" fmla="*/ 878058 w 3888432"/>
              <a:gd name="connsiteY17" fmla="*/ 648072 h 3960440"/>
              <a:gd name="connsiteX18" fmla="*/ 554477 w 3888432"/>
              <a:gd name="connsiteY18" fmla="*/ 971653 h 3960440"/>
              <a:gd name="connsiteX19" fmla="*/ 878058 w 3888432"/>
              <a:gd name="connsiteY19" fmla="*/ 1295234 h 3960440"/>
              <a:gd name="connsiteX20" fmla="*/ 1201639 w 3888432"/>
              <a:gd name="connsiteY20" fmla="*/ 971653 h 3960440"/>
              <a:gd name="connsiteX21" fmla="*/ 878058 w 3888432"/>
              <a:gd name="connsiteY21" fmla="*/ 648072 h 3960440"/>
              <a:gd name="connsiteX22" fmla="*/ 333511 w 3888432"/>
              <a:gd name="connsiteY22" fmla="*/ 0 h 3960440"/>
              <a:gd name="connsiteX23" fmla="*/ 3554921 w 3888432"/>
              <a:gd name="connsiteY23" fmla="*/ 0 h 3960440"/>
              <a:gd name="connsiteX24" fmla="*/ 3888432 w 3888432"/>
              <a:gd name="connsiteY24" fmla="*/ 333511 h 3960440"/>
              <a:gd name="connsiteX25" fmla="*/ 3888432 w 3888432"/>
              <a:gd name="connsiteY25" fmla="*/ 3626929 h 3960440"/>
              <a:gd name="connsiteX26" fmla="*/ 3554921 w 3888432"/>
              <a:gd name="connsiteY26" fmla="*/ 3960440 h 3960440"/>
              <a:gd name="connsiteX27" fmla="*/ 333511 w 3888432"/>
              <a:gd name="connsiteY27" fmla="*/ 3960440 h 3960440"/>
              <a:gd name="connsiteX28" fmla="*/ 0 w 3888432"/>
              <a:gd name="connsiteY28" fmla="*/ 3626929 h 3960440"/>
              <a:gd name="connsiteX29" fmla="*/ 0 w 3888432"/>
              <a:gd name="connsiteY29" fmla="*/ 333511 h 3960440"/>
              <a:gd name="connsiteX30" fmla="*/ 333511 w 3888432"/>
              <a:gd name="connsiteY30" fmla="*/ 0 h 3960440"/>
              <a:gd name="connsiteX0" fmla="*/ 554477 w 3888432"/>
              <a:gd name="connsiteY0" fmla="*/ 1512168 h 3960440"/>
              <a:gd name="connsiteX1" fmla="*/ 554477 w 3888432"/>
              <a:gd name="connsiteY1" fmla="*/ 3312368 h 3960440"/>
              <a:gd name="connsiteX2" fmla="*/ 1201638 w 3888432"/>
              <a:gd name="connsiteY2" fmla="*/ 3312368 h 3960440"/>
              <a:gd name="connsiteX3" fmla="*/ 1201638 w 3888432"/>
              <a:gd name="connsiteY3" fmla="*/ 1512168 h 3960440"/>
              <a:gd name="connsiteX4" fmla="*/ 554477 w 3888432"/>
              <a:gd name="connsiteY4" fmla="*/ 1512168 h 3960440"/>
              <a:gd name="connsiteX5" fmla="*/ 2840340 w 3888432"/>
              <a:gd name="connsiteY5" fmla="*/ 1479943 h 3960440"/>
              <a:gd name="connsiteX6" fmla="*/ 2136833 w 3888432"/>
              <a:gd name="connsiteY6" fmla="*/ 1785510 h 3960440"/>
              <a:gd name="connsiteX7" fmla="*/ 2136833 w 3888432"/>
              <a:gd name="connsiteY7" fmla="*/ 1510185 h 3960440"/>
              <a:gd name="connsiteX8" fmla="*/ 1489672 w 3888432"/>
              <a:gd name="connsiteY8" fmla="*/ 1510185 h 3960440"/>
              <a:gd name="connsiteX9" fmla="*/ 1489672 w 3888432"/>
              <a:gd name="connsiteY9" fmla="*/ 3310385 h 3960440"/>
              <a:gd name="connsiteX10" fmla="*/ 2136833 w 3888432"/>
              <a:gd name="connsiteY10" fmla="*/ 3310385 h 3960440"/>
              <a:gd name="connsiteX11" fmla="*/ 2136833 w 3888432"/>
              <a:gd name="connsiteY11" fmla="*/ 2084121 h 3960440"/>
              <a:gd name="connsiteX12" fmla="*/ 2673919 w 3888432"/>
              <a:gd name="connsiteY12" fmla="*/ 2138897 h 3960440"/>
              <a:gd name="connsiteX13" fmla="*/ 2679688 w 3888432"/>
              <a:gd name="connsiteY13" fmla="*/ 3312366 h 3960440"/>
              <a:gd name="connsiteX14" fmla="*/ 3326849 w 3888432"/>
              <a:gd name="connsiteY14" fmla="*/ 3312366 h 3960440"/>
              <a:gd name="connsiteX15" fmla="*/ 3333768 w 3888432"/>
              <a:gd name="connsiteY15" fmla="*/ 2128613 h 3960440"/>
              <a:gd name="connsiteX16" fmla="*/ 2840340 w 3888432"/>
              <a:gd name="connsiteY16" fmla="*/ 1479943 h 3960440"/>
              <a:gd name="connsiteX17" fmla="*/ 878058 w 3888432"/>
              <a:gd name="connsiteY17" fmla="*/ 648072 h 3960440"/>
              <a:gd name="connsiteX18" fmla="*/ 554477 w 3888432"/>
              <a:gd name="connsiteY18" fmla="*/ 971653 h 3960440"/>
              <a:gd name="connsiteX19" fmla="*/ 878058 w 3888432"/>
              <a:gd name="connsiteY19" fmla="*/ 1295234 h 3960440"/>
              <a:gd name="connsiteX20" fmla="*/ 1201639 w 3888432"/>
              <a:gd name="connsiteY20" fmla="*/ 971653 h 3960440"/>
              <a:gd name="connsiteX21" fmla="*/ 878058 w 3888432"/>
              <a:gd name="connsiteY21" fmla="*/ 648072 h 3960440"/>
              <a:gd name="connsiteX22" fmla="*/ 333511 w 3888432"/>
              <a:gd name="connsiteY22" fmla="*/ 0 h 3960440"/>
              <a:gd name="connsiteX23" fmla="*/ 3554921 w 3888432"/>
              <a:gd name="connsiteY23" fmla="*/ 0 h 3960440"/>
              <a:gd name="connsiteX24" fmla="*/ 3888432 w 3888432"/>
              <a:gd name="connsiteY24" fmla="*/ 333511 h 3960440"/>
              <a:gd name="connsiteX25" fmla="*/ 3888432 w 3888432"/>
              <a:gd name="connsiteY25" fmla="*/ 3626929 h 3960440"/>
              <a:gd name="connsiteX26" fmla="*/ 3554921 w 3888432"/>
              <a:gd name="connsiteY26" fmla="*/ 3960440 h 3960440"/>
              <a:gd name="connsiteX27" fmla="*/ 333511 w 3888432"/>
              <a:gd name="connsiteY27" fmla="*/ 3960440 h 3960440"/>
              <a:gd name="connsiteX28" fmla="*/ 0 w 3888432"/>
              <a:gd name="connsiteY28" fmla="*/ 3626929 h 3960440"/>
              <a:gd name="connsiteX29" fmla="*/ 0 w 3888432"/>
              <a:gd name="connsiteY29" fmla="*/ 333511 h 3960440"/>
              <a:gd name="connsiteX30" fmla="*/ 333511 w 3888432"/>
              <a:gd name="connsiteY30" fmla="*/ 0 h 3960440"/>
              <a:gd name="connsiteX0" fmla="*/ 554477 w 3888432"/>
              <a:gd name="connsiteY0" fmla="*/ 1512168 h 3960440"/>
              <a:gd name="connsiteX1" fmla="*/ 554477 w 3888432"/>
              <a:gd name="connsiteY1" fmla="*/ 3312368 h 3960440"/>
              <a:gd name="connsiteX2" fmla="*/ 1201638 w 3888432"/>
              <a:gd name="connsiteY2" fmla="*/ 3312368 h 3960440"/>
              <a:gd name="connsiteX3" fmla="*/ 1201638 w 3888432"/>
              <a:gd name="connsiteY3" fmla="*/ 1512168 h 3960440"/>
              <a:gd name="connsiteX4" fmla="*/ 554477 w 3888432"/>
              <a:gd name="connsiteY4" fmla="*/ 1512168 h 3960440"/>
              <a:gd name="connsiteX5" fmla="*/ 2840340 w 3888432"/>
              <a:gd name="connsiteY5" fmla="*/ 1479943 h 3960440"/>
              <a:gd name="connsiteX6" fmla="*/ 2136833 w 3888432"/>
              <a:gd name="connsiteY6" fmla="*/ 1785510 h 3960440"/>
              <a:gd name="connsiteX7" fmla="*/ 2136833 w 3888432"/>
              <a:gd name="connsiteY7" fmla="*/ 1510185 h 3960440"/>
              <a:gd name="connsiteX8" fmla="*/ 1489672 w 3888432"/>
              <a:gd name="connsiteY8" fmla="*/ 1510185 h 3960440"/>
              <a:gd name="connsiteX9" fmla="*/ 1489672 w 3888432"/>
              <a:gd name="connsiteY9" fmla="*/ 3310385 h 3960440"/>
              <a:gd name="connsiteX10" fmla="*/ 2136833 w 3888432"/>
              <a:gd name="connsiteY10" fmla="*/ 3310385 h 3960440"/>
              <a:gd name="connsiteX11" fmla="*/ 2136833 w 3888432"/>
              <a:gd name="connsiteY11" fmla="*/ 2084121 h 3960440"/>
              <a:gd name="connsiteX12" fmla="*/ 2673919 w 3888432"/>
              <a:gd name="connsiteY12" fmla="*/ 2138897 h 3960440"/>
              <a:gd name="connsiteX13" fmla="*/ 2679688 w 3888432"/>
              <a:gd name="connsiteY13" fmla="*/ 3312366 h 3960440"/>
              <a:gd name="connsiteX14" fmla="*/ 3326849 w 3888432"/>
              <a:gd name="connsiteY14" fmla="*/ 3312366 h 3960440"/>
              <a:gd name="connsiteX15" fmla="*/ 3333768 w 3888432"/>
              <a:gd name="connsiteY15" fmla="*/ 2128613 h 3960440"/>
              <a:gd name="connsiteX16" fmla="*/ 2840340 w 3888432"/>
              <a:gd name="connsiteY16" fmla="*/ 1479943 h 3960440"/>
              <a:gd name="connsiteX17" fmla="*/ 878058 w 3888432"/>
              <a:gd name="connsiteY17" fmla="*/ 648072 h 3960440"/>
              <a:gd name="connsiteX18" fmla="*/ 554477 w 3888432"/>
              <a:gd name="connsiteY18" fmla="*/ 971653 h 3960440"/>
              <a:gd name="connsiteX19" fmla="*/ 878058 w 3888432"/>
              <a:gd name="connsiteY19" fmla="*/ 1295234 h 3960440"/>
              <a:gd name="connsiteX20" fmla="*/ 1201639 w 3888432"/>
              <a:gd name="connsiteY20" fmla="*/ 971653 h 3960440"/>
              <a:gd name="connsiteX21" fmla="*/ 878058 w 3888432"/>
              <a:gd name="connsiteY21" fmla="*/ 648072 h 3960440"/>
              <a:gd name="connsiteX22" fmla="*/ 333511 w 3888432"/>
              <a:gd name="connsiteY22" fmla="*/ 0 h 3960440"/>
              <a:gd name="connsiteX23" fmla="*/ 3554921 w 3888432"/>
              <a:gd name="connsiteY23" fmla="*/ 0 h 3960440"/>
              <a:gd name="connsiteX24" fmla="*/ 3888432 w 3888432"/>
              <a:gd name="connsiteY24" fmla="*/ 333511 h 3960440"/>
              <a:gd name="connsiteX25" fmla="*/ 3888432 w 3888432"/>
              <a:gd name="connsiteY25" fmla="*/ 3626929 h 3960440"/>
              <a:gd name="connsiteX26" fmla="*/ 3554921 w 3888432"/>
              <a:gd name="connsiteY26" fmla="*/ 3960440 h 3960440"/>
              <a:gd name="connsiteX27" fmla="*/ 333511 w 3888432"/>
              <a:gd name="connsiteY27" fmla="*/ 3960440 h 3960440"/>
              <a:gd name="connsiteX28" fmla="*/ 0 w 3888432"/>
              <a:gd name="connsiteY28" fmla="*/ 3626929 h 3960440"/>
              <a:gd name="connsiteX29" fmla="*/ 0 w 3888432"/>
              <a:gd name="connsiteY29" fmla="*/ 333511 h 3960440"/>
              <a:gd name="connsiteX30" fmla="*/ 333511 w 3888432"/>
              <a:gd name="connsiteY30" fmla="*/ 0 h 3960440"/>
              <a:gd name="connsiteX0" fmla="*/ 554477 w 3888432"/>
              <a:gd name="connsiteY0" fmla="*/ 1512168 h 3960440"/>
              <a:gd name="connsiteX1" fmla="*/ 554477 w 3888432"/>
              <a:gd name="connsiteY1" fmla="*/ 3312368 h 3960440"/>
              <a:gd name="connsiteX2" fmla="*/ 1201638 w 3888432"/>
              <a:gd name="connsiteY2" fmla="*/ 3312368 h 3960440"/>
              <a:gd name="connsiteX3" fmla="*/ 1201638 w 3888432"/>
              <a:gd name="connsiteY3" fmla="*/ 1512168 h 3960440"/>
              <a:gd name="connsiteX4" fmla="*/ 554477 w 3888432"/>
              <a:gd name="connsiteY4" fmla="*/ 1512168 h 3960440"/>
              <a:gd name="connsiteX5" fmla="*/ 2840340 w 3888432"/>
              <a:gd name="connsiteY5" fmla="*/ 1479943 h 3960440"/>
              <a:gd name="connsiteX6" fmla="*/ 2136833 w 3888432"/>
              <a:gd name="connsiteY6" fmla="*/ 1785510 h 3960440"/>
              <a:gd name="connsiteX7" fmla="*/ 2136833 w 3888432"/>
              <a:gd name="connsiteY7" fmla="*/ 1510185 h 3960440"/>
              <a:gd name="connsiteX8" fmla="*/ 1489672 w 3888432"/>
              <a:gd name="connsiteY8" fmla="*/ 1510185 h 3960440"/>
              <a:gd name="connsiteX9" fmla="*/ 1489672 w 3888432"/>
              <a:gd name="connsiteY9" fmla="*/ 3310385 h 3960440"/>
              <a:gd name="connsiteX10" fmla="*/ 2136833 w 3888432"/>
              <a:gd name="connsiteY10" fmla="*/ 3310385 h 3960440"/>
              <a:gd name="connsiteX11" fmla="*/ 2136833 w 3888432"/>
              <a:gd name="connsiteY11" fmla="*/ 2084121 h 3960440"/>
              <a:gd name="connsiteX12" fmla="*/ 2673919 w 3888432"/>
              <a:gd name="connsiteY12" fmla="*/ 2138897 h 3960440"/>
              <a:gd name="connsiteX13" fmla="*/ 2679688 w 3888432"/>
              <a:gd name="connsiteY13" fmla="*/ 3312366 h 3960440"/>
              <a:gd name="connsiteX14" fmla="*/ 3326849 w 3888432"/>
              <a:gd name="connsiteY14" fmla="*/ 3312366 h 3960440"/>
              <a:gd name="connsiteX15" fmla="*/ 3333768 w 3888432"/>
              <a:gd name="connsiteY15" fmla="*/ 2128613 h 3960440"/>
              <a:gd name="connsiteX16" fmla="*/ 2840340 w 3888432"/>
              <a:gd name="connsiteY16" fmla="*/ 1479943 h 3960440"/>
              <a:gd name="connsiteX17" fmla="*/ 878058 w 3888432"/>
              <a:gd name="connsiteY17" fmla="*/ 648072 h 3960440"/>
              <a:gd name="connsiteX18" fmla="*/ 554477 w 3888432"/>
              <a:gd name="connsiteY18" fmla="*/ 971653 h 3960440"/>
              <a:gd name="connsiteX19" fmla="*/ 878058 w 3888432"/>
              <a:gd name="connsiteY19" fmla="*/ 1295234 h 3960440"/>
              <a:gd name="connsiteX20" fmla="*/ 1201639 w 3888432"/>
              <a:gd name="connsiteY20" fmla="*/ 971653 h 3960440"/>
              <a:gd name="connsiteX21" fmla="*/ 878058 w 3888432"/>
              <a:gd name="connsiteY21" fmla="*/ 648072 h 3960440"/>
              <a:gd name="connsiteX22" fmla="*/ 333511 w 3888432"/>
              <a:gd name="connsiteY22" fmla="*/ 0 h 3960440"/>
              <a:gd name="connsiteX23" fmla="*/ 3554921 w 3888432"/>
              <a:gd name="connsiteY23" fmla="*/ 0 h 3960440"/>
              <a:gd name="connsiteX24" fmla="*/ 3888432 w 3888432"/>
              <a:gd name="connsiteY24" fmla="*/ 333511 h 3960440"/>
              <a:gd name="connsiteX25" fmla="*/ 3888432 w 3888432"/>
              <a:gd name="connsiteY25" fmla="*/ 3626929 h 3960440"/>
              <a:gd name="connsiteX26" fmla="*/ 3554921 w 3888432"/>
              <a:gd name="connsiteY26" fmla="*/ 3960440 h 3960440"/>
              <a:gd name="connsiteX27" fmla="*/ 333511 w 3888432"/>
              <a:gd name="connsiteY27" fmla="*/ 3960440 h 3960440"/>
              <a:gd name="connsiteX28" fmla="*/ 0 w 3888432"/>
              <a:gd name="connsiteY28" fmla="*/ 3626929 h 3960440"/>
              <a:gd name="connsiteX29" fmla="*/ 0 w 3888432"/>
              <a:gd name="connsiteY29" fmla="*/ 333511 h 3960440"/>
              <a:gd name="connsiteX30" fmla="*/ 333511 w 3888432"/>
              <a:gd name="connsiteY30" fmla="*/ 0 h 3960440"/>
              <a:gd name="connsiteX0" fmla="*/ 554477 w 3888432"/>
              <a:gd name="connsiteY0" fmla="*/ 1512168 h 3960440"/>
              <a:gd name="connsiteX1" fmla="*/ 554477 w 3888432"/>
              <a:gd name="connsiteY1" fmla="*/ 3312368 h 3960440"/>
              <a:gd name="connsiteX2" fmla="*/ 1201638 w 3888432"/>
              <a:gd name="connsiteY2" fmla="*/ 3312368 h 3960440"/>
              <a:gd name="connsiteX3" fmla="*/ 1201638 w 3888432"/>
              <a:gd name="connsiteY3" fmla="*/ 1512168 h 3960440"/>
              <a:gd name="connsiteX4" fmla="*/ 554477 w 3888432"/>
              <a:gd name="connsiteY4" fmla="*/ 1512168 h 3960440"/>
              <a:gd name="connsiteX5" fmla="*/ 2840340 w 3888432"/>
              <a:gd name="connsiteY5" fmla="*/ 1479943 h 3960440"/>
              <a:gd name="connsiteX6" fmla="*/ 2136833 w 3888432"/>
              <a:gd name="connsiteY6" fmla="*/ 1785510 h 3960440"/>
              <a:gd name="connsiteX7" fmla="*/ 2136833 w 3888432"/>
              <a:gd name="connsiteY7" fmla="*/ 1510185 h 3960440"/>
              <a:gd name="connsiteX8" fmla="*/ 1489672 w 3888432"/>
              <a:gd name="connsiteY8" fmla="*/ 1510185 h 3960440"/>
              <a:gd name="connsiteX9" fmla="*/ 1489672 w 3888432"/>
              <a:gd name="connsiteY9" fmla="*/ 3310385 h 3960440"/>
              <a:gd name="connsiteX10" fmla="*/ 2136833 w 3888432"/>
              <a:gd name="connsiteY10" fmla="*/ 3310385 h 3960440"/>
              <a:gd name="connsiteX11" fmla="*/ 2147184 w 3888432"/>
              <a:gd name="connsiteY11" fmla="*/ 2155564 h 3960440"/>
              <a:gd name="connsiteX12" fmla="*/ 2673919 w 3888432"/>
              <a:gd name="connsiteY12" fmla="*/ 2138897 h 3960440"/>
              <a:gd name="connsiteX13" fmla="*/ 2679688 w 3888432"/>
              <a:gd name="connsiteY13" fmla="*/ 3312366 h 3960440"/>
              <a:gd name="connsiteX14" fmla="*/ 3326849 w 3888432"/>
              <a:gd name="connsiteY14" fmla="*/ 3312366 h 3960440"/>
              <a:gd name="connsiteX15" fmla="*/ 3333768 w 3888432"/>
              <a:gd name="connsiteY15" fmla="*/ 2128613 h 3960440"/>
              <a:gd name="connsiteX16" fmla="*/ 2840340 w 3888432"/>
              <a:gd name="connsiteY16" fmla="*/ 1479943 h 3960440"/>
              <a:gd name="connsiteX17" fmla="*/ 878058 w 3888432"/>
              <a:gd name="connsiteY17" fmla="*/ 648072 h 3960440"/>
              <a:gd name="connsiteX18" fmla="*/ 554477 w 3888432"/>
              <a:gd name="connsiteY18" fmla="*/ 971653 h 3960440"/>
              <a:gd name="connsiteX19" fmla="*/ 878058 w 3888432"/>
              <a:gd name="connsiteY19" fmla="*/ 1295234 h 3960440"/>
              <a:gd name="connsiteX20" fmla="*/ 1201639 w 3888432"/>
              <a:gd name="connsiteY20" fmla="*/ 971653 h 3960440"/>
              <a:gd name="connsiteX21" fmla="*/ 878058 w 3888432"/>
              <a:gd name="connsiteY21" fmla="*/ 648072 h 3960440"/>
              <a:gd name="connsiteX22" fmla="*/ 333511 w 3888432"/>
              <a:gd name="connsiteY22" fmla="*/ 0 h 3960440"/>
              <a:gd name="connsiteX23" fmla="*/ 3554921 w 3888432"/>
              <a:gd name="connsiteY23" fmla="*/ 0 h 3960440"/>
              <a:gd name="connsiteX24" fmla="*/ 3888432 w 3888432"/>
              <a:gd name="connsiteY24" fmla="*/ 333511 h 3960440"/>
              <a:gd name="connsiteX25" fmla="*/ 3888432 w 3888432"/>
              <a:gd name="connsiteY25" fmla="*/ 3626929 h 3960440"/>
              <a:gd name="connsiteX26" fmla="*/ 3554921 w 3888432"/>
              <a:gd name="connsiteY26" fmla="*/ 3960440 h 3960440"/>
              <a:gd name="connsiteX27" fmla="*/ 333511 w 3888432"/>
              <a:gd name="connsiteY27" fmla="*/ 3960440 h 3960440"/>
              <a:gd name="connsiteX28" fmla="*/ 0 w 3888432"/>
              <a:gd name="connsiteY28" fmla="*/ 3626929 h 3960440"/>
              <a:gd name="connsiteX29" fmla="*/ 0 w 3888432"/>
              <a:gd name="connsiteY29" fmla="*/ 333511 h 3960440"/>
              <a:gd name="connsiteX30" fmla="*/ 333511 w 3888432"/>
              <a:gd name="connsiteY30" fmla="*/ 0 h 3960440"/>
              <a:gd name="connsiteX0" fmla="*/ 554477 w 3888432"/>
              <a:gd name="connsiteY0" fmla="*/ 1512168 h 3960440"/>
              <a:gd name="connsiteX1" fmla="*/ 554477 w 3888432"/>
              <a:gd name="connsiteY1" fmla="*/ 3312368 h 3960440"/>
              <a:gd name="connsiteX2" fmla="*/ 1201638 w 3888432"/>
              <a:gd name="connsiteY2" fmla="*/ 3312368 h 3960440"/>
              <a:gd name="connsiteX3" fmla="*/ 1201638 w 3888432"/>
              <a:gd name="connsiteY3" fmla="*/ 1512168 h 3960440"/>
              <a:gd name="connsiteX4" fmla="*/ 554477 w 3888432"/>
              <a:gd name="connsiteY4" fmla="*/ 1512168 h 3960440"/>
              <a:gd name="connsiteX5" fmla="*/ 2840340 w 3888432"/>
              <a:gd name="connsiteY5" fmla="*/ 1479943 h 3960440"/>
              <a:gd name="connsiteX6" fmla="*/ 2136833 w 3888432"/>
              <a:gd name="connsiteY6" fmla="*/ 1785510 h 3960440"/>
              <a:gd name="connsiteX7" fmla="*/ 2136833 w 3888432"/>
              <a:gd name="connsiteY7" fmla="*/ 1510185 h 3960440"/>
              <a:gd name="connsiteX8" fmla="*/ 1489672 w 3888432"/>
              <a:gd name="connsiteY8" fmla="*/ 1510185 h 3960440"/>
              <a:gd name="connsiteX9" fmla="*/ 1489672 w 3888432"/>
              <a:gd name="connsiteY9" fmla="*/ 3310385 h 3960440"/>
              <a:gd name="connsiteX10" fmla="*/ 2136833 w 3888432"/>
              <a:gd name="connsiteY10" fmla="*/ 3310385 h 3960440"/>
              <a:gd name="connsiteX11" fmla="*/ 2147184 w 3888432"/>
              <a:gd name="connsiteY11" fmla="*/ 2155564 h 3960440"/>
              <a:gd name="connsiteX12" fmla="*/ 2673919 w 3888432"/>
              <a:gd name="connsiteY12" fmla="*/ 2138897 h 3960440"/>
              <a:gd name="connsiteX13" fmla="*/ 2679688 w 3888432"/>
              <a:gd name="connsiteY13" fmla="*/ 3312366 h 3960440"/>
              <a:gd name="connsiteX14" fmla="*/ 3326849 w 3888432"/>
              <a:gd name="connsiteY14" fmla="*/ 3312366 h 3960440"/>
              <a:gd name="connsiteX15" fmla="*/ 3333768 w 3888432"/>
              <a:gd name="connsiteY15" fmla="*/ 2128613 h 3960440"/>
              <a:gd name="connsiteX16" fmla="*/ 2840340 w 3888432"/>
              <a:gd name="connsiteY16" fmla="*/ 1479943 h 3960440"/>
              <a:gd name="connsiteX17" fmla="*/ 878058 w 3888432"/>
              <a:gd name="connsiteY17" fmla="*/ 648072 h 3960440"/>
              <a:gd name="connsiteX18" fmla="*/ 554477 w 3888432"/>
              <a:gd name="connsiteY18" fmla="*/ 971653 h 3960440"/>
              <a:gd name="connsiteX19" fmla="*/ 878058 w 3888432"/>
              <a:gd name="connsiteY19" fmla="*/ 1295234 h 3960440"/>
              <a:gd name="connsiteX20" fmla="*/ 1201639 w 3888432"/>
              <a:gd name="connsiteY20" fmla="*/ 971653 h 3960440"/>
              <a:gd name="connsiteX21" fmla="*/ 878058 w 3888432"/>
              <a:gd name="connsiteY21" fmla="*/ 648072 h 3960440"/>
              <a:gd name="connsiteX22" fmla="*/ 333511 w 3888432"/>
              <a:gd name="connsiteY22" fmla="*/ 0 h 3960440"/>
              <a:gd name="connsiteX23" fmla="*/ 3554921 w 3888432"/>
              <a:gd name="connsiteY23" fmla="*/ 0 h 3960440"/>
              <a:gd name="connsiteX24" fmla="*/ 3888432 w 3888432"/>
              <a:gd name="connsiteY24" fmla="*/ 333511 h 3960440"/>
              <a:gd name="connsiteX25" fmla="*/ 3888432 w 3888432"/>
              <a:gd name="connsiteY25" fmla="*/ 3626929 h 3960440"/>
              <a:gd name="connsiteX26" fmla="*/ 3554921 w 3888432"/>
              <a:gd name="connsiteY26" fmla="*/ 3960440 h 3960440"/>
              <a:gd name="connsiteX27" fmla="*/ 333511 w 3888432"/>
              <a:gd name="connsiteY27" fmla="*/ 3960440 h 3960440"/>
              <a:gd name="connsiteX28" fmla="*/ 0 w 3888432"/>
              <a:gd name="connsiteY28" fmla="*/ 3626929 h 3960440"/>
              <a:gd name="connsiteX29" fmla="*/ 0 w 3888432"/>
              <a:gd name="connsiteY29" fmla="*/ 333511 h 3960440"/>
              <a:gd name="connsiteX30" fmla="*/ 333511 w 3888432"/>
              <a:gd name="connsiteY30" fmla="*/ 0 h 3960440"/>
              <a:gd name="connsiteX0" fmla="*/ 554477 w 3888432"/>
              <a:gd name="connsiteY0" fmla="*/ 1512168 h 3960440"/>
              <a:gd name="connsiteX1" fmla="*/ 554477 w 3888432"/>
              <a:gd name="connsiteY1" fmla="*/ 3312368 h 3960440"/>
              <a:gd name="connsiteX2" fmla="*/ 1201638 w 3888432"/>
              <a:gd name="connsiteY2" fmla="*/ 3312368 h 3960440"/>
              <a:gd name="connsiteX3" fmla="*/ 1201638 w 3888432"/>
              <a:gd name="connsiteY3" fmla="*/ 1512168 h 3960440"/>
              <a:gd name="connsiteX4" fmla="*/ 554477 w 3888432"/>
              <a:gd name="connsiteY4" fmla="*/ 1512168 h 3960440"/>
              <a:gd name="connsiteX5" fmla="*/ 2840340 w 3888432"/>
              <a:gd name="connsiteY5" fmla="*/ 1479943 h 3960440"/>
              <a:gd name="connsiteX6" fmla="*/ 2136833 w 3888432"/>
              <a:gd name="connsiteY6" fmla="*/ 1785510 h 3960440"/>
              <a:gd name="connsiteX7" fmla="*/ 2136833 w 3888432"/>
              <a:gd name="connsiteY7" fmla="*/ 1510185 h 3960440"/>
              <a:gd name="connsiteX8" fmla="*/ 1489672 w 3888432"/>
              <a:gd name="connsiteY8" fmla="*/ 1510185 h 3960440"/>
              <a:gd name="connsiteX9" fmla="*/ 1489672 w 3888432"/>
              <a:gd name="connsiteY9" fmla="*/ 3310385 h 3960440"/>
              <a:gd name="connsiteX10" fmla="*/ 2136833 w 3888432"/>
              <a:gd name="connsiteY10" fmla="*/ 3310385 h 3960440"/>
              <a:gd name="connsiteX11" fmla="*/ 2147184 w 3888432"/>
              <a:gd name="connsiteY11" fmla="*/ 2155564 h 3960440"/>
              <a:gd name="connsiteX12" fmla="*/ 2673919 w 3888432"/>
              <a:gd name="connsiteY12" fmla="*/ 2138897 h 3960440"/>
              <a:gd name="connsiteX13" fmla="*/ 2679688 w 3888432"/>
              <a:gd name="connsiteY13" fmla="*/ 3312366 h 3960440"/>
              <a:gd name="connsiteX14" fmla="*/ 3326849 w 3888432"/>
              <a:gd name="connsiteY14" fmla="*/ 3312366 h 3960440"/>
              <a:gd name="connsiteX15" fmla="*/ 3333768 w 3888432"/>
              <a:gd name="connsiteY15" fmla="*/ 2128613 h 3960440"/>
              <a:gd name="connsiteX16" fmla="*/ 2840340 w 3888432"/>
              <a:gd name="connsiteY16" fmla="*/ 1479943 h 3960440"/>
              <a:gd name="connsiteX17" fmla="*/ 878058 w 3888432"/>
              <a:gd name="connsiteY17" fmla="*/ 648072 h 3960440"/>
              <a:gd name="connsiteX18" fmla="*/ 554477 w 3888432"/>
              <a:gd name="connsiteY18" fmla="*/ 971653 h 3960440"/>
              <a:gd name="connsiteX19" fmla="*/ 878058 w 3888432"/>
              <a:gd name="connsiteY19" fmla="*/ 1295234 h 3960440"/>
              <a:gd name="connsiteX20" fmla="*/ 1201639 w 3888432"/>
              <a:gd name="connsiteY20" fmla="*/ 971653 h 3960440"/>
              <a:gd name="connsiteX21" fmla="*/ 878058 w 3888432"/>
              <a:gd name="connsiteY21" fmla="*/ 648072 h 3960440"/>
              <a:gd name="connsiteX22" fmla="*/ 333511 w 3888432"/>
              <a:gd name="connsiteY22" fmla="*/ 0 h 3960440"/>
              <a:gd name="connsiteX23" fmla="*/ 3554921 w 3888432"/>
              <a:gd name="connsiteY23" fmla="*/ 0 h 3960440"/>
              <a:gd name="connsiteX24" fmla="*/ 3888432 w 3888432"/>
              <a:gd name="connsiteY24" fmla="*/ 333511 h 3960440"/>
              <a:gd name="connsiteX25" fmla="*/ 3888432 w 3888432"/>
              <a:gd name="connsiteY25" fmla="*/ 3626929 h 3960440"/>
              <a:gd name="connsiteX26" fmla="*/ 3554921 w 3888432"/>
              <a:gd name="connsiteY26" fmla="*/ 3960440 h 3960440"/>
              <a:gd name="connsiteX27" fmla="*/ 333511 w 3888432"/>
              <a:gd name="connsiteY27" fmla="*/ 3960440 h 3960440"/>
              <a:gd name="connsiteX28" fmla="*/ 0 w 3888432"/>
              <a:gd name="connsiteY28" fmla="*/ 3626929 h 3960440"/>
              <a:gd name="connsiteX29" fmla="*/ 0 w 3888432"/>
              <a:gd name="connsiteY29" fmla="*/ 333511 h 3960440"/>
              <a:gd name="connsiteX30" fmla="*/ 333511 w 3888432"/>
              <a:gd name="connsiteY30" fmla="*/ 0 h 3960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3888432" h="3960440">
                <a:moveTo>
                  <a:pt x="554477" y="1512168"/>
                </a:moveTo>
                <a:lnTo>
                  <a:pt x="554477" y="3312368"/>
                </a:lnTo>
                <a:lnTo>
                  <a:pt x="1201638" y="3312368"/>
                </a:lnTo>
                <a:lnTo>
                  <a:pt x="1201638" y="1512168"/>
                </a:lnTo>
                <a:lnTo>
                  <a:pt x="554477" y="1512168"/>
                </a:lnTo>
                <a:close/>
                <a:moveTo>
                  <a:pt x="2840340" y="1479943"/>
                </a:moveTo>
                <a:cubicBezTo>
                  <a:pt x="2293254" y="1484797"/>
                  <a:pt x="2254084" y="1780470"/>
                  <a:pt x="2136833" y="1785510"/>
                </a:cubicBezTo>
                <a:lnTo>
                  <a:pt x="2136833" y="1510185"/>
                </a:lnTo>
                <a:lnTo>
                  <a:pt x="1489672" y="1510185"/>
                </a:lnTo>
                <a:lnTo>
                  <a:pt x="1489672" y="3310385"/>
                </a:lnTo>
                <a:lnTo>
                  <a:pt x="2136833" y="3310385"/>
                </a:lnTo>
                <a:cubicBezTo>
                  <a:pt x="2140283" y="2925445"/>
                  <a:pt x="2133383" y="2560917"/>
                  <a:pt x="2147184" y="2155564"/>
                </a:cubicBezTo>
                <a:cubicBezTo>
                  <a:pt x="2187272" y="1842063"/>
                  <a:pt x="2668986" y="1938990"/>
                  <a:pt x="2673919" y="2138897"/>
                </a:cubicBezTo>
                <a:lnTo>
                  <a:pt x="2679688" y="3312366"/>
                </a:lnTo>
                <a:lnTo>
                  <a:pt x="3326849" y="3312366"/>
                </a:lnTo>
                <a:cubicBezTo>
                  <a:pt x="3329155" y="2917782"/>
                  <a:pt x="3331462" y="2523197"/>
                  <a:pt x="3333768" y="2128613"/>
                </a:cubicBezTo>
                <a:cubicBezTo>
                  <a:pt x="3339026" y="1942962"/>
                  <a:pt x="3184753" y="1475890"/>
                  <a:pt x="2840340" y="1479943"/>
                </a:cubicBezTo>
                <a:close/>
                <a:moveTo>
                  <a:pt x="878058" y="648072"/>
                </a:moveTo>
                <a:cubicBezTo>
                  <a:pt x="699349" y="648072"/>
                  <a:pt x="554477" y="792944"/>
                  <a:pt x="554477" y="971653"/>
                </a:cubicBezTo>
                <a:cubicBezTo>
                  <a:pt x="554477" y="1150362"/>
                  <a:pt x="699349" y="1295234"/>
                  <a:pt x="878058" y="1295234"/>
                </a:cubicBezTo>
                <a:cubicBezTo>
                  <a:pt x="1056767" y="1295234"/>
                  <a:pt x="1201639" y="1150362"/>
                  <a:pt x="1201639" y="971653"/>
                </a:cubicBezTo>
                <a:cubicBezTo>
                  <a:pt x="1201639" y="792944"/>
                  <a:pt x="1056767" y="648072"/>
                  <a:pt x="878058" y="648072"/>
                </a:cubicBezTo>
                <a:close/>
                <a:moveTo>
                  <a:pt x="333511" y="0"/>
                </a:moveTo>
                <a:lnTo>
                  <a:pt x="3554921" y="0"/>
                </a:lnTo>
                <a:cubicBezTo>
                  <a:pt x="3739114" y="0"/>
                  <a:pt x="3888432" y="149318"/>
                  <a:pt x="3888432" y="333511"/>
                </a:cubicBezTo>
                <a:lnTo>
                  <a:pt x="3888432" y="3626929"/>
                </a:lnTo>
                <a:cubicBezTo>
                  <a:pt x="3888432" y="3811122"/>
                  <a:pt x="3739114" y="3960440"/>
                  <a:pt x="3554921" y="3960440"/>
                </a:cubicBezTo>
                <a:lnTo>
                  <a:pt x="333511" y="3960440"/>
                </a:lnTo>
                <a:cubicBezTo>
                  <a:pt x="149318" y="3960440"/>
                  <a:pt x="0" y="3811122"/>
                  <a:pt x="0" y="3626929"/>
                </a:cubicBezTo>
                <a:lnTo>
                  <a:pt x="0" y="333511"/>
                </a:lnTo>
                <a:cubicBezTo>
                  <a:pt x="0" y="149318"/>
                  <a:pt x="149318" y="0"/>
                  <a:pt x="333511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99" name="Rounded Rectangle 2">
            <a:extLst>
              <a:ext uri="{FF2B5EF4-FFF2-40B4-BE49-F238E27FC236}">
                <a16:creationId xmlns="" xmlns:a16="http://schemas.microsoft.com/office/drawing/2014/main" id="{5394194E-40CF-4800-82F4-DA12261F9012}"/>
              </a:ext>
            </a:extLst>
          </p:cNvPr>
          <p:cNvSpPr/>
          <p:nvPr/>
        </p:nvSpPr>
        <p:spPr>
          <a:xfrm>
            <a:off x="6971252" y="5634756"/>
            <a:ext cx="519265" cy="519265"/>
          </a:xfrm>
          <a:custGeom>
            <a:avLst/>
            <a:gdLst>
              <a:gd name="connsiteX0" fmla="*/ 3160999 w 3960000"/>
              <a:gd name="connsiteY0" fmla="*/ 1374274 h 3960000"/>
              <a:gd name="connsiteX1" fmla="*/ 3155132 w 3960000"/>
              <a:gd name="connsiteY1" fmla="*/ 1419362 h 3960000"/>
              <a:gd name="connsiteX2" fmla="*/ 3155131 w 3960000"/>
              <a:gd name="connsiteY2" fmla="*/ 1419362 h 3960000"/>
              <a:gd name="connsiteX3" fmla="*/ 3160999 w 3960000"/>
              <a:gd name="connsiteY3" fmla="*/ 1374274 h 3960000"/>
              <a:gd name="connsiteX4" fmla="*/ 2538382 w 3960000"/>
              <a:gd name="connsiteY4" fmla="*/ 802616 h 3960000"/>
              <a:gd name="connsiteX5" fmla="*/ 1921633 w 3960000"/>
              <a:gd name="connsiteY5" fmla="*/ 1419365 h 3960000"/>
              <a:gd name="connsiteX6" fmla="*/ 1942445 w 3960000"/>
              <a:gd name="connsiteY6" fmla="*/ 1570340 h 3960000"/>
              <a:gd name="connsiteX7" fmla="*/ 752016 w 3960000"/>
              <a:gd name="connsiteY7" fmla="*/ 931012 h 3960000"/>
              <a:gd name="connsiteX8" fmla="*/ 934030 w 3960000"/>
              <a:gd name="connsiteY8" fmla="*/ 1745738 h 3960000"/>
              <a:gd name="connsiteX9" fmla="*/ 665343 w 3960000"/>
              <a:gd name="connsiteY9" fmla="*/ 1650397 h 3960000"/>
              <a:gd name="connsiteX10" fmla="*/ 1111709 w 3960000"/>
              <a:gd name="connsiteY10" fmla="*/ 2257108 h 3960000"/>
              <a:gd name="connsiteX11" fmla="*/ 856023 w 3960000"/>
              <a:gd name="connsiteY11" fmla="*/ 2244108 h 3960000"/>
              <a:gd name="connsiteX12" fmla="*/ 1402064 w 3960000"/>
              <a:gd name="connsiteY12" fmla="*/ 2660137 h 3960000"/>
              <a:gd name="connsiteX13" fmla="*/ 552668 w 3960000"/>
              <a:gd name="connsiteY13" fmla="*/ 2902822 h 3960000"/>
              <a:gd name="connsiteX14" fmla="*/ 1978439 w 3960000"/>
              <a:gd name="connsiteY14" fmla="*/ 3093502 h 3960000"/>
              <a:gd name="connsiteX15" fmla="*/ 3053184 w 3960000"/>
              <a:gd name="connsiteY15" fmla="*/ 2031759 h 3960000"/>
              <a:gd name="connsiteX16" fmla="*/ 3155131 w 3960000"/>
              <a:gd name="connsiteY16" fmla="*/ 1419365 h 3960000"/>
              <a:gd name="connsiteX17" fmla="*/ 3207849 w 3960000"/>
              <a:gd name="connsiteY17" fmla="*/ 1493166 h 3960000"/>
              <a:gd name="connsiteX18" fmla="*/ 3407333 w 3960000"/>
              <a:gd name="connsiteY18" fmla="*/ 1117847 h 3960000"/>
              <a:gd name="connsiteX19" fmla="*/ 3108461 w 3960000"/>
              <a:gd name="connsiteY19" fmla="*/ 1185086 h 3960000"/>
              <a:gd name="connsiteX20" fmla="*/ 3334650 w 3960000"/>
              <a:gd name="connsiteY20" fmla="*/ 883134 h 3960000"/>
              <a:gd name="connsiteX21" fmla="*/ 2995677 w 3960000"/>
              <a:gd name="connsiteY21" fmla="*/ 1008938 h 3960000"/>
              <a:gd name="connsiteX22" fmla="*/ 2538382 w 3960000"/>
              <a:gd name="connsiteY22" fmla="*/ 802616 h 3960000"/>
              <a:gd name="connsiteX23" fmla="*/ 308009 w 3960000"/>
              <a:gd name="connsiteY23" fmla="*/ 0 h 3960000"/>
              <a:gd name="connsiteX24" fmla="*/ 3651991 w 3960000"/>
              <a:gd name="connsiteY24" fmla="*/ 0 h 3960000"/>
              <a:gd name="connsiteX25" fmla="*/ 3960000 w 3960000"/>
              <a:gd name="connsiteY25" fmla="*/ 308009 h 3960000"/>
              <a:gd name="connsiteX26" fmla="*/ 3960000 w 3960000"/>
              <a:gd name="connsiteY26" fmla="*/ 3651991 h 3960000"/>
              <a:gd name="connsiteX27" fmla="*/ 3651991 w 3960000"/>
              <a:gd name="connsiteY27" fmla="*/ 3960000 h 3960000"/>
              <a:gd name="connsiteX28" fmla="*/ 308009 w 3960000"/>
              <a:gd name="connsiteY28" fmla="*/ 3960000 h 3960000"/>
              <a:gd name="connsiteX29" fmla="*/ 0 w 3960000"/>
              <a:gd name="connsiteY29" fmla="*/ 3651991 h 3960000"/>
              <a:gd name="connsiteX30" fmla="*/ 0 w 3960000"/>
              <a:gd name="connsiteY30" fmla="*/ 308009 h 3960000"/>
              <a:gd name="connsiteX31" fmla="*/ 308009 w 3960000"/>
              <a:gd name="connsiteY31" fmla="*/ 0 h 3960000"/>
              <a:gd name="connsiteX0" fmla="*/ 3160999 w 3960000"/>
              <a:gd name="connsiteY0" fmla="*/ 1374274 h 3960000"/>
              <a:gd name="connsiteX1" fmla="*/ 3155132 w 3960000"/>
              <a:gd name="connsiteY1" fmla="*/ 1419362 h 3960000"/>
              <a:gd name="connsiteX2" fmla="*/ 3155131 w 3960000"/>
              <a:gd name="connsiteY2" fmla="*/ 1419362 h 3960000"/>
              <a:gd name="connsiteX3" fmla="*/ 3160999 w 3960000"/>
              <a:gd name="connsiteY3" fmla="*/ 1374274 h 3960000"/>
              <a:gd name="connsiteX4" fmla="*/ 2538382 w 3960000"/>
              <a:gd name="connsiteY4" fmla="*/ 802616 h 3960000"/>
              <a:gd name="connsiteX5" fmla="*/ 1921633 w 3960000"/>
              <a:gd name="connsiteY5" fmla="*/ 1419365 h 3960000"/>
              <a:gd name="connsiteX6" fmla="*/ 1942445 w 3960000"/>
              <a:gd name="connsiteY6" fmla="*/ 1570340 h 3960000"/>
              <a:gd name="connsiteX7" fmla="*/ 752016 w 3960000"/>
              <a:gd name="connsiteY7" fmla="*/ 931012 h 3960000"/>
              <a:gd name="connsiteX8" fmla="*/ 934030 w 3960000"/>
              <a:gd name="connsiteY8" fmla="*/ 1745738 h 3960000"/>
              <a:gd name="connsiteX9" fmla="*/ 665343 w 3960000"/>
              <a:gd name="connsiteY9" fmla="*/ 1650397 h 3960000"/>
              <a:gd name="connsiteX10" fmla="*/ 1111709 w 3960000"/>
              <a:gd name="connsiteY10" fmla="*/ 2257108 h 3960000"/>
              <a:gd name="connsiteX11" fmla="*/ 856023 w 3960000"/>
              <a:gd name="connsiteY11" fmla="*/ 2244108 h 3960000"/>
              <a:gd name="connsiteX12" fmla="*/ 1402064 w 3960000"/>
              <a:gd name="connsiteY12" fmla="*/ 2660137 h 3960000"/>
              <a:gd name="connsiteX13" fmla="*/ 552668 w 3960000"/>
              <a:gd name="connsiteY13" fmla="*/ 2902822 h 3960000"/>
              <a:gd name="connsiteX14" fmla="*/ 1978439 w 3960000"/>
              <a:gd name="connsiteY14" fmla="*/ 3093502 h 3960000"/>
              <a:gd name="connsiteX15" fmla="*/ 3053184 w 3960000"/>
              <a:gd name="connsiteY15" fmla="*/ 2031759 h 3960000"/>
              <a:gd name="connsiteX16" fmla="*/ 3207849 w 3960000"/>
              <a:gd name="connsiteY16" fmla="*/ 1493166 h 3960000"/>
              <a:gd name="connsiteX17" fmla="*/ 3407333 w 3960000"/>
              <a:gd name="connsiteY17" fmla="*/ 1117847 h 3960000"/>
              <a:gd name="connsiteX18" fmla="*/ 3108461 w 3960000"/>
              <a:gd name="connsiteY18" fmla="*/ 1185086 h 3960000"/>
              <a:gd name="connsiteX19" fmla="*/ 3334650 w 3960000"/>
              <a:gd name="connsiteY19" fmla="*/ 883134 h 3960000"/>
              <a:gd name="connsiteX20" fmla="*/ 2995677 w 3960000"/>
              <a:gd name="connsiteY20" fmla="*/ 1008938 h 3960000"/>
              <a:gd name="connsiteX21" fmla="*/ 2538382 w 3960000"/>
              <a:gd name="connsiteY21" fmla="*/ 802616 h 3960000"/>
              <a:gd name="connsiteX22" fmla="*/ 308009 w 3960000"/>
              <a:gd name="connsiteY22" fmla="*/ 0 h 3960000"/>
              <a:gd name="connsiteX23" fmla="*/ 3651991 w 3960000"/>
              <a:gd name="connsiteY23" fmla="*/ 0 h 3960000"/>
              <a:gd name="connsiteX24" fmla="*/ 3960000 w 3960000"/>
              <a:gd name="connsiteY24" fmla="*/ 308009 h 3960000"/>
              <a:gd name="connsiteX25" fmla="*/ 3960000 w 3960000"/>
              <a:gd name="connsiteY25" fmla="*/ 3651991 h 3960000"/>
              <a:gd name="connsiteX26" fmla="*/ 3651991 w 3960000"/>
              <a:gd name="connsiteY26" fmla="*/ 3960000 h 3960000"/>
              <a:gd name="connsiteX27" fmla="*/ 308009 w 3960000"/>
              <a:gd name="connsiteY27" fmla="*/ 3960000 h 3960000"/>
              <a:gd name="connsiteX28" fmla="*/ 0 w 3960000"/>
              <a:gd name="connsiteY28" fmla="*/ 3651991 h 3960000"/>
              <a:gd name="connsiteX29" fmla="*/ 0 w 3960000"/>
              <a:gd name="connsiteY29" fmla="*/ 308009 h 3960000"/>
              <a:gd name="connsiteX30" fmla="*/ 308009 w 3960000"/>
              <a:gd name="connsiteY30" fmla="*/ 0 h 3960000"/>
              <a:gd name="connsiteX0" fmla="*/ 3160999 w 3960000"/>
              <a:gd name="connsiteY0" fmla="*/ 1374274 h 3960000"/>
              <a:gd name="connsiteX1" fmla="*/ 3155132 w 3960000"/>
              <a:gd name="connsiteY1" fmla="*/ 1419362 h 3960000"/>
              <a:gd name="connsiteX2" fmla="*/ 3160999 w 3960000"/>
              <a:gd name="connsiteY2" fmla="*/ 1374274 h 3960000"/>
              <a:gd name="connsiteX3" fmla="*/ 2538382 w 3960000"/>
              <a:gd name="connsiteY3" fmla="*/ 802616 h 3960000"/>
              <a:gd name="connsiteX4" fmla="*/ 1921633 w 3960000"/>
              <a:gd name="connsiteY4" fmla="*/ 1419365 h 3960000"/>
              <a:gd name="connsiteX5" fmla="*/ 1942445 w 3960000"/>
              <a:gd name="connsiteY5" fmla="*/ 1570340 h 3960000"/>
              <a:gd name="connsiteX6" fmla="*/ 752016 w 3960000"/>
              <a:gd name="connsiteY6" fmla="*/ 931012 h 3960000"/>
              <a:gd name="connsiteX7" fmla="*/ 934030 w 3960000"/>
              <a:gd name="connsiteY7" fmla="*/ 1745738 h 3960000"/>
              <a:gd name="connsiteX8" fmla="*/ 665343 w 3960000"/>
              <a:gd name="connsiteY8" fmla="*/ 1650397 h 3960000"/>
              <a:gd name="connsiteX9" fmla="*/ 1111709 w 3960000"/>
              <a:gd name="connsiteY9" fmla="*/ 2257108 h 3960000"/>
              <a:gd name="connsiteX10" fmla="*/ 856023 w 3960000"/>
              <a:gd name="connsiteY10" fmla="*/ 2244108 h 3960000"/>
              <a:gd name="connsiteX11" fmla="*/ 1402064 w 3960000"/>
              <a:gd name="connsiteY11" fmla="*/ 2660137 h 3960000"/>
              <a:gd name="connsiteX12" fmla="*/ 552668 w 3960000"/>
              <a:gd name="connsiteY12" fmla="*/ 2902822 h 3960000"/>
              <a:gd name="connsiteX13" fmla="*/ 1978439 w 3960000"/>
              <a:gd name="connsiteY13" fmla="*/ 3093502 h 3960000"/>
              <a:gd name="connsiteX14" fmla="*/ 3053184 w 3960000"/>
              <a:gd name="connsiteY14" fmla="*/ 2031759 h 3960000"/>
              <a:gd name="connsiteX15" fmla="*/ 3207849 w 3960000"/>
              <a:gd name="connsiteY15" fmla="*/ 1493166 h 3960000"/>
              <a:gd name="connsiteX16" fmla="*/ 3407333 w 3960000"/>
              <a:gd name="connsiteY16" fmla="*/ 1117847 h 3960000"/>
              <a:gd name="connsiteX17" fmla="*/ 3108461 w 3960000"/>
              <a:gd name="connsiteY17" fmla="*/ 1185086 h 3960000"/>
              <a:gd name="connsiteX18" fmla="*/ 3334650 w 3960000"/>
              <a:gd name="connsiteY18" fmla="*/ 883134 h 3960000"/>
              <a:gd name="connsiteX19" fmla="*/ 2995677 w 3960000"/>
              <a:gd name="connsiteY19" fmla="*/ 1008938 h 3960000"/>
              <a:gd name="connsiteX20" fmla="*/ 2538382 w 3960000"/>
              <a:gd name="connsiteY20" fmla="*/ 802616 h 3960000"/>
              <a:gd name="connsiteX21" fmla="*/ 308009 w 3960000"/>
              <a:gd name="connsiteY21" fmla="*/ 0 h 3960000"/>
              <a:gd name="connsiteX22" fmla="*/ 3651991 w 3960000"/>
              <a:gd name="connsiteY22" fmla="*/ 0 h 3960000"/>
              <a:gd name="connsiteX23" fmla="*/ 3960000 w 3960000"/>
              <a:gd name="connsiteY23" fmla="*/ 308009 h 3960000"/>
              <a:gd name="connsiteX24" fmla="*/ 3960000 w 3960000"/>
              <a:gd name="connsiteY24" fmla="*/ 3651991 h 3960000"/>
              <a:gd name="connsiteX25" fmla="*/ 3651991 w 3960000"/>
              <a:gd name="connsiteY25" fmla="*/ 3960000 h 3960000"/>
              <a:gd name="connsiteX26" fmla="*/ 308009 w 3960000"/>
              <a:gd name="connsiteY26" fmla="*/ 3960000 h 3960000"/>
              <a:gd name="connsiteX27" fmla="*/ 0 w 3960000"/>
              <a:gd name="connsiteY27" fmla="*/ 3651991 h 3960000"/>
              <a:gd name="connsiteX28" fmla="*/ 0 w 3960000"/>
              <a:gd name="connsiteY28" fmla="*/ 308009 h 3960000"/>
              <a:gd name="connsiteX29" fmla="*/ 308009 w 3960000"/>
              <a:gd name="connsiteY29" fmla="*/ 0 h 3960000"/>
              <a:gd name="connsiteX0" fmla="*/ 3160999 w 3960000"/>
              <a:gd name="connsiteY0" fmla="*/ 1374274 h 3960000"/>
              <a:gd name="connsiteX1" fmla="*/ 3155132 w 3960000"/>
              <a:gd name="connsiteY1" fmla="*/ 1419362 h 3960000"/>
              <a:gd name="connsiteX2" fmla="*/ 3160999 w 3960000"/>
              <a:gd name="connsiteY2" fmla="*/ 1374274 h 3960000"/>
              <a:gd name="connsiteX3" fmla="*/ 2538382 w 3960000"/>
              <a:gd name="connsiteY3" fmla="*/ 802616 h 3960000"/>
              <a:gd name="connsiteX4" fmla="*/ 1921633 w 3960000"/>
              <a:gd name="connsiteY4" fmla="*/ 1419365 h 3960000"/>
              <a:gd name="connsiteX5" fmla="*/ 1942445 w 3960000"/>
              <a:gd name="connsiteY5" fmla="*/ 1570340 h 3960000"/>
              <a:gd name="connsiteX6" fmla="*/ 752016 w 3960000"/>
              <a:gd name="connsiteY6" fmla="*/ 931012 h 3960000"/>
              <a:gd name="connsiteX7" fmla="*/ 934030 w 3960000"/>
              <a:gd name="connsiteY7" fmla="*/ 1745738 h 3960000"/>
              <a:gd name="connsiteX8" fmla="*/ 665343 w 3960000"/>
              <a:gd name="connsiteY8" fmla="*/ 1650397 h 3960000"/>
              <a:gd name="connsiteX9" fmla="*/ 1111709 w 3960000"/>
              <a:gd name="connsiteY9" fmla="*/ 2257108 h 3960000"/>
              <a:gd name="connsiteX10" fmla="*/ 856023 w 3960000"/>
              <a:gd name="connsiteY10" fmla="*/ 2244108 h 3960000"/>
              <a:gd name="connsiteX11" fmla="*/ 1402064 w 3960000"/>
              <a:gd name="connsiteY11" fmla="*/ 2660137 h 3960000"/>
              <a:gd name="connsiteX12" fmla="*/ 552668 w 3960000"/>
              <a:gd name="connsiteY12" fmla="*/ 2902822 h 3960000"/>
              <a:gd name="connsiteX13" fmla="*/ 1978439 w 3960000"/>
              <a:gd name="connsiteY13" fmla="*/ 3093502 h 3960000"/>
              <a:gd name="connsiteX14" fmla="*/ 3053184 w 3960000"/>
              <a:gd name="connsiteY14" fmla="*/ 2031759 h 3960000"/>
              <a:gd name="connsiteX15" fmla="*/ 3207849 w 3960000"/>
              <a:gd name="connsiteY15" fmla="*/ 1493166 h 3960000"/>
              <a:gd name="connsiteX16" fmla="*/ 3407333 w 3960000"/>
              <a:gd name="connsiteY16" fmla="*/ 1117847 h 3960000"/>
              <a:gd name="connsiteX17" fmla="*/ 3140091 w 3960000"/>
              <a:gd name="connsiteY17" fmla="*/ 1227260 h 3960000"/>
              <a:gd name="connsiteX18" fmla="*/ 3334650 w 3960000"/>
              <a:gd name="connsiteY18" fmla="*/ 883134 h 3960000"/>
              <a:gd name="connsiteX19" fmla="*/ 2995677 w 3960000"/>
              <a:gd name="connsiteY19" fmla="*/ 1008938 h 3960000"/>
              <a:gd name="connsiteX20" fmla="*/ 2538382 w 3960000"/>
              <a:gd name="connsiteY20" fmla="*/ 802616 h 3960000"/>
              <a:gd name="connsiteX21" fmla="*/ 308009 w 3960000"/>
              <a:gd name="connsiteY21" fmla="*/ 0 h 3960000"/>
              <a:gd name="connsiteX22" fmla="*/ 3651991 w 3960000"/>
              <a:gd name="connsiteY22" fmla="*/ 0 h 3960000"/>
              <a:gd name="connsiteX23" fmla="*/ 3960000 w 3960000"/>
              <a:gd name="connsiteY23" fmla="*/ 308009 h 3960000"/>
              <a:gd name="connsiteX24" fmla="*/ 3960000 w 3960000"/>
              <a:gd name="connsiteY24" fmla="*/ 3651991 h 3960000"/>
              <a:gd name="connsiteX25" fmla="*/ 3651991 w 3960000"/>
              <a:gd name="connsiteY25" fmla="*/ 3960000 h 3960000"/>
              <a:gd name="connsiteX26" fmla="*/ 308009 w 3960000"/>
              <a:gd name="connsiteY26" fmla="*/ 3960000 h 3960000"/>
              <a:gd name="connsiteX27" fmla="*/ 0 w 3960000"/>
              <a:gd name="connsiteY27" fmla="*/ 3651991 h 3960000"/>
              <a:gd name="connsiteX28" fmla="*/ 0 w 3960000"/>
              <a:gd name="connsiteY28" fmla="*/ 308009 h 3960000"/>
              <a:gd name="connsiteX29" fmla="*/ 308009 w 3960000"/>
              <a:gd name="connsiteY29" fmla="*/ 0 h 3960000"/>
              <a:gd name="connsiteX0" fmla="*/ 3160999 w 3960000"/>
              <a:gd name="connsiteY0" fmla="*/ 1374274 h 3960000"/>
              <a:gd name="connsiteX1" fmla="*/ 3155132 w 3960000"/>
              <a:gd name="connsiteY1" fmla="*/ 1419362 h 3960000"/>
              <a:gd name="connsiteX2" fmla="*/ 3160999 w 3960000"/>
              <a:gd name="connsiteY2" fmla="*/ 1374274 h 3960000"/>
              <a:gd name="connsiteX3" fmla="*/ 2538382 w 3960000"/>
              <a:gd name="connsiteY3" fmla="*/ 802616 h 3960000"/>
              <a:gd name="connsiteX4" fmla="*/ 1921633 w 3960000"/>
              <a:gd name="connsiteY4" fmla="*/ 1419365 h 3960000"/>
              <a:gd name="connsiteX5" fmla="*/ 1942445 w 3960000"/>
              <a:gd name="connsiteY5" fmla="*/ 1570340 h 3960000"/>
              <a:gd name="connsiteX6" fmla="*/ 752016 w 3960000"/>
              <a:gd name="connsiteY6" fmla="*/ 931012 h 3960000"/>
              <a:gd name="connsiteX7" fmla="*/ 934030 w 3960000"/>
              <a:gd name="connsiteY7" fmla="*/ 1745738 h 3960000"/>
              <a:gd name="connsiteX8" fmla="*/ 665343 w 3960000"/>
              <a:gd name="connsiteY8" fmla="*/ 1650397 h 3960000"/>
              <a:gd name="connsiteX9" fmla="*/ 1111709 w 3960000"/>
              <a:gd name="connsiteY9" fmla="*/ 2257108 h 3960000"/>
              <a:gd name="connsiteX10" fmla="*/ 856023 w 3960000"/>
              <a:gd name="connsiteY10" fmla="*/ 2244108 h 3960000"/>
              <a:gd name="connsiteX11" fmla="*/ 1402064 w 3960000"/>
              <a:gd name="connsiteY11" fmla="*/ 2660137 h 3960000"/>
              <a:gd name="connsiteX12" fmla="*/ 552668 w 3960000"/>
              <a:gd name="connsiteY12" fmla="*/ 2902822 h 3960000"/>
              <a:gd name="connsiteX13" fmla="*/ 1978439 w 3960000"/>
              <a:gd name="connsiteY13" fmla="*/ 3093502 h 3960000"/>
              <a:gd name="connsiteX14" fmla="*/ 3053184 w 3960000"/>
              <a:gd name="connsiteY14" fmla="*/ 2031759 h 3960000"/>
              <a:gd name="connsiteX15" fmla="*/ 3207849 w 3960000"/>
              <a:gd name="connsiteY15" fmla="*/ 1493166 h 3960000"/>
              <a:gd name="connsiteX16" fmla="*/ 3449507 w 3960000"/>
              <a:gd name="connsiteY16" fmla="*/ 1170564 h 3960000"/>
              <a:gd name="connsiteX17" fmla="*/ 3140091 w 3960000"/>
              <a:gd name="connsiteY17" fmla="*/ 1227260 h 3960000"/>
              <a:gd name="connsiteX18" fmla="*/ 3334650 w 3960000"/>
              <a:gd name="connsiteY18" fmla="*/ 883134 h 3960000"/>
              <a:gd name="connsiteX19" fmla="*/ 2995677 w 3960000"/>
              <a:gd name="connsiteY19" fmla="*/ 1008938 h 3960000"/>
              <a:gd name="connsiteX20" fmla="*/ 2538382 w 3960000"/>
              <a:gd name="connsiteY20" fmla="*/ 802616 h 3960000"/>
              <a:gd name="connsiteX21" fmla="*/ 308009 w 3960000"/>
              <a:gd name="connsiteY21" fmla="*/ 0 h 3960000"/>
              <a:gd name="connsiteX22" fmla="*/ 3651991 w 3960000"/>
              <a:gd name="connsiteY22" fmla="*/ 0 h 3960000"/>
              <a:gd name="connsiteX23" fmla="*/ 3960000 w 3960000"/>
              <a:gd name="connsiteY23" fmla="*/ 308009 h 3960000"/>
              <a:gd name="connsiteX24" fmla="*/ 3960000 w 3960000"/>
              <a:gd name="connsiteY24" fmla="*/ 3651991 h 3960000"/>
              <a:gd name="connsiteX25" fmla="*/ 3651991 w 3960000"/>
              <a:gd name="connsiteY25" fmla="*/ 3960000 h 3960000"/>
              <a:gd name="connsiteX26" fmla="*/ 308009 w 3960000"/>
              <a:gd name="connsiteY26" fmla="*/ 3960000 h 3960000"/>
              <a:gd name="connsiteX27" fmla="*/ 0 w 3960000"/>
              <a:gd name="connsiteY27" fmla="*/ 3651991 h 3960000"/>
              <a:gd name="connsiteX28" fmla="*/ 0 w 3960000"/>
              <a:gd name="connsiteY28" fmla="*/ 308009 h 3960000"/>
              <a:gd name="connsiteX29" fmla="*/ 308009 w 3960000"/>
              <a:gd name="connsiteY29" fmla="*/ 0 h 3960000"/>
              <a:gd name="connsiteX0" fmla="*/ 3160999 w 3960000"/>
              <a:gd name="connsiteY0" fmla="*/ 1374274 h 3960000"/>
              <a:gd name="connsiteX1" fmla="*/ 3155132 w 3960000"/>
              <a:gd name="connsiteY1" fmla="*/ 1419362 h 3960000"/>
              <a:gd name="connsiteX2" fmla="*/ 3160999 w 3960000"/>
              <a:gd name="connsiteY2" fmla="*/ 1374274 h 3960000"/>
              <a:gd name="connsiteX3" fmla="*/ 2538382 w 3960000"/>
              <a:gd name="connsiteY3" fmla="*/ 802616 h 3960000"/>
              <a:gd name="connsiteX4" fmla="*/ 1921633 w 3960000"/>
              <a:gd name="connsiteY4" fmla="*/ 1419365 h 3960000"/>
              <a:gd name="connsiteX5" fmla="*/ 1942445 w 3960000"/>
              <a:gd name="connsiteY5" fmla="*/ 1570340 h 3960000"/>
              <a:gd name="connsiteX6" fmla="*/ 752016 w 3960000"/>
              <a:gd name="connsiteY6" fmla="*/ 931012 h 3960000"/>
              <a:gd name="connsiteX7" fmla="*/ 934030 w 3960000"/>
              <a:gd name="connsiteY7" fmla="*/ 1745738 h 3960000"/>
              <a:gd name="connsiteX8" fmla="*/ 665343 w 3960000"/>
              <a:gd name="connsiteY8" fmla="*/ 1650397 h 3960000"/>
              <a:gd name="connsiteX9" fmla="*/ 1111709 w 3960000"/>
              <a:gd name="connsiteY9" fmla="*/ 2257108 h 3960000"/>
              <a:gd name="connsiteX10" fmla="*/ 856023 w 3960000"/>
              <a:gd name="connsiteY10" fmla="*/ 2244108 h 3960000"/>
              <a:gd name="connsiteX11" fmla="*/ 1402064 w 3960000"/>
              <a:gd name="connsiteY11" fmla="*/ 2660137 h 3960000"/>
              <a:gd name="connsiteX12" fmla="*/ 552668 w 3960000"/>
              <a:gd name="connsiteY12" fmla="*/ 2902822 h 3960000"/>
              <a:gd name="connsiteX13" fmla="*/ 1978439 w 3960000"/>
              <a:gd name="connsiteY13" fmla="*/ 3093502 h 3960000"/>
              <a:gd name="connsiteX14" fmla="*/ 3053184 w 3960000"/>
              <a:gd name="connsiteY14" fmla="*/ 2031759 h 3960000"/>
              <a:gd name="connsiteX15" fmla="*/ 3207849 w 3960000"/>
              <a:gd name="connsiteY15" fmla="*/ 1493166 h 3960000"/>
              <a:gd name="connsiteX16" fmla="*/ 3449507 w 3960000"/>
              <a:gd name="connsiteY16" fmla="*/ 1170564 h 3960000"/>
              <a:gd name="connsiteX17" fmla="*/ 3140091 w 3960000"/>
              <a:gd name="connsiteY17" fmla="*/ 1227260 h 3960000"/>
              <a:gd name="connsiteX18" fmla="*/ 3324107 w 3960000"/>
              <a:gd name="connsiteY18" fmla="*/ 851504 h 3960000"/>
              <a:gd name="connsiteX19" fmla="*/ 2995677 w 3960000"/>
              <a:gd name="connsiteY19" fmla="*/ 1008938 h 3960000"/>
              <a:gd name="connsiteX20" fmla="*/ 2538382 w 3960000"/>
              <a:gd name="connsiteY20" fmla="*/ 802616 h 3960000"/>
              <a:gd name="connsiteX21" fmla="*/ 308009 w 3960000"/>
              <a:gd name="connsiteY21" fmla="*/ 0 h 3960000"/>
              <a:gd name="connsiteX22" fmla="*/ 3651991 w 3960000"/>
              <a:gd name="connsiteY22" fmla="*/ 0 h 3960000"/>
              <a:gd name="connsiteX23" fmla="*/ 3960000 w 3960000"/>
              <a:gd name="connsiteY23" fmla="*/ 308009 h 3960000"/>
              <a:gd name="connsiteX24" fmla="*/ 3960000 w 3960000"/>
              <a:gd name="connsiteY24" fmla="*/ 3651991 h 3960000"/>
              <a:gd name="connsiteX25" fmla="*/ 3651991 w 3960000"/>
              <a:gd name="connsiteY25" fmla="*/ 3960000 h 3960000"/>
              <a:gd name="connsiteX26" fmla="*/ 308009 w 3960000"/>
              <a:gd name="connsiteY26" fmla="*/ 3960000 h 3960000"/>
              <a:gd name="connsiteX27" fmla="*/ 0 w 3960000"/>
              <a:gd name="connsiteY27" fmla="*/ 3651991 h 3960000"/>
              <a:gd name="connsiteX28" fmla="*/ 0 w 3960000"/>
              <a:gd name="connsiteY28" fmla="*/ 308009 h 3960000"/>
              <a:gd name="connsiteX29" fmla="*/ 308009 w 3960000"/>
              <a:gd name="connsiteY29" fmla="*/ 0 h 3960000"/>
              <a:gd name="connsiteX0" fmla="*/ 3160999 w 3960000"/>
              <a:gd name="connsiteY0" fmla="*/ 1374274 h 3960000"/>
              <a:gd name="connsiteX1" fmla="*/ 3155132 w 3960000"/>
              <a:gd name="connsiteY1" fmla="*/ 1419362 h 3960000"/>
              <a:gd name="connsiteX2" fmla="*/ 3160999 w 3960000"/>
              <a:gd name="connsiteY2" fmla="*/ 1374274 h 3960000"/>
              <a:gd name="connsiteX3" fmla="*/ 2538382 w 3960000"/>
              <a:gd name="connsiteY3" fmla="*/ 802616 h 3960000"/>
              <a:gd name="connsiteX4" fmla="*/ 1921633 w 3960000"/>
              <a:gd name="connsiteY4" fmla="*/ 1292845 h 3960000"/>
              <a:gd name="connsiteX5" fmla="*/ 1942445 w 3960000"/>
              <a:gd name="connsiteY5" fmla="*/ 1570340 h 3960000"/>
              <a:gd name="connsiteX6" fmla="*/ 752016 w 3960000"/>
              <a:gd name="connsiteY6" fmla="*/ 931012 h 3960000"/>
              <a:gd name="connsiteX7" fmla="*/ 934030 w 3960000"/>
              <a:gd name="connsiteY7" fmla="*/ 1745738 h 3960000"/>
              <a:gd name="connsiteX8" fmla="*/ 665343 w 3960000"/>
              <a:gd name="connsiteY8" fmla="*/ 1650397 h 3960000"/>
              <a:gd name="connsiteX9" fmla="*/ 1111709 w 3960000"/>
              <a:gd name="connsiteY9" fmla="*/ 2257108 h 3960000"/>
              <a:gd name="connsiteX10" fmla="*/ 856023 w 3960000"/>
              <a:gd name="connsiteY10" fmla="*/ 2244108 h 3960000"/>
              <a:gd name="connsiteX11" fmla="*/ 1402064 w 3960000"/>
              <a:gd name="connsiteY11" fmla="*/ 2660137 h 3960000"/>
              <a:gd name="connsiteX12" fmla="*/ 552668 w 3960000"/>
              <a:gd name="connsiteY12" fmla="*/ 2902822 h 3960000"/>
              <a:gd name="connsiteX13" fmla="*/ 1978439 w 3960000"/>
              <a:gd name="connsiteY13" fmla="*/ 3093502 h 3960000"/>
              <a:gd name="connsiteX14" fmla="*/ 3053184 w 3960000"/>
              <a:gd name="connsiteY14" fmla="*/ 2031759 h 3960000"/>
              <a:gd name="connsiteX15" fmla="*/ 3207849 w 3960000"/>
              <a:gd name="connsiteY15" fmla="*/ 1493166 h 3960000"/>
              <a:gd name="connsiteX16" fmla="*/ 3449507 w 3960000"/>
              <a:gd name="connsiteY16" fmla="*/ 1170564 h 3960000"/>
              <a:gd name="connsiteX17" fmla="*/ 3140091 w 3960000"/>
              <a:gd name="connsiteY17" fmla="*/ 1227260 h 3960000"/>
              <a:gd name="connsiteX18" fmla="*/ 3324107 w 3960000"/>
              <a:gd name="connsiteY18" fmla="*/ 851504 h 3960000"/>
              <a:gd name="connsiteX19" fmla="*/ 2995677 w 3960000"/>
              <a:gd name="connsiteY19" fmla="*/ 1008938 h 3960000"/>
              <a:gd name="connsiteX20" fmla="*/ 2538382 w 3960000"/>
              <a:gd name="connsiteY20" fmla="*/ 802616 h 3960000"/>
              <a:gd name="connsiteX21" fmla="*/ 308009 w 3960000"/>
              <a:gd name="connsiteY21" fmla="*/ 0 h 3960000"/>
              <a:gd name="connsiteX22" fmla="*/ 3651991 w 3960000"/>
              <a:gd name="connsiteY22" fmla="*/ 0 h 3960000"/>
              <a:gd name="connsiteX23" fmla="*/ 3960000 w 3960000"/>
              <a:gd name="connsiteY23" fmla="*/ 308009 h 3960000"/>
              <a:gd name="connsiteX24" fmla="*/ 3960000 w 3960000"/>
              <a:gd name="connsiteY24" fmla="*/ 3651991 h 3960000"/>
              <a:gd name="connsiteX25" fmla="*/ 3651991 w 3960000"/>
              <a:gd name="connsiteY25" fmla="*/ 3960000 h 3960000"/>
              <a:gd name="connsiteX26" fmla="*/ 308009 w 3960000"/>
              <a:gd name="connsiteY26" fmla="*/ 3960000 h 3960000"/>
              <a:gd name="connsiteX27" fmla="*/ 0 w 3960000"/>
              <a:gd name="connsiteY27" fmla="*/ 3651991 h 3960000"/>
              <a:gd name="connsiteX28" fmla="*/ 0 w 3960000"/>
              <a:gd name="connsiteY28" fmla="*/ 308009 h 3960000"/>
              <a:gd name="connsiteX29" fmla="*/ 308009 w 3960000"/>
              <a:gd name="connsiteY29" fmla="*/ 0 h 3960000"/>
              <a:gd name="connsiteX0" fmla="*/ 3160999 w 3960000"/>
              <a:gd name="connsiteY0" fmla="*/ 1374274 h 3960000"/>
              <a:gd name="connsiteX1" fmla="*/ 3155132 w 3960000"/>
              <a:gd name="connsiteY1" fmla="*/ 1419362 h 3960000"/>
              <a:gd name="connsiteX2" fmla="*/ 3160999 w 3960000"/>
              <a:gd name="connsiteY2" fmla="*/ 1374274 h 3960000"/>
              <a:gd name="connsiteX3" fmla="*/ 2496208 w 3960000"/>
              <a:gd name="connsiteY3" fmla="*/ 770986 h 3960000"/>
              <a:gd name="connsiteX4" fmla="*/ 1921633 w 3960000"/>
              <a:gd name="connsiteY4" fmla="*/ 1292845 h 3960000"/>
              <a:gd name="connsiteX5" fmla="*/ 1942445 w 3960000"/>
              <a:gd name="connsiteY5" fmla="*/ 1570340 h 3960000"/>
              <a:gd name="connsiteX6" fmla="*/ 752016 w 3960000"/>
              <a:gd name="connsiteY6" fmla="*/ 931012 h 3960000"/>
              <a:gd name="connsiteX7" fmla="*/ 934030 w 3960000"/>
              <a:gd name="connsiteY7" fmla="*/ 1745738 h 3960000"/>
              <a:gd name="connsiteX8" fmla="*/ 665343 w 3960000"/>
              <a:gd name="connsiteY8" fmla="*/ 1650397 h 3960000"/>
              <a:gd name="connsiteX9" fmla="*/ 1111709 w 3960000"/>
              <a:gd name="connsiteY9" fmla="*/ 2257108 h 3960000"/>
              <a:gd name="connsiteX10" fmla="*/ 856023 w 3960000"/>
              <a:gd name="connsiteY10" fmla="*/ 2244108 h 3960000"/>
              <a:gd name="connsiteX11" fmla="*/ 1402064 w 3960000"/>
              <a:gd name="connsiteY11" fmla="*/ 2660137 h 3960000"/>
              <a:gd name="connsiteX12" fmla="*/ 552668 w 3960000"/>
              <a:gd name="connsiteY12" fmla="*/ 2902822 h 3960000"/>
              <a:gd name="connsiteX13" fmla="*/ 1978439 w 3960000"/>
              <a:gd name="connsiteY13" fmla="*/ 3093502 h 3960000"/>
              <a:gd name="connsiteX14" fmla="*/ 3053184 w 3960000"/>
              <a:gd name="connsiteY14" fmla="*/ 2031759 h 3960000"/>
              <a:gd name="connsiteX15" fmla="*/ 3207849 w 3960000"/>
              <a:gd name="connsiteY15" fmla="*/ 1493166 h 3960000"/>
              <a:gd name="connsiteX16" fmla="*/ 3449507 w 3960000"/>
              <a:gd name="connsiteY16" fmla="*/ 1170564 h 3960000"/>
              <a:gd name="connsiteX17" fmla="*/ 3140091 w 3960000"/>
              <a:gd name="connsiteY17" fmla="*/ 1227260 h 3960000"/>
              <a:gd name="connsiteX18" fmla="*/ 3324107 w 3960000"/>
              <a:gd name="connsiteY18" fmla="*/ 851504 h 3960000"/>
              <a:gd name="connsiteX19" fmla="*/ 2995677 w 3960000"/>
              <a:gd name="connsiteY19" fmla="*/ 1008938 h 3960000"/>
              <a:gd name="connsiteX20" fmla="*/ 2496208 w 3960000"/>
              <a:gd name="connsiteY20" fmla="*/ 770986 h 3960000"/>
              <a:gd name="connsiteX21" fmla="*/ 308009 w 3960000"/>
              <a:gd name="connsiteY21" fmla="*/ 0 h 3960000"/>
              <a:gd name="connsiteX22" fmla="*/ 3651991 w 3960000"/>
              <a:gd name="connsiteY22" fmla="*/ 0 h 3960000"/>
              <a:gd name="connsiteX23" fmla="*/ 3960000 w 3960000"/>
              <a:gd name="connsiteY23" fmla="*/ 308009 h 3960000"/>
              <a:gd name="connsiteX24" fmla="*/ 3960000 w 3960000"/>
              <a:gd name="connsiteY24" fmla="*/ 3651991 h 3960000"/>
              <a:gd name="connsiteX25" fmla="*/ 3651991 w 3960000"/>
              <a:gd name="connsiteY25" fmla="*/ 3960000 h 3960000"/>
              <a:gd name="connsiteX26" fmla="*/ 308009 w 3960000"/>
              <a:gd name="connsiteY26" fmla="*/ 3960000 h 3960000"/>
              <a:gd name="connsiteX27" fmla="*/ 0 w 3960000"/>
              <a:gd name="connsiteY27" fmla="*/ 3651991 h 3960000"/>
              <a:gd name="connsiteX28" fmla="*/ 0 w 3960000"/>
              <a:gd name="connsiteY28" fmla="*/ 308009 h 3960000"/>
              <a:gd name="connsiteX29" fmla="*/ 308009 w 3960000"/>
              <a:gd name="connsiteY29" fmla="*/ 0 h 3960000"/>
              <a:gd name="connsiteX0" fmla="*/ 3160999 w 3960000"/>
              <a:gd name="connsiteY0" fmla="*/ 1374274 h 3960000"/>
              <a:gd name="connsiteX1" fmla="*/ 3155132 w 3960000"/>
              <a:gd name="connsiteY1" fmla="*/ 1419362 h 3960000"/>
              <a:gd name="connsiteX2" fmla="*/ 3160999 w 3960000"/>
              <a:gd name="connsiteY2" fmla="*/ 1374274 h 3960000"/>
              <a:gd name="connsiteX3" fmla="*/ 2496208 w 3960000"/>
              <a:gd name="connsiteY3" fmla="*/ 770986 h 3960000"/>
              <a:gd name="connsiteX4" fmla="*/ 1921633 w 3960000"/>
              <a:gd name="connsiteY4" fmla="*/ 1292845 h 3960000"/>
              <a:gd name="connsiteX5" fmla="*/ 1942445 w 3960000"/>
              <a:gd name="connsiteY5" fmla="*/ 1570340 h 3960000"/>
              <a:gd name="connsiteX6" fmla="*/ 752016 w 3960000"/>
              <a:gd name="connsiteY6" fmla="*/ 931012 h 3960000"/>
              <a:gd name="connsiteX7" fmla="*/ 934030 w 3960000"/>
              <a:gd name="connsiteY7" fmla="*/ 1745738 h 3960000"/>
              <a:gd name="connsiteX8" fmla="*/ 665343 w 3960000"/>
              <a:gd name="connsiteY8" fmla="*/ 1650397 h 3960000"/>
              <a:gd name="connsiteX9" fmla="*/ 1111709 w 3960000"/>
              <a:gd name="connsiteY9" fmla="*/ 2257108 h 3960000"/>
              <a:gd name="connsiteX10" fmla="*/ 856023 w 3960000"/>
              <a:gd name="connsiteY10" fmla="*/ 2244108 h 3960000"/>
              <a:gd name="connsiteX11" fmla="*/ 1402064 w 3960000"/>
              <a:gd name="connsiteY11" fmla="*/ 2660137 h 3960000"/>
              <a:gd name="connsiteX12" fmla="*/ 552668 w 3960000"/>
              <a:gd name="connsiteY12" fmla="*/ 2902822 h 3960000"/>
              <a:gd name="connsiteX13" fmla="*/ 1978439 w 3960000"/>
              <a:gd name="connsiteY13" fmla="*/ 3093502 h 3960000"/>
              <a:gd name="connsiteX14" fmla="*/ 3053184 w 3960000"/>
              <a:gd name="connsiteY14" fmla="*/ 2031759 h 3960000"/>
              <a:gd name="connsiteX15" fmla="*/ 3207849 w 3960000"/>
              <a:gd name="connsiteY15" fmla="*/ 1493166 h 3960000"/>
              <a:gd name="connsiteX16" fmla="*/ 3449507 w 3960000"/>
              <a:gd name="connsiteY16" fmla="*/ 1170564 h 3960000"/>
              <a:gd name="connsiteX17" fmla="*/ 3140091 w 3960000"/>
              <a:gd name="connsiteY17" fmla="*/ 1227260 h 3960000"/>
              <a:gd name="connsiteX18" fmla="*/ 3324107 w 3960000"/>
              <a:gd name="connsiteY18" fmla="*/ 851504 h 3960000"/>
              <a:gd name="connsiteX19" fmla="*/ 2995677 w 3960000"/>
              <a:gd name="connsiteY19" fmla="*/ 1008938 h 3960000"/>
              <a:gd name="connsiteX20" fmla="*/ 2496208 w 3960000"/>
              <a:gd name="connsiteY20" fmla="*/ 770986 h 3960000"/>
              <a:gd name="connsiteX21" fmla="*/ 308009 w 3960000"/>
              <a:gd name="connsiteY21" fmla="*/ 0 h 3960000"/>
              <a:gd name="connsiteX22" fmla="*/ 3651991 w 3960000"/>
              <a:gd name="connsiteY22" fmla="*/ 0 h 3960000"/>
              <a:gd name="connsiteX23" fmla="*/ 3960000 w 3960000"/>
              <a:gd name="connsiteY23" fmla="*/ 308009 h 3960000"/>
              <a:gd name="connsiteX24" fmla="*/ 3960000 w 3960000"/>
              <a:gd name="connsiteY24" fmla="*/ 3651991 h 3960000"/>
              <a:gd name="connsiteX25" fmla="*/ 3651991 w 3960000"/>
              <a:gd name="connsiteY25" fmla="*/ 3960000 h 3960000"/>
              <a:gd name="connsiteX26" fmla="*/ 308009 w 3960000"/>
              <a:gd name="connsiteY26" fmla="*/ 3960000 h 3960000"/>
              <a:gd name="connsiteX27" fmla="*/ 0 w 3960000"/>
              <a:gd name="connsiteY27" fmla="*/ 3651991 h 3960000"/>
              <a:gd name="connsiteX28" fmla="*/ 0 w 3960000"/>
              <a:gd name="connsiteY28" fmla="*/ 308009 h 3960000"/>
              <a:gd name="connsiteX29" fmla="*/ 308009 w 3960000"/>
              <a:gd name="connsiteY29" fmla="*/ 0 h 3960000"/>
              <a:gd name="connsiteX0" fmla="*/ 3160999 w 3960000"/>
              <a:gd name="connsiteY0" fmla="*/ 1374274 h 3960000"/>
              <a:gd name="connsiteX1" fmla="*/ 3155132 w 3960000"/>
              <a:gd name="connsiteY1" fmla="*/ 1419362 h 3960000"/>
              <a:gd name="connsiteX2" fmla="*/ 3160999 w 3960000"/>
              <a:gd name="connsiteY2" fmla="*/ 1374274 h 3960000"/>
              <a:gd name="connsiteX3" fmla="*/ 2496208 w 3960000"/>
              <a:gd name="connsiteY3" fmla="*/ 770986 h 3960000"/>
              <a:gd name="connsiteX4" fmla="*/ 1921633 w 3960000"/>
              <a:gd name="connsiteY4" fmla="*/ 1292845 h 3960000"/>
              <a:gd name="connsiteX5" fmla="*/ 1942445 w 3960000"/>
              <a:gd name="connsiteY5" fmla="*/ 1570340 h 3960000"/>
              <a:gd name="connsiteX6" fmla="*/ 752016 w 3960000"/>
              <a:gd name="connsiteY6" fmla="*/ 931012 h 3960000"/>
              <a:gd name="connsiteX7" fmla="*/ 934030 w 3960000"/>
              <a:gd name="connsiteY7" fmla="*/ 1745738 h 3960000"/>
              <a:gd name="connsiteX8" fmla="*/ 665343 w 3960000"/>
              <a:gd name="connsiteY8" fmla="*/ 1650397 h 3960000"/>
              <a:gd name="connsiteX9" fmla="*/ 1111709 w 3960000"/>
              <a:gd name="connsiteY9" fmla="*/ 2257108 h 3960000"/>
              <a:gd name="connsiteX10" fmla="*/ 856023 w 3960000"/>
              <a:gd name="connsiteY10" fmla="*/ 2244108 h 3960000"/>
              <a:gd name="connsiteX11" fmla="*/ 1402064 w 3960000"/>
              <a:gd name="connsiteY11" fmla="*/ 2660137 h 3960000"/>
              <a:gd name="connsiteX12" fmla="*/ 552668 w 3960000"/>
              <a:gd name="connsiteY12" fmla="*/ 2902822 h 3960000"/>
              <a:gd name="connsiteX13" fmla="*/ 1978439 w 3960000"/>
              <a:gd name="connsiteY13" fmla="*/ 3093502 h 3960000"/>
              <a:gd name="connsiteX14" fmla="*/ 3053184 w 3960000"/>
              <a:gd name="connsiteY14" fmla="*/ 2031759 h 3960000"/>
              <a:gd name="connsiteX15" fmla="*/ 3207849 w 3960000"/>
              <a:gd name="connsiteY15" fmla="*/ 1493166 h 3960000"/>
              <a:gd name="connsiteX16" fmla="*/ 3449507 w 3960000"/>
              <a:gd name="connsiteY16" fmla="*/ 1170564 h 3960000"/>
              <a:gd name="connsiteX17" fmla="*/ 3140091 w 3960000"/>
              <a:gd name="connsiteY17" fmla="*/ 1227260 h 3960000"/>
              <a:gd name="connsiteX18" fmla="*/ 3324107 w 3960000"/>
              <a:gd name="connsiteY18" fmla="*/ 851504 h 3960000"/>
              <a:gd name="connsiteX19" fmla="*/ 2995677 w 3960000"/>
              <a:gd name="connsiteY19" fmla="*/ 1008938 h 3960000"/>
              <a:gd name="connsiteX20" fmla="*/ 2496208 w 3960000"/>
              <a:gd name="connsiteY20" fmla="*/ 770986 h 3960000"/>
              <a:gd name="connsiteX21" fmla="*/ 308009 w 3960000"/>
              <a:gd name="connsiteY21" fmla="*/ 0 h 3960000"/>
              <a:gd name="connsiteX22" fmla="*/ 3651991 w 3960000"/>
              <a:gd name="connsiteY22" fmla="*/ 0 h 3960000"/>
              <a:gd name="connsiteX23" fmla="*/ 3960000 w 3960000"/>
              <a:gd name="connsiteY23" fmla="*/ 308009 h 3960000"/>
              <a:gd name="connsiteX24" fmla="*/ 3960000 w 3960000"/>
              <a:gd name="connsiteY24" fmla="*/ 3651991 h 3960000"/>
              <a:gd name="connsiteX25" fmla="*/ 3651991 w 3960000"/>
              <a:gd name="connsiteY25" fmla="*/ 3960000 h 3960000"/>
              <a:gd name="connsiteX26" fmla="*/ 308009 w 3960000"/>
              <a:gd name="connsiteY26" fmla="*/ 3960000 h 3960000"/>
              <a:gd name="connsiteX27" fmla="*/ 0 w 3960000"/>
              <a:gd name="connsiteY27" fmla="*/ 3651991 h 3960000"/>
              <a:gd name="connsiteX28" fmla="*/ 0 w 3960000"/>
              <a:gd name="connsiteY28" fmla="*/ 308009 h 3960000"/>
              <a:gd name="connsiteX29" fmla="*/ 308009 w 3960000"/>
              <a:gd name="connsiteY29" fmla="*/ 0 h 3960000"/>
              <a:gd name="connsiteX0" fmla="*/ 3160999 w 3960000"/>
              <a:gd name="connsiteY0" fmla="*/ 1374274 h 3960000"/>
              <a:gd name="connsiteX1" fmla="*/ 3155132 w 3960000"/>
              <a:gd name="connsiteY1" fmla="*/ 1419362 h 3960000"/>
              <a:gd name="connsiteX2" fmla="*/ 3160999 w 3960000"/>
              <a:gd name="connsiteY2" fmla="*/ 1374274 h 3960000"/>
              <a:gd name="connsiteX3" fmla="*/ 2496208 w 3960000"/>
              <a:gd name="connsiteY3" fmla="*/ 770986 h 3960000"/>
              <a:gd name="connsiteX4" fmla="*/ 1921633 w 3960000"/>
              <a:gd name="connsiteY4" fmla="*/ 1292845 h 3960000"/>
              <a:gd name="connsiteX5" fmla="*/ 1942445 w 3960000"/>
              <a:gd name="connsiteY5" fmla="*/ 1570340 h 3960000"/>
              <a:gd name="connsiteX6" fmla="*/ 815277 w 3960000"/>
              <a:gd name="connsiteY6" fmla="*/ 836121 h 3960000"/>
              <a:gd name="connsiteX7" fmla="*/ 934030 w 3960000"/>
              <a:gd name="connsiteY7" fmla="*/ 1745738 h 3960000"/>
              <a:gd name="connsiteX8" fmla="*/ 665343 w 3960000"/>
              <a:gd name="connsiteY8" fmla="*/ 1650397 h 3960000"/>
              <a:gd name="connsiteX9" fmla="*/ 1111709 w 3960000"/>
              <a:gd name="connsiteY9" fmla="*/ 2257108 h 3960000"/>
              <a:gd name="connsiteX10" fmla="*/ 856023 w 3960000"/>
              <a:gd name="connsiteY10" fmla="*/ 2244108 h 3960000"/>
              <a:gd name="connsiteX11" fmla="*/ 1402064 w 3960000"/>
              <a:gd name="connsiteY11" fmla="*/ 2660137 h 3960000"/>
              <a:gd name="connsiteX12" fmla="*/ 552668 w 3960000"/>
              <a:gd name="connsiteY12" fmla="*/ 2902822 h 3960000"/>
              <a:gd name="connsiteX13" fmla="*/ 1978439 w 3960000"/>
              <a:gd name="connsiteY13" fmla="*/ 3093502 h 3960000"/>
              <a:gd name="connsiteX14" fmla="*/ 3053184 w 3960000"/>
              <a:gd name="connsiteY14" fmla="*/ 2031759 h 3960000"/>
              <a:gd name="connsiteX15" fmla="*/ 3207849 w 3960000"/>
              <a:gd name="connsiteY15" fmla="*/ 1493166 h 3960000"/>
              <a:gd name="connsiteX16" fmla="*/ 3449507 w 3960000"/>
              <a:gd name="connsiteY16" fmla="*/ 1170564 h 3960000"/>
              <a:gd name="connsiteX17" fmla="*/ 3140091 w 3960000"/>
              <a:gd name="connsiteY17" fmla="*/ 1227260 h 3960000"/>
              <a:gd name="connsiteX18" fmla="*/ 3324107 w 3960000"/>
              <a:gd name="connsiteY18" fmla="*/ 851504 h 3960000"/>
              <a:gd name="connsiteX19" fmla="*/ 2995677 w 3960000"/>
              <a:gd name="connsiteY19" fmla="*/ 1008938 h 3960000"/>
              <a:gd name="connsiteX20" fmla="*/ 2496208 w 3960000"/>
              <a:gd name="connsiteY20" fmla="*/ 770986 h 3960000"/>
              <a:gd name="connsiteX21" fmla="*/ 308009 w 3960000"/>
              <a:gd name="connsiteY21" fmla="*/ 0 h 3960000"/>
              <a:gd name="connsiteX22" fmla="*/ 3651991 w 3960000"/>
              <a:gd name="connsiteY22" fmla="*/ 0 h 3960000"/>
              <a:gd name="connsiteX23" fmla="*/ 3960000 w 3960000"/>
              <a:gd name="connsiteY23" fmla="*/ 308009 h 3960000"/>
              <a:gd name="connsiteX24" fmla="*/ 3960000 w 3960000"/>
              <a:gd name="connsiteY24" fmla="*/ 3651991 h 3960000"/>
              <a:gd name="connsiteX25" fmla="*/ 3651991 w 3960000"/>
              <a:gd name="connsiteY25" fmla="*/ 3960000 h 3960000"/>
              <a:gd name="connsiteX26" fmla="*/ 308009 w 3960000"/>
              <a:gd name="connsiteY26" fmla="*/ 3960000 h 3960000"/>
              <a:gd name="connsiteX27" fmla="*/ 0 w 3960000"/>
              <a:gd name="connsiteY27" fmla="*/ 3651991 h 3960000"/>
              <a:gd name="connsiteX28" fmla="*/ 0 w 3960000"/>
              <a:gd name="connsiteY28" fmla="*/ 308009 h 3960000"/>
              <a:gd name="connsiteX29" fmla="*/ 308009 w 3960000"/>
              <a:gd name="connsiteY29" fmla="*/ 0 h 3960000"/>
              <a:gd name="connsiteX0" fmla="*/ 3160999 w 3960000"/>
              <a:gd name="connsiteY0" fmla="*/ 1374274 h 3960000"/>
              <a:gd name="connsiteX1" fmla="*/ 3155132 w 3960000"/>
              <a:gd name="connsiteY1" fmla="*/ 1419362 h 3960000"/>
              <a:gd name="connsiteX2" fmla="*/ 3160999 w 3960000"/>
              <a:gd name="connsiteY2" fmla="*/ 1374274 h 3960000"/>
              <a:gd name="connsiteX3" fmla="*/ 2496208 w 3960000"/>
              <a:gd name="connsiteY3" fmla="*/ 770986 h 3960000"/>
              <a:gd name="connsiteX4" fmla="*/ 1921633 w 3960000"/>
              <a:gd name="connsiteY4" fmla="*/ 1292845 h 3960000"/>
              <a:gd name="connsiteX5" fmla="*/ 1942445 w 3960000"/>
              <a:gd name="connsiteY5" fmla="*/ 1570340 h 3960000"/>
              <a:gd name="connsiteX6" fmla="*/ 815277 w 3960000"/>
              <a:gd name="connsiteY6" fmla="*/ 836121 h 3960000"/>
              <a:gd name="connsiteX7" fmla="*/ 934030 w 3960000"/>
              <a:gd name="connsiteY7" fmla="*/ 1745738 h 3960000"/>
              <a:gd name="connsiteX8" fmla="*/ 644257 w 3960000"/>
              <a:gd name="connsiteY8" fmla="*/ 1555506 h 3960000"/>
              <a:gd name="connsiteX9" fmla="*/ 1111709 w 3960000"/>
              <a:gd name="connsiteY9" fmla="*/ 2257108 h 3960000"/>
              <a:gd name="connsiteX10" fmla="*/ 856023 w 3960000"/>
              <a:gd name="connsiteY10" fmla="*/ 2244108 h 3960000"/>
              <a:gd name="connsiteX11" fmla="*/ 1402064 w 3960000"/>
              <a:gd name="connsiteY11" fmla="*/ 2660137 h 3960000"/>
              <a:gd name="connsiteX12" fmla="*/ 552668 w 3960000"/>
              <a:gd name="connsiteY12" fmla="*/ 2902822 h 3960000"/>
              <a:gd name="connsiteX13" fmla="*/ 1978439 w 3960000"/>
              <a:gd name="connsiteY13" fmla="*/ 3093502 h 3960000"/>
              <a:gd name="connsiteX14" fmla="*/ 3053184 w 3960000"/>
              <a:gd name="connsiteY14" fmla="*/ 2031759 h 3960000"/>
              <a:gd name="connsiteX15" fmla="*/ 3207849 w 3960000"/>
              <a:gd name="connsiteY15" fmla="*/ 1493166 h 3960000"/>
              <a:gd name="connsiteX16" fmla="*/ 3449507 w 3960000"/>
              <a:gd name="connsiteY16" fmla="*/ 1170564 h 3960000"/>
              <a:gd name="connsiteX17" fmla="*/ 3140091 w 3960000"/>
              <a:gd name="connsiteY17" fmla="*/ 1227260 h 3960000"/>
              <a:gd name="connsiteX18" fmla="*/ 3324107 w 3960000"/>
              <a:gd name="connsiteY18" fmla="*/ 851504 h 3960000"/>
              <a:gd name="connsiteX19" fmla="*/ 2995677 w 3960000"/>
              <a:gd name="connsiteY19" fmla="*/ 1008938 h 3960000"/>
              <a:gd name="connsiteX20" fmla="*/ 2496208 w 3960000"/>
              <a:gd name="connsiteY20" fmla="*/ 770986 h 3960000"/>
              <a:gd name="connsiteX21" fmla="*/ 308009 w 3960000"/>
              <a:gd name="connsiteY21" fmla="*/ 0 h 3960000"/>
              <a:gd name="connsiteX22" fmla="*/ 3651991 w 3960000"/>
              <a:gd name="connsiteY22" fmla="*/ 0 h 3960000"/>
              <a:gd name="connsiteX23" fmla="*/ 3960000 w 3960000"/>
              <a:gd name="connsiteY23" fmla="*/ 308009 h 3960000"/>
              <a:gd name="connsiteX24" fmla="*/ 3960000 w 3960000"/>
              <a:gd name="connsiteY24" fmla="*/ 3651991 h 3960000"/>
              <a:gd name="connsiteX25" fmla="*/ 3651991 w 3960000"/>
              <a:gd name="connsiteY25" fmla="*/ 3960000 h 3960000"/>
              <a:gd name="connsiteX26" fmla="*/ 308009 w 3960000"/>
              <a:gd name="connsiteY26" fmla="*/ 3960000 h 3960000"/>
              <a:gd name="connsiteX27" fmla="*/ 0 w 3960000"/>
              <a:gd name="connsiteY27" fmla="*/ 3651991 h 3960000"/>
              <a:gd name="connsiteX28" fmla="*/ 0 w 3960000"/>
              <a:gd name="connsiteY28" fmla="*/ 308009 h 3960000"/>
              <a:gd name="connsiteX29" fmla="*/ 308009 w 3960000"/>
              <a:gd name="connsiteY29" fmla="*/ 0 h 3960000"/>
              <a:gd name="connsiteX0" fmla="*/ 3160999 w 3960000"/>
              <a:gd name="connsiteY0" fmla="*/ 1374274 h 3960000"/>
              <a:gd name="connsiteX1" fmla="*/ 3155132 w 3960000"/>
              <a:gd name="connsiteY1" fmla="*/ 1419362 h 3960000"/>
              <a:gd name="connsiteX2" fmla="*/ 3160999 w 3960000"/>
              <a:gd name="connsiteY2" fmla="*/ 1374274 h 3960000"/>
              <a:gd name="connsiteX3" fmla="*/ 2496208 w 3960000"/>
              <a:gd name="connsiteY3" fmla="*/ 770986 h 3960000"/>
              <a:gd name="connsiteX4" fmla="*/ 1921633 w 3960000"/>
              <a:gd name="connsiteY4" fmla="*/ 1292845 h 3960000"/>
              <a:gd name="connsiteX5" fmla="*/ 1942445 w 3960000"/>
              <a:gd name="connsiteY5" fmla="*/ 1570340 h 3960000"/>
              <a:gd name="connsiteX6" fmla="*/ 815277 w 3960000"/>
              <a:gd name="connsiteY6" fmla="*/ 836121 h 3960000"/>
              <a:gd name="connsiteX7" fmla="*/ 965659 w 3960000"/>
              <a:gd name="connsiteY7" fmla="*/ 1735195 h 3960000"/>
              <a:gd name="connsiteX8" fmla="*/ 644257 w 3960000"/>
              <a:gd name="connsiteY8" fmla="*/ 1555506 h 3960000"/>
              <a:gd name="connsiteX9" fmla="*/ 1111709 w 3960000"/>
              <a:gd name="connsiteY9" fmla="*/ 2257108 h 3960000"/>
              <a:gd name="connsiteX10" fmla="*/ 856023 w 3960000"/>
              <a:gd name="connsiteY10" fmla="*/ 2244108 h 3960000"/>
              <a:gd name="connsiteX11" fmla="*/ 1402064 w 3960000"/>
              <a:gd name="connsiteY11" fmla="*/ 2660137 h 3960000"/>
              <a:gd name="connsiteX12" fmla="*/ 552668 w 3960000"/>
              <a:gd name="connsiteY12" fmla="*/ 2902822 h 3960000"/>
              <a:gd name="connsiteX13" fmla="*/ 1978439 w 3960000"/>
              <a:gd name="connsiteY13" fmla="*/ 3093502 h 3960000"/>
              <a:gd name="connsiteX14" fmla="*/ 3053184 w 3960000"/>
              <a:gd name="connsiteY14" fmla="*/ 2031759 h 3960000"/>
              <a:gd name="connsiteX15" fmla="*/ 3207849 w 3960000"/>
              <a:gd name="connsiteY15" fmla="*/ 1493166 h 3960000"/>
              <a:gd name="connsiteX16" fmla="*/ 3449507 w 3960000"/>
              <a:gd name="connsiteY16" fmla="*/ 1170564 h 3960000"/>
              <a:gd name="connsiteX17" fmla="*/ 3140091 w 3960000"/>
              <a:gd name="connsiteY17" fmla="*/ 1227260 h 3960000"/>
              <a:gd name="connsiteX18" fmla="*/ 3324107 w 3960000"/>
              <a:gd name="connsiteY18" fmla="*/ 851504 h 3960000"/>
              <a:gd name="connsiteX19" fmla="*/ 2995677 w 3960000"/>
              <a:gd name="connsiteY19" fmla="*/ 1008938 h 3960000"/>
              <a:gd name="connsiteX20" fmla="*/ 2496208 w 3960000"/>
              <a:gd name="connsiteY20" fmla="*/ 770986 h 3960000"/>
              <a:gd name="connsiteX21" fmla="*/ 308009 w 3960000"/>
              <a:gd name="connsiteY21" fmla="*/ 0 h 3960000"/>
              <a:gd name="connsiteX22" fmla="*/ 3651991 w 3960000"/>
              <a:gd name="connsiteY22" fmla="*/ 0 h 3960000"/>
              <a:gd name="connsiteX23" fmla="*/ 3960000 w 3960000"/>
              <a:gd name="connsiteY23" fmla="*/ 308009 h 3960000"/>
              <a:gd name="connsiteX24" fmla="*/ 3960000 w 3960000"/>
              <a:gd name="connsiteY24" fmla="*/ 3651991 h 3960000"/>
              <a:gd name="connsiteX25" fmla="*/ 3651991 w 3960000"/>
              <a:gd name="connsiteY25" fmla="*/ 3960000 h 3960000"/>
              <a:gd name="connsiteX26" fmla="*/ 308009 w 3960000"/>
              <a:gd name="connsiteY26" fmla="*/ 3960000 h 3960000"/>
              <a:gd name="connsiteX27" fmla="*/ 0 w 3960000"/>
              <a:gd name="connsiteY27" fmla="*/ 3651991 h 3960000"/>
              <a:gd name="connsiteX28" fmla="*/ 0 w 3960000"/>
              <a:gd name="connsiteY28" fmla="*/ 308009 h 3960000"/>
              <a:gd name="connsiteX29" fmla="*/ 308009 w 3960000"/>
              <a:gd name="connsiteY29" fmla="*/ 0 h 3960000"/>
              <a:gd name="connsiteX0" fmla="*/ 3160999 w 3960000"/>
              <a:gd name="connsiteY0" fmla="*/ 1374274 h 3960000"/>
              <a:gd name="connsiteX1" fmla="*/ 3155132 w 3960000"/>
              <a:gd name="connsiteY1" fmla="*/ 1419362 h 3960000"/>
              <a:gd name="connsiteX2" fmla="*/ 3160999 w 3960000"/>
              <a:gd name="connsiteY2" fmla="*/ 1374274 h 3960000"/>
              <a:gd name="connsiteX3" fmla="*/ 2496208 w 3960000"/>
              <a:gd name="connsiteY3" fmla="*/ 770986 h 3960000"/>
              <a:gd name="connsiteX4" fmla="*/ 1921633 w 3960000"/>
              <a:gd name="connsiteY4" fmla="*/ 1292845 h 3960000"/>
              <a:gd name="connsiteX5" fmla="*/ 1942445 w 3960000"/>
              <a:gd name="connsiteY5" fmla="*/ 1570340 h 3960000"/>
              <a:gd name="connsiteX6" fmla="*/ 815277 w 3960000"/>
              <a:gd name="connsiteY6" fmla="*/ 836121 h 3960000"/>
              <a:gd name="connsiteX7" fmla="*/ 965659 w 3960000"/>
              <a:gd name="connsiteY7" fmla="*/ 1735195 h 3960000"/>
              <a:gd name="connsiteX8" fmla="*/ 644257 w 3960000"/>
              <a:gd name="connsiteY8" fmla="*/ 1555506 h 3960000"/>
              <a:gd name="connsiteX9" fmla="*/ 1196057 w 3960000"/>
              <a:gd name="connsiteY9" fmla="*/ 2257108 h 3960000"/>
              <a:gd name="connsiteX10" fmla="*/ 856023 w 3960000"/>
              <a:gd name="connsiteY10" fmla="*/ 2244108 h 3960000"/>
              <a:gd name="connsiteX11" fmla="*/ 1402064 w 3960000"/>
              <a:gd name="connsiteY11" fmla="*/ 2660137 h 3960000"/>
              <a:gd name="connsiteX12" fmla="*/ 552668 w 3960000"/>
              <a:gd name="connsiteY12" fmla="*/ 2902822 h 3960000"/>
              <a:gd name="connsiteX13" fmla="*/ 1978439 w 3960000"/>
              <a:gd name="connsiteY13" fmla="*/ 3093502 h 3960000"/>
              <a:gd name="connsiteX14" fmla="*/ 3053184 w 3960000"/>
              <a:gd name="connsiteY14" fmla="*/ 2031759 h 3960000"/>
              <a:gd name="connsiteX15" fmla="*/ 3207849 w 3960000"/>
              <a:gd name="connsiteY15" fmla="*/ 1493166 h 3960000"/>
              <a:gd name="connsiteX16" fmla="*/ 3449507 w 3960000"/>
              <a:gd name="connsiteY16" fmla="*/ 1170564 h 3960000"/>
              <a:gd name="connsiteX17" fmla="*/ 3140091 w 3960000"/>
              <a:gd name="connsiteY17" fmla="*/ 1227260 h 3960000"/>
              <a:gd name="connsiteX18" fmla="*/ 3324107 w 3960000"/>
              <a:gd name="connsiteY18" fmla="*/ 851504 h 3960000"/>
              <a:gd name="connsiteX19" fmla="*/ 2995677 w 3960000"/>
              <a:gd name="connsiteY19" fmla="*/ 1008938 h 3960000"/>
              <a:gd name="connsiteX20" fmla="*/ 2496208 w 3960000"/>
              <a:gd name="connsiteY20" fmla="*/ 770986 h 3960000"/>
              <a:gd name="connsiteX21" fmla="*/ 308009 w 3960000"/>
              <a:gd name="connsiteY21" fmla="*/ 0 h 3960000"/>
              <a:gd name="connsiteX22" fmla="*/ 3651991 w 3960000"/>
              <a:gd name="connsiteY22" fmla="*/ 0 h 3960000"/>
              <a:gd name="connsiteX23" fmla="*/ 3960000 w 3960000"/>
              <a:gd name="connsiteY23" fmla="*/ 308009 h 3960000"/>
              <a:gd name="connsiteX24" fmla="*/ 3960000 w 3960000"/>
              <a:gd name="connsiteY24" fmla="*/ 3651991 h 3960000"/>
              <a:gd name="connsiteX25" fmla="*/ 3651991 w 3960000"/>
              <a:gd name="connsiteY25" fmla="*/ 3960000 h 3960000"/>
              <a:gd name="connsiteX26" fmla="*/ 308009 w 3960000"/>
              <a:gd name="connsiteY26" fmla="*/ 3960000 h 3960000"/>
              <a:gd name="connsiteX27" fmla="*/ 0 w 3960000"/>
              <a:gd name="connsiteY27" fmla="*/ 3651991 h 3960000"/>
              <a:gd name="connsiteX28" fmla="*/ 0 w 3960000"/>
              <a:gd name="connsiteY28" fmla="*/ 308009 h 3960000"/>
              <a:gd name="connsiteX29" fmla="*/ 308009 w 3960000"/>
              <a:gd name="connsiteY29" fmla="*/ 0 h 3960000"/>
              <a:gd name="connsiteX0" fmla="*/ 3160999 w 3960000"/>
              <a:gd name="connsiteY0" fmla="*/ 1374274 h 3960000"/>
              <a:gd name="connsiteX1" fmla="*/ 3155132 w 3960000"/>
              <a:gd name="connsiteY1" fmla="*/ 1419362 h 3960000"/>
              <a:gd name="connsiteX2" fmla="*/ 3160999 w 3960000"/>
              <a:gd name="connsiteY2" fmla="*/ 1374274 h 3960000"/>
              <a:gd name="connsiteX3" fmla="*/ 2496208 w 3960000"/>
              <a:gd name="connsiteY3" fmla="*/ 770986 h 3960000"/>
              <a:gd name="connsiteX4" fmla="*/ 1921633 w 3960000"/>
              <a:gd name="connsiteY4" fmla="*/ 1292845 h 3960000"/>
              <a:gd name="connsiteX5" fmla="*/ 1942445 w 3960000"/>
              <a:gd name="connsiteY5" fmla="*/ 1570340 h 3960000"/>
              <a:gd name="connsiteX6" fmla="*/ 815277 w 3960000"/>
              <a:gd name="connsiteY6" fmla="*/ 836121 h 3960000"/>
              <a:gd name="connsiteX7" fmla="*/ 965659 w 3960000"/>
              <a:gd name="connsiteY7" fmla="*/ 1735195 h 3960000"/>
              <a:gd name="connsiteX8" fmla="*/ 644257 w 3960000"/>
              <a:gd name="connsiteY8" fmla="*/ 1555506 h 3960000"/>
              <a:gd name="connsiteX9" fmla="*/ 1196057 w 3960000"/>
              <a:gd name="connsiteY9" fmla="*/ 2257108 h 3960000"/>
              <a:gd name="connsiteX10" fmla="*/ 856023 w 3960000"/>
              <a:gd name="connsiteY10" fmla="*/ 2244108 h 3960000"/>
              <a:gd name="connsiteX11" fmla="*/ 1486410 w 3960000"/>
              <a:gd name="connsiteY11" fmla="*/ 2607420 h 3960000"/>
              <a:gd name="connsiteX12" fmla="*/ 552668 w 3960000"/>
              <a:gd name="connsiteY12" fmla="*/ 2902822 h 3960000"/>
              <a:gd name="connsiteX13" fmla="*/ 1978439 w 3960000"/>
              <a:gd name="connsiteY13" fmla="*/ 3093502 h 3960000"/>
              <a:gd name="connsiteX14" fmla="*/ 3053184 w 3960000"/>
              <a:gd name="connsiteY14" fmla="*/ 2031759 h 3960000"/>
              <a:gd name="connsiteX15" fmla="*/ 3207849 w 3960000"/>
              <a:gd name="connsiteY15" fmla="*/ 1493166 h 3960000"/>
              <a:gd name="connsiteX16" fmla="*/ 3449507 w 3960000"/>
              <a:gd name="connsiteY16" fmla="*/ 1170564 h 3960000"/>
              <a:gd name="connsiteX17" fmla="*/ 3140091 w 3960000"/>
              <a:gd name="connsiteY17" fmla="*/ 1227260 h 3960000"/>
              <a:gd name="connsiteX18" fmla="*/ 3324107 w 3960000"/>
              <a:gd name="connsiteY18" fmla="*/ 851504 h 3960000"/>
              <a:gd name="connsiteX19" fmla="*/ 2995677 w 3960000"/>
              <a:gd name="connsiteY19" fmla="*/ 1008938 h 3960000"/>
              <a:gd name="connsiteX20" fmla="*/ 2496208 w 3960000"/>
              <a:gd name="connsiteY20" fmla="*/ 770986 h 3960000"/>
              <a:gd name="connsiteX21" fmla="*/ 308009 w 3960000"/>
              <a:gd name="connsiteY21" fmla="*/ 0 h 3960000"/>
              <a:gd name="connsiteX22" fmla="*/ 3651991 w 3960000"/>
              <a:gd name="connsiteY22" fmla="*/ 0 h 3960000"/>
              <a:gd name="connsiteX23" fmla="*/ 3960000 w 3960000"/>
              <a:gd name="connsiteY23" fmla="*/ 308009 h 3960000"/>
              <a:gd name="connsiteX24" fmla="*/ 3960000 w 3960000"/>
              <a:gd name="connsiteY24" fmla="*/ 3651991 h 3960000"/>
              <a:gd name="connsiteX25" fmla="*/ 3651991 w 3960000"/>
              <a:gd name="connsiteY25" fmla="*/ 3960000 h 3960000"/>
              <a:gd name="connsiteX26" fmla="*/ 308009 w 3960000"/>
              <a:gd name="connsiteY26" fmla="*/ 3960000 h 3960000"/>
              <a:gd name="connsiteX27" fmla="*/ 0 w 3960000"/>
              <a:gd name="connsiteY27" fmla="*/ 3651991 h 3960000"/>
              <a:gd name="connsiteX28" fmla="*/ 0 w 3960000"/>
              <a:gd name="connsiteY28" fmla="*/ 308009 h 3960000"/>
              <a:gd name="connsiteX29" fmla="*/ 308009 w 3960000"/>
              <a:gd name="connsiteY29" fmla="*/ 0 h 3960000"/>
              <a:gd name="connsiteX0" fmla="*/ 3160999 w 3960000"/>
              <a:gd name="connsiteY0" fmla="*/ 1374274 h 3960000"/>
              <a:gd name="connsiteX1" fmla="*/ 3155132 w 3960000"/>
              <a:gd name="connsiteY1" fmla="*/ 1419362 h 3960000"/>
              <a:gd name="connsiteX2" fmla="*/ 3160999 w 3960000"/>
              <a:gd name="connsiteY2" fmla="*/ 1374274 h 3960000"/>
              <a:gd name="connsiteX3" fmla="*/ 2496208 w 3960000"/>
              <a:gd name="connsiteY3" fmla="*/ 770986 h 3960000"/>
              <a:gd name="connsiteX4" fmla="*/ 1921633 w 3960000"/>
              <a:gd name="connsiteY4" fmla="*/ 1292845 h 3960000"/>
              <a:gd name="connsiteX5" fmla="*/ 1942445 w 3960000"/>
              <a:gd name="connsiteY5" fmla="*/ 1570340 h 3960000"/>
              <a:gd name="connsiteX6" fmla="*/ 815277 w 3960000"/>
              <a:gd name="connsiteY6" fmla="*/ 836121 h 3960000"/>
              <a:gd name="connsiteX7" fmla="*/ 965659 w 3960000"/>
              <a:gd name="connsiteY7" fmla="*/ 1735195 h 3960000"/>
              <a:gd name="connsiteX8" fmla="*/ 644257 w 3960000"/>
              <a:gd name="connsiteY8" fmla="*/ 1555506 h 3960000"/>
              <a:gd name="connsiteX9" fmla="*/ 1196057 w 3960000"/>
              <a:gd name="connsiteY9" fmla="*/ 2257108 h 3960000"/>
              <a:gd name="connsiteX10" fmla="*/ 813848 w 3960000"/>
              <a:gd name="connsiteY10" fmla="*/ 2296824 h 3960000"/>
              <a:gd name="connsiteX11" fmla="*/ 1486410 w 3960000"/>
              <a:gd name="connsiteY11" fmla="*/ 2607420 h 3960000"/>
              <a:gd name="connsiteX12" fmla="*/ 552668 w 3960000"/>
              <a:gd name="connsiteY12" fmla="*/ 2902822 h 3960000"/>
              <a:gd name="connsiteX13" fmla="*/ 1978439 w 3960000"/>
              <a:gd name="connsiteY13" fmla="*/ 3093502 h 3960000"/>
              <a:gd name="connsiteX14" fmla="*/ 3053184 w 3960000"/>
              <a:gd name="connsiteY14" fmla="*/ 2031759 h 3960000"/>
              <a:gd name="connsiteX15" fmla="*/ 3207849 w 3960000"/>
              <a:gd name="connsiteY15" fmla="*/ 1493166 h 3960000"/>
              <a:gd name="connsiteX16" fmla="*/ 3449507 w 3960000"/>
              <a:gd name="connsiteY16" fmla="*/ 1170564 h 3960000"/>
              <a:gd name="connsiteX17" fmla="*/ 3140091 w 3960000"/>
              <a:gd name="connsiteY17" fmla="*/ 1227260 h 3960000"/>
              <a:gd name="connsiteX18" fmla="*/ 3324107 w 3960000"/>
              <a:gd name="connsiteY18" fmla="*/ 851504 h 3960000"/>
              <a:gd name="connsiteX19" fmla="*/ 2995677 w 3960000"/>
              <a:gd name="connsiteY19" fmla="*/ 1008938 h 3960000"/>
              <a:gd name="connsiteX20" fmla="*/ 2496208 w 3960000"/>
              <a:gd name="connsiteY20" fmla="*/ 770986 h 3960000"/>
              <a:gd name="connsiteX21" fmla="*/ 308009 w 3960000"/>
              <a:gd name="connsiteY21" fmla="*/ 0 h 3960000"/>
              <a:gd name="connsiteX22" fmla="*/ 3651991 w 3960000"/>
              <a:gd name="connsiteY22" fmla="*/ 0 h 3960000"/>
              <a:gd name="connsiteX23" fmla="*/ 3960000 w 3960000"/>
              <a:gd name="connsiteY23" fmla="*/ 308009 h 3960000"/>
              <a:gd name="connsiteX24" fmla="*/ 3960000 w 3960000"/>
              <a:gd name="connsiteY24" fmla="*/ 3651991 h 3960000"/>
              <a:gd name="connsiteX25" fmla="*/ 3651991 w 3960000"/>
              <a:gd name="connsiteY25" fmla="*/ 3960000 h 3960000"/>
              <a:gd name="connsiteX26" fmla="*/ 308009 w 3960000"/>
              <a:gd name="connsiteY26" fmla="*/ 3960000 h 3960000"/>
              <a:gd name="connsiteX27" fmla="*/ 0 w 3960000"/>
              <a:gd name="connsiteY27" fmla="*/ 3651991 h 3960000"/>
              <a:gd name="connsiteX28" fmla="*/ 0 w 3960000"/>
              <a:gd name="connsiteY28" fmla="*/ 308009 h 3960000"/>
              <a:gd name="connsiteX29" fmla="*/ 308009 w 3960000"/>
              <a:gd name="connsiteY29" fmla="*/ 0 h 3960000"/>
              <a:gd name="connsiteX0" fmla="*/ 3160999 w 3960000"/>
              <a:gd name="connsiteY0" fmla="*/ 1374274 h 3960000"/>
              <a:gd name="connsiteX1" fmla="*/ 3155132 w 3960000"/>
              <a:gd name="connsiteY1" fmla="*/ 1419362 h 3960000"/>
              <a:gd name="connsiteX2" fmla="*/ 3160999 w 3960000"/>
              <a:gd name="connsiteY2" fmla="*/ 1374274 h 3960000"/>
              <a:gd name="connsiteX3" fmla="*/ 2496208 w 3960000"/>
              <a:gd name="connsiteY3" fmla="*/ 770986 h 3960000"/>
              <a:gd name="connsiteX4" fmla="*/ 1921633 w 3960000"/>
              <a:gd name="connsiteY4" fmla="*/ 1292845 h 3960000"/>
              <a:gd name="connsiteX5" fmla="*/ 1942445 w 3960000"/>
              <a:gd name="connsiteY5" fmla="*/ 1570340 h 3960000"/>
              <a:gd name="connsiteX6" fmla="*/ 815277 w 3960000"/>
              <a:gd name="connsiteY6" fmla="*/ 836121 h 3960000"/>
              <a:gd name="connsiteX7" fmla="*/ 965659 w 3960000"/>
              <a:gd name="connsiteY7" fmla="*/ 1735195 h 3960000"/>
              <a:gd name="connsiteX8" fmla="*/ 570453 w 3960000"/>
              <a:gd name="connsiteY8" fmla="*/ 1629310 h 3960000"/>
              <a:gd name="connsiteX9" fmla="*/ 1196057 w 3960000"/>
              <a:gd name="connsiteY9" fmla="*/ 2257108 h 3960000"/>
              <a:gd name="connsiteX10" fmla="*/ 813848 w 3960000"/>
              <a:gd name="connsiteY10" fmla="*/ 2296824 h 3960000"/>
              <a:gd name="connsiteX11" fmla="*/ 1486410 w 3960000"/>
              <a:gd name="connsiteY11" fmla="*/ 2607420 h 3960000"/>
              <a:gd name="connsiteX12" fmla="*/ 552668 w 3960000"/>
              <a:gd name="connsiteY12" fmla="*/ 2902822 h 3960000"/>
              <a:gd name="connsiteX13" fmla="*/ 1978439 w 3960000"/>
              <a:gd name="connsiteY13" fmla="*/ 3093502 h 3960000"/>
              <a:gd name="connsiteX14" fmla="*/ 3053184 w 3960000"/>
              <a:gd name="connsiteY14" fmla="*/ 2031759 h 3960000"/>
              <a:gd name="connsiteX15" fmla="*/ 3207849 w 3960000"/>
              <a:gd name="connsiteY15" fmla="*/ 1493166 h 3960000"/>
              <a:gd name="connsiteX16" fmla="*/ 3449507 w 3960000"/>
              <a:gd name="connsiteY16" fmla="*/ 1170564 h 3960000"/>
              <a:gd name="connsiteX17" fmla="*/ 3140091 w 3960000"/>
              <a:gd name="connsiteY17" fmla="*/ 1227260 h 3960000"/>
              <a:gd name="connsiteX18" fmla="*/ 3324107 w 3960000"/>
              <a:gd name="connsiteY18" fmla="*/ 851504 h 3960000"/>
              <a:gd name="connsiteX19" fmla="*/ 2995677 w 3960000"/>
              <a:gd name="connsiteY19" fmla="*/ 1008938 h 3960000"/>
              <a:gd name="connsiteX20" fmla="*/ 2496208 w 3960000"/>
              <a:gd name="connsiteY20" fmla="*/ 770986 h 3960000"/>
              <a:gd name="connsiteX21" fmla="*/ 308009 w 3960000"/>
              <a:gd name="connsiteY21" fmla="*/ 0 h 3960000"/>
              <a:gd name="connsiteX22" fmla="*/ 3651991 w 3960000"/>
              <a:gd name="connsiteY22" fmla="*/ 0 h 3960000"/>
              <a:gd name="connsiteX23" fmla="*/ 3960000 w 3960000"/>
              <a:gd name="connsiteY23" fmla="*/ 308009 h 3960000"/>
              <a:gd name="connsiteX24" fmla="*/ 3960000 w 3960000"/>
              <a:gd name="connsiteY24" fmla="*/ 3651991 h 3960000"/>
              <a:gd name="connsiteX25" fmla="*/ 3651991 w 3960000"/>
              <a:gd name="connsiteY25" fmla="*/ 3960000 h 3960000"/>
              <a:gd name="connsiteX26" fmla="*/ 308009 w 3960000"/>
              <a:gd name="connsiteY26" fmla="*/ 3960000 h 3960000"/>
              <a:gd name="connsiteX27" fmla="*/ 0 w 3960000"/>
              <a:gd name="connsiteY27" fmla="*/ 3651991 h 3960000"/>
              <a:gd name="connsiteX28" fmla="*/ 0 w 3960000"/>
              <a:gd name="connsiteY28" fmla="*/ 308009 h 3960000"/>
              <a:gd name="connsiteX29" fmla="*/ 308009 w 3960000"/>
              <a:gd name="connsiteY29" fmla="*/ 0 h 3960000"/>
              <a:gd name="connsiteX0" fmla="*/ 3160999 w 3960000"/>
              <a:gd name="connsiteY0" fmla="*/ 1374274 h 3960000"/>
              <a:gd name="connsiteX1" fmla="*/ 3155132 w 3960000"/>
              <a:gd name="connsiteY1" fmla="*/ 1419362 h 3960000"/>
              <a:gd name="connsiteX2" fmla="*/ 3160999 w 3960000"/>
              <a:gd name="connsiteY2" fmla="*/ 1374274 h 3960000"/>
              <a:gd name="connsiteX3" fmla="*/ 2496208 w 3960000"/>
              <a:gd name="connsiteY3" fmla="*/ 770986 h 3960000"/>
              <a:gd name="connsiteX4" fmla="*/ 1921633 w 3960000"/>
              <a:gd name="connsiteY4" fmla="*/ 1292845 h 3960000"/>
              <a:gd name="connsiteX5" fmla="*/ 1942445 w 3960000"/>
              <a:gd name="connsiteY5" fmla="*/ 1570340 h 3960000"/>
              <a:gd name="connsiteX6" fmla="*/ 815277 w 3960000"/>
              <a:gd name="connsiteY6" fmla="*/ 836121 h 3960000"/>
              <a:gd name="connsiteX7" fmla="*/ 965659 w 3960000"/>
              <a:gd name="connsiteY7" fmla="*/ 1735195 h 3960000"/>
              <a:gd name="connsiteX8" fmla="*/ 570453 w 3960000"/>
              <a:gd name="connsiteY8" fmla="*/ 1629310 h 3960000"/>
              <a:gd name="connsiteX9" fmla="*/ 1196057 w 3960000"/>
              <a:gd name="connsiteY9" fmla="*/ 2257108 h 3960000"/>
              <a:gd name="connsiteX10" fmla="*/ 813848 w 3960000"/>
              <a:gd name="connsiteY10" fmla="*/ 2296824 h 3960000"/>
              <a:gd name="connsiteX11" fmla="*/ 1486410 w 3960000"/>
              <a:gd name="connsiteY11" fmla="*/ 2607420 h 3960000"/>
              <a:gd name="connsiteX12" fmla="*/ 489408 w 3960000"/>
              <a:gd name="connsiteY12" fmla="*/ 2829018 h 3960000"/>
              <a:gd name="connsiteX13" fmla="*/ 1978439 w 3960000"/>
              <a:gd name="connsiteY13" fmla="*/ 3093502 h 3960000"/>
              <a:gd name="connsiteX14" fmla="*/ 3053184 w 3960000"/>
              <a:gd name="connsiteY14" fmla="*/ 2031759 h 3960000"/>
              <a:gd name="connsiteX15" fmla="*/ 3207849 w 3960000"/>
              <a:gd name="connsiteY15" fmla="*/ 1493166 h 3960000"/>
              <a:gd name="connsiteX16" fmla="*/ 3449507 w 3960000"/>
              <a:gd name="connsiteY16" fmla="*/ 1170564 h 3960000"/>
              <a:gd name="connsiteX17" fmla="*/ 3140091 w 3960000"/>
              <a:gd name="connsiteY17" fmla="*/ 1227260 h 3960000"/>
              <a:gd name="connsiteX18" fmla="*/ 3324107 w 3960000"/>
              <a:gd name="connsiteY18" fmla="*/ 851504 h 3960000"/>
              <a:gd name="connsiteX19" fmla="*/ 2995677 w 3960000"/>
              <a:gd name="connsiteY19" fmla="*/ 1008938 h 3960000"/>
              <a:gd name="connsiteX20" fmla="*/ 2496208 w 3960000"/>
              <a:gd name="connsiteY20" fmla="*/ 770986 h 3960000"/>
              <a:gd name="connsiteX21" fmla="*/ 308009 w 3960000"/>
              <a:gd name="connsiteY21" fmla="*/ 0 h 3960000"/>
              <a:gd name="connsiteX22" fmla="*/ 3651991 w 3960000"/>
              <a:gd name="connsiteY22" fmla="*/ 0 h 3960000"/>
              <a:gd name="connsiteX23" fmla="*/ 3960000 w 3960000"/>
              <a:gd name="connsiteY23" fmla="*/ 308009 h 3960000"/>
              <a:gd name="connsiteX24" fmla="*/ 3960000 w 3960000"/>
              <a:gd name="connsiteY24" fmla="*/ 3651991 h 3960000"/>
              <a:gd name="connsiteX25" fmla="*/ 3651991 w 3960000"/>
              <a:gd name="connsiteY25" fmla="*/ 3960000 h 3960000"/>
              <a:gd name="connsiteX26" fmla="*/ 308009 w 3960000"/>
              <a:gd name="connsiteY26" fmla="*/ 3960000 h 3960000"/>
              <a:gd name="connsiteX27" fmla="*/ 0 w 3960000"/>
              <a:gd name="connsiteY27" fmla="*/ 3651991 h 3960000"/>
              <a:gd name="connsiteX28" fmla="*/ 0 w 3960000"/>
              <a:gd name="connsiteY28" fmla="*/ 308009 h 3960000"/>
              <a:gd name="connsiteX29" fmla="*/ 308009 w 3960000"/>
              <a:gd name="connsiteY29" fmla="*/ 0 h 3960000"/>
              <a:gd name="connsiteX0" fmla="*/ 3160999 w 3960000"/>
              <a:gd name="connsiteY0" fmla="*/ 1374274 h 3960000"/>
              <a:gd name="connsiteX1" fmla="*/ 3155132 w 3960000"/>
              <a:gd name="connsiteY1" fmla="*/ 1419362 h 3960000"/>
              <a:gd name="connsiteX2" fmla="*/ 3160999 w 3960000"/>
              <a:gd name="connsiteY2" fmla="*/ 1374274 h 3960000"/>
              <a:gd name="connsiteX3" fmla="*/ 2496208 w 3960000"/>
              <a:gd name="connsiteY3" fmla="*/ 770986 h 3960000"/>
              <a:gd name="connsiteX4" fmla="*/ 1921633 w 3960000"/>
              <a:gd name="connsiteY4" fmla="*/ 1292845 h 3960000"/>
              <a:gd name="connsiteX5" fmla="*/ 1942445 w 3960000"/>
              <a:gd name="connsiteY5" fmla="*/ 1570340 h 3960000"/>
              <a:gd name="connsiteX6" fmla="*/ 815277 w 3960000"/>
              <a:gd name="connsiteY6" fmla="*/ 836121 h 3960000"/>
              <a:gd name="connsiteX7" fmla="*/ 965659 w 3960000"/>
              <a:gd name="connsiteY7" fmla="*/ 1735195 h 3960000"/>
              <a:gd name="connsiteX8" fmla="*/ 570453 w 3960000"/>
              <a:gd name="connsiteY8" fmla="*/ 1629310 h 3960000"/>
              <a:gd name="connsiteX9" fmla="*/ 1196057 w 3960000"/>
              <a:gd name="connsiteY9" fmla="*/ 2257108 h 3960000"/>
              <a:gd name="connsiteX10" fmla="*/ 813848 w 3960000"/>
              <a:gd name="connsiteY10" fmla="*/ 2296824 h 3960000"/>
              <a:gd name="connsiteX11" fmla="*/ 1486410 w 3960000"/>
              <a:gd name="connsiteY11" fmla="*/ 2607420 h 3960000"/>
              <a:gd name="connsiteX12" fmla="*/ 489408 w 3960000"/>
              <a:gd name="connsiteY12" fmla="*/ 2829018 h 3960000"/>
              <a:gd name="connsiteX13" fmla="*/ 2062787 w 3960000"/>
              <a:gd name="connsiteY13" fmla="*/ 3146219 h 3960000"/>
              <a:gd name="connsiteX14" fmla="*/ 3053184 w 3960000"/>
              <a:gd name="connsiteY14" fmla="*/ 2031759 h 3960000"/>
              <a:gd name="connsiteX15" fmla="*/ 3207849 w 3960000"/>
              <a:gd name="connsiteY15" fmla="*/ 1493166 h 3960000"/>
              <a:gd name="connsiteX16" fmla="*/ 3449507 w 3960000"/>
              <a:gd name="connsiteY16" fmla="*/ 1170564 h 3960000"/>
              <a:gd name="connsiteX17" fmla="*/ 3140091 w 3960000"/>
              <a:gd name="connsiteY17" fmla="*/ 1227260 h 3960000"/>
              <a:gd name="connsiteX18" fmla="*/ 3324107 w 3960000"/>
              <a:gd name="connsiteY18" fmla="*/ 851504 h 3960000"/>
              <a:gd name="connsiteX19" fmla="*/ 2995677 w 3960000"/>
              <a:gd name="connsiteY19" fmla="*/ 1008938 h 3960000"/>
              <a:gd name="connsiteX20" fmla="*/ 2496208 w 3960000"/>
              <a:gd name="connsiteY20" fmla="*/ 770986 h 3960000"/>
              <a:gd name="connsiteX21" fmla="*/ 308009 w 3960000"/>
              <a:gd name="connsiteY21" fmla="*/ 0 h 3960000"/>
              <a:gd name="connsiteX22" fmla="*/ 3651991 w 3960000"/>
              <a:gd name="connsiteY22" fmla="*/ 0 h 3960000"/>
              <a:gd name="connsiteX23" fmla="*/ 3960000 w 3960000"/>
              <a:gd name="connsiteY23" fmla="*/ 308009 h 3960000"/>
              <a:gd name="connsiteX24" fmla="*/ 3960000 w 3960000"/>
              <a:gd name="connsiteY24" fmla="*/ 3651991 h 3960000"/>
              <a:gd name="connsiteX25" fmla="*/ 3651991 w 3960000"/>
              <a:gd name="connsiteY25" fmla="*/ 3960000 h 3960000"/>
              <a:gd name="connsiteX26" fmla="*/ 308009 w 3960000"/>
              <a:gd name="connsiteY26" fmla="*/ 3960000 h 3960000"/>
              <a:gd name="connsiteX27" fmla="*/ 0 w 3960000"/>
              <a:gd name="connsiteY27" fmla="*/ 3651991 h 3960000"/>
              <a:gd name="connsiteX28" fmla="*/ 0 w 3960000"/>
              <a:gd name="connsiteY28" fmla="*/ 308009 h 3960000"/>
              <a:gd name="connsiteX29" fmla="*/ 308009 w 3960000"/>
              <a:gd name="connsiteY29" fmla="*/ 0 h 3960000"/>
              <a:gd name="connsiteX0" fmla="*/ 3160999 w 3960000"/>
              <a:gd name="connsiteY0" fmla="*/ 1374274 h 3960000"/>
              <a:gd name="connsiteX1" fmla="*/ 3155132 w 3960000"/>
              <a:gd name="connsiteY1" fmla="*/ 1419362 h 3960000"/>
              <a:gd name="connsiteX2" fmla="*/ 3160999 w 3960000"/>
              <a:gd name="connsiteY2" fmla="*/ 1374274 h 3960000"/>
              <a:gd name="connsiteX3" fmla="*/ 2496208 w 3960000"/>
              <a:gd name="connsiteY3" fmla="*/ 770986 h 3960000"/>
              <a:gd name="connsiteX4" fmla="*/ 1921633 w 3960000"/>
              <a:gd name="connsiteY4" fmla="*/ 1292845 h 3960000"/>
              <a:gd name="connsiteX5" fmla="*/ 1942445 w 3960000"/>
              <a:gd name="connsiteY5" fmla="*/ 1570340 h 3960000"/>
              <a:gd name="connsiteX6" fmla="*/ 815277 w 3960000"/>
              <a:gd name="connsiteY6" fmla="*/ 836121 h 3960000"/>
              <a:gd name="connsiteX7" fmla="*/ 965659 w 3960000"/>
              <a:gd name="connsiteY7" fmla="*/ 1735195 h 3960000"/>
              <a:gd name="connsiteX8" fmla="*/ 570453 w 3960000"/>
              <a:gd name="connsiteY8" fmla="*/ 1629310 h 3960000"/>
              <a:gd name="connsiteX9" fmla="*/ 1196057 w 3960000"/>
              <a:gd name="connsiteY9" fmla="*/ 2257108 h 3960000"/>
              <a:gd name="connsiteX10" fmla="*/ 813848 w 3960000"/>
              <a:gd name="connsiteY10" fmla="*/ 2296824 h 3960000"/>
              <a:gd name="connsiteX11" fmla="*/ 1486410 w 3960000"/>
              <a:gd name="connsiteY11" fmla="*/ 2607420 h 3960000"/>
              <a:gd name="connsiteX12" fmla="*/ 489408 w 3960000"/>
              <a:gd name="connsiteY12" fmla="*/ 2829018 h 3960000"/>
              <a:gd name="connsiteX13" fmla="*/ 2062787 w 3960000"/>
              <a:gd name="connsiteY13" fmla="*/ 3146219 h 3960000"/>
              <a:gd name="connsiteX14" fmla="*/ 3074271 w 3960000"/>
              <a:gd name="connsiteY14" fmla="*/ 2105563 h 3960000"/>
              <a:gd name="connsiteX15" fmla="*/ 3207849 w 3960000"/>
              <a:gd name="connsiteY15" fmla="*/ 1493166 h 3960000"/>
              <a:gd name="connsiteX16" fmla="*/ 3449507 w 3960000"/>
              <a:gd name="connsiteY16" fmla="*/ 1170564 h 3960000"/>
              <a:gd name="connsiteX17" fmla="*/ 3140091 w 3960000"/>
              <a:gd name="connsiteY17" fmla="*/ 1227260 h 3960000"/>
              <a:gd name="connsiteX18" fmla="*/ 3324107 w 3960000"/>
              <a:gd name="connsiteY18" fmla="*/ 851504 h 3960000"/>
              <a:gd name="connsiteX19" fmla="*/ 2995677 w 3960000"/>
              <a:gd name="connsiteY19" fmla="*/ 1008938 h 3960000"/>
              <a:gd name="connsiteX20" fmla="*/ 2496208 w 3960000"/>
              <a:gd name="connsiteY20" fmla="*/ 770986 h 3960000"/>
              <a:gd name="connsiteX21" fmla="*/ 308009 w 3960000"/>
              <a:gd name="connsiteY21" fmla="*/ 0 h 3960000"/>
              <a:gd name="connsiteX22" fmla="*/ 3651991 w 3960000"/>
              <a:gd name="connsiteY22" fmla="*/ 0 h 3960000"/>
              <a:gd name="connsiteX23" fmla="*/ 3960000 w 3960000"/>
              <a:gd name="connsiteY23" fmla="*/ 308009 h 3960000"/>
              <a:gd name="connsiteX24" fmla="*/ 3960000 w 3960000"/>
              <a:gd name="connsiteY24" fmla="*/ 3651991 h 3960000"/>
              <a:gd name="connsiteX25" fmla="*/ 3651991 w 3960000"/>
              <a:gd name="connsiteY25" fmla="*/ 3960000 h 3960000"/>
              <a:gd name="connsiteX26" fmla="*/ 308009 w 3960000"/>
              <a:gd name="connsiteY26" fmla="*/ 3960000 h 3960000"/>
              <a:gd name="connsiteX27" fmla="*/ 0 w 3960000"/>
              <a:gd name="connsiteY27" fmla="*/ 3651991 h 3960000"/>
              <a:gd name="connsiteX28" fmla="*/ 0 w 3960000"/>
              <a:gd name="connsiteY28" fmla="*/ 308009 h 3960000"/>
              <a:gd name="connsiteX29" fmla="*/ 308009 w 3960000"/>
              <a:gd name="connsiteY29" fmla="*/ 0 h 3960000"/>
              <a:gd name="connsiteX0" fmla="*/ 3160999 w 3960000"/>
              <a:gd name="connsiteY0" fmla="*/ 1374274 h 3960000"/>
              <a:gd name="connsiteX1" fmla="*/ 3155132 w 3960000"/>
              <a:gd name="connsiteY1" fmla="*/ 1419362 h 3960000"/>
              <a:gd name="connsiteX2" fmla="*/ 3160999 w 3960000"/>
              <a:gd name="connsiteY2" fmla="*/ 1374274 h 3960000"/>
              <a:gd name="connsiteX3" fmla="*/ 2496208 w 3960000"/>
              <a:gd name="connsiteY3" fmla="*/ 770986 h 3960000"/>
              <a:gd name="connsiteX4" fmla="*/ 1921633 w 3960000"/>
              <a:gd name="connsiteY4" fmla="*/ 1292845 h 3960000"/>
              <a:gd name="connsiteX5" fmla="*/ 1942445 w 3960000"/>
              <a:gd name="connsiteY5" fmla="*/ 1570340 h 3960000"/>
              <a:gd name="connsiteX6" fmla="*/ 815277 w 3960000"/>
              <a:gd name="connsiteY6" fmla="*/ 836121 h 3960000"/>
              <a:gd name="connsiteX7" fmla="*/ 965659 w 3960000"/>
              <a:gd name="connsiteY7" fmla="*/ 1735195 h 3960000"/>
              <a:gd name="connsiteX8" fmla="*/ 570453 w 3960000"/>
              <a:gd name="connsiteY8" fmla="*/ 1629310 h 3960000"/>
              <a:gd name="connsiteX9" fmla="*/ 1196057 w 3960000"/>
              <a:gd name="connsiteY9" fmla="*/ 2257108 h 3960000"/>
              <a:gd name="connsiteX10" fmla="*/ 813848 w 3960000"/>
              <a:gd name="connsiteY10" fmla="*/ 2296824 h 3960000"/>
              <a:gd name="connsiteX11" fmla="*/ 1486410 w 3960000"/>
              <a:gd name="connsiteY11" fmla="*/ 2607420 h 3960000"/>
              <a:gd name="connsiteX12" fmla="*/ 489408 w 3960000"/>
              <a:gd name="connsiteY12" fmla="*/ 2829018 h 3960000"/>
              <a:gd name="connsiteX13" fmla="*/ 2062787 w 3960000"/>
              <a:gd name="connsiteY13" fmla="*/ 3146219 h 3960000"/>
              <a:gd name="connsiteX14" fmla="*/ 3074271 w 3960000"/>
              <a:gd name="connsiteY14" fmla="*/ 2105563 h 3960000"/>
              <a:gd name="connsiteX15" fmla="*/ 3207849 w 3960000"/>
              <a:gd name="connsiteY15" fmla="*/ 1493166 h 3960000"/>
              <a:gd name="connsiteX16" fmla="*/ 3449507 w 3960000"/>
              <a:gd name="connsiteY16" fmla="*/ 1170564 h 3960000"/>
              <a:gd name="connsiteX17" fmla="*/ 3140091 w 3960000"/>
              <a:gd name="connsiteY17" fmla="*/ 1227260 h 3960000"/>
              <a:gd name="connsiteX18" fmla="*/ 3324107 w 3960000"/>
              <a:gd name="connsiteY18" fmla="*/ 851504 h 3960000"/>
              <a:gd name="connsiteX19" fmla="*/ 2995677 w 3960000"/>
              <a:gd name="connsiteY19" fmla="*/ 1008938 h 3960000"/>
              <a:gd name="connsiteX20" fmla="*/ 2496208 w 3960000"/>
              <a:gd name="connsiteY20" fmla="*/ 770986 h 3960000"/>
              <a:gd name="connsiteX21" fmla="*/ 308009 w 3960000"/>
              <a:gd name="connsiteY21" fmla="*/ 0 h 3960000"/>
              <a:gd name="connsiteX22" fmla="*/ 3651991 w 3960000"/>
              <a:gd name="connsiteY22" fmla="*/ 0 h 3960000"/>
              <a:gd name="connsiteX23" fmla="*/ 3960000 w 3960000"/>
              <a:gd name="connsiteY23" fmla="*/ 308009 h 3960000"/>
              <a:gd name="connsiteX24" fmla="*/ 3960000 w 3960000"/>
              <a:gd name="connsiteY24" fmla="*/ 3651991 h 3960000"/>
              <a:gd name="connsiteX25" fmla="*/ 3651991 w 3960000"/>
              <a:gd name="connsiteY25" fmla="*/ 3960000 h 3960000"/>
              <a:gd name="connsiteX26" fmla="*/ 308009 w 3960000"/>
              <a:gd name="connsiteY26" fmla="*/ 3960000 h 3960000"/>
              <a:gd name="connsiteX27" fmla="*/ 0 w 3960000"/>
              <a:gd name="connsiteY27" fmla="*/ 3651991 h 3960000"/>
              <a:gd name="connsiteX28" fmla="*/ 0 w 3960000"/>
              <a:gd name="connsiteY28" fmla="*/ 308009 h 3960000"/>
              <a:gd name="connsiteX29" fmla="*/ 308009 w 3960000"/>
              <a:gd name="connsiteY29" fmla="*/ 0 h 3960000"/>
              <a:gd name="connsiteX0" fmla="*/ 3160999 w 3960000"/>
              <a:gd name="connsiteY0" fmla="*/ 1374274 h 3960000"/>
              <a:gd name="connsiteX1" fmla="*/ 3155132 w 3960000"/>
              <a:gd name="connsiteY1" fmla="*/ 1419362 h 3960000"/>
              <a:gd name="connsiteX2" fmla="*/ 3160999 w 3960000"/>
              <a:gd name="connsiteY2" fmla="*/ 1374274 h 3960000"/>
              <a:gd name="connsiteX3" fmla="*/ 2496208 w 3960000"/>
              <a:gd name="connsiteY3" fmla="*/ 770986 h 3960000"/>
              <a:gd name="connsiteX4" fmla="*/ 1921633 w 3960000"/>
              <a:gd name="connsiteY4" fmla="*/ 1292845 h 3960000"/>
              <a:gd name="connsiteX5" fmla="*/ 1942445 w 3960000"/>
              <a:gd name="connsiteY5" fmla="*/ 1570340 h 3960000"/>
              <a:gd name="connsiteX6" fmla="*/ 815277 w 3960000"/>
              <a:gd name="connsiteY6" fmla="*/ 836121 h 3960000"/>
              <a:gd name="connsiteX7" fmla="*/ 965659 w 3960000"/>
              <a:gd name="connsiteY7" fmla="*/ 1735195 h 3960000"/>
              <a:gd name="connsiteX8" fmla="*/ 570453 w 3960000"/>
              <a:gd name="connsiteY8" fmla="*/ 1629310 h 3960000"/>
              <a:gd name="connsiteX9" fmla="*/ 1196057 w 3960000"/>
              <a:gd name="connsiteY9" fmla="*/ 2257108 h 3960000"/>
              <a:gd name="connsiteX10" fmla="*/ 813848 w 3960000"/>
              <a:gd name="connsiteY10" fmla="*/ 2296824 h 3960000"/>
              <a:gd name="connsiteX11" fmla="*/ 1486410 w 3960000"/>
              <a:gd name="connsiteY11" fmla="*/ 2607420 h 3960000"/>
              <a:gd name="connsiteX12" fmla="*/ 489408 w 3960000"/>
              <a:gd name="connsiteY12" fmla="*/ 2829018 h 3960000"/>
              <a:gd name="connsiteX13" fmla="*/ 2062787 w 3960000"/>
              <a:gd name="connsiteY13" fmla="*/ 3146219 h 3960000"/>
              <a:gd name="connsiteX14" fmla="*/ 3074271 w 3960000"/>
              <a:gd name="connsiteY14" fmla="*/ 2105563 h 3960000"/>
              <a:gd name="connsiteX15" fmla="*/ 3207849 w 3960000"/>
              <a:gd name="connsiteY15" fmla="*/ 1493166 h 3960000"/>
              <a:gd name="connsiteX16" fmla="*/ 3449507 w 3960000"/>
              <a:gd name="connsiteY16" fmla="*/ 1170564 h 3960000"/>
              <a:gd name="connsiteX17" fmla="*/ 3140091 w 3960000"/>
              <a:gd name="connsiteY17" fmla="*/ 1227260 h 3960000"/>
              <a:gd name="connsiteX18" fmla="*/ 3324107 w 3960000"/>
              <a:gd name="connsiteY18" fmla="*/ 851504 h 3960000"/>
              <a:gd name="connsiteX19" fmla="*/ 2995677 w 3960000"/>
              <a:gd name="connsiteY19" fmla="*/ 1008938 h 3960000"/>
              <a:gd name="connsiteX20" fmla="*/ 2496208 w 3960000"/>
              <a:gd name="connsiteY20" fmla="*/ 770986 h 3960000"/>
              <a:gd name="connsiteX21" fmla="*/ 308009 w 3960000"/>
              <a:gd name="connsiteY21" fmla="*/ 0 h 3960000"/>
              <a:gd name="connsiteX22" fmla="*/ 3651991 w 3960000"/>
              <a:gd name="connsiteY22" fmla="*/ 0 h 3960000"/>
              <a:gd name="connsiteX23" fmla="*/ 3960000 w 3960000"/>
              <a:gd name="connsiteY23" fmla="*/ 308009 h 3960000"/>
              <a:gd name="connsiteX24" fmla="*/ 3960000 w 3960000"/>
              <a:gd name="connsiteY24" fmla="*/ 3651991 h 3960000"/>
              <a:gd name="connsiteX25" fmla="*/ 3651991 w 3960000"/>
              <a:gd name="connsiteY25" fmla="*/ 3960000 h 3960000"/>
              <a:gd name="connsiteX26" fmla="*/ 308009 w 3960000"/>
              <a:gd name="connsiteY26" fmla="*/ 3960000 h 3960000"/>
              <a:gd name="connsiteX27" fmla="*/ 0 w 3960000"/>
              <a:gd name="connsiteY27" fmla="*/ 3651991 h 3960000"/>
              <a:gd name="connsiteX28" fmla="*/ 0 w 3960000"/>
              <a:gd name="connsiteY28" fmla="*/ 308009 h 3960000"/>
              <a:gd name="connsiteX29" fmla="*/ 308009 w 3960000"/>
              <a:gd name="connsiteY29" fmla="*/ 0 h 396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3960000" h="3960000">
                <a:moveTo>
                  <a:pt x="3160999" y="1374274"/>
                </a:moveTo>
                <a:lnTo>
                  <a:pt x="3155132" y="1419362"/>
                </a:lnTo>
                <a:lnTo>
                  <a:pt x="3160999" y="1374274"/>
                </a:lnTo>
                <a:close/>
                <a:moveTo>
                  <a:pt x="2496208" y="770986"/>
                </a:moveTo>
                <a:cubicBezTo>
                  <a:pt x="2113414" y="770986"/>
                  <a:pt x="1929581" y="1106902"/>
                  <a:pt x="1921633" y="1292845"/>
                </a:cubicBezTo>
                <a:cubicBezTo>
                  <a:pt x="1914712" y="1454769"/>
                  <a:pt x="1928136" y="1522392"/>
                  <a:pt x="1942445" y="1570340"/>
                </a:cubicBezTo>
                <a:cubicBezTo>
                  <a:pt x="1547199" y="1510736"/>
                  <a:pt x="1237189" y="1330681"/>
                  <a:pt x="815277" y="836121"/>
                </a:cubicBezTo>
                <a:cubicBezTo>
                  <a:pt x="618819" y="1229038"/>
                  <a:pt x="733086" y="1558961"/>
                  <a:pt x="965659" y="1735195"/>
                </a:cubicBezTo>
                <a:cubicBezTo>
                  <a:pt x="864541" y="1716416"/>
                  <a:pt x="662904" y="1695759"/>
                  <a:pt x="570453" y="1629310"/>
                </a:cubicBezTo>
                <a:cubicBezTo>
                  <a:pt x="597898" y="2016450"/>
                  <a:pt x="990931" y="2177657"/>
                  <a:pt x="1196057" y="2257108"/>
                </a:cubicBezTo>
                <a:cubicBezTo>
                  <a:pt x="1113718" y="2275887"/>
                  <a:pt x="943857" y="2321380"/>
                  <a:pt x="813848" y="2296824"/>
                </a:cubicBezTo>
                <a:cubicBezTo>
                  <a:pt x="926523" y="2634848"/>
                  <a:pt x="1326064" y="2611755"/>
                  <a:pt x="1486410" y="2607420"/>
                </a:cubicBezTo>
                <a:cubicBezTo>
                  <a:pt x="1297174" y="2749708"/>
                  <a:pt x="1000058" y="2795794"/>
                  <a:pt x="489408" y="2829018"/>
                </a:cubicBezTo>
                <a:cubicBezTo>
                  <a:pt x="914827" y="3139596"/>
                  <a:pt x="1734874" y="3242281"/>
                  <a:pt x="2062787" y="3146219"/>
                </a:cubicBezTo>
                <a:cubicBezTo>
                  <a:pt x="2763394" y="2903535"/>
                  <a:pt x="2915370" y="2621267"/>
                  <a:pt x="3074271" y="2105563"/>
                </a:cubicBezTo>
                <a:cubicBezTo>
                  <a:pt x="3173740" y="1733406"/>
                  <a:pt x="3145310" y="1648999"/>
                  <a:pt x="3207849" y="1493166"/>
                </a:cubicBezTo>
                <a:cubicBezTo>
                  <a:pt x="3270388" y="1337333"/>
                  <a:pt x="3414210" y="1276468"/>
                  <a:pt x="3449507" y="1170564"/>
                </a:cubicBezTo>
                <a:cubicBezTo>
                  <a:pt x="3349883" y="1192977"/>
                  <a:pt x="3252716" y="1239516"/>
                  <a:pt x="3140091" y="1227260"/>
                </a:cubicBezTo>
                <a:cubicBezTo>
                  <a:pt x="3219995" y="1183499"/>
                  <a:pt x="3274317" y="996523"/>
                  <a:pt x="3324107" y="851504"/>
                </a:cubicBezTo>
                <a:cubicBezTo>
                  <a:pt x="3215037" y="921165"/>
                  <a:pt x="3152155" y="998691"/>
                  <a:pt x="2995677" y="1008938"/>
                </a:cubicBezTo>
                <a:cubicBezTo>
                  <a:pt x="2884471" y="881691"/>
                  <a:pt x="2678487" y="770986"/>
                  <a:pt x="2496208" y="770986"/>
                </a:cubicBezTo>
                <a:close/>
                <a:moveTo>
                  <a:pt x="308009" y="0"/>
                </a:moveTo>
                <a:lnTo>
                  <a:pt x="3651991" y="0"/>
                </a:lnTo>
                <a:cubicBezTo>
                  <a:pt x="3822100" y="0"/>
                  <a:pt x="3960000" y="137900"/>
                  <a:pt x="3960000" y="308009"/>
                </a:cubicBezTo>
                <a:lnTo>
                  <a:pt x="3960000" y="3651991"/>
                </a:lnTo>
                <a:cubicBezTo>
                  <a:pt x="3960000" y="3822100"/>
                  <a:pt x="3822100" y="3960000"/>
                  <a:pt x="3651991" y="3960000"/>
                </a:cubicBezTo>
                <a:lnTo>
                  <a:pt x="308009" y="3960000"/>
                </a:lnTo>
                <a:cubicBezTo>
                  <a:pt x="137900" y="3960000"/>
                  <a:pt x="0" y="3822100"/>
                  <a:pt x="0" y="3651991"/>
                </a:cubicBezTo>
                <a:lnTo>
                  <a:pt x="0" y="308009"/>
                </a:lnTo>
                <a:cubicBezTo>
                  <a:pt x="0" y="137900"/>
                  <a:pt x="137900" y="0"/>
                  <a:pt x="308009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100" name="Rounded Rectangle 3">
            <a:extLst>
              <a:ext uri="{FF2B5EF4-FFF2-40B4-BE49-F238E27FC236}">
                <a16:creationId xmlns="" xmlns:a16="http://schemas.microsoft.com/office/drawing/2014/main" id="{C2FE4DD9-BD0F-42FA-8558-1E2788EACC02}"/>
              </a:ext>
            </a:extLst>
          </p:cNvPr>
          <p:cNvSpPr>
            <a:spLocks noChangeAspect="1"/>
          </p:cNvSpPr>
          <p:nvPr/>
        </p:nvSpPr>
        <p:spPr>
          <a:xfrm>
            <a:off x="6121262" y="5634756"/>
            <a:ext cx="519265" cy="519265"/>
          </a:xfrm>
          <a:custGeom>
            <a:avLst/>
            <a:gdLst>
              <a:gd name="connsiteX0" fmla="*/ 2841893 w 3960000"/>
              <a:gd name="connsiteY0" fmla="*/ 181064 h 3960000"/>
              <a:gd name="connsiteX1" fmla="*/ 2105790 w 3960000"/>
              <a:gd name="connsiteY1" fmla="*/ 859562 h 3960000"/>
              <a:gd name="connsiteX2" fmla="*/ 2106860 w 3960000"/>
              <a:gd name="connsiteY2" fmla="*/ 863292 h 3960000"/>
              <a:gd name="connsiteX3" fmla="*/ 2106860 w 3960000"/>
              <a:gd name="connsiteY3" fmla="*/ 1248172 h 3960000"/>
              <a:gd name="connsiteX4" fmla="*/ 1691968 w 3960000"/>
              <a:gd name="connsiteY4" fmla="*/ 1248172 h 3960000"/>
              <a:gd name="connsiteX5" fmla="*/ 1691968 w 3960000"/>
              <a:gd name="connsiteY5" fmla="*/ 1824236 h 3960000"/>
              <a:gd name="connsiteX6" fmla="*/ 2106860 w 3960000"/>
              <a:gd name="connsiteY6" fmla="*/ 1824236 h 3960000"/>
              <a:gd name="connsiteX7" fmla="*/ 2106860 w 3960000"/>
              <a:gd name="connsiteY7" fmla="*/ 3779396 h 3960000"/>
              <a:gd name="connsiteX8" fmla="*/ 2754932 w 3960000"/>
              <a:gd name="connsiteY8" fmla="*/ 3779396 h 3960000"/>
              <a:gd name="connsiteX9" fmla="*/ 2754932 w 3960000"/>
              <a:gd name="connsiteY9" fmla="*/ 1824236 h 3960000"/>
              <a:gd name="connsiteX10" fmla="*/ 3305869 w 3960000"/>
              <a:gd name="connsiteY10" fmla="*/ 1813665 h 3960000"/>
              <a:gd name="connsiteX11" fmla="*/ 3348152 w 3960000"/>
              <a:gd name="connsiteY11" fmla="*/ 1248172 h 3960000"/>
              <a:gd name="connsiteX12" fmla="*/ 2754932 w 3960000"/>
              <a:gd name="connsiteY12" fmla="*/ 1248172 h 3960000"/>
              <a:gd name="connsiteX13" fmla="*/ 2754932 w 3960000"/>
              <a:gd name="connsiteY13" fmla="*/ 907124 h 3960000"/>
              <a:gd name="connsiteX14" fmla="*/ 3369037 w 3960000"/>
              <a:gd name="connsiteY14" fmla="*/ 759137 h 3960000"/>
              <a:gd name="connsiteX15" fmla="*/ 3432095 w 3960000"/>
              <a:gd name="connsiteY15" fmla="*/ 238945 h 3960000"/>
              <a:gd name="connsiteX16" fmla="*/ 2841893 w 3960000"/>
              <a:gd name="connsiteY16" fmla="*/ 181064 h 3960000"/>
              <a:gd name="connsiteX17" fmla="*/ 308009 w 3960000"/>
              <a:gd name="connsiteY17" fmla="*/ 0 h 3960000"/>
              <a:gd name="connsiteX18" fmla="*/ 3651991 w 3960000"/>
              <a:gd name="connsiteY18" fmla="*/ 0 h 3960000"/>
              <a:gd name="connsiteX19" fmla="*/ 3960000 w 3960000"/>
              <a:gd name="connsiteY19" fmla="*/ 308009 h 3960000"/>
              <a:gd name="connsiteX20" fmla="*/ 3960000 w 3960000"/>
              <a:gd name="connsiteY20" fmla="*/ 3651991 h 3960000"/>
              <a:gd name="connsiteX21" fmla="*/ 3651991 w 3960000"/>
              <a:gd name="connsiteY21" fmla="*/ 3960000 h 3960000"/>
              <a:gd name="connsiteX22" fmla="*/ 308009 w 3960000"/>
              <a:gd name="connsiteY22" fmla="*/ 3960000 h 3960000"/>
              <a:gd name="connsiteX23" fmla="*/ 0 w 3960000"/>
              <a:gd name="connsiteY23" fmla="*/ 3651991 h 3960000"/>
              <a:gd name="connsiteX24" fmla="*/ 0 w 3960000"/>
              <a:gd name="connsiteY24" fmla="*/ 308009 h 3960000"/>
              <a:gd name="connsiteX25" fmla="*/ 308009 w 3960000"/>
              <a:gd name="connsiteY25" fmla="*/ 0 h 3960000"/>
              <a:gd name="connsiteX0" fmla="*/ 2841893 w 3960000"/>
              <a:gd name="connsiteY0" fmla="*/ 181064 h 3960000"/>
              <a:gd name="connsiteX1" fmla="*/ 2105790 w 3960000"/>
              <a:gd name="connsiteY1" fmla="*/ 859562 h 3960000"/>
              <a:gd name="connsiteX2" fmla="*/ 2106860 w 3960000"/>
              <a:gd name="connsiteY2" fmla="*/ 863292 h 3960000"/>
              <a:gd name="connsiteX3" fmla="*/ 2106860 w 3960000"/>
              <a:gd name="connsiteY3" fmla="*/ 1248172 h 3960000"/>
              <a:gd name="connsiteX4" fmla="*/ 1691968 w 3960000"/>
              <a:gd name="connsiteY4" fmla="*/ 1248172 h 3960000"/>
              <a:gd name="connsiteX5" fmla="*/ 1691968 w 3960000"/>
              <a:gd name="connsiteY5" fmla="*/ 1824236 h 3960000"/>
              <a:gd name="connsiteX6" fmla="*/ 2106860 w 3960000"/>
              <a:gd name="connsiteY6" fmla="*/ 1824236 h 3960000"/>
              <a:gd name="connsiteX7" fmla="*/ 2106860 w 3960000"/>
              <a:gd name="connsiteY7" fmla="*/ 3779396 h 3960000"/>
              <a:gd name="connsiteX8" fmla="*/ 2754932 w 3960000"/>
              <a:gd name="connsiteY8" fmla="*/ 3779396 h 3960000"/>
              <a:gd name="connsiteX9" fmla="*/ 2754932 w 3960000"/>
              <a:gd name="connsiteY9" fmla="*/ 1824236 h 3960000"/>
              <a:gd name="connsiteX10" fmla="*/ 3305869 w 3960000"/>
              <a:gd name="connsiteY10" fmla="*/ 1813665 h 3960000"/>
              <a:gd name="connsiteX11" fmla="*/ 3348152 w 3960000"/>
              <a:gd name="connsiteY11" fmla="*/ 1248172 h 3960000"/>
              <a:gd name="connsiteX12" fmla="*/ 2754932 w 3960000"/>
              <a:gd name="connsiteY12" fmla="*/ 1248172 h 3960000"/>
              <a:gd name="connsiteX13" fmla="*/ 2754932 w 3960000"/>
              <a:gd name="connsiteY13" fmla="*/ 907124 h 3960000"/>
              <a:gd name="connsiteX14" fmla="*/ 3369037 w 3960000"/>
              <a:gd name="connsiteY14" fmla="*/ 704441 h 3960000"/>
              <a:gd name="connsiteX15" fmla="*/ 3432095 w 3960000"/>
              <a:gd name="connsiteY15" fmla="*/ 238945 h 3960000"/>
              <a:gd name="connsiteX16" fmla="*/ 2841893 w 3960000"/>
              <a:gd name="connsiteY16" fmla="*/ 181064 h 3960000"/>
              <a:gd name="connsiteX17" fmla="*/ 308009 w 3960000"/>
              <a:gd name="connsiteY17" fmla="*/ 0 h 3960000"/>
              <a:gd name="connsiteX18" fmla="*/ 3651991 w 3960000"/>
              <a:gd name="connsiteY18" fmla="*/ 0 h 3960000"/>
              <a:gd name="connsiteX19" fmla="*/ 3960000 w 3960000"/>
              <a:gd name="connsiteY19" fmla="*/ 308009 h 3960000"/>
              <a:gd name="connsiteX20" fmla="*/ 3960000 w 3960000"/>
              <a:gd name="connsiteY20" fmla="*/ 3651991 h 3960000"/>
              <a:gd name="connsiteX21" fmla="*/ 3651991 w 3960000"/>
              <a:gd name="connsiteY21" fmla="*/ 3960000 h 3960000"/>
              <a:gd name="connsiteX22" fmla="*/ 308009 w 3960000"/>
              <a:gd name="connsiteY22" fmla="*/ 3960000 h 3960000"/>
              <a:gd name="connsiteX23" fmla="*/ 0 w 3960000"/>
              <a:gd name="connsiteY23" fmla="*/ 3651991 h 3960000"/>
              <a:gd name="connsiteX24" fmla="*/ 0 w 3960000"/>
              <a:gd name="connsiteY24" fmla="*/ 308009 h 3960000"/>
              <a:gd name="connsiteX25" fmla="*/ 308009 w 3960000"/>
              <a:gd name="connsiteY25" fmla="*/ 0 h 3960000"/>
              <a:gd name="connsiteX0" fmla="*/ 2841893 w 3960000"/>
              <a:gd name="connsiteY0" fmla="*/ 181064 h 3960000"/>
              <a:gd name="connsiteX1" fmla="*/ 2105790 w 3960000"/>
              <a:gd name="connsiteY1" fmla="*/ 859562 h 3960000"/>
              <a:gd name="connsiteX2" fmla="*/ 2106860 w 3960000"/>
              <a:gd name="connsiteY2" fmla="*/ 863292 h 3960000"/>
              <a:gd name="connsiteX3" fmla="*/ 2106860 w 3960000"/>
              <a:gd name="connsiteY3" fmla="*/ 1248172 h 3960000"/>
              <a:gd name="connsiteX4" fmla="*/ 1691968 w 3960000"/>
              <a:gd name="connsiteY4" fmla="*/ 1248172 h 3960000"/>
              <a:gd name="connsiteX5" fmla="*/ 1691968 w 3960000"/>
              <a:gd name="connsiteY5" fmla="*/ 1824236 h 3960000"/>
              <a:gd name="connsiteX6" fmla="*/ 2106860 w 3960000"/>
              <a:gd name="connsiteY6" fmla="*/ 1824236 h 3960000"/>
              <a:gd name="connsiteX7" fmla="*/ 2106860 w 3960000"/>
              <a:gd name="connsiteY7" fmla="*/ 3779396 h 3960000"/>
              <a:gd name="connsiteX8" fmla="*/ 2754932 w 3960000"/>
              <a:gd name="connsiteY8" fmla="*/ 3779396 h 3960000"/>
              <a:gd name="connsiteX9" fmla="*/ 2754932 w 3960000"/>
              <a:gd name="connsiteY9" fmla="*/ 1824236 h 3960000"/>
              <a:gd name="connsiteX10" fmla="*/ 3305869 w 3960000"/>
              <a:gd name="connsiteY10" fmla="*/ 1813665 h 3960000"/>
              <a:gd name="connsiteX11" fmla="*/ 3348152 w 3960000"/>
              <a:gd name="connsiteY11" fmla="*/ 1248172 h 3960000"/>
              <a:gd name="connsiteX12" fmla="*/ 2754932 w 3960000"/>
              <a:gd name="connsiteY12" fmla="*/ 1248172 h 3960000"/>
              <a:gd name="connsiteX13" fmla="*/ 2754932 w 3960000"/>
              <a:gd name="connsiteY13" fmla="*/ 907124 h 3960000"/>
              <a:gd name="connsiteX14" fmla="*/ 3369037 w 3960000"/>
              <a:gd name="connsiteY14" fmla="*/ 704441 h 3960000"/>
              <a:gd name="connsiteX15" fmla="*/ 3432095 w 3960000"/>
              <a:gd name="connsiteY15" fmla="*/ 238945 h 3960000"/>
              <a:gd name="connsiteX16" fmla="*/ 2841893 w 3960000"/>
              <a:gd name="connsiteY16" fmla="*/ 181064 h 3960000"/>
              <a:gd name="connsiteX17" fmla="*/ 308009 w 3960000"/>
              <a:gd name="connsiteY17" fmla="*/ 0 h 3960000"/>
              <a:gd name="connsiteX18" fmla="*/ 3651991 w 3960000"/>
              <a:gd name="connsiteY18" fmla="*/ 0 h 3960000"/>
              <a:gd name="connsiteX19" fmla="*/ 3960000 w 3960000"/>
              <a:gd name="connsiteY19" fmla="*/ 308009 h 3960000"/>
              <a:gd name="connsiteX20" fmla="*/ 3960000 w 3960000"/>
              <a:gd name="connsiteY20" fmla="*/ 3651991 h 3960000"/>
              <a:gd name="connsiteX21" fmla="*/ 3651991 w 3960000"/>
              <a:gd name="connsiteY21" fmla="*/ 3960000 h 3960000"/>
              <a:gd name="connsiteX22" fmla="*/ 308009 w 3960000"/>
              <a:gd name="connsiteY22" fmla="*/ 3960000 h 3960000"/>
              <a:gd name="connsiteX23" fmla="*/ 0 w 3960000"/>
              <a:gd name="connsiteY23" fmla="*/ 3651991 h 3960000"/>
              <a:gd name="connsiteX24" fmla="*/ 0 w 3960000"/>
              <a:gd name="connsiteY24" fmla="*/ 308009 h 3960000"/>
              <a:gd name="connsiteX25" fmla="*/ 308009 w 3960000"/>
              <a:gd name="connsiteY25" fmla="*/ 0 h 3960000"/>
              <a:gd name="connsiteX0" fmla="*/ 2841893 w 3960000"/>
              <a:gd name="connsiteY0" fmla="*/ 181064 h 3960000"/>
              <a:gd name="connsiteX1" fmla="*/ 2105790 w 3960000"/>
              <a:gd name="connsiteY1" fmla="*/ 859562 h 3960000"/>
              <a:gd name="connsiteX2" fmla="*/ 2106860 w 3960000"/>
              <a:gd name="connsiteY2" fmla="*/ 863292 h 3960000"/>
              <a:gd name="connsiteX3" fmla="*/ 2106860 w 3960000"/>
              <a:gd name="connsiteY3" fmla="*/ 1248172 h 3960000"/>
              <a:gd name="connsiteX4" fmla="*/ 1691968 w 3960000"/>
              <a:gd name="connsiteY4" fmla="*/ 1248172 h 3960000"/>
              <a:gd name="connsiteX5" fmla="*/ 1691968 w 3960000"/>
              <a:gd name="connsiteY5" fmla="*/ 1824236 h 3960000"/>
              <a:gd name="connsiteX6" fmla="*/ 2106860 w 3960000"/>
              <a:gd name="connsiteY6" fmla="*/ 1824236 h 3960000"/>
              <a:gd name="connsiteX7" fmla="*/ 2106860 w 3960000"/>
              <a:gd name="connsiteY7" fmla="*/ 3779396 h 3960000"/>
              <a:gd name="connsiteX8" fmla="*/ 2754932 w 3960000"/>
              <a:gd name="connsiteY8" fmla="*/ 3779396 h 3960000"/>
              <a:gd name="connsiteX9" fmla="*/ 2754932 w 3960000"/>
              <a:gd name="connsiteY9" fmla="*/ 1824236 h 3960000"/>
              <a:gd name="connsiteX10" fmla="*/ 3305869 w 3960000"/>
              <a:gd name="connsiteY10" fmla="*/ 1813665 h 3960000"/>
              <a:gd name="connsiteX11" fmla="*/ 3348152 w 3960000"/>
              <a:gd name="connsiteY11" fmla="*/ 1248172 h 3960000"/>
              <a:gd name="connsiteX12" fmla="*/ 2754932 w 3960000"/>
              <a:gd name="connsiteY12" fmla="*/ 1248172 h 3960000"/>
              <a:gd name="connsiteX13" fmla="*/ 2754932 w 3960000"/>
              <a:gd name="connsiteY13" fmla="*/ 907124 h 3960000"/>
              <a:gd name="connsiteX14" fmla="*/ 3369037 w 3960000"/>
              <a:gd name="connsiteY14" fmla="*/ 704441 h 3960000"/>
              <a:gd name="connsiteX15" fmla="*/ 3410216 w 3960000"/>
              <a:gd name="connsiteY15" fmla="*/ 195189 h 3960000"/>
              <a:gd name="connsiteX16" fmla="*/ 2841893 w 3960000"/>
              <a:gd name="connsiteY16" fmla="*/ 181064 h 3960000"/>
              <a:gd name="connsiteX17" fmla="*/ 308009 w 3960000"/>
              <a:gd name="connsiteY17" fmla="*/ 0 h 3960000"/>
              <a:gd name="connsiteX18" fmla="*/ 3651991 w 3960000"/>
              <a:gd name="connsiteY18" fmla="*/ 0 h 3960000"/>
              <a:gd name="connsiteX19" fmla="*/ 3960000 w 3960000"/>
              <a:gd name="connsiteY19" fmla="*/ 308009 h 3960000"/>
              <a:gd name="connsiteX20" fmla="*/ 3960000 w 3960000"/>
              <a:gd name="connsiteY20" fmla="*/ 3651991 h 3960000"/>
              <a:gd name="connsiteX21" fmla="*/ 3651991 w 3960000"/>
              <a:gd name="connsiteY21" fmla="*/ 3960000 h 3960000"/>
              <a:gd name="connsiteX22" fmla="*/ 308009 w 3960000"/>
              <a:gd name="connsiteY22" fmla="*/ 3960000 h 3960000"/>
              <a:gd name="connsiteX23" fmla="*/ 0 w 3960000"/>
              <a:gd name="connsiteY23" fmla="*/ 3651991 h 3960000"/>
              <a:gd name="connsiteX24" fmla="*/ 0 w 3960000"/>
              <a:gd name="connsiteY24" fmla="*/ 308009 h 3960000"/>
              <a:gd name="connsiteX25" fmla="*/ 308009 w 3960000"/>
              <a:gd name="connsiteY25" fmla="*/ 0 h 3960000"/>
              <a:gd name="connsiteX0" fmla="*/ 2841893 w 3960000"/>
              <a:gd name="connsiteY0" fmla="*/ 181064 h 3960000"/>
              <a:gd name="connsiteX1" fmla="*/ 2105790 w 3960000"/>
              <a:gd name="connsiteY1" fmla="*/ 859562 h 3960000"/>
              <a:gd name="connsiteX2" fmla="*/ 2106860 w 3960000"/>
              <a:gd name="connsiteY2" fmla="*/ 863292 h 3960000"/>
              <a:gd name="connsiteX3" fmla="*/ 2106860 w 3960000"/>
              <a:gd name="connsiteY3" fmla="*/ 1248172 h 3960000"/>
              <a:gd name="connsiteX4" fmla="*/ 1691968 w 3960000"/>
              <a:gd name="connsiteY4" fmla="*/ 1248172 h 3960000"/>
              <a:gd name="connsiteX5" fmla="*/ 1691968 w 3960000"/>
              <a:gd name="connsiteY5" fmla="*/ 1824236 h 3960000"/>
              <a:gd name="connsiteX6" fmla="*/ 2106860 w 3960000"/>
              <a:gd name="connsiteY6" fmla="*/ 1824236 h 3960000"/>
              <a:gd name="connsiteX7" fmla="*/ 2106860 w 3960000"/>
              <a:gd name="connsiteY7" fmla="*/ 3779396 h 3960000"/>
              <a:gd name="connsiteX8" fmla="*/ 2754932 w 3960000"/>
              <a:gd name="connsiteY8" fmla="*/ 3779396 h 3960000"/>
              <a:gd name="connsiteX9" fmla="*/ 2754932 w 3960000"/>
              <a:gd name="connsiteY9" fmla="*/ 1824236 h 3960000"/>
              <a:gd name="connsiteX10" fmla="*/ 3305869 w 3960000"/>
              <a:gd name="connsiteY10" fmla="*/ 1813665 h 3960000"/>
              <a:gd name="connsiteX11" fmla="*/ 3348152 w 3960000"/>
              <a:gd name="connsiteY11" fmla="*/ 1248172 h 3960000"/>
              <a:gd name="connsiteX12" fmla="*/ 2754932 w 3960000"/>
              <a:gd name="connsiteY12" fmla="*/ 1248172 h 3960000"/>
              <a:gd name="connsiteX13" fmla="*/ 2754932 w 3960000"/>
              <a:gd name="connsiteY13" fmla="*/ 907124 h 3960000"/>
              <a:gd name="connsiteX14" fmla="*/ 3369037 w 3960000"/>
              <a:gd name="connsiteY14" fmla="*/ 704441 h 3960000"/>
              <a:gd name="connsiteX15" fmla="*/ 3410216 w 3960000"/>
              <a:gd name="connsiteY15" fmla="*/ 195189 h 3960000"/>
              <a:gd name="connsiteX16" fmla="*/ 2841893 w 3960000"/>
              <a:gd name="connsiteY16" fmla="*/ 181064 h 3960000"/>
              <a:gd name="connsiteX17" fmla="*/ 308009 w 3960000"/>
              <a:gd name="connsiteY17" fmla="*/ 0 h 3960000"/>
              <a:gd name="connsiteX18" fmla="*/ 3651991 w 3960000"/>
              <a:gd name="connsiteY18" fmla="*/ 0 h 3960000"/>
              <a:gd name="connsiteX19" fmla="*/ 3960000 w 3960000"/>
              <a:gd name="connsiteY19" fmla="*/ 308009 h 3960000"/>
              <a:gd name="connsiteX20" fmla="*/ 3960000 w 3960000"/>
              <a:gd name="connsiteY20" fmla="*/ 3651991 h 3960000"/>
              <a:gd name="connsiteX21" fmla="*/ 3651991 w 3960000"/>
              <a:gd name="connsiteY21" fmla="*/ 3960000 h 3960000"/>
              <a:gd name="connsiteX22" fmla="*/ 308009 w 3960000"/>
              <a:gd name="connsiteY22" fmla="*/ 3960000 h 3960000"/>
              <a:gd name="connsiteX23" fmla="*/ 0 w 3960000"/>
              <a:gd name="connsiteY23" fmla="*/ 3651991 h 3960000"/>
              <a:gd name="connsiteX24" fmla="*/ 0 w 3960000"/>
              <a:gd name="connsiteY24" fmla="*/ 308009 h 3960000"/>
              <a:gd name="connsiteX25" fmla="*/ 308009 w 3960000"/>
              <a:gd name="connsiteY25" fmla="*/ 0 h 3960000"/>
              <a:gd name="connsiteX0" fmla="*/ 2841893 w 3960000"/>
              <a:gd name="connsiteY0" fmla="*/ 181064 h 3960000"/>
              <a:gd name="connsiteX1" fmla="*/ 2105790 w 3960000"/>
              <a:gd name="connsiteY1" fmla="*/ 859562 h 3960000"/>
              <a:gd name="connsiteX2" fmla="*/ 2106860 w 3960000"/>
              <a:gd name="connsiteY2" fmla="*/ 863292 h 3960000"/>
              <a:gd name="connsiteX3" fmla="*/ 2106860 w 3960000"/>
              <a:gd name="connsiteY3" fmla="*/ 1248172 h 3960000"/>
              <a:gd name="connsiteX4" fmla="*/ 1691968 w 3960000"/>
              <a:gd name="connsiteY4" fmla="*/ 1248172 h 3960000"/>
              <a:gd name="connsiteX5" fmla="*/ 1691968 w 3960000"/>
              <a:gd name="connsiteY5" fmla="*/ 1824236 h 3960000"/>
              <a:gd name="connsiteX6" fmla="*/ 2106860 w 3960000"/>
              <a:gd name="connsiteY6" fmla="*/ 1824236 h 3960000"/>
              <a:gd name="connsiteX7" fmla="*/ 2106860 w 3960000"/>
              <a:gd name="connsiteY7" fmla="*/ 3779396 h 3960000"/>
              <a:gd name="connsiteX8" fmla="*/ 2754932 w 3960000"/>
              <a:gd name="connsiteY8" fmla="*/ 3779396 h 3960000"/>
              <a:gd name="connsiteX9" fmla="*/ 2754932 w 3960000"/>
              <a:gd name="connsiteY9" fmla="*/ 1824236 h 3960000"/>
              <a:gd name="connsiteX10" fmla="*/ 3305869 w 3960000"/>
              <a:gd name="connsiteY10" fmla="*/ 1813665 h 3960000"/>
              <a:gd name="connsiteX11" fmla="*/ 3348152 w 3960000"/>
              <a:gd name="connsiteY11" fmla="*/ 1248172 h 3960000"/>
              <a:gd name="connsiteX12" fmla="*/ 2754932 w 3960000"/>
              <a:gd name="connsiteY12" fmla="*/ 1248172 h 3960000"/>
              <a:gd name="connsiteX13" fmla="*/ 2754932 w 3960000"/>
              <a:gd name="connsiteY13" fmla="*/ 907124 h 3960000"/>
              <a:gd name="connsiteX14" fmla="*/ 3369037 w 3960000"/>
              <a:gd name="connsiteY14" fmla="*/ 704441 h 3960000"/>
              <a:gd name="connsiteX15" fmla="*/ 3410216 w 3960000"/>
              <a:gd name="connsiteY15" fmla="*/ 195189 h 3960000"/>
              <a:gd name="connsiteX16" fmla="*/ 2841893 w 3960000"/>
              <a:gd name="connsiteY16" fmla="*/ 181064 h 3960000"/>
              <a:gd name="connsiteX17" fmla="*/ 308009 w 3960000"/>
              <a:gd name="connsiteY17" fmla="*/ 0 h 3960000"/>
              <a:gd name="connsiteX18" fmla="*/ 3651991 w 3960000"/>
              <a:gd name="connsiteY18" fmla="*/ 0 h 3960000"/>
              <a:gd name="connsiteX19" fmla="*/ 3960000 w 3960000"/>
              <a:gd name="connsiteY19" fmla="*/ 308009 h 3960000"/>
              <a:gd name="connsiteX20" fmla="*/ 3960000 w 3960000"/>
              <a:gd name="connsiteY20" fmla="*/ 3651991 h 3960000"/>
              <a:gd name="connsiteX21" fmla="*/ 3651991 w 3960000"/>
              <a:gd name="connsiteY21" fmla="*/ 3960000 h 3960000"/>
              <a:gd name="connsiteX22" fmla="*/ 308009 w 3960000"/>
              <a:gd name="connsiteY22" fmla="*/ 3960000 h 3960000"/>
              <a:gd name="connsiteX23" fmla="*/ 0 w 3960000"/>
              <a:gd name="connsiteY23" fmla="*/ 3651991 h 3960000"/>
              <a:gd name="connsiteX24" fmla="*/ 0 w 3960000"/>
              <a:gd name="connsiteY24" fmla="*/ 308009 h 3960000"/>
              <a:gd name="connsiteX25" fmla="*/ 308009 w 3960000"/>
              <a:gd name="connsiteY25" fmla="*/ 0 h 396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3960000" h="3960000">
                <a:moveTo>
                  <a:pt x="2841893" y="181064"/>
                </a:moveTo>
                <a:cubicBezTo>
                  <a:pt x="2485731" y="190239"/>
                  <a:pt x="2106781" y="339266"/>
                  <a:pt x="2105790" y="859562"/>
                </a:cubicBezTo>
                <a:lnTo>
                  <a:pt x="2106860" y="863292"/>
                </a:lnTo>
                <a:lnTo>
                  <a:pt x="2106860" y="1248172"/>
                </a:lnTo>
                <a:lnTo>
                  <a:pt x="1691968" y="1248172"/>
                </a:lnTo>
                <a:lnTo>
                  <a:pt x="1691968" y="1824236"/>
                </a:lnTo>
                <a:lnTo>
                  <a:pt x="2106860" y="1824236"/>
                </a:lnTo>
                <a:lnTo>
                  <a:pt x="2106860" y="3779396"/>
                </a:lnTo>
                <a:lnTo>
                  <a:pt x="2754932" y="3779396"/>
                </a:lnTo>
                <a:lnTo>
                  <a:pt x="2754932" y="1824236"/>
                </a:lnTo>
                <a:lnTo>
                  <a:pt x="3305869" y="1813665"/>
                </a:lnTo>
                <a:lnTo>
                  <a:pt x="3348152" y="1248172"/>
                </a:lnTo>
                <a:lnTo>
                  <a:pt x="2754932" y="1248172"/>
                </a:lnTo>
                <a:lnTo>
                  <a:pt x="2754932" y="907124"/>
                </a:lnTo>
                <a:cubicBezTo>
                  <a:pt x="2746287" y="682909"/>
                  <a:pt x="3126764" y="685506"/>
                  <a:pt x="3369037" y="704441"/>
                </a:cubicBezTo>
                <a:cubicBezTo>
                  <a:pt x="3391941" y="556446"/>
                  <a:pt x="3409927" y="381656"/>
                  <a:pt x="3410216" y="195189"/>
                </a:cubicBezTo>
                <a:cubicBezTo>
                  <a:pt x="3239930" y="163882"/>
                  <a:pt x="3118909" y="173928"/>
                  <a:pt x="2841893" y="181064"/>
                </a:cubicBezTo>
                <a:close/>
                <a:moveTo>
                  <a:pt x="308009" y="0"/>
                </a:moveTo>
                <a:lnTo>
                  <a:pt x="3651991" y="0"/>
                </a:lnTo>
                <a:cubicBezTo>
                  <a:pt x="3822100" y="0"/>
                  <a:pt x="3960000" y="137900"/>
                  <a:pt x="3960000" y="308009"/>
                </a:cubicBezTo>
                <a:lnTo>
                  <a:pt x="3960000" y="3651991"/>
                </a:lnTo>
                <a:cubicBezTo>
                  <a:pt x="3960000" y="3822100"/>
                  <a:pt x="3822100" y="3960000"/>
                  <a:pt x="3651991" y="3960000"/>
                </a:cubicBezTo>
                <a:lnTo>
                  <a:pt x="308009" y="3960000"/>
                </a:lnTo>
                <a:cubicBezTo>
                  <a:pt x="137900" y="3960000"/>
                  <a:pt x="0" y="3822100"/>
                  <a:pt x="0" y="3651991"/>
                </a:cubicBezTo>
                <a:lnTo>
                  <a:pt x="0" y="308009"/>
                </a:lnTo>
                <a:cubicBezTo>
                  <a:pt x="0" y="137900"/>
                  <a:pt x="137900" y="0"/>
                  <a:pt x="308009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101" name="Rounded Rectangle 10">
            <a:extLst>
              <a:ext uri="{FF2B5EF4-FFF2-40B4-BE49-F238E27FC236}">
                <a16:creationId xmlns="" xmlns:a16="http://schemas.microsoft.com/office/drawing/2014/main" id="{798E328E-1056-4BD6-8D0A-FEC675AE63E6}"/>
              </a:ext>
            </a:extLst>
          </p:cNvPr>
          <p:cNvSpPr>
            <a:spLocks noChangeAspect="1"/>
          </p:cNvSpPr>
          <p:nvPr/>
        </p:nvSpPr>
        <p:spPr>
          <a:xfrm>
            <a:off x="7836637" y="5624208"/>
            <a:ext cx="521115" cy="529812"/>
          </a:xfrm>
          <a:custGeom>
            <a:avLst/>
            <a:gdLst/>
            <a:ahLst/>
            <a:cxnLst/>
            <a:rect l="l" t="t" r="r" b="b"/>
            <a:pathLst>
              <a:path w="3186824" h="3240000">
                <a:moveTo>
                  <a:pt x="2141174" y="1384899"/>
                </a:moveTo>
                <a:lnTo>
                  <a:pt x="2141174" y="1528887"/>
                </a:lnTo>
                <a:lnTo>
                  <a:pt x="1997174" y="1528887"/>
                </a:lnTo>
                <a:lnTo>
                  <a:pt x="1997174" y="1744911"/>
                </a:lnTo>
                <a:lnTo>
                  <a:pt x="2141174" y="1744911"/>
                </a:lnTo>
                <a:lnTo>
                  <a:pt x="2141174" y="1888899"/>
                </a:lnTo>
                <a:lnTo>
                  <a:pt x="2357174" y="1888899"/>
                </a:lnTo>
                <a:lnTo>
                  <a:pt x="2357174" y="1744911"/>
                </a:lnTo>
                <a:lnTo>
                  <a:pt x="2501174" y="1744911"/>
                </a:lnTo>
                <a:lnTo>
                  <a:pt x="2501174" y="1528887"/>
                </a:lnTo>
                <a:lnTo>
                  <a:pt x="2357174" y="1528887"/>
                </a:lnTo>
                <a:lnTo>
                  <a:pt x="2357174" y="1384899"/>
                </a:lnTo>
                <a:close/>
                <a:moveTo>
                  <a:pt x="1286582" y="1008157"/>
                </a:moveTo>
                <a:cubicBezTo>
                  <a:pt x="1148208" y="1006486"/>
                  <a:pt x="1009270" y="1051569"/>
                  <a:pt x="894997" y="1143711"/>
                </a:cubicBezTo>
                <a:cubicBezTo>
                  <a:pt x="666451" y="1327995"/>
                  <a:pt x="600947" y="1648602"/>
                  <a:pt x="738892" y="1907765"/>
                </a:cubicBezTo>
                <a:cubicBezTo>
                  <a:pt x="876837" y="2166928"/>
                  <a:pt x="1179371" y="2291639"/>
                  <a:pt x="1459875" y="2204971"/>
                </a:cubicBezTo>
                <a:cubicBezTo>
                  <a:pt x="1676459" y="2138053"/>
                  <a:pt x="1832801" y="1959669"/>
                  <a:pt x="1876637" y="1747242"/>
                </a:cubicBezTo>
                <a:lnTo>
                  <a:pt x="1879565" y="1747242"/>
                </a:lnTo>
                <a:lnTo>
                  <a:pt x="1879565" y="1728291"/>
                </a:lnTo>
                <a:cubicBezTo>
                  <a:pt x="1891883" y="1671800"/>
                  <a:pt x="1894168" y="1612713"/>
                  <a:pt x="1887545" y="1552862"/>
                </a:cubicBezTo>
                <a:lnTo>
                  <a:pt x="1879565" y="1553745"/>
                </a:lnTo>
                <a:lnTo>
                  <a:pt x="1879565" y="1531218"/>
                </a:lnTo>
                <a:lnTo>
                  <a:pt x="1231565" y="1531218"/>
                </a:lnTo>
                <a:lnTo>
                  <a:pt x="1231565" y="1747242"/>
                </a:lnTo>
                <a:lnTo>
                  <a:pt x="1565835" y="1747242"/>
                </a:lnTo>
                <a:cubicBezTo>
                  <a:pt x="1530201" y="1827940"/>
                  <a:pt x="1460959" y="1892348"/>
                  <a:pt x="1371795" y="1919897"/>
                </a:cubicBezTo>
                <a:cubicBezTo>
                  <a:pt x="1228031" y="1964316"/>
                  <a:pt x="1072976" y="1900399"/>
                  <a:pt x="1002277" y="1767573"/>
                </a:cubicBezTo>
                <a:cubicBezTo>
                  <a:pt x="931578" y="1634747"/>
                  <a:pt x="965150" y="1470429"/>
                  <a:pt x="1082284" y="1375980"/>
                </a:cubicBezTo>
                <a:cubicBezTo>
                  <a:pt x="1199418" y="1281531"/>
                  <a:pt x="1367118" y="1283556"/>
                  <a:pt x="1481937" y="1380807"/>
                </a:cubicBezTo>
                <a:lnTo>
                  <a:pt x="1674778" y="1153129"/>
                </a:lnTo>
                <a:cubicBezTo>
                  <a:pt x="1562764" y="1058254"/>
                  <a:pt x="1424955" y="1009828"/>
                  <a:pt x="1286582" y="1008157"/>
                </a:cubicBezTo>
                <a:close/>
                <a:moveTo>
                  <a:pt x="293028" y="0"/>
                </a:moveTo>
                <a:lnTo>
                  <a:pt x="2893796" y="0"/>
                </a:lnTo>
                <a:cubicBezTo>
                  <a:pt x="3055631" y="0"/>
                  <a:pt x="3186824" y="131193"/>
                  <a:pt x="3186824" y="293028"/>
                </a:cubicBezTo>
                <a:lnTo>
                  <a:pt x="3186824" y="2946972"/>
                </a:lnTo>
                <a:cubicBezTo>
                  <a:pt x="3186824" y="3108807"/>
                  <a:pt x="3055631" y="3240000"/>
                  <a:pt x="2893796" y="3240000"/>
                </a:cubicBezTo>
                <a:lnTo>
                  <a:pt x="293028" y="3240000"/>
                </a:lnTo>
                <a:cubicBezTo>
                  <a:pt x="131193" y="3240000"/>
                  <a:pt x="0" y="3108807"/>
                  <a:pt x="0" y="2946972"/>
                </a:cubicBezTo>
                <a:lnTo>
                  <a:pt x="0" y="293028"/>
                </a:lnTo>
                <a:cubicBezTo>
                  <a:pt x="0" y="131193"/>
                  <a:pt x="131193" y="0"/>
                  <a:pt x="293028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102" name="Block Arc 6">
            <a:extLst>
              <a:ext uri="{FF2B5EF4-FFF2-40B4-BE49-F238E27FC236}">
                <a16:creationId xmlns="" xmlns:a16="http://schemas.microsoft.com/office/drawing/2014/main" id="{62965521-2EFF-4BE9-866C-3D9369FA5C74}"/>
              </a:ext>
            </a:extLst>
          </p:cNvPr>
          <p:cNvSpPr/>
          <p:nvPr/>
        </p:nvSpPr>
        <p:spPr>
          <a:xfrm>
            <a:off x="8626102" y="5660698"/>
            <a:ext cx="488516" cy="493322"/>
          </a:xfrm>
          <a:custGeom>
            <a:avLst/>
            <a:gdLst>
              <a:gd name="connsiteX0" fmla="*/ 2664630 w 3221102"/>
              <a:gd name="connsiteY0" fmla="*/ 2175617 h 3221116"/>
              <a:gd name="connsiteX1" fmla="*/ 2658205 w 3221102"/>
              <a:gd name="connsiteY1" fmla="*/ 2178566 h 3221116"/>
              <a:gd name="connsiteX2" fmla="*/ 2664630 w 3221102"/>
              <a:gd name="connsiteY2" fmla="*/ 2175617 h 3221116"/>
              <a:gd name="connsiteX3" fmla="*/ 1477043 w 3221102"/>
              <a:gd name="connsiteY3" fmla="*/ 1144372 h 3221116"/>
              <a:gd name="connsiteX4" fmla="*/ 1409070 w 3221102"/>
              <a:gd name="connsiteY4" fmla="*/ 1159393 h 3221116"/>
              <a:gd name="connsiteX5" fmla="*/ 1152384 w 3221102"/>
              <a:gd name="connsiteY5" fmla="*/ 1703728 h 3221116"/>
              <a:gd name="connsiteX6" fmla="*/ 1591651 w 3221102"/>
              <a:gd name="connsiteY6" fmla="*/ 2152290 h 3221116"/>
              <a:gd name="connsiteX7" fmla="*/ 1850815 w 3221102"/>
              <a:gd name="connsiteY7" fmla="*/ 1654259 h 3221116"/>
              <a:gd name="connsiteX8" fmla="*/ 1830467 w 3221102"/>
              <a:gd name="connsiteY8" fmla="*/ 1515986 h 3221116"/>
              <a:gd name="connsiteX9" fmla="*/ 1477043 w 3221102"/>
              <a:gd name="connsiteY9" fmla="*/ 1144372 h 3221116"/>
              <a:gd name="connsiteX10" fmla="*/ 1651152 w 3221102"/>
              <a:gd name="connsiteY10" fmla="*/ 501 h 3221116"/>
              <a:gd name="connsiteX11" fmla="*/ 2580395 w 3221102"/>
              <a:gd name="connsiteY11" fmla="*/ 324821 h 3221116"/>
              <a:gd name="connsiteX12" fmla="*/ 3030464 w 3221102"/>
              <a:gd name="connsiteY12" fmla="*/ 2370314 h 3221116"/>
              <a:gd name="connsiteX13" fmla="*/ 3004976 w 3221102"/>
              <a:gd name="connsiteY13" fmla="*/ 2356675 h 3221116"/>
              <a:gd name="connsiteX14" fmla="*/ 2585849 w 3221102"/>
              <a:gd name="connsiteY14" fmla="*/ 2588887 h 3221116"/>
              <a:gd name="connsiteX15" fmla="*/ 1973374 w 3221102"/>
              <a:gd name="connsiteY15" fmla="*/ 2195096 h 3221116"/>
              <a:gd name="connsiteX16" fmla="*/ 1390827 w 3221102"/>
              <a:gd name="connsiteY16" fmla="*/ 2527630 h 3221116"/>
              <a:gd name="connsiteX17" fmla="*/ 783896 w 3221102"/>
              <a:gd name="connsiteY17" fmla="*/ 1665044 h 3221116"/>
              <a:gd name="connsiteX18" fmla="*/ 1268509 w 3221102"/>
              <a:gd name="connsiteY18" fmla="*/ 819983 h 3221116"/>
              <a:gd name="connsiteX19" fmla="*/ 1328805 w 3221102"/>
              <a:gd name="connsiteY19" fmla="*/ 807930 h 3221116"/>
              <a:gd name="connsiteX20" fmla="*/ 1390827 w 3221102"/>
              <a:gd name="connsiteY20" fmla="*/ 802457 h 3221116"/>
              <a:gd name="connsiteX21" fmla="*/ 1462242 w 3221102"/>
              <a:gd name="connsiteY21" fmla="*/ 801708 h 3221116"/>
              <a:gd name="connsiteX22" fmla="*/ 1734726 w 3221102"/>
              <a:gd name="connsiteY22" fmla="*/ 869255 h 3221116"/>
              <a:gd name="connsiteX23" fmla="*/ 1956122 w 3221102"/>
              <a:gd name="connsiteY23" fmla="*/ 1110076 h 3221116"/>
              <a:gd name="connsiteX24" fmla="*/ 1973374 w 3221102"/>
              <a:gd name="connsiteY24" fmla="*/ 875315 h 3221116"/>
              <a:gd name="connsiteX25" fmla="*/ 2333414 w 3221102"/>
              <a:gd name="connsiteY25" fmla="*/ 875315 h 3221116"/>
              <a:gd name="connsiteX26" fmla="*/ 2324788 w 3221102"/>
              <a:gd name="connsiteY26" fmla="*/ 2054049 h 3221116"/>
              <a:gd name="connsiteX27" fmla="*/ 2661746 w 3221102"/>
              <a:gd name="connsiteY27" fmla="*/ 2179658 h 3221116"/>
              <a:gd name="connsiteX28" fmla="*/ 2691046 w 3221102"/>
              <a:gd name="connsiteY28" fmla="*/ 2188689 h 3221116"/>
              <a:gd name="connsiteX29" fmla="*/ 2667011 w 3221102"/>
              <a:gd name="connsiteY29" fmla="*/ 2175828 h 3221116"/>
              <a:gd name="connsiteX30" fmla="*/ 2332141 w 3221102"/>
              <a:gd name="connsiteY30" fmla="*/ 653899 h 3221116"/>
              <a:gd name="connsiteX31" fmla="*/ 776764 w 3221102"/>
              <a:gd name="connsiteY31" fmla="*/ 749845 h 3221116"/>
              <a:gd name="connsiteX32" fmla="*/ 631487 w 3221102"/>
              <a:gd name="connsiteY32" fmla="*/ 2301392 h 3221116"/>
              <a:gd name="connsiteX33" fmla="*/ 2142017 w 3221102"/>
              <a:gd name="connsiteY33" fmla="*/ 2684410 h 3221116"/>
              <a:gd name="connsiteX34" fmla="*/ 2324866 w 3221102"/>
              <a:gd name="connsiteY34" fmla="*/ 3053856 h 3221116"/>
              <a:gd name="connsiteX35" fmla="*/ 294693 w 3221102"/>
              <a:gd name="connsiteY35" fmla="*/ 2539075 h 3221116"/>
              <a:gd name="connsiteX36" fmla="*/ 489947 w 3221102"/>
              <a:gd name="connsiteY36" fmla="*/ 453774 h 3221116"/>
              <a:gd name="connsiteX37" fmla="*/ 1651152 w 3221102"/>
              <a:gd name="connsiteY37" fmla="*/ 501 h 3221116"/>
              <a:gd name="connsiteX0" fmla="*/ 2664630 w 3221102"/>
              <a:gd name="connsiteY0" fmla="*/ 2175617 h 3221116"/>
              <a:gd name="connsiteX1" fmla="*/ 2658205 w 3221102"/>
              <a:gd name="connsiteY1" fmla="*/ 2178566 h 3221116"/>
              <a:gd name="connsiteX2" fmla="*/ 2664630 w 3221102"/>
              <a:gd name="connsiteY2" fmla="*/ 2175617 h 3221116"/>
              <a:gd name="connsiteX3" fmla="*/ 1477043 w 3221102"/>
              <a:gd name="connsiteY3" fmla="*/ 1144372 h 3221116"/>
              <a:gd name="connsiteX4" fmla="*/ 1409070 w 3221102"/>
              <a:gd name="connsiteY4" fmla="*/ 1159393 h 3221116"/>
              <a:gd name="connsiteX5" fmla="*/ 1152384 w 3221102"/>
              <a:gd name="connsiteY5" fmla="*/ 1703728 h 3221116"/>
              <a:gd name="connsiteX6" fmla="*/ 1591651 w 3221102"/>
              <a:gd name="connsiteY6" fmla="*/ 2152290 h 3221116"/>
              <a:gd name="connsiteX7" fmla="*/ 1850815 w 3221102"/>
              <a:gd name="connsiteY7" fmla="*/ 1654259 h 3221116"/>
              <a:gd name="connsiteX8" fmla="*/ 1830467 w 3221102"/>
              <a:gd name="connsiteY8" fmla="*/ 1515986 h 3221116"/>
              <a:gd name="connsiteX9" fmla="*/ 1477043 w 3221102"/>
              <a:gd name="connsiteY9" fmla="*/ 1144372 h 3221116"/>
              <a:gd name="connsiteX10" fmla="*/ 1651152 w 3221102"/>
              <a:gd name="connsiteY10" fmla="*/ 501 h 3221116"/>
              <a:gd name="connsiteX11" fmla="*/ 2580395 w 3221102"/>
              <a:gd name="connsiteY11" fmla="*/ 324821 h 3221116"/>
              <a:gd name="connsiteX12" fmla="*/ 3030464 w 3221102"/>
              <a:gd name="connsiteY12" fmla="*/ 2370314 h 3221116"/>
              <a:gd name="connsiteX13" fmla="*/ 3004976 w 3221102"/>
              <a:gd name="connsiteY13" fmla="*/ 2356675 h 3221116"/>
              <a:gd name="connsiteX14" fmla="*/ 2585849 w 3221102"/>
              <a:gd name="connsiteY14" fmla="*/ 2588887 h 3221116"/>
              <a:gd name="connsiteX15" fmla="*/ 1973374 w 3221102"/>
              <a:gd name="connsiteY15" fmla="*/ 2195096 h 3221116"/>
              <a:gd name="connsiteX16" fmla="*/ 1390827 w 3221102"/>
              <a:gd name="connsiteY16" fmla="*/ 2527630 h 3221116"/>
              <a:gd name="connsiteX17" fmla="*/ 783896 w 3221102"/>
              <a:gd name="connsiteY17" fmla="*/ 1665044 h 3221116"/>
              <a:gd name="connsiteX18" fmla="*/ 1268509 w 3221102"/>
              <a:gd name="connsiteY18" fmla="*/ 819983 h 3221116"/>
              <a:gd name="connsiteX19" fmla="*/ 1328805 w 3221102"/>
              <a:gd name="connsiteY19" fmla="*/ 807930 h 3221116"/>
              <a:gd name="connsiteX20" fmla="*/ 1390827 w 3221102"/>
              <a:gd name="connsiteY20" fmla="*/ 802457 h 3221116"/>
              <a:gd name="connsiteX21" fmla="*/ 1462242 w 3221102"/>
              <a:gd name="connsiteY21" fmla="*/ 801708 h 3221116"/>
              <a:gd name="connsiteX22" fmla="*/ 1734726 w 3221102"/>
              <a:gd name="connsiteY22" fmla="*/ 869255 h 3221116"/>
              <a:gd name="connsiteX23" fmla="*/ 1956122 w 3221102"/>
              <a:gd name="connsiteY23" fmla="*/ 1110076 h 3221116"/>
              <a:gd name="connsiteX24" fmla="*/ 1973374 w 3221102"/>
              <a:gd name="connsiteY24" fmla="*/ 875315 h 3221116"/>
              <a:gd name="connsiteX25" fmla="*/ 2333414 w 3221102"/>
              <a:gd name="connsiteY25" fmla="*/ 875315 h 3221116"/>
              <a:gd name="connsiteX26" fmla="*/ 2324788 w 3221102"/>
              <a:gd name="connsiteY26" fmla="*/ 2054049 h 3221116"/>
              <a:gd name="connsiteX27" fmla="*/ 2661746 w 3221102"/>
              <a:gd name="connsiteY27" fmla="*/ 2179658 h 3221116"/>
              <a:gd name="connsiteX28" fmla="*/ 2691046 w 3221102"/>
              <a:gd name="connsiteY28" fmla="*/ 2188689 h 3221116"/>
              <a:gd name="connsiteX29" fmla="*/ 2667011 w 3221102"/>
              <a:gd name="connsiteY29" fmla="*/ 2175828 h 3221116"/>
              <a:gd name="connsiteX30" fmla="*/ 2332141 w 3221102"/>
              <a:gd name="connsiteY30" fmla="*/ 653899 h 3221116"/>
              <a:gd name="connsiteX31" fmla="*/ 776764 w 3221102"/>
              <a:gd name="connsiteY31" fmla="*/ 749845 h 3221116"/>
              <a:gd name="connsiteX32" fmla="*/ 631487 w 3221102"/>
              <a:gd name="connsiteY32" fmla="*/ 2301392 h 3221116"/>
              <a:gd name="connsiteX33" fmla="*/ 2142017 w 3221102"/>
              <a:gd name="connsiteY33" fmla="*/ 2684410 h 3221116"/>
              <a:gd name="connsiteX34" fmla="*/ 2324866 w 3221102"/>
              <a:gd name="connsiteY34" fmla="*/ 3053856 h 3221116"/>
              <a:gd name="connsiteX35" fmla="*/ 294693 w 3221102"/>
              <a:gd name="connsiteY35" fmla="*/ 2539075 h 3221116"/>
              <a:gd name="connsiteX36" fmla="*/ 489947 w 3221102"/>
              <a:gd name="connsiteY36" fmla="*/ 453774 h 3221116"/>
              <a:gd name="connsiteX37" fmla="*/ 1651152 w 3221102"/>
              <a:gd name="connsiteY37" fmla="*/ 501 h 3221116"/>
              <a:gd name="connsiteX0" fmla="*/ 2664630 w 3221102"/>
              <a:gd name="connsiteY0" fmla="*/ 2175617 h 3221116"/>
              <a:gd name="connsiteX1" fmla="*/ 2658205 w 3221102"/>
              <a:gd name="connsiteY1" fmla="*/ 2178566 h 3221116"/>
              <a:gd name="connsiteX2" fmla="*/ 2664630 w 3221102"/>
              <a:gd name="connsiteY2" fmla="*/ 2175617 h 3221116"/>
              <a:gd name="connsiteX3" fmla="*/ 1477043 w 3221102"/>
              <a:gd name="connsiteY3" fmla="*/ 1144372 h 3221116"/>
              <a:gd name="connsiteX4" fmla="*/ 1409070 w 3221102"/>
              <a:gd name="connsiteY4" fmla="*/ 1159393 h 3221116"/>
              <a:gd name="connsiteX5" fmla="*/ 1152384 w 3221102"/>
              <a:gd name="connsiteY5" fmla="*/ 1703728 h 3221116"/>
              <a:gd name="connsiteX6" fmla="*/ 1591651 w 3221102"/>
              <a:gd name="connsiteY6" fmla="*/ 2152290 h 3221116"/>
              <a:gd name="connsiteX7" fmla="*/ 1850815 w 3221102"/>
              <a:gd name="connsiteY7" fmla="*/ 1654259 h 3221116"/>
              <a:gd name="connsiteX8" fmla="*/ 1830467 w 3221102"/>
              <a:gd name="connsiteY8" fmla="*/ 1515986 h 3221116"/>
              <a:gd name="connsiteX9" fmla="*/ 1477043 w 3221102"/>
              <a:gd name="connsiteY9" fmla="*/ 1144372 h 3221116"/>
              <a:gd name="connsiteX10" fmla="*/ 1651152 w 3221102"/>
              <a:gd name="connsiteY10" fmla="*/ 501 h 3221116"/>
              <a:gd name="connsiteX11" fmla="*/ 2580395 w 3221102"/>
              <a:gd name="connsiteY11" fmla="*/ 324821 h 3221116"/>
              <a:gd name="connsiteX12" fmla="*/ 3030464 w 3221102"/>
              <a:gd name="connsiteY12" fmla="*/ 2370314 h 3221116"/>
              <a:gd name="connsiteX13" fmla="*/ 3004976 w 3221102"/>
              <a:gd name="connsiteY13" fmla="*/ 2356675 h 3221116"/>
              <a:gd name="connsiteX14" fmla="*/ 2585849 w 3221102"/>
              <a:gd name="connsiteY14" fmla="*/ 2588887 h 3221116"/>
              <a:gd name="connsiteX15" fmla="*/ 1973374 w 3221102"/>
              <a:gd name="connsiteY15" fmla="*/ 2195096 h 3221116"/>
              <a:gd name="connsiteX16" fmla="*/ 1390827 w 3221102"/>
              <a:gd name="connsiteY16" fmla="*/ 2527630 h 3221116"/>
              <a:gd name="connsiteX17" fmla="*/ 783896 w 3221102"/>
              <a:gd name="connsiteY17" fmla="*/ 1665044 h 3221116"/>
              <a:gd name="connsiteX18" fmla="*/ 1268509 w 3221102"/>
              <a:gd name="connsiteY18" fmla="*/ 819983 h 3221116"/>
              <a:gd name="connsiteX19" fmla="*/ 1328805 w 3221102"/>
              <a:gd name="connsiteY19" fmla="*/ 807930 h 3221116"/>
              <a:gd name="connsiteX20" fmla="*/ 1390827 w 3221102"/>
              <a:gd name="connsiteY20" fmla="*/ 802457 h 3221116"/>
              <a:gd name="connsiteX21" fmla="*/ 1462242 w 3221102"/>
              <a:gd name="connsiteY21" fmla="*/ 801708 h 3221116"/>
              <a:gd name="connsiteX22" fmla="*/ 1956122 w 3221102"/>
              <a:gd name="connsiteY22" fmla="*/ 1110076 h 3221116"/>
              <a:gd name="connsiteX23" fmla="*/ 1973374 w 3221102"/>
              <a:gd name="connsiteY23" fmla="*/ 875315 h 3221116"/>
              <a:gd name="connsiteX24" fmla="*/ 2333414 w 3221102"/>
              <a:gd name="connsiteY24" fmla="*/ 875315 h 3221116"/>
              <a:gd name="connsiteX25" fmla="*/ 2324788 w 3221102"/>
              <a:gd name="connsiteY25" fmla="*/ 2054049 h 3221116"/>
              <a:gd name="connsiteX26" fmla="*/ 2661746 w 3221102"/>
              <a:gd name="connsiteY26" fmla="*/ 2179658 h 3221116"/>
              <a:gd name="connsiteX27" fmla="*/ 2691046 w 3221102"/>
              <a:gd name="connsiteY27" fmla="*/ 2188689 h 3221116"/>
              <a:gd name="connsiteX28" fmla="*/ 2667011 w 3221102"/>
              <a:gd name="connsiteY28" fmla="*/ 2175828 h 3221116"/>
              <a:gd name="connsiteX29" fmla="*/ 2332141 w 3221102"/>
              <a:gd name="connsiteY29" fmla="*/ 653899 h 3221116"/>
              <a:gd name="connsiteX30" fmla="*/ 776764 w 3221102"/>
              <a:gd name="connsiteY30" fmla="*/ 749845 h 3221116"/>
              <a:gd name="connsiteX31" fmla="*/ 631487 w 3221102"/>
              <a:gd name="connsiteY31" fmla="*/ 2301392 h 3221116"/>
              <a:gd name="connsiteX32" fmla="*/ 2142017 w 3221102"/>
              <a:gd name="connsiteY32" fmla="*/ 2684410 h 3221116"/>
              <a:gd name="connsiteX33" fmla="*/ 2324866 w 3221102"/>
              <a:gd name="connsiteY33" fmla="*/ 3053856 h 3221116"/>
              <a:gd name="connsiteX34" fmla="*/ 294693 w 3221102"/>
              <a:gd name="connsiteY34" fmla="*/ 2539075 h 3221116"/>
              <a:gd name="connsiteX35" fmla="*/ 489947 w 3221102"/>
              <a:gd name="connsiteY35" fmla="*/ 453774 h 3221116"/>
              <a:gd name="connsiteX36" fmla="*/ 1651152 w 3221102"/>
              <a:gd name="connsiteY36" fmla="*/ 501 h 3221116"/>
              <a:gd name="connsiteX0" fmla="*/ 2664630 w 3221102"/>
              <a:gd name="connsiteY0" fmla="*/ 2175617 h 3221116"/>
              <a:gd name="connsiteX1" fmla="*/ 2658205 w 3221102"/>
              <a:gd name="connsiteY1" fmla="*/ 2178566 h 3221116"/>
              <a:gd name="connsiteX2" fmla="*/ 2664630 w 3221102"/>
              <a:gd name="connsiteY2" fmla="*/ 2175617 h 3221116"/>
              <a:gd name="connsiteX3" fmla="*/ 1477043 w 3221102"/>
              <a:gd name="connsiteY3" fmla="*/ 1144372 h 3221116"/>
              <a:gd name="connsiteX4" fmla="*/ 1409070 w 3221102"/>
              <a:gd name="connsiteY4" fmla="*/ 1159393 h 3221116"/>
              <a:gd name="connsiteX5" fmla="*/ 1152384 w 3221102"/>
              <a:gd name="connsiteY5" fmla="*/ 1703728 h 3221116"/>
              <a:gd name="connsiteX6" fmla="*/ 1591651 w 3221102"/>
              <a:gd name="connsiteY6" fmla="*/ 2152290 h 3221116"/>
              <a:gd name="connsiteX7" fmla="*/ 1850815 w 3221102"/>
              <a:gd name="connsiteY7" fmla="*/ 1654259 h 3221116"/>
              <a:gd name="connsiteX8" fmla="*/ 1830467 w 3221102"/>
              <a:gd name="connsiteY8" fmla="*/ 1515986 h 3221116"/>
              <a:gd name="connsiteX9" fmla="*/ 1477043 w 3221102"/>
              <a:gd name="connsiteY9" fmla="*/ 1144372 h 3221116"/>
              <a:gd name="connsiteX10" fmla="*/ 1651152 w 3221102"/>
              <a:gd name="connsiteY10" fmla="*/ 501 h 3221116"/>
              <a:gd name="connsiteX11" fmla="*/ 2580395 w 3221102"/>
              <a:gd name="connsiteY11" fmla="*/ 324821 h 3221116"/>
              <a:gd name="connsiteX12" fmla="*/ 3030464 w 3221102"/>
              <a:gd name="connsiteY12" fmla="*/ 2370314 h 3221116"/>
              <a:gd name="connsiteX13" fmla="*/ 3004976 w 3221102"/>
              <a:gd name="connsiteY13" fmla="*/ 2356675 h 3221116"/>
              <a:gd name="connsiteX14" fmla="*/ 2585849 w 3221102"/>
              <a:gd name="connsiteY14" fmla="*/ 2588887 h 3221116"/>
              <a:gd name="connsiteX15" fmla="*/ 1973374 w 3221102"/>
              <a:gd name="connsiteY15" fmla="*/ 2195096 h 3221116"/>
              <a:gd name="connsiteX16" fmla="*/ 1390827 w 3221102"/>
              <a:gd name="connsiteY16" fmla="*/ 2527630 h 3221116"/>
              <a:gd name="connsiteX17" fmla="*/ 783896 w 3221102"/>
              <a:gd name="connsiteY17" fmla="*/ 1665044 h 3221116"/>
              <a:gd name="connsiteX18" fmla="*/ 1268509 w 3221102"/>
              <a:gd name="connsiteY18" fmla="*/ 819983 h 3221116"/>
              <a:gd name="connsiteX19" fmla="*/ 1328805 w 3221102"/>
              <a:gd name="connsiteY19" fmla="*/ 807930 h 3221116"/>
              <a:gd name="connsiteX20" fmla="*/ 1390827 w 3221102"/>
              <a:gd name="connsiteY20" fmla="*/ 802457 h 3221116"/>
              <a:gd name="connsiteX21" fmla="*/ 1462242 w 3221102"/>
              <a:gd name="connsiteY21" fmla="*/ 801708 h 3221116"/>
              <a:gd name="connsiteX22" fmla="*/ 1956122 w 3221102"/>
              <a:gd name="connsiteY22" fmla="*/ 1110076 h 3221116"/>
              <a:gd name="connsiteX23" fmla="*/ 1973374 w 3221102"/>
              <a:gd name="connsiteY23" fmla="*/ 875315 h 3221116"/>
              <a:gd name="connsiteX24" fmla="*/ 2333414 w 3221102"/>
              <a:gd name="connsiteY24" fmla="*/ 875315 h 3221116"/>
              <a:gd name="connsiteX25" fmla="*/ 2324788 w 3221102"/>
              <a:gd name="connsiteY25" fmla="*/ 2054049 h 3221116"/>
              <a:gd name="connsiteX26" fmla="*/ 2661746 w 3221102"/>
              <a:gd name="connsiteY26" fmla="*/ 2179658 h 3221116"/>
              <a:gd name="connsiteX27" fmla="*/ 2691046 w 3221102"/>
              <a:gd name="connsiteY27" fmla="*/ 2188689 h 3221116"/>
              <a:gd name="connsiteX28" fmla="*/ 2667011 w 3221102"/>
              <a:gd name="connsiteY28" fmla="*/ 2175828 h 3221116"/>
              <a:gd name="connsiteX29" fmla="*/ 2332141 w 3221102"/>
              <a:gd name="connsiteY29" fmla="*/ 653899 h 3221116"/>
              <a:gd name="connsiteX30" fmla="*/ 776764 w 3221102"/>
              <a:gd name="connsiteY30" fmla="*/ 749845 h 3221116"/>
              <a:gd name="connsiteX31" fmla="*/ 631487 w 3221102"/>
              <a:gd name="connsiteY31" fmla="*/ 2301392 h 3221116"/>
              <a:gd name="connsiteX32" fmla="*/ 2142017 w 3221102"/>
              <a:gd name="connsiteY32" fmla="*/ 2684410 h 3221116"/>
              <a:gd name="connsiteX33" fmla="*/ 2324866 w 3221102"/>
              <a:gd name="connsiteY33" fmla="*/ 3053856 h 3221116"/>
              <a:gd name="connsiteX34" fmla="*/ 294693 w 3221102"/>
              <a:gd name="connsiteY34" fmla="*/ 2539075 h 3221116"/>
              <a:gd name="connsiteX35" fmla="*/ 489947 w 3221102"/>
              <a:gd name="connsiteY35" fmla="*/ 453774 h 3221116"/>
              <a:gd name="connsiteX36" fmla="*/ 1651152 w 3221102"/>
              <a:gd name="connsiteY36" fmla="*/ 501 h 3221116"/>
              <a:gd name="connsiteX0" fmla="*/ 2664630 w 3221102"/>
              <a:gd name="connsiteY0" fmla="*/ 2175617 h 3221116"/>
              <a:gd name="connsiteX1" fmla="*/ 2658205 w 3221102"/>
              <a:gd name="connsiteY1" fmla="*/ 2178566 h 3221116"/>
              <a:gd name="connsiteX2" fmla="*/ 2664630 w 3221102"/>
              <a:gd name="connsiteY2" fmla="*/ 2175617 h 3221116"/>
              <a:gd name="connsiteX3" fmla="*/ 1477043 w 3221102"/>
              <a:gd name="connsiteY3" fmla="*/ 1144372 h 3221116"/>
              <a:gd name="connsiteX4" fmla="*/ 1409070 w 3221102"/>
              <a:gd name="connsiteY4" fmla="*/ 1159393 h 3221116"/>
              <a:gd name="connsiteX5" fmla="*/ 1152384 w 3221102"/>
              <a:gd name="connsiteY5" fmla="*/ 1703728 h 3221116"/>
              <a:gd name="connsiteX6" fmla="*/ 1591651 w 3221102"/>
              <a:gd name="connsiteY6" fmla="*/ 2152290 h 3221116"/>
              <a:gd name="connsiteX7" fmla="*/ 1850815 w 3221102"/>
              <a:gd name="connsiteY7" fmla="*/ 1654259 h 3221116"/>
              <a:gd name="connsiteX8" fmla="*/ 1830467 w 3221102"/>
              <a:gd name="connsiteY8" fmla="*/ 1515986 h 3221116"/>
              <a:gd name="connsiteX9" fmla="*/ 1477043 w 3221102"/>
              <a:gd name="connsiteY9" fmla="*/ 1144372 h 3221116"/>
              <a:gd name="connsiteX10" fmla="*/ 1651152 w 3221102"/>
              <a:gd name="connsiteY10" fmla="*/ 501 h 3221116"/>
              <a:gd name="connsiteX11" fmla="*/ 2580395 w 3221102"/>
              <a:gd name="connsiteY11" fmla="*/ 324821 h 3221116"/>
              <a:gd name="connsiteX12" fmla="*/ 3030464 w 3221102"/>
              <a:gd name="connsiteY12" fmla="*/ 2370314 h 3221116"/>
              <a:gd name="connsiteX13" fmla="*/ 3004976 w 3221102"/>
              <a:gd name="connsiteY13" fmla="*/ 2356675 h 3221116"/>
              <a:gd name="connsiteX14" fmla="*/ 2585849 w 3221102"/>
              <a:gd name="connsiteY14" fmla="*/ 2588887 h 3221116"/>
              <a:gd name="connsiteX15" fmla="*/ 1973374 w 3221102"/>
              <a:gd name="connsiteY15" fmla="*/ 2195096 h 3221116"/>
              <a:gd name="connsiteX16" fmla="*/ 1390827 w 3221102"/>
              <a:gd name="connsiteY16" fmla="*/ 2527630 h 3221116"/>
              <a:gd name="connsiteX17" fmla="*/ 783896 w 3221102"/>
              <a:gd name="connsiteY17" fmla="*/ 1665044 h 3221116"/>
              <a:gd name="connsiteX18" fmla="*/ 1268509 w 3221102"/>
              <a:gd name="connsiteY18" fmla="*/ 819983 h 3221116"/>
              <a:gd name="connsiteX19" fmla="*/ 1328805 w 3221102"/>
              <a:gd name="connsiteY19" fmla="*/ 807930 h 3221116"/>
              <a:gd name="connsiteX20" fmla="*/ 1390827 w 3221102"/>
              <a:gd name="connsiteY20" fmla="*/ 802457 h 3221116"/>
              <a:gd name="connsiteX21" fmla="*/ 1462242 w 3221102"/>
              <a:gd name="connsiteY21" fmla="*/ 801708 h 3221116"/>
              <a:gd name="connsiteX22" fmla="*/ 1956122 w 3221102"/>
              <a:gd name="connsiteY22" fmla="*/ 1110076 h 3221116"/>
              <a:gd name="connsiteX23" fmla="*/ 1973374 w 3221102"/>
              <a:gd name="connsiteY23" fmla="*/ 875315 h 3221116"/>
              <a:gd name="connsiteX24" fmla="*/ 2333414 w 3221102"/>
              <a:gd name="connsiteY24" fmla="*/ 875315 h 3221116"/>
              <a:gd name="connsiteX25" fmla="*/ 2324788 w 3221102"/>
              <a:gd name="connsiteY25" fmla="*/ 2054049 h 3221116"/>
              <a:gd name="connsiteX26" fmla="*/ 2661746 w 3221102"/>
              <a:gd name="connsiteY26" fmla="*/ 2179658 h 3221116"/>
              <a:gd name="connsiteX27" fmla="*/ 2691046 w 3221102"/>
              <a:gd name="connsiteY27" fmla="*/ 2188689 h 3221116"/>
              <a:gd name="connsiteX28" fmla="*/ 2667011 w 3221102"/>
              <a:gd name="connsiteY28" fmla="*/ 2175828 h 3221116"/>
              <a:gd name="connsiteX29" fmla="*/ 2332141 w 3221102"/>
              <a:gd name="connsiteY29" fmla="*/ 653899 h 3221116"/>
              <a:gd name="connsiteX30" fmla="*/ 776764 w 3221102"/>
              <a:gd name="connsiteY30" fmla="*/ 749845 h 3221116"/>
              <a:gd name="connsiteX31" fmla="*/ 631487 w 3221102"/>
              <a:gd name="connsiteY31" fmla="*/ 2301392 h 3221116"/>
              <a:gd name="connsiteX32" fmla="*/ 2142017 w 3221102"/>
              <a:gd name="connsiteY32" fmla="*/ 2684410 h 3221116"/>
              <a:gd name="connsiteX33" fmla="*/ 2324866 w 3221102"/>
              <a:gd name="connsiteY33" fmla="*/ 3053856 h 3221116"/>
              <a:gd name="connsiteX34" fmla="*/ 294693 w 3221102"/>
              <a:gd name="connsiteY34" fmla="*/ 2539075 h 3221116"/>
              <a:gd name="connsiteX35" fmla="*/ 489947 w 3221102"/>
              <a:gd name="connsiteY35" fmla="*/ 453774 h 3221116"/>
              <a:gd name="connsiteX36" fmla="*/ 1651152 w 3221102"/>
              <a:gd name="connsiteY36" fmla="*/ 501 h 3221116"/>
              <a:gd name="connsiteX0" fmla="*/ 2664630 w 3221102"/>
              <a:gd name="connsiteY0" fmla="*/ 2175617 h 3221116"/>
              <a:gd name="connsiteX1" fmla="*/ 2658205 w 3221102"/>
              <a:gd name="connsiteY1" fmla="*/ 2178566 h 3221116"/>
              <a:gd name="connsiteX2" fmla="*/ 2664630 w 3221102"/>
              <a:gd name="connsiteY2" fmla="*/ 2175617 h 3221116"/>
              <a:gd name="connsiteX3" fmla="*/ 1477043 w 3221102"/>
              <a:gd name="connsiteY3" fmla="*/ 1144372 h 3221116"/>
              <a:gd name="connsiteX4" fmla="*/ 1409070 w 3221102"/>
              <a:gd name="connsiteY4" fmla="*/ 1159393 h 3221116"/>
              <a:gd name="connsiteX5" fmla="*/ 1152384 w 3221102"/>
              <a:gd name="connsiteY5" fmla="*/ 1703728 h 3221116"/>
              <a:gd name="connsiteX6" fmla="*/ 1514013 w 3221102"/>
              <a:gd name="connsiteY6" fmla="*/ 2152290 h 3221116"/>
              <a:gd name="connsiteX7" fmla="*/ 1850815 w 3221102"/>
              <a:gd name="connsiteY7" fmla="*/ 1654259 h 3221116"/>
              <a:gd name="connsiteX8" fmla="*/ 1830467 w 3221102"/>
              <a:gd name="connsiteY8" fmla="*/ 1515986 h 3221116"/>
              <a:gd name="connsiteX9" fmla="*/ 1477043 w 3221102"/>
              <a:gd name="connsiteY9" fmla="*/ 1144372 h 3221116"/>
              <a:gd name="connsiteX10" fmla="*/ 1651152 w 3221102"/>
              <a:gd name="connsiteY10" fmla="*/ 501 h 3221116"/>
              <a:gd name="connsiteX11" fmla="*/ 2580395 w 3221102"/>
              <a:gd name="connsiteY11" fmla="*/ 324821 h 3221116"/>
              <a:gd name="connsiteX12" fmla="*/ 3030464 w 3221102"/>
              <a:gd name="connsiteY12" fmla="*/ 2370314 h 3221116"/>
              <a:gd name="connsiteX13" fmla="*/ 3004976 w 3221102"/>
              <a:gd name="connsiteY13" fmla="*/ 2356675 h 3221116"/>
              <a:gd name="connsiteX14" fmla="*/ 2585849 w 3221102"/>
              <a:gd name="connsiteY14" fmla="*/ 2588887 h 3221116"/>
              <a:gd name="connsiteX15" fmla="*/ 1973374 w 3221102"/>
              <a:gd name="connsiteY15" fmla="*/ 2195096 h 3221116"/>
              <a:gd name="connsiteX16" fmla="*/ 1390827 w 3221102"/>
              <a:gd name="connsiteY16" fmla="*/ 2527630 h 3221116"/>
              <a:gd name="connsiteX17" fmla="*/ 783896 w 3221102"/>
              <a:gd name="connsiteY17" fmla="*/ 1665044 h 3221116"/>
              <a:gd name="connsiteX18" fmla="*/ 1268509 w 3221102"/>
              <a:gd name="connsiteY18" fmla="*/ 819983 h 3221116"/>
              <a:gd name="connsiteX19" fmla="*/ 1328805 w 3221102"/>
              <a:gd name="connsiteY19" fmla="*/ 807930 h 3221116"/>
              <a:gd name="connsiteX20" fmla="*/ 1390827 w 3221102"/>
              <a:gd name="connsiteY20" fmla="*/ 802457 h 3221116"/>
              <a:gd name="connsiteX21" fmla="*/ 1462242 w 3221102"/>
              <a:gd name="connsiteY21" fmla="*/ 801708 h 3221116"/>
              <a:gd name="connsiteX22" fmla="*/ 1956122 w 3221102"/>
              <a:gd name="connsiteY22" fmla="*/ 1110076 h 3221116"/>
              <a:gd name="connsiteX23" fmla="*/ 1973374 w 3221102"/>
              <a:gd name="connsiteY23" fmla="*/ 875315 h 3221116"/>
              <a:gd name="connsiteX24" fmla="*/ 2333414 w 3221102"/>
              <a:gd name="connsiteY24" fmla="*/ 875315 h 3221116"/>
              <a:gd name="connsiteX25" fmla="*/ 2324788 w 3221102"/>
              <a:gd name="connsiteY25" fmla="*/ 2054049 h 3221116"/>
              <a:gd name="connsiteX26" fmla="*/ 2661746 w 3221102"/>
              <a:gd name="connsiteY26" fmla="*/ 2179658 h 3221116"/>
              <a:gd name="connsiteX27" fmla="*/ 2691046 w 3221102"/>
              <a:gd name="connsiteY27" fmla="*/ 2188689 h 3221116"/>
              <a:gd name="connsiteX28" fmla="*/ 2667011 w 3221102"/>
              <a:gd name="connsiteY28" fmla="*/ 2175828 h 3221116"/>
              <a:gd name="connsiteX29" fmla="*/ 2332141 w 3221102"/>
              <a:gd name="connsiteY29" fmla="*/ 653899 h 3221116"/>
              <a:gd name="connsiteX30" fmla="*/ 776764 w 3221102"/>
              <a:gd name="connsiteY30" fmla="*/ 749845 h 3221116"/>
              <a:gd name="connsiteX31" fmla="*/ 631487 w 3221102"/>
              <a:gd name="connsiteY31" fmla="*/ 2301392 h 3221116"/>
              <a:gd name="connsiteX32" fmla="*/ 2142017 w 3221102"/>
              <a:gd name="connsiteY32" fmla="*/ 2684410 h 3221116"/>
              <a:gd name="connsiteX33" fmla="*/ 2324866 w 3221102"/>
              <a:gd name="connsiteY33" fmla="*/ 3053856 h 3221116"/>
              <a:gd name="connsiteX34" fmla="*/ 294693 w 3221102"/>
              <a:gd name="connsiteY34" fmla="*/ 2539075 h 3221116"/>
              <a:gd name="connsiteX35" fmla="*/ 489947 w 3221102"/>
              <a:gd name="connsiteY35" fmla="*/ 453774 h 3221116"/>
              <a:gd name="connsiteX36" fmla="*/ 1651152 w 3221102"/>
              <a:gd name="connsiteY36" fmla="*/ 501 h 3221116"/>
              <a:gd name="connsiteX0" fmla="*/ 2664630 w 3221102"/>
              <a:gd name="connsiteY0" fmla="*/ 2175617 h 3221116"/>
              <a:gd name="connsiteX1" fmla="*/ 2658205 w 3221102"/>
              <a:gd name="connsiteY1" fmla="*/ 2178566 h 3221116"/>
              <a:gd name="connsiteX2" fmla="*/ 2664630 w 3221102"/>
              <a:gd name="connsiteY2" fmla="*/ 2175617 h 3221116"/>
              <a:gd name="connsiteX3" fmla="*/ 1477043 w 3221102"/>
              <a:gd name="connsiteY3" fmla="*/ 1144372 h 3221116"/>
              <a:gd name="connsiteX4" fmla="*/ 1409070 w 3221102"/>
              <a:gd name="connsiteY4" fmla="*/ 1159393 h 3221116"/>
              <a:gd name="connsiteX5" fmla="*/ 1152384 w 3221102"/>
              <a:gd name="connsiteY5" fmla="*/ 1703728 h 3221116"/>
              <a:gd name="connsiteX6" fmla="*/ 1514013 w 3221102"/>
              <a:gd name="connsiteY6" fmla="*/ 2152290 h 3221116"/>
              <a:gd name="connsiteX7" fmla="*/ 1850815 w 3221102"/>
              <a:gd name="connsiteY7" fmla="*/ 1654259 h 3221116"/>
              <a:gd name="connsiteX8" fmla="*/ 1830467 w 3221102"/>
              <a:gd name="connsiteY8" fmla="*/ 1515986 h 3221116"/>
              <a:gd name="connsiteX9" fmla="*/ 1477043 w 3221102"/>
              <a:gd name="connsiteY9" fmla="*/ 1144372 h 3221116"/>
              <a:gd name="connsiteX10" fmla="*/ 1651152 w 3221102"/>
              <a:gd name="connsiteY10" fmla="*/ 501 h 3221116"/>
              <a:gd name="connsiteX11" fmla="*/ 2580395 w 3221102"/>
              <a:gd name="connsiteY11" fmla="*/ 324821 h 3221116"/>
              <a:gd name="connsiteX12" fmla="*/ 3030464 w 3221102"/>
              <a:gd name="connsiteY12" fmla="*/ 2370314 h 3221116"/>
              <a:gd name="connsiteX13" fmla="*/ 3004976 w 3221102"/>
              <a:gd name="connsiteY13" fmla="*/ 2356675 h 3221116"/>
              <a:gd name="connsiteX14" fmla="*/ 2585849 w 3221102"/>
              <a:gd name="connsiteY14" fmla="*/ 2588887 h 3221116"/>
              <a:gd name="connsiteX15" fmla="*/ 1973374 w 3221102"/>
              <a:gd name="connsiteY15" fmla="*/ 2195096 h 3221116"/>
              <a:gd name="connsiteX16" fmla="*/ 1390827 w 3221102"/>
              <a:gd name="connsiteY16" fmla="*/ 2527630 h 3221116"/>
              <a:gd name="connsiteX17" fmla="*/ 783896 w 3221102"/>
              <a:gd name="connsiteY17" fmla="*/ 1665044 h 3221116"/>
              <a:gd name="connsiteX18" fmla="*/ 1268509 w 3221102"/>
              <a:gd name="connsiteY18" fmla="*/ 819983 h 3221116"/>
              <a:gd name="connsiteX19" fmla="*/ 1328805 w 3221102"/>
              <a:gd name="connsiteY19" fmla="*/ 807930 h 3221116"/>
              <a:gd name="connsiteX20" fmla="*/ 1390827 w 3221102"/>
              <a:gd name="connsiteY20" fmla="*/ 802457 h 3221116"/>
              <a:gd name="connsiteX21" fmla="*/ 1462242 w 3221102"/>
              <a:gd name="connsiteY21" fmla="*/ 801708 h 3221116"/>
              <a:gd name="connsiteX22" fmla="*/ 1956122 w 3221102"/>
              <a:gd name="connsiteY22" fmla="*/ 1110076 h 3221116"/>
              <a:gd name="connsiteX23" fmla="*/ 1973374 w 3221102"/>
              <a:gd name="connsiteY23" fmla="*/ 875315 h 3221116"/>
              <a:gd name="connsiteX24" fmla="*/ 2333414 w 3221102"/>
              <a:gd name="connsiteY24" fmla="*/ 875315 h 3221116"/>
              <a:gd name="connsiteX25" fmla="*/ 2324788 w 3221102"/>
              <a:gd name="connsiteY25" fmla="*/ 2054049 h 3221116"/>
              <a:gd name="connsiteX26" fmla="*/ 2661746 w 3221102"/>
              <a:gd name="connsiteY26" fmla="*/ 2179658 h 3221116"/>
              <a:gd name="connsiteX27" fmla="*/ 2691046 w 3221102"/>
              <a:gd name="connsiteY27" fmla="*/ 2188689 h 3221116"/>
              <a:gd name="connsiteX28" fmla="*/ 2667011 w 3221102"/>
              <a:gd name="connsiteY28" fmla="*/ 2175828 h 3221116"/>
              <a:gd name="connsiteX29" fmla="*/ 2332141 w 3221102"/>
              <a:gd name="connsiteY29" fmla="*/ 653899 h 3221116"/>
              <a:gd name="connsiteX30" fmla="*/ 776764 w 3221102"/>
              <a:gd name="connsiteY30" fmla="*/ 749845 h 3221116"/>
              <a:gd name="connsiteX31" fmla="*/ 631487 w 3221102"/>
              <a:gd name="connsiteY31" fmla="*/ 2301392 h 3221116"/>
              <a:gd name="connsiteX32" fmla="*/ 2142017 w 3221102"/>
              <a:gd name="connsiteY32" fmla="*/ 2684410 h 3221116"/>
              <a:gd name="connsiteX33" fmla="*/ 2324866 w 3221102"/>
              <a:gd name="connsiteY33" fmla="*/ 3053856 h 3221116"/>
              <a:gd name="connsiteX34" fmla="*/ 294693 w 3221102"/>
              <a:gd name="connsiteY34" fmla="*/ 2539075 h 3221116"/>
              <a:gd name="connsiteX35" fmla="*/ 489947 w 3221102"/>
              <a:gd name="connsiteY35" fmla="*/ 453774 h 3221116"/>
              <a:gd name="connsiteX36" fmla="*/ 1651152 w 3221102"/>
              <a:gd name="connsiteY36" fmla="*/ 501 h 3221116"/>
              <a:gd name="connsiteX0" fmla="*/ 2664630 w 3221102"/>
              <a:gd name="connsiteY0" fmla="*/ 2175617 h 3221116"/>
              <a:gd name="connsiteX1" fmla="*/ 2658205 w 3221102"/>
              <a:gd name="connsiteY1" fmla="*/ 2178566 h 3221116"/>
              <a:gd name="connsiteX2" fmla="*/ 2664630 w 3221102"/>
              <a:gd name="connsiteY2" fmla="*/ 2175617 h 3221116"/>
              <a:gd name="connsiteX3" fmla="*/ 1477043 w 3221102"/>
              <a:gd name="connsiteY3" fmla="*/ 1144372 h 3221116"/>
              <a:gd name="connsiteX4" fmla="*/ 1409070 w 3221102"/>
              <a:gd name="connsiteY4" fmla="*/ 1159393 h 3221116"/>
              <a:gd name="connsiteX5" fmla="*/ 1152384 w 3221102"/>
              <a:gd name="connsiteY5" fmla="*/ 1703728 h 3221116"/>
              <a:gd name="connsiteX6" fmla="*/ 1514013 w 3221102"/>
              <a:gd name="connsiteY6" fmla="*/ 2152290 h 3221116"/>
              <a:gd name="connsiteX7" fmla="*/ 1850815 w 3221102"/>
              <a:gd name="connsiteY7" fmla="*/ 1654259 h 3221116"/>
              <a:gd name="connsiteX8" fmla="*/ 1830467 w 3221102"/>
              <a:gd name="connsiteY8" fmla="*/ 1515986 h 3221116"/>
              <a:gd name="connsiteX9" fmla="*/ 1477043 w 3221102"/>
              <a:gd name="connsiteY9" fmla="*/ 1144372 h 3221116"/>
              <a:gd name="connsiteX10" fmla="*/ 1651152 w 3221102"/>
              <a:gd name="connsiteY10" fmla="*/ 501 h 3221116"/>
              <a:gd name="connsiteX11" fmla="*/ 2580395 w 3221102"/>
              <a:gd name="connsiteY11" fmla="*/ 324821 h 3221116"/>
              <a:gd name="connsiteX12" fmla="*/ 3030464 w 3221102"/>
              <a:gd name="connsiteY12" fmla="*/ 2370314 h 3221116"/>
              <a:gd name="connsiteX13" fmla="*/ 2585849 w 3221102"/>
              <a:gd name="connsiteY13" fmla="*/ 2588887 h 3221116"/>
              <a:gd name="connsiteX14" fmla="*/ 1973374 w 3221102"/>
              <a:gd name="connsiteY14" fmla="*/ 2195096 h 3221116"/>
              <a:gd name="connsiteX15" fmla="*/ 1390827 w 3221102"/>
              <a:gd name="connsiteY15" fmla="*/ 2527630 h 3221116"/>
              <a:gd name="connsiteX16" fmla="*/ 783896 w 3221102"/>
              <a:gd name="connsiteY16" fmla="*/ 1665044 h 3221116"/>
              <a:gd name="connsiteX17" fmla="*/ 1268509 w 3221102"/>
              <a:gd name="connsiteY17" fmla="*/ 819983 h 3221116"/>
              <a:gd name="connsiteX18" fmla="*/ 1328805 w 3221102"/>
              <a:gd name="connsiteY18" fmla="*/ 807930 h 3221116"/>
              <a:gd name="connsiteX19" fmla="*/ 1390827 w 3221102"/>
              <a:gd name="connsiteY19" fmla="*/ 802457 h 3221116"/>
              <a:gd name="connsiteX20" fmla="*/ 1462242 w 3221102"/>
              <a:gd name="connsiteY20" fmla="*/ 801708 h 3221116"/>
              <a:gd name="connsiteX21" fmla="*/ 1956122 w 3221102"/>
              <a:gd name="connsiteY21" fmla="*/ 1110076 h 3221116"/>
              <a:gd name="connsiteX22" fmla="*/ 1973374 w 3221102"/>
              <a:gd name="connsiteY22" fmla="*/ 875315 h 3221116"/>
              <a:gd name="connsiteX23" fmla="*/ 2333414 w 3221102"/>
              <a:gd name="connsiteY23" fmla="*/ 875315 h 3221116"/>
              <a:gd name="connsiteX24" fmla="*/ 2324788 w 3221102"/>
              <a:gd name="connsiteY24" fmla="*/ 2054049 h 3221116"/>
              <a:gd name="connsiteX25" fmla="*/ 2661746 w 3221102"/>
              <a:gd name="connsiteY25" fmla="*/ 2179658 h 3221116"/>
              <a:gd name="connsiteX26" fmla="*/ 2691046 w 3221102"/>
              <a:gd name="connsiteY26" fmla="*/ 2188689 h 3221116"/>
              <a:gd name="connsiteX27" fmla="*/ 2667011 w 3221102"/>
              <a:gd name="connsiteY27" fmla="*/ 2175828 h 3221116"/>
              <a:gd name="connsiteX28" fmla="*/ 2332141 w 3221102"/>
              <a:gd name="connsiteY28" fmla="*/ 653899 h 3221116"/>
              <a:gd name="connsiteX29" fmla="*/ 776764 w 3221102"/>
              <a:gd name="connsiteY29" fmla="*/ 749845 h 3221116"/>
              <a:gd name="connsiteX30" fmla="*/ 631487 w 3221102"/>
              <a:gd name="connsiteY30" fmla="*/ 2301392 h 3221116"/>
              <a:gd name="connsiteX31" fmla="*/ 2142017 w 3221102"/>
              <a:gd name="connsiteY31" fmla="*/ 2684410 h 3221116"/>
              <a:gd name="connsiteX32" fmla="*/ 2324866 w 3221102"/>
              <a:gd name="connsiteY32" fmla="*/ 3053856 h 3221116"/>
              <a:gd name="connsiteX33" fmla="*/ 294693 w 3221102"/>
              <a:gd name="connsiteY33" fmla="*/ 2539075 h 3221116"/>
              <a:gd name="connsiteX34" fmla="*/ 489947 w 3221102"/>
              <a:gd name="connsiteY34" fmla="*/ 453774 h 3221116"/>
              <a:gd name="connsiteX35" fmla="*/ 1651152 w 3221102"/>
              <a:gd name="connsiteY35" fmla="*/ 501 h 3221116"/>
              <a:gd name="connsiteX0" fmla="*/ 2664630 w 3221102"/>
              <a:gd name="connsiteY0" fmla="*/ 2175617 h 3221116"/>
              <a:gd name="connsiteX1" fmla="*/ 2658205 w 3221102"/>
              <a:gd name="connsiteY1" fmla="*/ 2178566 h 3221116"/>
              <a:gd name="connsiteX2" fmla="*/ 2664630 w 3221102"/>
              <a:gd name="connsiteY2" fmla="*/ 2175617 h 3221116"/>
              <a:gd name="connsiteX3" fmla="*/ 1477043 w 3221102"/>
              <a:gd name="connsiteY3" fmla="*/ 1144372 h 3221116"/>
              <a:gd name="connsiteX4" fmla="*/ 1409070 w 3221102"/>
              <a:gd name="connsiteY4" fmla="*/ 1159393 h 3221116"/>
              <a:gd name="connsiteX5" fmla="*/ 1152384 w 3221102"/>
              <a:gd name="connsiteY5" fmla="*/ 1703728 h 3221116"/>
              <a:gd name="connsiteX6" fmla="*/ 1514013 w 3221102"/>
              <a:gd name="connsiteY6" fmla="*/ 2152290 h 3221116"/>
              <a:gd name="connsiteX7" fmla="*/ 1850815 w 3221102"/>
              <a:gd name="connsiteY7" fmla="*/ 1654259 h 3221116"/>
              <a:gd name="connsiteX8" fmla="*/ 1830467 w 3221102"/>
              <a:gd name="connsiteY8" fmla="*/ 1515986 h 3221116"/>
              <a:gd name="connsiteX9" fmla="*/ 1477043 w 3221102"/>
              <a:gd name="connsiteY9" fmla="*/ 1144372 h 3221116"/>
              <a:gd name="connsiteX10" fmla="*/ 1651152 w 3221102"/>
              <a:gd name="connsiteY10" fmla="*/ 501 h 3221116"/>
              <a:gd name="connsiteX11" fmla="*/ 2580395 w 3221102"/>
              <a:gd name="connsiteY11" fmla="*/ 324821 h 3221116"/>
              <a:gd name="connsiteX12" fmla="*/ 3030464 w 3221102"/>
              <a:gd name="connsiteY12" fmla="*/ 2370314 h 3221116"/>
              <a:gd name="connsiteX13" fmla="*/ 2585849 w 3221102"/>
              <a:gd name="connsiteY13" fmla="*/ 2588887 h 3221116"/>
              <a:gd name="connsiteX14" fmla="*/ 1973374 w 3221102"/>
              <a:gd name="connsiteY14" fmla="*/ 2195096 h 3221116"/>
              <a:gd name="connsiteX15" fmla="*/ 1390827 w 3221102"/>
              <a:gd name="connsiteY15" fmla="*/ 2527630 h 3221116"/>
              <a:gd name="connsiteX16" fmla="*/ 783896 w 3221102"/>
              <a:gd name="connsiteY16" fmla="*/ 1665044 h 3221116"/>
              <a:gd name="connsiteX17" fmla="*/ 1268509 w 3221102"/>
              <a:gd name="connsiteY17" fmla="*/ 819983 h 3221116"/>
              <a:gd name="connsiteX18" fmla="*/ 1328805 w 3221102"/>
              <a:gd name="connsiteY18" fmla="*/ 807930 h 3221116"/>
              <a:gd name="connsiteX19" fmla="*/ 1390827 w 3221102"/>
              <a:gd name="connsiteY19" fmla="*/ 802457 h 3221116"/>
              <a:gd name="connsiteX20" fmla="*/ 1462242 w 3221102"/>
              <a:gd name="connsiteY20" fmla="*/ 801708 h 3221116"/>
              <a:gd name="connsiteX21" fmla="*/ 1956122 w 3221102"/>
              <a:gd name="connsiteY21" fmla="*/ 1110076 h 3221116"/>
              <a:gd name="connsiteX22" fmla="*/ 1973374 w 3221102"/>
              <a:gd name="connsiteY22" fmla="*/ 875315 h 3221116"/>
              <a:gd name="connsiteX23" fmla="*/ 2333414 w 3221102"/>
              <a:gd name="connsiteY23" fmla="*/ 875315 h 3221116"/>
              <a:gd name="connsiteX24" fmla="*/ 2324788 w 3221102"/>
              <a:gd name="connsiteY24" fmla="*/ 2054049 h 3221116"/>
              <a:gd name="connsiteX25" fmla="*/ 2661746 w 3221102"/>
              <a:gd name="connsiteY25" fmla="*/ 2179658 h 3221116"/>
              <a:gd name="connsiteX26" fmla="*/ 2691046 w 3221102"/>
              <a:gd name="connsiteY26" fmla="*/ 2188689 h 3221116"/>
              <a:gd name="connsiteX27" fmla="*/ 2667011 w 3221102"/>
              <a:gd name="connsiteY27" fmla="*/ 2175828 h 3221116"/>
              <a:gd name="connsiteX28" fmla="*/ 2332141 w 3221102"/>
              <a:gd name="connsiteY28" fmla="*/ 653899 h 3221116"/>
              <a:gd name="connsiteX29" fmla="*/ 776764 w 3221102"/>
              <a:gd name="connsiteY29" fmla="*/ 749845 h 3221116"/>
              <a:gd name="connsiteX30" fmla="*/ 631487 w 3221102"/>
              <a:gd name="connsiteY30" fmla="*/ 2301392 h 3221116"/>
              <a:gd name="connsiteX31" fmla="*/ 2142017 w 3221102"/>
              <a:gd name="connsiteY31" fmla="*/ 2684410 h 3221116"/>
              <a:gd name="connsiteX32" fmla="*/ 2324866 w 3221102"/>
              <a:gd name="connsiteY32" fmla="*/ 3053856 h 3221116"/>
              <a:gd name="connsiteX33" fmla="*/ 294693 w 3221102"/>
              <a:gd name="connsiteY33" fmla="*/ 2539075 h 3221116"/>
              <a:gd name="connsiteX34" fmla="*/ 489947 w 3221102"/>
              <a:gd name="connsiteY34" fmla="*/ 453774 h 3221116"/>
              <a:gd name="connsiteX35" fmla="*/ 1651152 w 3221102"/>
              <a:gd name="connsiteY35" fmla="*/ 501 h 3221116"/>
              <a:gd name="connsiteX0" fmla="*/ 2664630 w 3221102"/>
              <a:gd name="connsiteY0" fmla="*/ 2175617 h 3221116"/>
              <a:gd name="connsiteX1" fmla="*/ 2658205 w 3221102"/>
              <a:gd name="connsiteY1" fmla="*/ 2178566 h 3221116"/>
              <a:gd name="connsiteX2" fmla="*/ 2664630 w 3221102"/>
              <a:gd name="connsiteY2" fmla="*/ 2175617 h 3221116"/>
              <a:gd name="connsiteX3" fmla="*/ 1477043 w 3221102"/>
              <a:gd name="connsiteY3" fmla="*/ 1144372 h 3221116"/>
              <a:gd name="connsiteX4" fmla="*/ 1409070 w 3221102"/>
              <a:gd name="connsiteY4" fmla="*/ 1159393 h 3221116"/>
              <a:gd name="connsiteX5" fmla="*/ 1152384 w 3221102"/>
              <a:gd name="connsiteY5" fmla="*/ 1703728 h 3221116"/>
              <a:gd name="connsiteX6" fmla="*/ 1514013 w 3221102"/>
              <a:gd name="connsiteY6" fmla="*/ 2152290 h 3221116"/>
              <a:gd name="connsiteX7" fmla="*/ 1850815 w 3221102"/>
              <a:gd name="connsiteY7" fmla="*/ 1654259 h 3221116"/>
              <a:gd name="connsiteX8" fmla="*/ 1830467 w 3221102"/>
              <a:gd name="connsiteY8" fmla="*/ 1515986 h 3221116"/>
              <a:gd name="connsiteX9" fmla="*/ 1477043 w 3221102"/>
              <a:gd name="connsiteY9" fmla="*/ 1144372 h 3221116"/>
              <a:gd name="connsiteX10" fmla="*/ 1651152 w 3221102"/>
              <a:gd name="connsiteY10" fmla="*/ 501 h 3221116"/>
              <a:gd name="connsiteX11" fmla="*/ 2580395 w 3221102"/>
              <a:gd name="connsiteY11" fmla="*/ 324821 h 3221116"/>
              <a:gd name="connsiteX12" fmla="*/ 3030464 w 3221102"/>
              <a:gd name="connsiteY12" fmla="*/ 2370314 h 3221116"/>
              <a:gd name="connsiteX13" fmla="*/ 2585849 w 3221102"/>
              <a:gd name="connsiteY13" fmla="*/ 2588887 h 3221116"/>
              <a:gd name="connsiteX14" fmla="*/ 1973374 w 3221102"/>
              <a:gd name="connsiteY14" fmla="*/ 2195096 h 3221116"/>
              <a:gd name="connsiteX15" fmla="*/ 1390827 w 3221102"/>
              <a:gd name="connsiteY15" fmla="*/ 2527630 h 3221116"/>
              <a:gd name="connsiteX16" fmla="*/ 783896 w 3221102"/>
              <a:gd name="connsiteY16" fmla="*/ 1665044 h 3221116"/>
              <a:gd name="connsiteX17" fmla="*/ 1268509 w 3221102"/>
              <a:gd name="connsiteY17" fmla="*/ 819983 h 3221116"/>
              <a:gd name="connsiteX18" fmla="*/ 1328805 w 3221102"/>
              <a:gd name="connsiteY18" fmla="*/ 807930 h 3221116"/>
              <a:gd name="connsiteX19" fmla="*/ 1390827 w 3221102"/>
              <a:gd name="connsiteY19" fmla="*/ 802457 h 3221116"/>
              <a:gd name="connsiteX20" fmla="*/ 1462242 w 3221102"/>
              <a:gd name="connsiteY20" fmla="*/ 801708 h 3221116"/>
              <a:gd name="connsiteX21" fmla="*/ 1956122 w 3221102"/>
              <a:gd name="connsiteY21" fmla="*/ 1110076 h 3221116"/>
              <a:gd name="connsiteX22" fmla="*/ 1973374 w 3221102"/>
              <a:gd name="connsiteY22" fmla="*/ 875315 h 3221116"/>
              <a:gd name="connsiteX23" fmla="*/ 2333414 w 3221102"/>
              <a:gd name="connsiteY23" fmla="*/ 875315 h 3221116"/>
              <a:gd name="connsiteX24" fmla="*/ 2324788 w 3221102"/>
              <a:gd name="connsiteY24" fmla="*/ 2054049 h 3221116"/>
              <a:gd name="connsiteX25" fmla="*/ 2661746 w 3221102"/>
              <a:gd name="connsiteY25" fmla="*/ 2179658 h 3221116"/>
              <a:gd name="connsiteX26" fmla="*/ 2691046 w 3221102"/>
              <a:gd name="connsiteY26" fmla="*/ 2188689 h 3221116"/>
              <a:gd name="connsiteX27" fmla="*/ 2667011 w 3221102"/>
              <a:gd name="connsiteY27" fmla="*/ 2175828 h 3221116"/>
              <a:gd name="connsiteX28" fmla="*/ 2332141 w 3221102"/>
              <a:gd name="connsiteY28" fmla="*/ 653899 h 3221116"/>
              <a:gd name="connsiteX29" fmla="*/ 776764 w 3221102"/>
              <a:gd name="connsiteY29" fmla="*/ 749845 h 3221116"/>
              <a:gd name="connsiteX30" fmla="*/ 631487 w 3221102"/>
              <a:gd name="connsiteY30" fmla="*/ 2301392 h 3221116"/>
              <a:gd name="connsiteX31" fmla="*/ 2142017 w 3221102"/>
              <a:gd name="connsiteY31" fmla="*/ 2684410 h 3221116"/>
              <a:gd name="connsiteX32" fmla="*/ 2324866 w 3221102"/>
              <a:gd name="connsiteY32" fmla="*/ 3053856 h 3221116"/>
              <a:gd name="connsiteX33" fmla="*/ 294693 w 3221102"/>
              <a:gd name="connsiteY33" fmla="*/ 2539075 h 3221116"/>
              <a:gd name="connsiteX34" fmla="*/ 489947 w 3221102"/>
              <a:gd name="connsiteY34" fmla="*/ 453774 h 3221116"/>
              <a:gd name="connsiteX35" fmla="*/ 1651152 w 3221102"/>
              <a:gd name="connsiteY35" fmla="*/ 501 h 3221116"/>
              <a:gd name="connsiteX0" fmla="*/ 2664630 w 3221102"/>
              <a:gd name="connsiteY0" fmla="*/ 2175617 h 3221116"/>
              <a:gd name="connsiteX1" fmla="*/ 2658205 w 3221102"/>
              <a:gd name="connsiteY1" fmla="*/ 2178566 h 3221116"/>
              <a:gd name="connsiteX2" fmla="*/ 2664630 w 3221102"/>
              <a:gd name="connsiteY2" fmla="*/ 2175617 h 3221116"/>
              <a:gd name="connsiteX3" fmla="*/ 1477043 w 3221102"/>
              <a:gd name="connsiteY3" fmla="*/ 1144372 h 3221116"/>
              <a:gd name="connsiteX4" fmla="*/ 1409070 w 3221102"/>
              <a:gd name="connsiteY4" fmla="*/ 1159393 h 3221116"/>
              <a:gd name="connsiteX5" fmla="*/ 1152384 w 3221102"/>
              <a:gd name="connsiteY5" fmla="*/ 1703728 h 3221116"/>
              <a:gd name="connsiteX6" fmla="*/ 1514013 w 3221102"/>
              <a:gd name="connsiteY6" fmla="*/ 2152290 h 3221116"/>
              <a:gd name="connsiteX7" fmla="*/ 1850815 w 3221102"/>
              <a:gd name="connsiteY7" fmla="*/ 1654259 h 3221116"/>
              <a:gd name="connsiteX8" fmla="*/ 1830467 w 3221102"/>
              <a:gd name="connsiteY8" fmla="*/ 1515986 h 3221116"/>
              <a:gd name="connsiteX9" fmla="*/ 1477043 w 3221102"/>
              <a:gd name="connsiteY9" fmla="*/ 1144372 h 3221116"/>
              <a:gd name="connsiteX10" fmla="*/ 1651152 w 3221102"/>
              <a:gd name="connsiteY10" fmla="*/ 501 h 3221116"/>
              <a:gd name="connsiteX11" fmla="*/ 2580395 w 3221102"/>
              <a:gd name="connsiteY11" fmla="*/ 324821 h 3221116"/>
              <a:gd name="connsiteX12" fmla="*/ 3030464 w 3221102"/>
              <a:gd name="connsiteY12" fmla="*/ 2370314 h 3221116"/>
              <a:gd name="connsiteX13" fmla="*/ 2585849 w 3221102"/>
              <a:gd name="connsiteY13" fmla="*/ 2588887 h 3221116"/>
              <a:gd name="connsiteX14" fmla="*/ 1973374 w 3221102"/>
              <a:gd name="connsiteY14" fmla="*/ 2195096 h 3221116"/>
              <a:gd name="connsiteX15" fmla="*/ 1390827 w 3221102"/>
              <a:gd name="connsiteY15" fmla="*/ 2527630 h 3221116"/>
              <a:gd name="connsiteX16" fmla="*/ 783896 w 3221102"/>
              <a:gd name="connsiteY16" fmla="*/ 1665044 h 3221116"/>
              <a:gd name="connsiteX17" fmla="*/ 1268509 w 3221102"/>
              <a:gd name="connsiteY17" fmla="*/ 819983 h 3221116"/>
              <a:gd name="connsiteX18" fmla="*/ 1328805 w 3221102"/>
              <a:gd name="connsiteY18" fmla="*/ 807930 h 3221116"/>
              <a:gd name="connsiteX19" fmla="*/ 1390827 w 3221102"/>
              <a:gd name="connsiteY19" fmla="*/ 802457 h 3221116"/>
              <a:gd name="connsiteX20" fmla="*/ 1462242 w 3221102"/>
              <a:gd name="connsiteY20" fmla="*/ 801708 h 3221116"/>
              <a:gd name="connsiteX21" fmla="*/ 1956122 w 3221102"/>
              <a:gd name="connsiteY21" fmla="*/ 1110076 h 3221116"/>
              <a:gd name="connsiteX22" fmla="*/ 1973374 w 3221102"/>
              <a:gd name="connsiteY22" fmla="*/ 875315 h 3221116"/>
              <a:gd name="connsiteX23" fmla="*/ 2333414 w 3221102"/>
              <a:gd name="connsiteY23" fmla="*/ 875315 h 3221116"/>
              <a:gd name="connsiteX24" fmla="*/ 2324788 w 3221102"/>
              <a:gd name="connsiteY24" fmla="*/ 2054049 h 3221116"/>
              <a:gd name="connsiteX25" fmla="*/ 2661746 w 3221102"/>
              <a:gd name="connsiteY25" fmla="*/ 2179658 h 3221116"/>
              <a:gd name="connsiteX26" fmla="*/ 2691046 w 3221102"/>
              <a:gd name="connsiteY26" fmla="*/ 2188689 h 3221116"/>
              <a:gd name="connsiteX27" fmla="*/ 2667011 w 3221102"/>
              <a:gd name="connsiteY27" fmla="*/ 2175828 h 3221116"/>
              <a:gd name="connsiteX28" fmla="*/ 2332141 w 3221102"/>
              <a:gd name="connsiteY28" fmla="*/ 653899 h 3221116"/>
              <a:gd name="connsiteX29" fmla="*/ 776764 w 3221102"/>
              <a:gd name="connsiteY29" fmla="*/ 749845 h 3221116"/>
              <a:gd name="connsiteX30" fmla="*/ 631487 w 3221102"/>
              <a:gd name="connsiteY30" fmla="*/ 2301392 h 3221116"/>
              <a:gd name="connsiteX31" fmla="*/ 2142017 w 3221102"/>
              <a:gd name="connsiteY31" fmla="*/ 2684410 h 3221116"/>
              <a:gd name="connsiteX32" fmla="*/ 2324866 w 3221102"/>
              <a:gd name="connsiteY32" fmla="*/ 3053856 h 3221116"/>
              <a:gd name="connsiteX33" fmla="*/ 294693 w 3221102"/>
              <a:gd name="connsiteY33" fmla="*/ 2539075 h 3221116"/>
              <a:gd name="connsiteX34" fmla="*/ 489947 w 3221102"/>
              <a:gd name="connsiteY34" fmla="*/ 453774 h 3221116"/>
              <a:gd name="connsiteX35" fmla="*/ 1651152 w 3221102"/>
              <a:gd name="connsiteY35" fmla="*/ 501 h 3221116"/>
              <a:gd name="connsiteX0" fmla="*/ 2664630 w 3221102"/>
              <a:gd name="connsiteY0" fmla="*/ 2175617 h 3221116"/>
              <a:gd name="connsiteX1" fmla="*/ 2658205 w 3221102"/>
              <a:gd name="connsiteY1" fmla="*/ 2178566 h 3221116"/>
              <a:gd name="connsiteX2" fmla="*/ 2664630 w 3221102"/>
              <a:gd name="connsiteY2" fmla="*/ 2175617 h 3221116"/>
              <a:gd name="connsiteX3" fmla="*/ 1477043 w 3221102"/>
              <a:gd name="connsiteY3" fmla="*/ 1144372 h 3221116"/>
              <a:gd name="connsiteX4" fmla="*/ 1409070 w 3221102"/>
              <a:gd name="connsiteY4" fmla="*/ 1159393 h 3221116"/>
              <a:gd name="connsiteX5" fmla="*/ 1152384 w 3221102"/>
              <a:gd name="connsiteY5" fmla="*/ 1703728 h 3221116"/>
              <a:gd name="connsiteX6" fmla="*/ 1514013 w 3221102"/>
              <a:gd name="connsiteY6" fmla="*/ 2152290 h 3221116"/>
              <a:gd name="connsiteX7" fmla="*/ 1850815 w 3221102"/>
              <a:gd name="connsiteY7" fmla="*/ 1654259 h 3221116"/>
              <a:gd name="connsiteX8" fmla="*/ 1830467 w 3221102"/>
              <a:gd name="connsiteY8" fmla="*/ 1515986 h 3221116"/>
              <a:gd name="connsiteX9" fmla="*/ 1477043 w 3221102"/>
              <a:gd name="connsiteY9" fmla="*/ 1144372 h 3221116"/>
              <a:gd name="connsiteX10" fmla="*/ 1651152 w 3221102"/>
              <a:gd name="connsiteY10" fmla="*/ 501 h 3221116"/>
              <a:gd name="connsiteX11" fmla="*/ 2580395 w 3221102"/>
              <a:gd name="connsiteY11" fmla="*/ 324821 h 3221116"/>
              <a:gd name="connsiteX12" fmla="*/ 3030464 w 3221102"/>
              <a:gd name="connsiteY12" fmla="*/ 2370314 h 3221116"/>
              <a:gd name="connsiteX13" fmla="*/ 2585849 w 3221102"/>
              <a:gd name="connsiteY13" fmla="*/ 2588887 h 3221116"/>
              <a:gd name="connsiteX14" fmla="*/ 1973374 w 3221102"/>
              <a:gd name="connsiteY14" fmla="*/ 2195096 h 3221116"/>
              <a:gd name="connsiteX15" fmla="*/ 1390827 w 3221102"/>
              <a:gd name="connsiteY15" fmla="*/ 2527630 h 3221116"/>
              <a:gd name="connsiteX16" fmla="*/ 783896 w 3221102"/>
              <a:gd name="connsiteY16" fmla="*/ 1665044 h 3221116"/>
              <a:gd name="connsiteX17" fmla="*/ 1268509 w 3221102"/>
              <a:gd name="connsiteY17" fmla="*/ 819983 h 3221116"/>
              <a:gd name="connsiteX18" fmla="*/ 1328805 w 3221102"/>
              <a:gd name="connsiteY18" fmla="*/ 807930 h 3221116"/>
              <a:gd name="connsiteX19" fmla="*/ 1390827 w 3221102"/>
              <a:gd name="connsiteY19" fmla="*/ 802457 h 3221116"/>
              <a:gd name="connsiteX20" fmla="*/ 1462242 w 3221102"/>
              <a:gd name="connsiteY20" fmla="*/ 801708 h 3221116"/>
              <a:gd name="connsiteX21" fmla="*/ 1956122 w 3221102"/>
              <a:gd name="connsiteY21" fmla="*/ 1110076 h 3221116"/>
              <a:gd name="connsiteX22" fmla="*/ 1973374 w 3221102"/>
              <a:gd name="connsiteY22" fmla="*/ 875315 h 3221116"/>
              <a:gd name="connsiteX23" fmla="*/ 2333414 w 3221102"/>
              <a:gd name="connsiteY23" fmla="*/ 875315 h 3221116"/>
              <a:gd name="connsiteX24" fmla="*/ 2324788 w 3221102"/>
              <a:gd name="connsiteY24" fmla="*/ 2054049 h 3221116"/>
              <a:gd name="connsiteX25" fmla="*/ 2661746 w 3221102"/>
              <a:gd name="connsiteY25" fmla="*/ 2179658 h 3221116"/>
              <a:gd name="connsiteX26" fmla="*/ 2691046 w 3221102"/>
              <a:gd name="connsiteY26" fmla="*/ 2188689 h 3221116"/>
              <a:gd name="connsiteX27" fmla="*/ 2667011 w 3221102"/>
              <a:gd name="connsiteY27" fmla="*/ 2175828 h 3221116"/>
              <a:gd name="connsiteX28" fmla="*/ 2332141 w 3221102"/>
              <a:gd name="connsiteY28" fmla="*/ 653899 h 3221116"/>
              <a:gd name="connsiteX29" fmla="*/ 776764 w 3221102"/>
              <a:gd name="connsiteY29" fmla="*/ 749845 h 3221116"/>
              <a:gd name="connsiteX30" fmla="*/ 631487 w 3221102"/>
              <a:gd name="connsiteY30" fmla="*/ 2301392 h 3221116"/>
              <a:gd name="connsiteX31" fmla="*/ 2142017 w 3221102"/>
              <a:gd name="connsiteY31" fmla="*/ 2684410 h 3221116"/>
              <a:gd name="connsiteX32" fmla="*/ 2324866 w 3221102"/>
              <a:gd name="connsiteY32" fmla="*/ 3053856 h 3221116"/>
              <a:gd name="connsiteX33" fmla="*/ 294693 w 3221102"/>
              <a:gd name="connsiteY33" fmla="*/ 2539075 h 3221116"/>
              <a:gd name="connsiteX34" fmla="*/ 489947 w 3221102"/>
              <a:gd name="connsiteY34" fmla="*/ 453774 h 3221116"/>
              <a:gd name="connsiteX35" fmla="*/ 1651152 w 3221102"/>
              <a:gd name="connsiteY35" fmla="*/ 501 h 3221116"/>
              <a:gd name="connsiteX0" fmla="*/ 2664630 w 3151233"/>
              <a:gd name="connsiteY0" fmla="*/ 2175617 h 3221116"/>
              <a:gd name="connsiteX1" fmla="*/ 2658205 w 3151233"/>
              <a:gd name="connsiteY1" fmla="*/ 2178566 h 3221116"/>
              <a:gd name="connsiteX2" fmla="*/ 2664630 w 3151233"/>
              <a:gd name="connsiteY2" fmla="*/ 2175617 h 3221116"/>
              <a:gd name="connsiteX3" fmla="*/ 1477043 w 3151233"/>
              <a:gd name="connsiteY3" fmla="*/ 1144372 h 3221116"/>
              <a:gd name="connsiteX4" fmla="*/ 1409070 w 3151233"/>
              <a:gd name="connsiteY4" fmla="*/ 1159393 h 3221116"/>
              <a:gd name="connsiteX5" fmla="*/ 1152384 w 3151233"/>
              <a:gd name="connsiteY5" fmla="*/ 1703728 h 3221116"/>
              <a:gd name="connsiteX6" fmla="*/ 1514013 w 3151233"/>
              <a:gd name="connsiteY6" fmla="*/ 2152290 h 3221116"/>
              <a:gd name="connsiteX7" fmla="*/ 1850815 w 3151233"/>
              <a:gd name="connsiteY7" fmla="*/ 1654259 h 3221116"/>
              <a:gd name="connsiteX8" fmla="*/ 1830467 w 3151233"/>
              <a:gd name="connsiteY8" fmla="*/ 1515986 h 3221116"/>
              <a:gd name="connsiteX9" fmla="*/ 1477043 w 3151233"/>
              <a:gd name="connsiteY9" fmla="*/ 1144372 h 3221116"/>
              <a:gd name="connsiteX10" fmla="*/ 1651152 w 3151233"/>
              <a:gd name="connsiteY10" fmla="*/ 501 h 3221116"/>
              <a:gd name="connsiteX11" fmla="*/ 2580395 w 3151233"/>
              <a:gd name="connsiteY11" fmla="*/ 324821 h 3221116"/>
              <a:gd name="connsiteX12" fmla="*/ 3030464 w 3151233"/>
              <a:gd name="connsiteY12" fmla="*/ 2249544 h 3221116"/>
              <a:gd name="connsiteX13" fmla="*/ 2585849 w 3151233"/>
              <a:gd name="connsiteY13" fmla="*/ 2588887 h 3221116"/>
              <a:gd name="connsiteX14" fmla="*/ 1973374 w 3151233"/>
              <a:gd name="connsiteY14" fmla="*/ 2195096 h 3221116"/>
              <a:gd name="connsiteX15" fmla="*/ 1390827 w 3151233"/>
              <a:gd name="connsiteY15" fmla="*/ 2527630 h 3221116"/>
              <a:gd name="connsiteX16" fmla="*/ 783896 w 3151233"/>
              <a:gd name="connsiteY16" fmla="*/ 1665044 h 3221116"/>
              <a:gd name="connsiteX17" fmla="*/ 1268509 w 3151233"/>
              <a:gd name="connsiteY17" fmla="*/ 819983 h 3221116"/>
              <a:gd name="connsiteX18" fmla="*/ 1328805 w 3151233"/>
              <a:gd name="connsiteY18" fmla="*/ 807930 h 3221116"/>
              <a:gd name="connsiteX19" fmla="*/ 1390827 w 3151233"/>
              <a:gd name="connsiteY19" fmla="*/ 802457 h 3221116"/>
              <a:gd name="connsiteX20" fmla="*/ 1462242 w 3151233"/>
              <a:gd name="connsiteY20" fmla="*/ 801708 h 3221116"/>
              <a:gd name="connsiteX21" fmla="*/ 1956122 w 3151233"/>
              <a:gd name="connsiteY21" fmla="*/ 1110076 h 3221116"/>
              <a:gd name="connsiteX22" fmla="*/ 1973374 w 3151233"/>
              <a:gd name="connsiteY22" fmla="*/ 875315 h 3221116"/>
              <a:gd name="connsiteX23" fmla="*/ 2333414 w 3151233"/>
              <a:gd name="connsiteY23" fmla="*/ 875315 h 3221116"/>
              <a:gd name="connsiteX24" fmla="*/ 2324788 w 3151233"/>
              <a:gd name="connsiteY24" fmla="*/ 2054049 h 3221116"/>
              <a:gd name="connsiteX25" fmla="*/ 2661746 w 3151233"/>
              <a:gd name="connsiteY25" fmla="*/ 2179658 h 3221116"/>
              <a:gd name="connsiteX26" fmla="*/ 2691046 w 3151233"/>
              <a:gd name="connsiteY26" fmla="*/ 2188689 h 3221116"/>
              <a:gd name="connsiteX27" fmla="*/ 2667011 w 3151233"/>
              <a:gd name="connsiteY27" fmla="*/ 2175828 h 3221116"/>
              <a:gd name="connsiteX28" fmla="*/ 2332141 w 3151233"/>
              <a:gd name="connsiteY28" fmla="*/ 653899 h 3221116"/>
              <a:gd name="connsiteX29" fmla="*/ 776764 w 3151233"/>
              <a:gd name="connsiteY29" fmla="*/ 749845 h 3221116"/>
              <a:gd name="connsiteX30" fmla="*/ 631487 w 3151233"/>
              <a:gd name="connsiteY30" fmla="*/ 2301392 h 3221116"/>
              <a:gd name="connsiteX31" fmla="*/ 2142017 w 3151233"/>
              <a:gd name="connsiteY31" fmla="*/ 2684410 h 3221116"/>
              <a:gd name="connsiteX32" fmla="*/ 2324866 w 3151233"/>
              <a:gd name="connsiteY32" fmla="*/ 3053856 h 3221116"/>
              <a:gd name="connsiteX33" fmla="*/ 294693 w 3151233"/>
              <a:gd name="connsiteY33" fmla="*/ 2539075 h 3221116"/>
              <a:gd name="connsiteX34" fmla="*/ 489947 w 3151233"/>
              <a:gd name="connsiteY34" fmla="*/ 453774 h 3221116"/>
              <a:gd name="connsiteX35" fmla="*/ 1651152 w 3151233"/>
              <a:gd name="connsiteY35" fmla="*/ 501 h 3221116"/>
              <a:gd name="connsiteX0" fmla="*/ 2664630 w 3161851"/>
              <a:gd name="connsiteY0" fmla="*/ 2175617 h 3221116"/>
              <a:gd name="connsiteX1" fmla="*/ 2658205 w 3161851"/>
              <a:gd name="connsiteY1" fmla="*/ 2178566 h 3221116"/>
              <a:gd name="connsiteX2" fmla="*/ 2664630 w 3161851"/>
              <a:gd name="connsiteY2" fmla="*/ 2175617 h 3221116"/>
              <a:gd name="connsiteX3" fmla="*/ 1477043 w 3161851"/>
              <a:gd name="connsiteY3" fmla="*/ 1144372 h 3221116"/>
              <a:gd name="connsiteX4" fmla="*/ 1409070 w 3161851"/>
              <a:gd name="connsiteY4" fmla="*/ 1159393 h 3221116"/>
              <a:gd name="connsiteX5" fmla="*/ 1152384 w 3161851"/>
              <a:gd name="connsiteY5" fmla="*/ 1703728 h 3221116"/>
              <a:gd name="connsiteX6" fmla="*/ 1514013 w 3161851"/>
              <a:gd name="connsiteY6" fmla="*/ 2152290 h 3221116"/>
              <a:gd name="connsiteX7" fmla="*/ 1850815 w 3161851"/>
              <a:gd name="connsiteY7" fmla="*/ 1654259 h 3221116"/>
              <a:gd name="connsiteX8" fmla="*/ 1830467 w 3161851"/>
              <a:gd name="connsiteY8" fmla="*/ 1515986 h 3221116"/>
              <a:gd name="connsiteX9" fmla="*/ 1477043 w 3161851"/>
              <a:gd name="connsiteY9" fmla="*/ 1144372 h 3221116"/>
              <a:gd name="connsiteX10" fmla="*/ 1651152 w 3161851"/>
              <a:gd name="connsiteY10" fmla="*/ 501 h 3221116"/>
              <a:gd name="connsiteX11" fmla="*/ 2580395 w 3161851"/>
              <a:gd name="connsiteY11" fmla="*/ 324821 h 3221116"/>
              <a:gd name="connsiteX12" fmla="*/ 3030464 w 3161851"/>
              <a:gd name="connsiteY12" fmla="*/ 2249544 h 3221116"/>
              <a:gd name="connsiteX13" fmla="*/ 2585849 w 3161851"/>
              <a:gd name="connsiteY13" fmla="*/ 2588887 h 3221116"/>
              <a:gd name="connsiteX14" fmla="*/ 1973374 w 3161851"/>
              <a:gd name="connsiteY14" fmla="*/ 2195096 h 3221116"/>
              <a:gd name="connsiteX15" fmla="*/ 1390827 w 3161851"/>
              <a:gd name="connsiteY15" fmla="*/ 2527630 h 3221116"/>
              <a:gd name="connsiteX16" fmla="*/ 783896 w 3161851"/>
              <a:gd name="connsiteY16" fmla="*/ 1665044 h 3221116"/>
              <a:gd name="connsiteX17" fmla="*/ 1268509 w 3161851"/>
              <a:gd name="connsiteY17" fmla="*/ 819983 h 3221116"/>
              <a:gd name="connsiteX18" fmla="*/ 1328805 w 3161851"/>
              <a:gd name="connsiteY18" fmla="*/ 807930 h 3221116"/>
              <a:gd name="connsiteX19" fmla="*/ 1390827 w 3161851"/>
              <a:gd name="connsiteY19" fmla="*/ 802457 h 3221116"/>
              <a:gd name="connsiteX20" fmla="*/ 1462242 w 3161851"/>
              <a:gd name="connsiteY20" fmla="*/ 801708 h 3221116"/>
              <a:gd name="connsiteX21" fmla="*/ 1956122 w 3161851"/>
              <a:gd name="connsiteY21" fmla="*/ 1110076 h 3221116"/>
              <a:gd name="connsiteX22" fmla="*/ 1973374 w 3161851"/>
              <a:gd name="connsiteY22" fmla="*/ 875315 h 3221116"/>
              <a:gd name="connsiteX23" fmla="*/ 2333414 w 3161851"/>
              <a:gd name="connsiteY23" fmla="*/ 875315 h 3221116"/>
              <a:gd name="connsiteX24" fmla="*/ 2324788 w 3161851"/>
              <a:gd name="connsiteY24" fmla="*/ 2054049 h 3221116"/>
              <a:gd name="connsiteX25" fmla="*/ 2661746 w 3161851"/>
              <a:gd name="connsiteY25" fmla="*/ 2179658 h 3221116"/>
              <a:gd name="connsiteX26" fmla="*/ 2691046 w 3161851"/>
              <a:gd name="connsiteY26" fmla="*/ 2188689 h 3221116"/>
              <a:gd name="connsiteX27" fmla="*/ 2667011 w 3161851"/>
              <a:gd name="connsiteY27" fmla="*/ 2175828 h 3221116"/>
              <a:gd name="connsiteX28" fmla="*/ 2332141 w 3161851"/>
              <a:gd name="connsiteY28" fmla="*/ 653899 h 3221116"/>
              <a:gd name="connsiteX29" fmla="*/ 776764 w 3161851"/>
              <a:gd name="connsiteY29" fmla="*/ 749845 h 3221116"/>
              <a:gd name="connsiteX30" fmla="*/ 631487 w 3161851"/>
              <a:gd name="connsiteY30" fmla="*/ 2301392 h 3221116"/>
              <a:gd name="connsiteX31" fmla="*/ 2142017 w 3161851"/>
              <a:gd name="connsiteY31" fmla="*/ 2684410 h 3221116"/>
              <a:gd name="connsiteX32" fmla="*/ 2324866 w 3161851"/>
              <a:gd name="connsiteY32" fmla="*/ 3053856 h 3221116"/>
              <a:gd name="connsiteX33" fmla="*/ 294693 w 3161851"/>
              <a:gd name="connsiteY33" fmla="*/ 2539075 h 3221116"/>
              <a:gd name="connsiteX34" fmla="*/ 489947 w 3161851"/>
              <a:gd name="connsiteY34" fmla="*/ 453774 h 3221116"/>
              <a:gd name="connsiteX35" fmla="*/ 1651152 w 3161851"/>
              <a:gd name="connsiteY35" fmla="*/ 501 h 3221116"/>
              <a:gd name="connsiteX0" fmla="*/ 2664630 w 3182629"/>
              <a:gd name="connsiteY0" fmla="*/ 2175617 h 3221116"/>
              <a:gd name="connsiteX1" fmla="*/ 2658205 w 3182629"/>
              <a:gd name="connsiteY1" fmla="*/ 2178566 h 3221116"/>
              <a:gd name="connsiteX2" fmla="*/ 2664630 w 3182629"/>
              <a:gd name="connsiteY2" fmla="*/ 2175617 h 3221116"/>
              <a:gd name="connsiteX3" fmla="*/ 1477043 w 3182629"/>
              <a:gd name="connsiteY3" fmla="*/ 1144372 h 3221116"/>
              <a:gd name="connsiteX4" fmla="*/ 1409070 w 3182629"/>
              <a:gd name="connsiteY4" fmla="*/ 1159393 h 3221116"/>
              <a:gd name="connsiteX5" fmla="*/ 1152384 w 3182629"/>
              <a:gd name="connsiteY5" fmla="*/ 1703728 h 3221116"/>
              <a:gd name="connsiteX6" fmla="*/ 1514013 w 3182629"/>
              <a:gd name="connsiteY6" fmla="*/ 2152290 h 3221116"/>
              <a:gd name="connsiteX7" fmla="*/ 1850815 w 3182629"/>
              <a:gd name="connsiteY7" fmla="*/ 1654259 h 3221116"/>
              <a:gd name="connsiteX8" fmla="*/ 1830467 w 3182629"/>
              <a:gd name="connsiteY8" fmla="*/ 1515986 h 3221116"/>
              <a:gd name="connsiteX9" fmla="*/ 1477043 w 3182629"/>
              <a:gd name="connsiteY9" fmla="*/ 1144372 h 3221116"/>
              <a:gd name="connsiteX10" fmla="*/ 1651152 w 3182629"/>
              <a:gd name="connsiteY10" fmla="*/ 501 h 3221116"/>
              <a:gd name="connsiteX11" fmla="*/ 2580395 w 3182629"/>
              <a:gd name="connsiteY11" fmla="*/ 324821 h 3221116"/>
              <a:gd name="connsiteX12" fmla="*/ 3030464 w 3182629"/>
              <a:gd name="connsiteY12" fmla="*/ 2249544 h 3221116"/>
              <a:gd name="connsiteX13" fmla="*/ 2585849 w 3182629"/>
              <a:gd name="connsiteY13" fmla="*/ 2588887 h 3221116"/>
              <a:gd name="connsiteX14" fmla="*/ 1973374 w 3182629"/>
              <a:gd name="connsiteY14" fmla="*/ 2195096 h 3221116"/>
              <a:gd name="connsiteX15" fmla="*/ 1390827 w 3182629"/>
              <a:gd name="connsiteY15" fmla="*/ 2527630 h 3221116"/>
              <a:gd name="connsiteX16" fmla="*/ 783896 w 3182629"/>
              <a:gd name="connsiteY16" fmla="*/ 1665044 h 3221116"/>
              <a:gd name="connsiteX17" fmla="*/ 1268509 w 3182629"/>
              <a:gd name="connsiteY17" fmla="*/ 819983 h 3221116"/>
              <a:gd name="connsiteX18" fmla="*/ 1328805 w 3182629"/>
              <a:gd name="connsiteY18" fmla="*/ 807930 h 3221116"/>
              <a:gd name="connsiteX19" fmla="*/ 1390827 w 3182629"/>
              <a:gd name="connsiteY19" fmla="*/ 802457 h 3221116"/>
              <a:gd name="connsiteX20" fmla="*/ 1462242 w 3182629"/>
              <a:gd name="connsiteY20" fmla="*/ 801708 h 3221116"/>
              <a:gd name="connsiteX21" fmla="*/ 1956122 w 3182629"/>
              <a:gd name="connsiteY21" fmla="*/ 1110076 h 3221116"/>
              <a:gd name="connsiteX22" fmla="*/ 1973374 w 3182629"/>
              <a:gd name="connsiteY22" fmla="*/ 875315 h 3221116"/>
              <a:gd name="connsiteX23" fmla="*/ 2333414 w 3182629"/>
              <a:gd name="connsiteY23" fmla="*/ 875315 h 3221116"/>
              <a:gd name="connsiteX24" fmla="*/ 2324788 w 3182629"/>
              <a:gd name="connsiteY24" fmla="*/ 2054049 h 3221116"/>
              <a:gd name="connsiteX25" fmla="*/ 2661746 w 3182629"/>
              <a:gd name="connsiteY25" fmla="*/ 2179658 h 3221116"/>
              <a:gd name="connsiteX26" fmla="*/ 2691046 w 3182629"/>
              <a:gd name="connsiteY26" fmla="*/ 2188689 h 3221116"/>
              <a:gd name="connsiteX27" fmla="*/ 2667011 w 3182629"/>
              <a:gd name="connsiteY27" fmla="*/ 2175828 h 3221116"/>
              <a:gd name="connsiteX28" fmla="*/ 2332141 w 3182629"/>
              <a:gd name="connsiteY28" fmla="*/ 653899 h 3221116"/>
              <a:gd name="connsiteX29" fmla="*/ 776764 w 3182629"/>
              <a:gd name="connsiteY29" fmla="*/ 749845 h 3221116"/>
              <a:gd name="connsiteX30" fmla="*/ 631487 w 3182629"/>
              <a:gd name="connsiteY30" fmla="*/ 2301392 h 3221116"/>
              <a:gd name="connsiteX31" fmla="*/ 2142017 w 3182629"/>
              <a:gd name="connsiteY31" fmla="*/ 2684410 h 3221116"/>
              <a:gd name="connsiteX32" fmla="*/ 2324866 w 3182629"/>
              <a:gd name="connsiteY32" fmla="*/ 3053856 h 3221116"/>
              <a:gd name="connsiteX33" fmla="*/ 294693 w 3182629"/>
              <a:gd name="connsiteY33" fmla="*/ 2539075 h 3221116"/>
              <a:gd name="connsiteX34" fmla="*/ 489947 w 3182629"/>
              <a:gd name="connsiteY34" fmla="*/ 453774 h 3221116"/>
              <a:gd name="connsiteX35" fmla="*/ 1651152 w 3182629"/>
              <a:gd name="connsiteY35" fmla="*/ 501 h 3221116"/>
              <a:gd name="connsiteX0" fmla="*/ 2664630 w 3189723"/>
              <a:gd name="connsiteY0" fmla="*/ 2175617 h 3221116"/>
              <a:gd name="connsiteX1" fmla="*/ 2658205 w 3189723"/>
              <a:gd name="connsiteY1" fmla="*/ 2178566 h 3221116"/>
              <a:gd name="connsiteX2" fmla="*/ 2664630 w 3189723"/>
              <a:gd name="connsiteY2" fmla="*/ 2175617 h 3221116"/>
              <a:gd name="connsiteX3" fmla="*/ 1477043 w 3189723"/>
              <a:gd name="connsiteY3" fmla="*/ 1144372 h 3221116"/>
              <a:gd name="connsiteX4" fmla="*/ 1409070 w 3189723"/>
              <a:gd name="connsiteY4" fmla="*/ 1159393 h 3221116"/>
              <a:gd name="connsiteX5" fmla="*/ 1152384 w 3189723"/>
              <a:gd name="connsiteY5" fmla="*/ 1703728 h 3221116"/>
              <a:gd name="connsiteX6" fmla="*/ 1514013 w 3189723"/>
              <a:gd name="connsiteY6" fmla="*/ 2152290 h 3221116"/>
              <a:gd name="connsiteX7" fmla="*/ 1850815 w 3189723"/>
              <a:gd name="connsiteY7" fmla="*/ 1654259 h 3221116"/>
              <a:gd name="connsiteX8" fmla="*/ 1830467 w 3189723"/>
              <a:gd name="connsiteY8" fmla="*/ 1515986 h 3221116"/>
              <a:gd name="connsiteX9" fmla="*/ 1477043 w 3189723"/>
              <a:gd name="connsiteY9" fmla="*/ 1144372 h 3221116"/>
              <a:gd name="connsiteX10" fmla="*/ 1651152 w 3189723"/>
              <a:gd name="connsiteY10" fmla="*/ 501 h 3221116"/>
              <a:gd name="connsiteX11" fmla="*/ 2580395 w 3189723"/>
              <a:gd name="connsiteY11" fmla="*/ 324821 h 3221116"/>
              <a:gd name="connsiteX12" fmla="*/ 3030464 w 3189723"/>
              <a:gd name="connsiteY12" fmla="*/ 2249544 h 3221116"/>
              <a:gd name="connsiteX13" fmla="*/ 2585849 w 3189723"/>
              <a:gd name="connsiteY13" fmla="*/ 2588887 h 3221116"/>
              <a:gd name="connsiteX14" fmla="*/ 1973374 w 3189723"/>
              <a:gd name="connsiteY14" fmla="*/ 2195096 h 3221116"/>
              <a:gd name="connsiteX15" fmla="*/ 1390827 w 3189723"/>
              <a:gd name="connsiteY15" fmla="*/ 2527630 h 3221116"/>
              <a:gd name="connsiteX16" fmla="*/ 783896 w 3189723"/>
              <a:gd name="connsiteY16" fmla="*/ 1665044 h 3221116"/>
              <a:gd name="connsiteX17" fmla="*/ 1268509 w 3189723"/>
              <a:gd name="connsiteY17" fmla="*/ 819983 h 3221116"/>
              <a:gd name="connsiteX18" fmla="*/ 1328805 w 3189723"/>
              <a:gd name="connsiteY18" fmla="*/ 807930 h 3221116"/>
              <a:gd name="connsiteX19" fmla="*/ 1390827 w 3189723"/>
              <a:gd name="connsiteY19" fmla="*/ 802457 h 3221116"/>
              <a:gd name="connsiteX20" fmla="*/ 1462242 w 3189723"/>
              <a:gd name="connsiteY20" fmla="*/ 801708 h 3221116"/>
              <a:gd name="connsiteX21" fmla="*/ 1956122 w 3189723"/>
              <a:gd name="connsiteY21" fmla="*/ 1110076 h 3221116"/>
              <a:gd name="connsiteX22" fmla="*/ 1973374 w 3189723"/>
              <a:gd name="connsiteY22" fmla="*/ 875315 h 3221116"/>
              <a:gd name="connsiteX23" fmla="*/ 2333414 w 3189723"/>
              <a:gd name="connsiteY23" fmla="*/ 875315 h 3221116"/>
              <a:gd name="connsiteX24" fmla="*/ 2324788 w 3189723"/>
              <a:gd name="connsiteY24" fmla="*/ 2054049 h 3221116"/>
              <a:gd name="connsiteX25" fmla="*/ 2661746 w 3189723"/>
              <a:gd name="connsiteY25" fmla="*/ 2179658 h 3221116"/>
              <a:gd name="connsiteX26" fmla="*/ 2691046 w 3189723"/>
              <a:gd name="connsiteY26" fmla="*/ 2188689 h 3221116"/>
              <a:gd name="connsiteX27" fmla="*/ 2667011 w 3189723"/>
              <a:gd name="connsiteY27" fmla="*/ 2175828 h 3221116"/>
              <a:gd name="connsiteX28" fmla="*/ 2332141 w 3189723"/>
              <a:gd name="connsiteY28" fmla="*/ 653899 h 3221116"/>
              <a:gd name="connsiteX29" fmla="*/ 776764 w 3189723"/>
              <a:gd name="connsiteY29" fmla="*/ 749845 h 3221116"/>
              <a:gd name="connsiteX30" fmla="*/ 631487 w 3189723"/>
              <a:gd name="connsiteY30" fmla="*/ 2301392 h 3221116"/>
              <a:gd name="connsiteX31" fmla="*/ 2142017 w 3189723"/>
              <a:gd name="connsiteY31" fmla="*/ 2684410 h 3221116"/>
              <a:gd name="connsiteX32" fmla="*/ 2324866 w 3189723"/>
              <a:gd name="connsiteY32" fmla="*/ 3053856 h 3221116"/>
              <a:gd name="connsiteX33" fmla="*/ 294693 w 3189723"/>
              <a:gd name="connsiteY33" fmla="*/ 2539075 h 3221116"/>
              <a:gd name="connsiteX34" fmla="*/ 489947 w 3189723"/>
              <a:gd name="connsiteY34" fmla="*/ 453774 h 3221116"/>
              <a:gd name="connsiteX35" fmla="*/ 1651152 w 3189723"/>
              <a:gd name="connsiteY35" fmla="*/ 501 h 3221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3189723" h="3221116">
                <a:moveTo>
                  <a:pt x="2664630" y="2175617"/>
                </a:moveTo>
                <a:lnTo>
                  <a:pt x="2658205" y="2178566"/>
                </a:lnTo>
                <a:cubicBezTo>
                  <a:pt x="2662222" y="2175972"/>
                  <a:pt x="2664284" y="2175096"/>
                  <a:pt x="2664630" y="2175617"/>
                </a:cubicBezTo>
                <a:close/>
                <a:moveTo>
                  <a:pt x="1477043" y="1144372"/>
                </a:moveTo>
                <a:lnTo>
                  <a:pt x="1409070" y="1159393"/>
                </a:lnTo>
                <a:cubicBezTo>
                  <a:pt x="1167974" y="1216277"/>
                  <a:pt x="1134894" y="1538245"/>
                  <a:pt x="1152384" y="1703728"/>
                </a:cubicBezTo>
                <a:cubicBezTo>
                  <a:pt x="1169874" y="1869211"/>
                  <a:pt x="1272747" y="2156947"/>
                  <a:pt x="1514013" y="2152290"/>
                </a:cubicBezTo>
                <a:cubicBezTo>
                  <a:pt x="1680659" y="2149073"/>
                  <a:pt x="1865876" y="1940767"/>
                  <a:pt x="1850815" y="1654259"/>
                </a:cubicBezTo>
                <a:cubicBezTo>
                  <a:pt x="1844015" y="1608142"/>
                  <a:pt x="1837162" y="1561942"/>
                  <a:pt x="1830467" y="1515986"/>
                </a:cubicBezTo>
                <a:cubicBezTo>
                  <a:pt x="1779361" y="1292438"/>
                  <a:pt x="1635542" y="1134285"/>
                  <a:pt x="1477043" y="1144372"/>
                </a:cubicBezTo>
                <a:close/>
                <a:moveTo>
                  <a:pt x="1651152" y="501"/>
                </a:moveTo>
                <a:cubicBezTo>
                  <a:pt x="1977584" y="8635"/>
                  <a:pt x="2235425" y="52153"/>
                  <a:pt x="2580395" y="324821"/>
                </a:cubicBezTo>
                <a:cubicBezTo>
                  <a:pt x="3000061" y="656529"/>
                  <a:pt x="3430704" y="1549940"/>
                  <a:pt x="3030464" y="2249544"/>
                </a:cubicBezTo>
                <a:cubicBezTo>
                  <a:pt x="2882259" y="2451798"/>
                  <a:pt x="2785813" y="2507403"/>
                  <a:pt x="2585849" y="2588887"/>
                </a:cubicBezTo>
                <a:cubicBezTo>
                  <a:pt x="2194785" y="2615774"/>
                  <a:pt x="1984876" y="2478759"/>
                  <a:pt x="1973374" y="2195096"/>
                </a:cubicBezTo>
                <a:cubicBezTo>
                  <a:pt x="1841986" y="2496540"/>
                  <a:pt x="1610941" y="2555551"/>
                  <a:pt x="1390827" y="2527630"/>
                </a:cubicBezTo>
                <a:cubicBezTo>
                  <a:pt x="1131071" y="2494680"/>
                  <a:pt x="853863" y="2136270"/>
                  <a:pt x="783896" y="1665044"/>
                </a:cubicBezTo>
                <a:cubicBezTo>
                  <a:pt x="715204" y="1202409"/>
                  <a:pt x="991941" y="900416"/>
                  <a:pt x="1268509" y="819983"/>
                </a:cubicBezTo>
                <a:cubicBezTo>
                  <a:pt x="1288264" y="814237"/>
                  <a:pt x="1308391" y="810536"/>
                  <a:pt x="1328805" y="807930"/>
                </a:cubicBezTo>
                <a:cubicBezTo>
                  <a:pt x="1349219" y="805325"/>
                  <a:pt x="1369921" y="803817"/>
                  <a:pt x="1390827" y="802457"/>
                </a:cubicBezTo>
                <a:cubicBezTo>
                  <a:pt x="1416795" y="800769"/>
                  <a:pt x="1355770" y="788713"/>
                  <a:pt x="1462242" y="801708"/>
                </a:cubicBezTo>
                <a:cubicBezTo>
                  <a:pt x="1599590" y="818472"/>
                  <a:pt x="1776043" y="890774"/>
                  <a:pt x="1956122" y="1110076"/>
                </a:cubicBezTo>
                <a:lnTo>
                  <a:pt x="1973374" y="875315"/>
                </a:lnTo>
                <a:lnTo>
                  <a:pt x="2333414" y="875315"/>
                </a:lnTo>
                <a:cubicBezTo>
                  <a:pt x="2330539" y="1325736"/>
                  <a:pt x="2327663" y="1603628"/>
                  <a:pt x="2324788" y="2054049"/>
                </a:cubicBezTo>
                <a:cubicBezTo>
                  <a:pt x="2290850" y="2479718"/>
                  <a:pt x="2627788" y="2217580"/>
                  <a:pt x="2661746" y="2179658"/>
                </a:cubicBezTo>
                <a:lnTo>
                  <a:pt x="2691046" y="2188689"/>
                </a:lnTo>
                <a:lnTo>
                  <a:pt x="2667011" y="2175828"/>
                </a:lnTo>
                <a:cubicBezTo>
                  <a:pt x="2945550" y="1655295"/>
                  <a:pt x="2803444" y="1009445"/>
                  <a:pt x="2332141" y="653899"/>
                </a:cubicBezTo>
                <a:cubicBezTo>
                  <a:pt x="1860838" y="298353"/>
                  <a:pt x="1200794" y="339069"/>
                  <a:pt x="776764" y="749845"/>
                </a:cubicBezTo>
                <a:cubicBezTo>
                  <a:pt x="352733" y="1160621"/>
                  <a:pt x="291083" y="1819040"/>
                  <a:pt x="631487" y="2301392"/>
                </a:cubicBezTo>
                <a:cubicBezTo>
                  <a:pt x="971891" y="2783745"/>
                  <a:pt x="1612904" y="2946283"/>
                  <a:pt x="2142017" y="2684410"/>
                </a:cubicBezTo>
                <a:lnTo>
                  <a:pt x="2324866" y="3053856"/>
                </a:lnTo>
                <a:cubicBezTo>
                  <a:pt x="1613730" y="3405817"/>
                  <a:pt x="752200" y="3187363"/>
                  <a:pt x="294693" y="2539075"/>
                </a:cubicBezTo>
                <a:cubicBezTo>
                  <a:pt x="-162814" y="1890787"/>
                  <a:pt x="-79956" y="1005863"/>
                  <a:pt x="489947" y="453774"/>
                </a:cubicBezTo>
                <a:cubicBezTo>
                  <a:pt x="810518" y="143225"/>
                  <a:pt x="1231454" y="-9956"/>
                  <a:pt x="1651152" y="50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103" name="Left Arrow 1">
            <a:extLst>
              <a:ext uri="{FF2B5EF4-FFF2-40B4-BE49-F238E27FC236}">
                <a16:creationId xmlns="" xmlns:a16="http://schemas.microsoft.com/office/drawing/2014/main" id="{1947BE1D-5A1D-43CF-B583-1D9110F2864D}"/>
              </a:ext>
            </a:extLst>
          </p:cNvPr>
          <p:cNvSpPr>
            <a:spLocks noChangeAspect="1"/>
          </p:cNvSpPr>
          <p:nvPr/>
        </p:nvSpPr>
        <p:spPr>
          <a:xfrm>
            <a:off x="11088980" y="5624208"/>
            <a:ext cx="544340" cy="529812"/>
          </a:xfrm>
          <a:custGeom>
            <a:avLst/>
            <a:gdLst/>
            <a:ahLst/>
            <a:cxnLst/>
            <a:rect l="l" t="t" r="r" b="b"/>
            <a:pathLst>
              <a:path w="3306630" h="3218379">
                <a:moveTo>
                  <a:pt x="0" y="2085651"/>
                </a:moveTo>
                <a:cubicBezTo>
                  <a:pt x="253919" y="2342528"/>
                  <a:pt x="881542" y="2297196"/>
                  <a:pt x="1388167" y="2271654"/>
                </a:cubicBezTo>
                <a:lnTo>
                  <a:pt x="1417952" y="2988872"/>
                </a:lnTo>
                <a:lnTo>
                  <a:pt x="717647" y="2950294"/>
                </a:lnTo>
                <a:cubicBezTo>
                  <a:pt x="467617" y="2928101"/>
                  <a:pt x="217417" y="2555860"/>
                  <a:pt x="0" y="2085651"/>
                </a:cubicBezTo>
                <a:close/>
                <a:moveTo>
                  <a:pt x="1969797" y="2019847"/>
                </a:moveTo>
                <a:lnTo>
                  <a:pt x="1969797" y="2274913"/>
                </a:lnTo>
                <a:lnTo>
                  <a:pt x="2657809" y="2274913"/>
                </a:lnTo>
                <a:cubicBezTo>
                  <a:pt x="2787205" y="2599270"/>
                  <a:pt x="2968360" y="2923626"/>
                  <a:pt x="2675062" y="2954686"/>
                </a:cubicBezTo>
                <a:lnTo>
                  <a:pt x="1969797" y="2963313"/>
                </a:lnTo>
                <a:lnTo>
                  <a:pt x="1969797" y="3218379"/>
                </a:lnTo>
                <a:lnTo>
                  <a:pt x="1429598" y="2619113"/>
                </a:lnTo>
                <a:close/>
                <a:moveTo>
                  <a:pt x="2961009" y="1275432"/>
                </a:moveTo>
                <a:lnTo>
                  <a:pt x="3277752" y="1901203"/>
                </a:lnTo>
                <a:cubicBezTo>
                  <a:pt x="3383548" y="2128832"/>
                  <a:pt x="3186278" y="2531632"/>
                  <a:pt x="2887773" y="2955026"/>
                </a:cubicBezTo>
                <a:cubicBezTo>
                  <a:pt x="2983276" y="2606687"/>
                  <a:pt x="2630206" y="2085815"/>
                  <a:pt x="2354773" y="1659836"/>
                </a:cubicBezTo>
                <a:close/>
                <a:moveTo>
                  <a:pt x="1019997" y="990789"/>
                </a:moveTo>
                <a:lnTo>
                  <a:pt x="1268877" y="1758248"/>
                </a:lnTo>
                <a:lnTo>
                  <a:pt x="1047983" y="1630715"/>
                </a:lnTo>
                <a:lnTo>
                  <a:pt x="703977" y="2226552"/>
                </a:lnTo>
                <a:cubicBezTo>
                  <a:pt x="358378" y="2176433"/>
                  <a:pt x="-13100" y="2171140"/>
                  <a:pt x="106650" y="1901606"/>
                </a:cubicBezTo>
                <a:lnTo>
                  <a:pt x="451811" y="1286515"/>
                </a:lnTo>
                <a:lnTo>
                  <a:pt x="230918" y="1158982"/>
                </a:lnTo>
                <a:close/>
                <a:moveTo>
                  <a:pt x="2174825" y="119764"/>
                </a:moveTo>
                <a:cubicBezTo>
                  <a:pt x="2220451" y="119103"/>
                  <a:pt x="2264887" y="143875"/>
                  <a:pt x="2308274" y="203493"/>
                </a:cubicBezTo>
                <a:lnTo>
                  <a:pt x="2668377" y="809957"/>
                </a:lnTo>
                <a:lnTo>
                  <a:pt x="2889271" y="682424"/>
                </a:lnTo>
                <a:lnTo>
                  <a:pt x="2640391" y="1449883"/>
                </a:lnTo>
                <a:lnTo>
                  <a:pt x="1851312" y="1281690"/>
                </a:lnTo>
                <a:lnTo>
                  <a:pt x="2072206" y="1154157"/>
                </a:lnTo>
                <a:lnTo>
                  <a:pt x="1728200" y="558321"/>
                </a:lnTo>
                <a:cubicBezTo>
                  <a:pt x="1890352" y="352642"/>
                  <a:pt x="2037947" y="121750"/>
                  <a:pt x="2174825" y="119764"/>
                </a:cubicBezTo>
                <a:close/>
                <a:moveTo>
                  <a:pt x="1831774" y="30"/>
                </a:moveTo>
                <a:cubicBezTo>
                  <a:pt x="1948530" y="539"/>
                  <a:pt x="2073232" y="7407"/>
                  <a:pt x="2202212" y="19111"/>
                </a:cubicBezTo>
                <a:cubicBezTo>
                  <a:pt x="1852790" y="110572"/>
                  <a:pt x="1578238" y="676776"/>
                  <a:pt x="1347045" y="1128297"/>
                </a:cubicBezTo>
                <a:lnTo>
                  <a:pt x="711024" y="795483"/>
                </a:lnTo>
                <a:lnTo>
                  <a:pt x="1094586" y="208291"/>
                </a:lnTo>
                <a:cubicBezTo>
                  <a:pt x="1202761" y="54213"/>
                  <a:pt x="1481508" y="-1496"/>
                  <a:pt x="1831774" y="3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104" name="Oval 35">
            <a:extLst>
              <a:ext uri="{FF2B5EF4-FFF2-40B4-BE49-F238E27FC236}">
                <a16:creationId xmlns="" xmlns:a16="http://schemas.microsoft.com/office/drawing/2014/main" id="{BCF76AF1-1ADE-45FB-9D44-99BC7FEECFA3}"/>
              </a:ext>
            </a:extLst>
          </p:cNvPr>
          <p:cNvSpPr/>
          <p:nvPr/>
        </p:nvSpPr>
        <p:spPr>
          <a:xfrm>
            <a:off x="10359195" y="5625275"/>
            <a:ext cx="426213" cy="537400"/>
          </a:xfrm>
          <a:custGeom>
            <a:avLst/>
            <a:gdLst/>
            <a:ahLst/>
            <a:cxnLst/>
            <a:rect l="l" t="t" r="r" b="b"/>
            <a:pathLst>
              <a:path w="2548531" h="3213371">
                <a:moveTo>
                  <a:pt x="792000" y="2498954"/>
                </a:moveTo>
                <a:lnTo>
                  <a:pt x="792000" y="2641726"/>
                </a:lnTo>
                <a:cubicBezTo>
                  <a:pt x="463357" y="2661706"/>
                  <a:pt x="216000" y="2748872"/>
                  <a:pt x="216000" y="2853371"/>
                </a:cubicBezTo>
                <a:cubicBezTo>
                  <a:pt x="216000" y="2972665"/>
                  <a:pt x="538355" y="3069371"/>
                  <a:pt x="936000" y="3069371"/>
                </a:cubicBezTo>
                <a:cubicBezTo>
                  <a:pt x="1333645" y="3069371"/>
                  <a:pt x="1656000" y="2972665"/>
                  <a:pt x="1656000" y="2853371"/>
                </a:cubicBezTo>
                <a:cubicBezTo>
                  <a:pt x="1656000" y="2748872"/>
                  <a:pt x="1408644" y="2661706"/>
                  <a:pt x="1080000" y="2641726"/>
                </a:cubicBezTo>
                <a:lnTo>
                  <a:pt x="1080000" y="2498954"/>
                </a:lnTo>
                <a:cubicBezTo>
                  <a:pt x="1528614" y="2524263"/>
                  <a:pt x="1872000" y="2673393"/>
                  <a:pt x="1872000" y="2853371"/>
                </a:cubicBezTo>
                <a:cubicBezTo>
                  <a:pt x="1872000" y="3052194"/>
                  <a:pt x="1452939" y="3213371"/>
                  <a:pt x="936000" y="3213371"/>
                </a:cubicBezTo>
                <a:cubicBezTo>
                  <a:pt x="419061" y="3213371"/>
                  <a:pt x="0" y="3052194"/>
                  <a:pt x="0" y="2853371"/>
                </a:cubicBezTo>
                <a:cubicBezTo>
                  <a:pt x="0" y="2673393"/>
                  <a:pt x="343386" y="2524263"/>
                  <a:pt x="792000" y="2498954"/>
                </a:cubicBezTo>
                <a:close/>
                <a:moveTo>
                  <a:pt x="2190403" y="180020"/>
                </a:moveTo>
                <a:cubicBezTo>
                  <a:pt x="2388233" y="180020"/>
                  <a:pt x="2548531" y="236495"/>
                  <a:pt x="2548531" y="306081"/>
                </a:cubicBezTo>
                <a:lnTo>
                  <a:pt x="2548531" y="1314569"/>
                </a:lnTo>
                <a:cubicBezTo>
                  <a:pt x="2548531" y="1244983"/>
                  <a:pt x="2388233" y="1188508"/>
                  <a:pt x="2190403" y="1188508"/>
                </a:cubicBezTo>
                <a:cubicBezTo>
                  <a:pt x="1992574" y="1188508"/>
                  <a:pt x="1832276" y="1244983"/>
                  <a:pt x="1832276" y="1314569"/>
                </a:cubicBezTo>
                <a:cubicBezTo>
                  <a:pt x="1832276" y="1384155"/>
                  <a:pt x="1671978" y="1440630"/>
                  <a:pt x="1474148" y="1440630"/>
                </a:cubicBezTo>
                <a:cubicBezTo>
                  <a:pt x="1276318" y="1440630"/>
                  <a:pt x="1116020" y="1384155"/>
                  <a:pt x="1116020" y="1314569"/>
                </a:cubicBezTo>
                <a:lnTo>
                  <a:pt x="1116020" y="306081"/>
                </a:lnTo>
                <a:cubicBezTo>
                  <a:pt x="1116020" y="375667"/>
                  <a:pt x="1276318" y="432142"/>
                  <a:pt x="1474148" y="432142"/>
                </a:cubicBezTo>
                <a:cubicBezTo>
                  <a:pt x="1671978" y="432142"/>
                  <a:pt x="1832276" y="375667"/>
                  <a:pt x="1832276" y="306081"/>
                </a:cubicBezTo>
                <a:cubicBezTo>
                  <a:pt x="1832276" y="236495"/>
                  <a:pt x="1992574" y="180020"/>
                  <a:pt x="2190403" y="180020"/>
                </a:cubicBezTo>
                <a:close/>
                <a:moveTo>
                  <a:pt x="936000" y="0"/>
                </a:moveTo>
                <a:cubicBezTo>
                  <a:pt x="1035422" y="0"/>
                  <a:pt x="1116020" y="80598"/>
                  <a:pt x="1116020" y="180020"/>
                </a:cubicBezTo>
                <a:cubicBezTo>
                  <a:pt x="1116020" y="246019"/>
                  <a:pt x="1080504" y="303723"/>
                  <a:pt x="1026000" y="332457"/>
                </a:cubicBezTo>
                <a:lnTo>
                  <a:pt x="1026000" y="2887874"/>
                </a:lnTo>
                <a:lnTo>
                  <a:pt x="846000" y="2887874"/>
                </a:lnTo>
                <a:lnTo>
                  <a:pt x="846000" y="332457"/>
                </a:lnTo>
                <a:cubicBezTo>
                  <a:pt x="791497" y="303723"/>
                  <a:pt x="755980" y="246019"/>
                  <a:pt x="755980" y="180020"/>
                </a:cubicBezTo>
                <a:cubicBezTo>
                  <a:pt x="755980" y="80598"/>
                  <a:pt x="836578" y="0"/>
                  <a:pt x="93600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</p:spTree>
    <p:extLst>
      <p:ext uri="{BB962C8B-B14F-4D97-AF65-F5344CB8AC3E}">
        <p14:creationId xmlns:p14="http://schemas.microsoft.com/office/powerpoint/2010/main" val="212682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Fully Editable Icon Sets: C</a:t>
            </a:r>
          </a:p>
        </p:txBody>
      </p:sp>
      <p:sp>
        <p:nvSpPr>
          <p:cNvPr id="54" name="Isosceles Triangle 68">
            <a:extLst>
              <a:ext uri="{FF2B5EF4-FFF2-40B4-BE49-F238E27FC236}">
                <a16:creationId xmlns="" xmlns:a16="http://schemas.microsoft.com/office/drawing/2014/main" id="{870C564B-4826-4504-AD55-BCA183FFA29B}"/>
              </a:ext>
            </a:extLst>
          </p:cNvPr>
          <p:cNvSpPr/>
          <p:nvPr/>
        </p:nvSpPr>
        <p:spPr>
          <a:xfrm rot="10800000">
            <a:off x="7871934" y="4610240"/>
            <a:ext cx="220703" cy="687310"/>
          </a:xfrm>
          <a:custGeom>
            <a:avLst/>
            <a:gdLst/>
            <a:ahLst/>
            <a:cxnLst/>
            <a:rect l="l" t="t" r="r" b="b"/>
            <a:pathLst>
              <a:path w="1040400" h="3240000">
                <a:moveTo>
                  <a:pt x="41345" y="940666"/>
                </a:moveTo>
                <a:lnTo>
                  <a:pt x="1242" y="653403"/>
                </a:lnTo>
                <a:lnTo>
                  <a:pt x="0" y="653403"/>
                </a:lnTo>
                <a:lnTo>
                  <a:pt x="1057" y="652077"/>
                </a:lnTo>
                <a:lnTo>
                  <a:pt x="447" y="647712"/>
                </a:lnTo>
                <a:lnTo>
                  <a:pt x="4531" y="647712"/>
                </a:lnTo>
                <a:lnTo>
                  <a:pt x="520200" y="0"/>
                </a:lnTo>
                <a:lnTo>
                  <a:pt x="659109" y="174478"/>
                </a:lnTo>
                <a:close/>
                <a:moveTo>
                  <a:pt x="101622" y="1372451"/>
                </a:moveTo>
                <a:lnTo>
                  <a:pt x="61820" y="1087335"/>
                </a:lnTo>
                <a:lnTo>
                  <a:pt x="728036" y="261055"/>
                </a:lnTo>
                <a:lnTo>
                  <a:pt x="870500" y="439998"/>
                </a:lnTo>
                <a:lnTo>
                  <a:pt x="860164" y="431664"/>
                </a:lnTo>
                <a:close/>
                <a:moveTo>
                  <a:pt x="161365" y="1800403"/>
                </a:moveTo>
                <a:lnTo>
                  <a:pt x="122098" y="1519120"/>
                </a:lnTo>
                <a:lnTo>
                  <a:pt x="930953" y="515931"/>
                </a:lnTo>
                <a:lnTo>
                  <a:pt x="1035869" y="647712"/>
                </a:lnTo>
                <a:lnTo>
                  <a:pt x="1039954" y="647712"/>
                </a:lnTo>
                <a:lnTo>
                  <a:pt x="1039345" y="652078"/>
                </a:lnTo>
                <a:lnTo>
                  <a:pt x="1040400" y="653403"/>
                </a:lnTo>
                <a:lnTo>
                  <a:pt x="1039160" y="653403"/>
                </a:lnTo>
                <a:lnTo>
                  <a:pt x="1029316" y="723920"/>
                </a:lnTo>
                <a:close/>
                <a:moveTo>
                  <a:pt x="217894" y="2205330"/>
                </a:moveTo>
                <a:lnTo>
                  <a:pt x="181840" y="1947070"/>
                </a:lnTo>
                <a:lnTo>
                  <a:pt x="1000266" y="932012"/>
                </a:lnTo>
                <a:lnTo>
                  <a:pt x="949113" y="1298429"/>
                </a:lnTo>
                <a:close/>
                <a:moveTo>
                  <a:pt x="330192" y="2564220"/>
                </a:moveTo>
                <a:lnTo>
                  <a:pt x="267995" y="2564220"/>
                </a:lnTo>
                <a:lnTo>
                  <a:pt x="237100" y="2342912"/>
                </a:lnTo>
                <a:lnTo>
                  <a:pt x="242309" y="2347112"/>
                </a:lnTo>
                <a:lnTo>
                  <a:pt x="920063" y="1506522"/>
                </a:lnTo>
                <a:lnTo>
                  <a:pt x="865005" y="1900914"/>
                </a:lnTo>
                <a:close/>
                <a:moveTo>
                  <a:pt x="772406" y="2564220"/>
                </a:moveTo>
                <a:lnTo>
                  <a:pt x="468924" y="2564220"/>
                </a:lnTo>
                <a:lnTo>
                  <a:pt x="835955" y="2109008"/>
                </a:lnTo>
                <a:close/>
                <a:moveTo>
                  <a:pt x="892044" y="3240000"/>
                </a:moveTo>
                <a:lnTo>
                  <a:pt x="148356" y="3240000"/>
                </a:lnTo>
                <a:lnTo>
                  <a:pt x="276144" y="2663936"/>
                </a:lnTo>
                <a:lnTo>
                  <a:pt x="764256" y="266393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55" name="Rectangle 9">
            <a:extLst>
              <a:ext uri="{FF2B5EF4-FFF2-40B4-BE49-F238E27FC236}">
                <a16:creationId xmlns="" xmlns:a16="http://schemas.microsoft.com/office/drawing/2014/main" id="{F4DF7C3C-D955-465B-A7ED-DA6CEFF74209}"/>
              </a:ext>
            </a:extLst>
          </p:cNvPr>
          <p:cNvSpPr/>
          <p:nvPr/>
        </p:nvSpPr>
        <p:spPr>
          <a:xfrm>
            <a:off x="8435540" y="4689594"/>
            <a:ext cx="529466" cy="528605"/>
          </a:xfrm>
          <a:custGeom>
            <a:avLst/>
            <a:gdLst/>
            <a:ahLst/>
            <a:cxnLst/>
            <a:rect l="l" t="t" r="r" b="b"/>
            <a:pathLst>
              <a:path w="3228210" h="3222968">
                <a:moveTo>
                  <a:pt x="1619999" y="642446"/>
                </a:moveTo>
                <a:lnTo>
                  <a:pt x="2664115" y="1686562"/>
                </a:lnTo>
                <a:lnTo>
                  <a:pt x="2664116" y="1686562"/>
                </a:lnTo>
                <a:lnTo>
                  <a:pt x="2664116" y="3222968"/>
                </a:lnTo>
                <a:lnTo>
                  <a:pt x="2015013" y="3222968"/>
                </a:lnTo>
                <a:lnTo>
                  <a:pt x="2015013" y="2511495"/>
                </a:lnTo>
                <a:cubicBezTo>
                  <a:pt x="2015013" y="2399422"/>
                  <a:pt x="1924159" y="2308568"/>
                  <a:pt x="1812086" y="2308568"/>
                </a:cubicBezTo>
                <a:lnTo>
                  <a:pt x="1427912" y="2308568"/>
                </a:lnTo>
                <a:cubicBezTo>
                  <a:pt x="1315839" y="2308568"/>
                  <a:pt x="1224985" y="2399422"/>
                  <a:pt x="1224985" y="2511495"/>
                </a:cubicBezTo>
                <a:lnTo>
                  <a:pt x="1224985" y="3222968"/>
                </a:lnTo>
                <a:lnTo>
                  <a:pt x="575882" y="3222968"/>
                </a:lnTo>
                <a:lnTo>
                  <a:pt x="575882" y="1686562"/>
                </a:lnTo>
                <a:lnTo>
                  <a:pt x="575884" y="1686562"/>
                </a:lnTo>
                <a:close/>
                <a:moveTo>
                  <a:pt x="509997" y="122689"/>
                </a:moveTo>
                <a:lnTo>
                  <a:pt x="942045" y="122689"/>
                </a:lnTo>
                <a:lnTo>
                  <a:pt x="942045" y="542556"/>
                </a:lnTo>
                <a:lnTo>
                  <a:pt x="509997" y="974604"/>
                </a:lnTo>
                <a:close/>
                <a:moveTo>
                  <a:pt x="1620001" y="7099"/>
                </a:moveTo>
                <a:lnTo>
                  <a:pt x="3228210" y="1686560"/>
                </a:lnTo>
                <a:lnTo>
                  <a:pt x="2900441" y="1686560"/>
                </a:lnTo>
                <a:lnTo>
                  <a:pt x="1620001" y="349390"/>
                </a:lnTo>
                <a:close/>
                <a:moveTo>
                  <a:pt x="1619999" y="0"/>
                </a:moveTo>
                <a:lnTo>
                  <a:pt x="1619999" y="342291"/>
                </a:lnTo>
                <a:lnTo>
                  <a:pt x="330172" y="1679462"/>
                </a:lnTo>
                <a:lnTo>
                  <a:pt x="0" y="167946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56" name="Isosceles Triangle 8">
            <a:extLst>
              <a:ext uri="{FF2B5EF4-FFF2-40B4-BE49-F238E27FC236}">
                <a16:creationId xmlns="" xmlns:a16="http://schemas.microsoft.com/office/drawing/2014/main" id="{FED1BF7A-7546-4AF8-89CC-3CEC8A5874C0}"/>
              </a:ext>
            </a:extLst>
          </p:cNvPr>
          <p:cNvSpPr/>
          <p:nvPr/>
        </p:nvSpPr>
        <p:spPr>
          <a:xfrm rot="16200000">
            <a:off x="4359308" y="3634371"/>
            <a:ext cx="444149" cy="529543"/>
          </a:xfrm>
          <a:custGeom>
            <a:avLst/>
            <a:gdLst/>
            <a:ahLst/>
            <a:cxnLst/>
            <a:rect l="l" t="t" r="r" b="b"/>
            <a:pathLst>
              <a:path w="2708011" h="3228660">
                <a:moveTo>
                  <a:pt x="1895121" y="2005092"/>
                </a:moveTo>
                <a:cubicBezTo>
                  <a:pt x="1769067" y="2196199"/>
                  <a:pt x="1559641" y="2315968"/>
                  <a:pt x="1331007" y="2327705"/>
                </a:cubicBezTo>
                <a:cubicBezTo>
                  <a:pt x="1102373" y="2339443"/>
                  <a:pt x="881783" y="2241749"/>
                  <a:pt x="736821" y="2064556"/>
                </a:cubicBezTo>
                <a:lnTo>
                  <a:pt x="885891" y="1942602"/>
                </a:lnTo>
                <a:cubicBezTo>
                  <a:pt x="992076" y="2072396"/>
                  <a:pt x="1153658" y="2143956"/>
                  <a:pt x="1321132" y="2135359"/>
                </a:cubicBezTo>
                <a:cubicBezTo>
                  <a:pt x="1488607" y="2126761"/>
                  <a:pt x="1642011" y="2039030"/>
                  <a:pt x="1734346" y="1899045"/>
                </a:cubicBezTo>
                <a:close/>
                <a:moveTo>
                  <a:pt x="2315256" y="2179725"/>
                </a:moveTo>
                <a:cubicBezTo>
                  <a:pt x="2124977" y="2519973"/>
                  <a:pt x="1777729" y="2743099"/>
                  <a:pt x="1389179" y="2774782"/>
                </a:cubicBezTo>
                <a:cubicBezTo>
                  <a:pt x="1000629" y="2806465"/>
                  <a:pt x="621821" y="2642541"/>
                  <a:pt x="378934" y="2337614"/>
                </a:cubicBezTo>
                <a:lnTo>
                  <a:pt x="519502" y="2225645"/>
                </a:lnTo>
                <a:cubicBezTo>
                  <a:pt x="725082" y="2483736"/>
                  <a:pt x="1045705" y="2622480"/>
                  <a:pt x="1374574" y="2595664"/>
                </a:cubicBezTo>
                <a:cubicBezTo>
                  <a:pt x="1703443" y="2568848"/>
                  <a:pt x="1997353" y="2379994"/>
                  <a:pt x="2158406" y="2092008"/>
                </a:cubicBezTo>
                <a:close/>
                <a:moveTo>
                  <a:pt x="2315941" y="1615003"/>
                </a:moveTo>
                <a:lnTo>
                  <a:pt x="272242" y="1615003"/>
                </a:lnTo>
                <a:lnTo>
                  <a:pt x="872561" y="666216"/>
                </a:lnTo>
                <a:lnTo>
                  <a:pt x="872561" y="219906"/>
                </a:lnTo>
                <a:cubicBezTo>
                  <a:pt x="872561" y="98674"/>
                  <a:pt x="970839" y="396"/>
                  <a:pt x="1092071" y="396"/>
                </a:cubicBezTo>
                <a:lnTo>
                  <a:pt x="1293841" y="396"/>
                </a:lnTo>
                <a:lnTo>
                  <a:pt x="1294092" y="0"/>
                </a:lnTo>
                <a:lnTo>
                  <a:pt x="1294343" y="396"/>
                </a:lnTo>
                <a:lnTo>
                  <a:pt x="1470231" y="396"/>
                </a:lnTo>
                <a:cubicBezTo>
                  <a:pt x="1591463" y="396"/>
                  <a:pt x="1689741" y="98674"/>
                  <a:pt x="1689741" y="219906"/>
                </a:cubicBezTo>
                <a:lnTo>
                  <a:pt x="1689741" y="625313"/>
                </a:lnTo>
                <a:close/>
                <a:moveTo>
                  <a:pt x="2708011" y="2399368"/>
                </a:moveTo>
                <a:cubicBezTo>
                  <a:pt x="2440740" y="2877288"/>
                  <a:pt x="1950128" y="3187847"/>
                  <a:pt x="1403807" y="3224932"/>
                </a:cubicBezTo>
                <a:cubicBezTo>
                  <a:pt x="857486" y="3262017"/>
                  <a:pt x="329406" y="3020609"/>
                  <a:pt x="0" y="2583191"/>
                </a:cubicBezTo>
                <a:lnTo>
                  <a:pt x="143153" y="2475389"/>
                </a:lnTo>
                <a:cubicBezTo>
                  <a:pt x="436120" y="2864419"/>
                  <a:pt x="905784" y="3079123"/>
                  <a:pt x="1391671" y="3046140"/>
                </a:cubicBezTo>
                <a:cubicBezTo>
                  <a:pt x="1877558" y="3013157"/>
                  <a:pt x="2313899" y="2736952"/>
                  <a:pt x="2551604" y="23118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57" name="Donut 8">
            <a:extLst>
              <a:ext uri="{FF2B5EF4-FFF2-40B4-BE49-F238E27FC236}">
                <a16:creationId xmlns="" xmlns:a16="http://schemas.microsoft.com/office/drawing/2014/main" id="{E6D41FF5-B672-4C8A-A062-73A4028D9602}"/>
              </a:ext>
            </a:extLst>
          </p:cNvPr>
          <p:cNvSpPr/>
          <p:nvPr/>
        </p:nvSpPr>
        <p:spPr>
          <a:xfrm>
            <a:off x="9475134" y="3608548"/>
            <a:ext cx="486216" cy="581184"/>
          </a:xfrm>
          <a:custGeom>
            <a:avLst/>
            <a:gdLst/>
            <a:ahLst/>
            <a:cxnLst/>
            <a:rect l="l" t="t" r="r" b="b"/>
            <a:pathLst>
              <a:path w="2688046" h="3213079">
                <a:moveTo>
                  <a:pt x="1056023" y="556744"/>
                </a:moveTo>
                <a:lnTo>
                  <a:pt x="1056023" y="906412"/>
                </a:lnTo>
                <a:cubicBezTo>
                  <a:pt x="641240" y="1029807"/>
                  <a:pt x="338989" y="1414134"/>
                  <a:pt x="338989" y="1869056"/>
                </a:cubicBezTo>
                <a:cubicBezTo>
                  <a:pt x="338989" y="2424121"/>
                  <a:pt x="788958" y="2874090"/>
                  <a:pt x="1344023" y="2874090"/>
                </a:cubicBezTo>
                <a:cubicBezTo>
                  <a:pt x="1899088" y="2874090"/>
                  <a:pt x="2349057" y="2424121"/>
                  <a:pt x="2349057" y="1869056"/>
                </a:cubicBezTo>
                <a:cubicBezTo>
                  <a:pt x="2349057" y="1414134"/>
                  <a:pt x="2046806" y="1029807"/>
                  <a:pt x="1632023" y="906412"/>
                </a:cubicBezTo>
                <a:lnTo>
                  <a:pt x="1632023" y="556744"/>
                </a:lnTo>
                <a:cubicBezTo>
                  <a:pt x="2235992" y="687900"/>
                  <a:pt x="2688046" y="1225687"/>
                  <a:pt x="2688046" y="1869056"/>
                </a:cubicBezTo>
                <a:cubicBezTo>
                  <a:pt x="2688046" y="2611339"/>
                  <a:pt x="2086306" y="3213079"/>
                  <a:pt x="1344023" y="3213079"/>
                </a:cubicBezTo>
                <a:cubicBezTo>
                  <a:pt x="601740" y="3213079"/>
                  <a:pt x="0" y="2611339"/>
                  <a:pt x="0" y="1869056"/>
                </a:cubicBezTo>
                <a:cubicBezTo>
                  <a:pt x="0" y="1225687"/>
                  <a:pt x="452054" y="687900"/>
                  <a:pt x="1056023" y="556744"/>
                </a:cubicBezTo>
                <a:close/>
                <a:moveTo>
                  <a:pt x="1344023" y="0"/>
                </a:moveTo>
                <a:cubicBezTo>
                  <a:pt x="1443445" y="0"/>
                  <a:pt x="1524043" y="80598"/>
                  <a:pt x="1524043" y="180020"/>
                </a:cubicBezTo>
                <a:lnTo>
                  <a:pt x="1524043" y="1413058"/>
                </a:lnTo>
                <a:cubicBezTo>
                  <a:pt x="1524043" y="1512480"/>
                  <a:pt x="1443445" y="1593078"/>
                  <a:pt x="1344023" y="1593078"/>
                </a:cubicBezTo>
                <a:cubicBezTo>
                  <a:pt x="1244601" y="1593078"/>
                  <a:pt x="1164003" y="1512480"/>
                  <a:pt x="1164003" y="1413058"/>
                </a:cubicBezTo>
                <a:lnTo>
                  <a:pt x="1164003" y="180020"/>
                </a:lnTo>
                <a:cubicBezTo>
                  <a:pt x="1164003" y="80598"/>
                  <a:pt x="1244601" y="0"/>
                  <a:pt x="134402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58" name="Freeform 18">
            <a:extLst>
              <a:ext uri="{FF2B5EF4-FFF2-40B4-BE49-F238E27FC236}">
                <a16:creationId xmlns="" xmlns:a16="http://schemas.microsoft.com/office/drawing/2014/main" id="{F57ADD61-A5C9-4BA6-A485-F46349246C4A}"/>
              </a:ext>
            </a:extLst>
          </p:cNvPr>
          <p:cNvSpPr/>
          <p:nvPr/>
        </p:nvSpPr>
        <p:spPr>
          <a:xfrm>
            <a:off x="10104940" y="4747559"/>
            <a:ext cx="511325" cy="412677"/>
          </a:xfrm>
          <a:custGeom>
            <a:avLst/>
            <a:gdLst/>
            <a:ahLst/>
            <a:cxnLst/>
            <a:rect l="l" t="t" r="r" b="b"/>
            <a:pathLst>
              <a:path w="3307788" h="2669631">
                <a:moveTo>
                  <a:pt x="2793832" y="1478391"/>
                </a:moveTo>
                <a:cubicBezTo>
                  <a:pt x="2772990" y="1635402"/>
                  <a:pt x="2717678" y="1784517"/>
                  <a:pt x="2633007" y="1915952"/>
                </a:cubicBezTo>
                <a:cubicBezTo>
                  <a:pt x="2695386" y="1951862"/>
                  <a:pt x="2772768" y="1955673"/>
                  <a:pt x="2841607" y="1924185"/>
                </a:cubicBezTo>
                <a:cubicBezTo>
                  <a:pt x="2943442" y="1877605"/>
                  <a:pt x="2999062" y="1766364"/>
                  <a:pt x="2975226" y="1656948"/>
                </a:cubicBezTo>
                <a:cubicBezTo>
                  <a:pt x="2955176" y="1564911"/>
                  <a:pt x="2883463" y="1495086"/>
                  <a:pt x="2793832" y="1478391"/>
                </a:cubicBezTo>
                <a:close/>
                <a:moveTo>
                  <a:pt x="2807611" y="1247700"/>
                </a:moveTo>
                <a:lnTo>
                  <a:pt x="2807472" y="1256060"/>
                </a:lnTo>
                <a:cubicBezTo>
                  <a:pt x="2994195" y="1281771"/>
                  <a:pt x="3148201" y="1421768"/>
                  <a:pt x="3189276" y="1610317"/>
                </a:cubicBezTo>
                <a:cubicBezTo>
                  <a:pt x="3235041" y="1820393"/>
                  <a:pt x="3128252" y="2033972"/>
                  <a:pt x="2932732" y="2123406"/>
                </a:cubicBezTo>
                <a:cubicBezTo>
                  <a:pt x="2789297" y="2189015"/>
                  <a:pt x="2626543" y="2174805"/>
                  <a:pt x="2499470" y="2094044"/>
                </a:cubicBezTo>
                <a:cubicBezTo>
                  <a:pt x="2427194" y="2172627"/>
                  <a:pt x="2343030" y="2241391"/>
                  <a:pt x="2248861" y="2297980"/>
                </a:cubicBezTo>
                <a:cubicBezTo>
                  <a:pt x="2178351" y="2340352"/>
                  <a:pt x="2104446" y="2374567"/>
                  <a:pt x="2027600" y="2398134"/>
                </a:cubicBezTo>
                <a:lnTo>
                  <a:pt x="3307788" y="2397615"/>
                </a:lnTo>
                <a:cubicBezTo>
                  <a:pt x="3265361" y="2549905"/>
                  <a:pt x="2537441" y="2669620"/>
                  <a:pt x="1653814" y="2669631"/>
                </a:cubicBezTo>
                <a:cubicBezTo>
                  <a:pt x="773102" y="2669642"/>
                  <a:pt x="46417" y="2550707"/>
                  <a:pt x="0" y="2398955"/>
                </a:cubicBezTo>
                <a:lnTo>
                  <a:pt x="1280678" y="2398436"/>
                </a:lnTo>
                <a:cubicBezTo>
                  <a:pt x="1203764" y="2374915"/>
                  <a:pt x="1129786" y="2340732"/>
                  <a:pt x="1059201" y="2298380"/>
                </a:cubicBezTo>
                <a:cubicBezTo>
                  <a:pt x="693039" y="2078675"/>
                  <a:pt x="477900" y="1674935"/>
                  <a:pt x="499745" y="1248476"/>
                </a:cubicBezTo>
                <a:close/>
                <a:moveTo>
                  <a:pt x="1331611" y="201752"/>
                </a:moveTo>
                <a:cubicBezTo>
                  <a:pt x="1206335" y="290902"/>
                  <a:pt x="1124761" y="308382"/>
                  <a:pt x="1132336" y="435988"/>
                </a:cubicBezTo>
                <a:cubicBezTo>
                  <a:pt x="1160888" y="640507"/>
                  <a:pt x="1527973" y="617783"/>
                  <a:pt x="1498839" y="840365"/>
                </a:cubicBezTo>
                <a:cubicBezTo>
                  <a:pt x="1455138" y="960979"/>
                  <a:pt x="1395705" y="987199"/>
                  <a:pt x="1213910" y="1052459"/>
                </a:cubicBezTo>
                <a:cubicBezTo>
                  <a:pt x="1331028" y="972050"/>
                  <a:pt x="1364241" y="921357"/>
                  <a:pt x="1360745" y="809484"/>
                </a:cubicBezTo>
                <a:cubicBezTo>
                  <a:pt x="1360746" y="646916"/>
                  <a:pt x="1111360" y="626523"/>
                  <a:pt x="1020462" y="495421"/>
                </a:cubicBezTo>
                <a:cubicBezTo>
                  <a:pt x="941218" y="374224"/>
                  <a:pt x="1061250" y="280996"/>
                  <a:pt x="1331611" y="201752"/>
                </a:cubicBezTo>
                <a:close/>
                <a:moveTo>
                  <a:pt x="2164365" y="80223"/>
                </a:moveTo>
                <a:cubicBezTo>
                  <a:pt x="2021192" y="182108"/>
                  <a:pt x="1927964" y="202086"/>
                  <a:pt x="1936621" y="347922"/>
                </a:cubicBezTo>
                <a:cubicBezTo>
                  <a:pt x="1969252" y="581657"/>
                  <a:pt x="2388778" y="555687"/>
                  <a:pt x="2355482" y="810066"/>
                </a:cubicBezTo>
                <a:cubicBezTo>
                  <a:pt x="2305538" y="947910"/>
                  <a:pt x="2237615" y="977876"/>
                  <a:pt x="2029849" y="1052459"/>
                </a:cubicBezTo>
                <a:cubicBezTo>
                  <a:pt x="2163698" y="960563"/>
                  <a:pt x="2201656" y="902628"/>
                  <a:pt x="2197660" y="774773"/>
                </a:cubicBezTo>
                <a:cubicBezTo>
                  <a:pt x="2197661" y="588982"/>
                  <a:pt x="1912649" y="565676"/>
                  <a:pt x="1808765" y="415844"/>
                </a:cubicBezTo>
                <a:cubicBezTo>
                  <a:pt x="1718201" y="277334"/>
                  <a:pt x="1855380" y="170787"/>
                  <a:pt x="2164365" y="80223"/>
                </a:cubicBezTo>
                <a:close/>
                <a:moveTo>
                  <a:pt x="1754169" y="0"/>
                </a:moveTo>
                <a:cubicBezTo>
                  <a:pt x="1583512" y="121444"/>
                  <a:pt x="1472387" y="145257"/>
                  <a:pt x="1482706" y="319088"/>
                </a:cubicBezTo>
                <a:cubicBezTo>
                  <a:pt x="1521601" y="597693"/>
                  <a:pt x="2021663" y="566738"/>
                  <a:pt x="1981975" y="869950"/>
                </a:cubicBezTo>
                <a:cubicBezTo>
                  <a:pt x="1922443" y="1034256"/>
                  <a:pt x="1841481" y="1069974"/>
                  <a:pt x="1593831" y="1158875"/>
                </a:cubicBezTo>
                <a:cubicBezTo>
                  <a:pt x="1753374" y="1049338"/>
                  <a:pt x="1798619" y="980281"/>
                  <a:pt x="1793856" y="827882"/>
                </a:cubicBezTo>
                <a:cubicBezTo>
                  <a:pt x="1793857" y="606424"/>
                  <a:pt x="1454132" y="578644"/>
                  <a:pt x="1330306" y="400050"/>
                </a:cubicBezTo>
                <a:cubicBezTo>
                  <a:pt x="1222356" y="234950"/>
                  <a:pt x="1385869" y="107950"/>
                  <a:pt x="1754169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59" name="Oval 7">
            <a:extLst>
              <a:ext uri="{FF2B5EF4-FFF2-40B4-BE49-F238E27FC236}">
                <a16:creationId xmlns="" xmlns:a16="http://schemas.microsoft.com/office/drawing/2014/main" id="{5B3365E1-0E4A-4E37-8487-402BEAEC4C18}"/>
              </a:ext>
            </a:extLst>
          </p:cNvPr>
          <p:cNvSpPr/>
          <p:nvPr/>
        </p:nvSpPr>
        <p:spPr>
          <a:xfrm>
            <a:off x="10252271" y="3641889"/>
            <a:ext cx="514505" cy="514505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415334" y="1947658"/>
                </a:moveTo>
                <a:lnTo>
                  <a:pt x="838053" y="2871852"/>
                </a:lnTo>
                <a:cubicBezTo>
                  <a:pt x="1312591" y="3168264"/>
                  <a:pt x="1913932" y="3170879"/>
                  <a:pt x="2391030" y="2878606"/>
                </a:cubicBezTo>
                <a:lnTo>
                  <a:pt x="1821709" y="1949263"/>
                </a:lnTo>
                <a:cubicBezTo>
                  <a:pt x="1763478" y="1986502"/>
                  <a:pt x="1694174" y="2007350"/>
                  <a:pt x="1620000" y="2007350"/>
                </a:cubicBezTo>
                <a:cubicBezTo>
                  <a:pt x="1544621" y="2007350"/>
                  <a:pt x="1474270" y="1985818"/>
                  <a:pt x="1415334" y="1947658"/>
                </a:cubicBezTo>
                <a:close/>
                <a:moveTo>
                  <a:pt x="1620001" y="1350973"/>
                </a:moveTo>
                <a:cubicBezTo>
                  <a:pt x="1471421" y="1350973"/>
                  <a:pt x="1350973" y="1471421"/>
                  <a:pt x="1350973" y="1620001"/>
                </a:cubicBezTo>
                <a:cubicBezTo>
                  <a:pt x="1350973" y="1768581"/>
                  <a:pt x="1471421" y="1889029"/>
                  <a:pt x="1620001" y="1889029"/>
                </a:cubicBezTo>
                <a:cubicBezTo>
                  <a:pt x="1768581" y="1889029"/>
                  <a:pt x="1889029" y="1768581"/>
                  <a:pt x="1889029" y="1620001"/>
                </a:cubicBezTo>
                <a:cubicBezTo>
                  <a:pt x="1889029" y="1471421"/>
                  <a:pt x="1768581" y="1350973"/>
                  <a:pt x="1620001" y="1350973"/>
                </a:cubicBezTo>
                <a:close/>
                <a:moveTo>
                  <a:pt x="2324470" y="322965"/>
                </a:moveTo>
                <a:lnTo>
                  <a:pt x="1804044" y="1281148"/>
                </a:lnTo>
                <a:cubicBezTo>
                  <a:pt x="1925507" y="1345192"/>
                  <a:pt x="2007350" y="1473038"/>
                  <a:pt x="2007350" y="1620000"/>
                </a:cubicBezTo>
                <a:lnTo>
                  <a:pt x="2005998" y="1633413"/>
                </a:lnTo>
                <a:lnTo>
                  <a:pt x="3095109" y="1671260"/>
                </a:lnTo>
                <a:cubicBezTo>
                  <a:pt x="3114541" y="1112092"/>
                  <a:pt x="2816135" y="590008"/>
                  <a:pt x="2324470" y="322965"/>
                </a:cubicBezTo>
                <a:close/>
                <a:moveTo>
                  <a:pt x="926838" y="316888"/>
                </a:moveTo>
                <a:cubicBezTo>
                  <a:pt x="432869" y="579644"/>
                  <a:pt x="129933" y="1099113"/>
                  <a:pt x="144500" y="1658429"/>
                </a:cubicBezTo>
                <a:lnTo>
                  <a:pt x="1233664" y="1630062"/>
                </a:lnTo>
                <a:cubicBezTo>
                  <a:pt x="1232693" y="1626734"/>
                  <a:pt x="1232650" y="1623372"/>
                  <a:pt x="1232650" y="1620000"/>
                </a:cubicBezTo>
                <a:cubicBezTo>
                  <a:pt x="1232650" y="1471836"/>
                  <a:pt x="1315838" y="1343102"/>
                  <a:pt x="1438904" y="1279548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60" name="Freeform 20">
            <a:extLst>
              <a:ext uri="{FF2B5EF4-FFF2-40B4-BE49-F238E27FC236}">
                <a16:creationId xmlns="" xmlns:a16="http://schemas.microsoft.com/office/drawing/2014/main" id="{E674EC10-6DF4-4D79-8C68-8E0E302F4814}"/>
              </a:ext>
            </a:extLst>
          </p:cNvPr>
          <p:cNvSpPr/>
          <p:nvPr/>
        </p:nvSpPr>
        <p:spPr>
          <a:xfrm>
            <a:off x="10998217" y="5652772"/>
            <a:ext cx="536427" cy="573297"/>
          </a:xfrm>
          <a:custGeom>
            <a:avLst/>
            <a:gdLst>
              <a:gd name="connsiteX0" fmla="*/ 795647 w 2149434"/>
              <a:gd name="connsiteY0" fmla="*/ 2933205 h 2933205"/>
              <a:gd name="connsiteX1" fmla="*/ 0 w 2149434"/>
              <a:gd name="connsiteY1" fmla="*/ 1531917 h 2933205"/>
              <a:gd name="connsiteX2" fmla="*/ 463138 w 2149434"/>
              <a:gd name="connsiteY2" fmla="*/ 1733797 h 2933205"/>
              <a:gd name="connsiteX3" fmla="*/ 700645 w 2149434"/>
              <a:gd name="connsiteY3" fmla="*/ 166255 h 2933205"/>
              <a:gd name="connsiteX4" fmla="*/ 676894 w 2149434"/>
              <a:gd name="connsiteY4" fmla="*/ 0 h 2933205"/>
              <a:gd name="connsiteX5" fmla="*/ 2066307 w 2149434"/>
              <a:gd name="connsiteY5" fmla="*/ 819397 h 2933205"/>
              <a:gd name="connsiteX6" fmla="*/ 2149434 w 2149434"/>
              <a:gd name="connsiteY6" fmla="*/ 593766 h 2933205"/>
              <a:gd name="connsiteX7" fmla="*/ 1816925 w 2149434"/>
              <a:gd name="connsiteY7" fmla="*/ 2933205 h 2933205"/>
              <a:gd name="connsiteX8" fmla="*/ 1187533 w 2149434"/>
              <a:gd name="connsiteY8" fmla="*/ 926275 h 2933205"/>
              <a:gd name="connsiteX9" fmla="*/ 1080655 w 2149434"/>
              <a:gd name="connsiteY9" fmla="*/ 1828800 h 2933205"/>
              <a:gd name="connsiteX10" fmla="*/ 914400 w 2149434"/>
              <a:gd name="connsiteY10" fmla="*/ 1448790 h 2933205"/>
              <a:gd name="connsiteX11" fmla="*/ 795647 w 2149434"/>
              <a:gd name="connsiteY11" fmla="*/ 2933205 h 2933205"/>
              <a:gd name="connsiteX0" fmla="*/ 795647 w 2149434"/>
              <a:gd name="connsiteY0" fmla="*/ 2933205 h 2933205"/>
              <a:gd name="connsiteX1" fmla="*/ 0 w 2149434"/>
              <a:gd name="connsiteY1" fmla="*/ 1531917 h 2933205"/>
              <a:gd name="connsiteX2" fmla="*/ 463138 w 2149434"/>
              <a:gd name="connsiteY2" fmla="*/ 1733797 h 2933205"/>
              <a:gd name="connsiteX3" fmla="*/ 676894 w 2149434"/>
              <a:gd name="connsiteY3" fmla="*/ 0 h 2933205"/>
              <a:gd name="connsiteX4" fmla="*/ 2066307 w 2149434"/>
              <a:gd name="connsiteY4" fmla="*/ 819397 h 2933205"/>
              <a:gd name="connsiteX5" fmla="*/ 2149434 w 2149434"/>
              <a:gd name="connsiteY5" fmla="*/ 593766 h 2933205"/>
              <a:gd name="connsiteX6" fmla="*/ 1816925 w 2149434"/>
              <a:gd name="connsiteY6" fmla="*/ 2933205 h 2933205"/>
              <a:gd name="connsiteX7" fmla="*/ 1187533 w 2149434"/>
              <a:gd name="connsiteY7" fmla="*/ 926275 h 2933205"/>
              <a:gd name="connsiteX8" fmla="*/ 1080655 w 2149434"/>
              <a:gd name="connsiteY8" fmla="*/ 1828800 h 2933205"/>
              <a:gd name="connsiteX9" fmla="*/ 914400 w 2149434"/>
              <a:gd name="connsiteY9" fmla="*/ 1448790 h 2933205"/>
              <a:gd name="connsiteX10" fmla="*/ 795647 w 2149434"/>
              <a:gd name="connsiteY10" fmla="*/ 2933205 h 2933205"/>
              <a:gd name="connsiteX0" fmla="*/ 795647 w 2149434"/>
              <a:gd name="connsiteY0" fmla="*/ 3150488 h 3150488"/>
              <a:gd name="connsiteX1" fmla="*/ 0 w 2149434"/>
              <a:gd name="connsiteY1" fmla="*/ 1749200 h 3150488"/>
              <a:gd name="connsiteX2" fmla="*/ 463138 w 2149434"/>
              <a:gd name="connsiteY2" fmla="*/ 1951080 h 3150488"/>
              <a:gd name="connsiteX3" fmla="*/ 776482 w 2149434"/>
              <a:gd name="connsiteY3" fmla="*/ 0 h 3150488"/>
              <a:gd name="connsiteX4" fmla="*/ 2066307 w 2149434"/>
              <a:gd name="connsiteY4" fmla="*/ 1036680 h 3150488"/>
              <a:gd name="connsiteX5" fmla="*/ 2149434 w 2149434"/>
              <a:gd name="connsiteY5" fmla="*/ 811049 h 3150488"/>
              <a:gd name="connsiteX6" fmla="*/ 1816925 w 2149434"/>
              <a:gd name="connsiteY6" fmla="*/ 3150488 h 3150488"/>
              <a:gd name="connsiteX7" fmla="*/ 1187533 w 2149434"/>
              <a:gd name="connsiteY7" fmla="*/ 1143558 h 3150488"/>
              <a:gd name="connsiteX8" fmla="*/ 1080655 w 2149434"/>
              <a:gd name="connsiteY8" fmla="*/ 2046083 h 3150488"/>
              <a:gd name="connsiteX9" fmla="*/ 914400 w 2149434"/>
              <a:gd name="connsiteY9" fmla="*/ 1666073 h 3150488"/>
              <a:gd name="connsiteX10" fmla="*/ 795647 w 2149434"/>
              <a:gd name="connsiteY10" fmla="*/ 3150488 h 3150488"/>
              <a:gd name="connsiteX0" fmla="*/ 795647 w 2149434"/>
              <a:gd name="connsiteY0" fmla="*/ 3150488 h 3150488"/>
              <a:gd name="connsiteX1" fmla="*/ 0 w 2149434"/>
              <a:gd name="connsiteY1" fmla="*/ 1749200 h 3150488"/>
              <a:gd name="connsiteX2" fmla="*/ 463138 w 2149434"/>
              <a:gd name="connsiteY2" fmla="*/ 1951080 h 3150488"/>
              <a:gd name="connsiteX3" fmla="*/ 776482 w 2149434"/>
              <a:gd name="connsiteY3" fmla="*/ 0 h 3150488"/>
              <a:gd name="connsiteX4" fmla="*/ 2066307 w 2149434"/>
              <a:gd name="connsiteY4" fmla="*/ 1036680 h 3150488"/>
              <a:gd name="connsiteX5" fmla="*/ 2149434 w 2149434"/>
              <a:gd name="connsiteY5" fmla="*/ 811049 h 3150488"/>
              <a:gd name="connsiteX6" fmla="*/ 1816925 w 2149434"/>
              <a:gd name="connsiteY6" fmla="*/ 3150488 h 3150488"/>
              <a:gd name="connsiteX7" fmla="*/ 1187533 w 2149434"/>
              <a:gd name="connsiteY7" fmla="*/ 1143558 h 3150488"/>
              <a:gd name="connsiteX8" fmla="*/ 1080655 w 2149434"/>
              <a:gd name="connsiteY8" fmla="*/ 2046083 h 3150488"/>
              <a:gd name="connsiteX9" fmla="*/ 914400 w 2149434"/>
              <a:gd name="connsiteY9" fmla="*/ 1666073 h 3150488"/>
              <a:gd name="connsiteX10" fmla="*/ 795647 w 2149434"/>
              <a:gd name="connsiteY10" fmla="*/ 3150488 h 3150488"/>
              <a:gd name="connsiteX0" fmla="*/ 795647 w 2149434"/>
              <a:gd name="connsiteY0" fmla="*/ 3150488 h 3150488"/>
              <a:gd name="connsiteX1" fmla="*/ 0 w 2149434"/>
              <a:gd name="connsiteY1" fmla="*/ 1749200 h 3150488"/>
              <a:gd name="connsiteX2" fmla="*/ 463138 w 2149434"/>
              <a:gd name="connsiteY2" fmla="*/ 1951080 h 3150488"/>
              <a:gd name="connsiteX3" fmla="*/ 776482 w 2149434"/>
              <a:gd name="connsiteY3" fmla="*/ 0 h 3150488"/>
              <a:gd name="connsiteX4" fmla="*/ 1975772 w 2149434"/>
              <a:gd name="connsiteY4" fmla="*/ 991413 h 3150488"/>
              <a:gd name="connsiteX5" fmla="*/ 2149434 w 2149434"/>
              <a:gd name="connsiteY5" fmla="*/ 811049 h 3150488"/>
              <a:gd name="connsiteX6" fmla="*/ 1816925 w 2149434"/>
              <a:gd name="connsiteY6" fmla="*/ 3150488 h 3150488"/>
              <a:gd name="connsiteX7" fmla="*/ 1187533 w 2149434"/>
              <a:gd name="connsiteY7" fmla="*/ 1143558 h 3150488"/>
              <a:gd name="connsiteX8" fmla="*/ 1080655 w 2149434"/>
              <a:gd name="connsiteY8" fmla="*/ 2046083 h 3150488"/>
              <a:gd name="connsiteX9" fmla="*/ 914400 w 2149434"/>
              <a:gd name="connsiteY9" fmla="*/ 1666073 h 3150488"/>
              <a:gd name="connsiteX10" fmla="*/ 795647 w 2149434"/>
              <a:gd name="connsiteY10" fmla="*/ 3150488 h 3150488"/>
              <a:gd name="connsiteX0" fmla="*/ 795647 w 2149434"/>
              <a:gd name="connsiteY0" fmla="*/ 3150488 h 3150488"/>
              <a:gd name="connsiteX1" fmla="*/ 0 w 2149434"/>
              <a:gd name="connsiteY1" fmla="*/ 1749200 h 3150488"/>
              <a:gd name="connsiteX2" fmla="*/ 463138 w 2149434"/>
              <a:gd name="connsiteY2" fmla="*/ 1951080 h 3150488"/>
              <a:gd name="connsiteX3" fmla="*/ 776482 w 2149434"/>
              <a:gd name="connsiteY3" fmla="*/ 0 h 3150488"/>
              <a:gd name="connsiteX4" fmla="*/ 1975772 w 2149434"/>
              <a:gd name="connsiteY4" fmla="*/ 991413 h 3150488"/>
              <a:gd name="connsiteX5" fmla="*/ 2149434 w 2149434"/>
              <a:gd name="connsiteY5" fmla="*/ 811049 h 3150488"/>
              <a:gd name="connsiteX6" fmla="*/ 1816925 w 2149434"/>
              <a:gd name="connsiteY6" fmla="*/ 3150488 h 3150488"/>
              <a:gd name="connsiteX7" fmla="*/ 1187533 w 2149434"/>
              <a:gd name="connsiteY7" fmla="*/ 1143558 h 3150488"/>
              <a:gd name="connsiteX8" fmla="*/ 1080655 w 2149434"/>
              <a:gd name="connsiteY8" fmla="*/ 2046083 h 3150488"/>
              <a:gd name="connsiteX9" fmla="*/ 914400 w 2149434"/>
              <a:gd name="connsiteY9" fmla="*/ 1666073 h 3150488"/>
              <a:gd name="connsiteX10" fmla="*/ 795647 w 2149434"/>
              <a:gd name="connsiteY10" fmla="*/ 3150488 h 3150488"/>
              <a:gd name="connsiteX0" fmla="*/ 795647 w 2149434"/>
              <a:gd name="connsiteY0" fmla="*/ 3150488 h 3150488"/>
              <a:gd name="connsiteX1" fmla="*/ 0 w 2149434"/>
              <a:gd name="connsiteY1" fmla="*/ 1749200 h 3150488"/>
              <a:gd name="connsiteX2" fmla="*/ 463138 w 2149434"/>
              <a:gd name="connsiteY2" fmla="*/ 1951080 h 3150488"/>
              <a:gd name="connsiteX3" fmla="*/ 776482 w 2149434"/>
              <a:gd name="connsiteY3" fmla="*/ 0 h 3150488"/>
              <a:gd name="connsiteX4" fmla="*/ 1975772 w 2149434"/>
              <a:gd name="connsiteY4" fmla="*/ 991413 h 3150488"/>
              <a:gd name="connsiteX5" fmla="*/ 2149434 w 2149434"/>
              <a:gd name="connsiteY5" fmla="*/ 811049 h 3150488"/>
              <a:gd name="connsiteX6" fmla="*/ 1816925 w 2149434"/>
              <a:gd name="connsiteY6" fmla="*/ 3150488 h 3150488"/>
              <a:gd name="connsiteX7" fmla="*/ 1187533 w 2149434"/>
              <a:gd name="connsiteY7" fmla="*/ 1143558 h 3150488"/>
              <a:gd name="connsiteX8" fmla="*/ 1080655 w 2149434"/>
              <a:gd name="connsiteY8" fmla="*/ 2046083 h 3150488"/>
              <a:gd name="connsiteX9" fmla="*/ 914400 w 2149434"/>
              <a:gd name="connsiteY9" fmla="*/ 1666073 h 3150488"/>
              <a:gd name="connsiteX10" fmla="*/ 795647 w 2149434"/>
              <a:gd name="connsiteY10" fmla="*/ 3150488 h 3150488"/>
              <a:gd name="connsiteX0" fmla="*/ 795647 w 2095113"/>
              <a:gd name="connsiteY0" fmla="*/ 3150488 h 3150488"/>
              <a:gd name="connsiteX1" fmla="*/ 0 w 2095113"/>
              <a:gd name="connsiteY1" fmla="*/ 1749200 h 3150488"/>
              <a:gd name="connsiteX2" fmla="*/ 463138 w 2095113"/>
              <a:gd name="connsiteY2" fmla="*/ 1951080 h 3150488"/>
              <a:gd name="connsiteX3" fmla="*/ 776482 w 2095113"/>
              <a:gd name="connsiteY3" fmla="*/ 0 h 3150488"/>
              <a:gd name="connsiteX4" fmla="*/ 1975772 w 2095113"/>
              <a:gd name="connsiteY4" fmla="*/ 991413 h 3150488"/>
              <a:gd name="connsiteX5" fmla="*/ 2095113 w 2095113"/>
              <a:gd name="connsiteY5" fmla="*/ 702407 h 3150488"/>
              <a:gd name="connsiteX6" fmla="*/ 1816925 w 2095113"/>
              <a:gd name="connsiteY6" fmla="*/ 3150488 h 3150488"/>
              <a:gd name="connsiteX7" fmla="*/ 1187533 w 2095113"/>
              <a:gd name="connsiteY7" fmla="*/ 1143558 h 3150488"/>
              <a:gd name="connsiteX8" fmla="*/ 1080655 w 2095113"/>
              <a:gd name="connsiteY8" fmla="*/ 2046083 h 3150488"/>
              <a:gd name="connsiteX9" fmla="*/ 914400 w 2095113"/>
              <a:gd name="connsiteY9" fmla="*/ 1666073 h 3150488"/>
              <a:gd name="connsiteX10" fmla="*/ 795647 w 2095113"/>
              <a:gd name="connsiteY10" fmla="*/ 3150488 h 3150488"/>
              <a:gd name="connsiteX0" fmla="*/ 795647 w 2760540"/>
              <a:gd name="connsiteY0" fmla="*/ 3150488 h 3150488"/>
              <a:gd name="connsiteX1" fmla="*/ 0 w 2760540"/>
              <a:gd name="connsiteY1" fmla="*/ 1749200 h 3150488"/>
              <a:gd name="connsiteX2" fmla="*/ 463138 w 2760540"/>
              <a:gd name="connsiteY2" fmla="*/ 1951080 h 3150488"/>
              <a:gd name="connsiteX3" fmla="*/ 776482 w 2760540"/>
              <a:gd name="connsiteY3" fmla="*/ 0 h 3150488"/>
              <a:gd name="connsiteX4" fmla="*/ 1975772 w 2760540"/>
              <a:gd name="connsiteY4" fmla="*/ 991413 h 3150488"/>
              <a:gd name="connsiteX5" fmla="*/ 2095113 w 2760540"/>
              <a:gd name="connsiteY5" fmla="*/ 702407 h 3150488"/>
              <a:gd name="connsiteX6" fmla="*/ 1816925 w 2760540"/>
              <a:gd name="connsiteY6" fmla="*/ 3150488 h 3150488"/>
              <a:gd name="connsiteX7" fmla="*/ 1187533 w 2760540"/>
              <a:gd name="connsiteY7" fmla="*/ 1143558 h 3150488"/>
              <a:gd name="connsiteX8" fmla="*/ 1080655 w 2760540"/>
              <a:gd name="connsiteY8" fmla="*/ 2046083 h 3150488"/>
              <a:gd name="connsiteX9" fmla="*/ 914400 w 2760540"/>
              <a:gd name="connsiteY9" fmla="*/ 1666073 h 3150488"/>
              <a:gd name="connsiteX10" fmla="*/ 795647 w 2760540"/>
              <a:gd name="connsiteY10" fmla="*/ 3150488 h 3150488"/>
              <a:gd name="connsiteX0" fmla="*/ 795647 w 2904019"/>
              <a:gd name="connsiteY0" fmla="*/ 3150488 h 3150488"/>
              <a:gd name="connsiteX1" fmla="*/ 0 w 2904019"/>
              <a:gd name="connsiteY1" fmla="*/ 1749200 h 3150488"/>
              <a:gd name="connsiteX2" fmla="*/ 463138 w 2904019"/>
              <a:gd name="connsiteY2" fmla="*/ 1951080 h 3150488"/>
              <a:gd name="connsiteX3" fmla="*/ 776482 w 2904019"/>
              <a:gd name="connsiteY3" fmla="*/ 0 h 3150488"/>
              <a:gd name="connsiteX4" fmla="*/ 1975772 w 2904019"/>
              <a:gd name="connsiteY4" fmla="*/ 991413 h 3150488"/>
              <a:gd name="connsiteX5" fmla="*/ 2095113 w 2904019"/>
              <a:gd name="connsiteY5" fmla="*/ 702407 h 3150488"/>
              <a:gd name="connsiteX6" fmla="*/ 1816925 w 2904019"/>
              <a:gd name="connsiteY6" fmla="*/ 3150488 h 3150488"/>
              <a:gd name="connsiteX7" fmla="*/ 1187533 w 2904019"/>
              <a:gd name="connsiteY7" fmla="*/ 1143558 h 3150488"/>
              <a:gd name="connsiteX8" fmla="*/ 1080655 w 2904019"/>
              <a:gd name="connsiteY8" fmla="*/ 2046083 h 3150488"/>
              <a:gd name="connsiteX9" fmla="*/ 914400 w 2904019"/>
              <a:gd name="connsiteY9" fmla="*/ 1666073 h 3150488"/>
              <a:gd name="connsiteX10" fmla="*/ 795647 w 2904019"/>
              <a:gd name="connsiteY10" fmla="*/ 3150488 h 3150488"/>
              <a:gd name="connsiteX0" fmla="*/ 795647 w 2905418"/>
              <a:gd name="connsiteY0" fmla="*/ 3150488 h 3186701"/>
              <a:gd name="connsiteX1" fmla="*/ 0 w 2905418"/>
              <a:gd name="connsiteY1" fmla="*/ 1749200 h 3186701"/>
              <a:gd name="connsiteX2" fmla="*/ 463138 w 2905418"/>
              <a:gd name="connsiteY2" fmla="*/ 1951080 h 3186701"/>
              <a:gd name="connsiteX3" fmla="*/ 776482 w 2905418"/>
              <a:gd name="connsiteY3" fmla="*/ 0 h 3186701"/>
              <a:gd name="connsiteX4" fmla="*/ 1975772 w 2905418"/>
              <a:gd name="connsiteY4" fmla="*/ 991413 h 3186701"/>
              <a:gd name="connsiteX5" fmla="*/ 2095113 w 2905418"/>
              <a:gd name="connsiteY5" fmla="*/ 702407 h 3186701"/>
              <a:gd name="connsiteX6" fmla="*/ 1821452 w 2905418"/>
              <a:gd name="connsiteY6" fmla="*/ 3186701 h 3186701"/>
              <a:gd name="connsiteX7" fmla="*/ 1187533 w 2905418"/>
              <a:gd name="connsiteY7" fmla="*/ 1143558 h 3186701"/>
              <a:gd name="connsiteX8" fmla="*/ 1080655 w 2905418"/>
              <a:gd name="connsiteY8" fmla="*/ 2046083 h 3186701"/>
              <a:gd name="connsiteX9" fmla="*/ 914400 w 2905418"/>
              <a:gd name="connsiteY9" fmla="*/ 1666073 h 3186701"/>
              <a:gd name="connsiteX10" fmla="*/ 795647 w 2905418"/>
              <a:gd name="connsiteY10" fmla="*/ 3150488 h 3186701"/>
              <a:gd name="connsiteX0" fmla="*/ 795647 w 2937337"/>
              <a:gd name="connsiteY0" fmla="*/ 3150488 h 3186701"/>
              <a:gd name="connsiteX1" fmla="*/ 0 w 2937337"/>
              <a:gd name="connsiteY1" fmla="*/ 1749200 h 3186701"/>
              <a:gd name="connsiteX2" fmla="*/ 463138 w 2937337"/>
              <a:gd name="connsiteY2" fmla="*/ 1951080 h 3186701"/>
              <a:gd name="connsiteX3" fmla="*/ 776482 w 2937337"/>
              <a:gd name="connsiteY3" fmla="*/ 0 h 3186701"/>
              <a:gd name="connsiteX4" fmla="*/ 1975772 w 2937337"/>
              <a:gd name="connsiteY4" fmla="*/ 991413 h 3186701"/>
              <a:gd name="connsiteX5" fmla="*/ 2095113 w 2937337"/>
              <a:gd name="connsiteY5" fmla="*/ 702407 h 3186701"/>
              <a:gd name="connsiteX6" fmla="*/ 1821452 w 2937337"/>
              <a:gd name="connsiteY6" fmla="*/ 3186701 h 3186701"/>
              <a:gd name="connsiteX7" fmla="*/ 1187533 w 2937337"/>
              <a:gd name="connsiteY7" fmla="*/ 1143558 h 3186701"/>
              <a:gd name="connsiteX8" fmla="*/ 1080655 w 2937337"/>
              <a:gd name="connsiteY8" fmla="*/ 2046083 h 3186701"/>
              <a:gd name="connsiteX9" fmla="*/ 914400 w 2937337"/>
              <a:gd name="connsiteY9" fmla="*/ 1666073 h 3186701"/>
              <a:gd name="connsiteX10" fmla="*/ 795647 w 2937337"/>
              <a:gd name="connsiteY10" fmla="*/ 3150488 h 3186701"/>
              <a:gd name="connsiteX0" fmla="*/ 795647 w 2937337"/>
              <a:gd name="connsiteY0" fmla="*/ 3150488 h 3186701"/>
              <a:gd name="connsiteX1" fmla="*/ 0 w 2937337"/>
              <a:gd name="connsiteY1" fmla="*/ 1749200 h 3186701"/>
              <a:gd name="connsiteX2" fmla="*/ 463138 w 2937337"/>
              <a:gd name="connsiteY2" fmla="*/ 1951080 h 3186701"/>
              <a:gd name="connsiteX3" fmla="*/ 776482 w 2937337"/>
              <a:gd name="connsiteY3" fmla="*/ 0 h 3186701"/>
              <a:gd name="connsiteX4" fmla="*/ 2120628 w 2937337"/>
              <a:gd name="connsiteY4" fmla="*/ 1308284 h 3186701"/>
              <a:gd name="connsiteX5" fmla="*/ 2095113 w 2937337"/>
              <a:gd name="connsiteY5" fmla="*/ 702407 h 3186701"/>
              <a:gd name="connsiteX6" fmla="*/ 1821452 w 2937337"/>
              <a:gd name="connsiteY6" fmla="*/ 3186701 h 3186701"/>
              <a:gd name="connsiteX7" fmla="*/ 1187533 w 2937337"/>
              <a:gd name="connsiteY7" fmla="*/ 1143558 h 3186701"/>
              <a:gd name="connsiteX8" fmla="*/ 1080655 w 2937337"/>
              <a:gd name="connsiteY8" fmla="*/ 2046083 h 3186701"/>
              <a:gd name="connsiteX9" fmla="*/ 914400 w 2937337"/>
              <a:gd name="connsiteY9" fmla="*/ 1666073 h 3186701"/>
              <a:gd name="connsiteX10" fmla="*/ 795647 w 2937337"/>
              <a:gd name="connsiteY10" fmla="*/ 3150488 h 3186701"/>
              <a:gd name="connsiteX0" fmla="*/ 795647 w 2937337"/>
              <a:gd name="connsiteY0" fmla="*/ 3150488 h 3186701"/>
              <a:gd name="connsiteX1" fmla="*/ 0 w 2937337"/>
              <a:gd name="connsiteY1" fmla="*/ 1749200 h 3186701"/>
              <a:gd name="connsiteX2" fmla="*/ 463138 w 2937337"/>
              <a:gd name="connsiteY2" fmla="*/ 1951080 h 3186701"/>
              <a:gd name="connsiteX3" fmla="*/ 776482 w 2937337"/>
              <a:gd name="connsiteY3" fmla="*/ 0 h 3186701"/>
              <a:gd name="connsiteX4" fmla="*/ 2120628 w 2937337"/>
              <a:gd name="connsiteY4" fmla="*/ 1308284 h 3186701"/>
              <a:gd name="connsiteX5" fmla="*/ 2095113 w 2937337"/>
              <a:gd name="connsiteY5" fmla="*/ 702407 h 3186701"/>
              <a:gd name="connsiteX6" fmla="*/ 1821452 w 2937337"/>
              <a:gd name="connsiteY6" fmla="*/ 3186701 h 3186701"/>
              <a:gd name="connsiteX7" fmla="*/ 1187533 w 2937337"/>
              <a:gd name="connsiteY7" fmla="*/ 1143558 h 3186701"/>
              <a:gd name="connsiteX8" fmla="*/ 1080655 w 2937337"/>
              <a:gd name="connsiteY8" fmla="*/ 2046083 h 3186701"/>
              <a:gd name="connsiteX9" fmla="*/ 914400 w 2937337"/>
              <a:gd name="connsiteY9" fmla="*/ 1666073 h 3186701"/>
              <a:gd name="connsiteX10" fmla="*/ 795647 w 2937337"/>
              <a:gd name="connsiteY10" fmla="*/ 3150488 h 3186701"/>
              <a:gd name="connsiteX0" fmla="*/ 795647 w 2937337"/>
              <a:gd name="connsiteY0" fmla="*/ 3150488 h 3186701"/>
              <a:gd name="connsiteX1" fmla="*/ 0 w 2937337"/>
              <a:gd name="connsiteY1" fmla="*/ 1749200 h 3186701"/>
              <a:gd name="connsiteX2" fmla="*/ 463138 w 2937337"/>
              <a:gd name="connsiteY2" fmla="*/ 1951080 h 3186701"/>
              <a:gd name="connsiteX3" fmla="*/ 776482 w 2937337"/>
              <a:gd name="connsiteY3" fmla="*/ 0 h 3186701"/>
              <a:gd name="connsiteX4" fmla="*/ 2120628 w 2937337"/>
              <a:gd name="connsiteY4" fmla="*/ 1308284 h 3186701"/>
              <a:gd name="connsiteX5" fmla="*/ 2095113 w 2937337"/>
              <a:gd name="connsiteY5" fmla="*/ 702407 h 3186701"/>
              <a:gd name="connsiteX6" fmla="*/ 1821452 w 2937337"/>
              <a:gd name="connsiteY6" fmla="*/ 3186701 h 3186701"/>
              <a:gd name="connsiteX7" fmla="*/ 1187533 w 2937337"/>
              <a:gd name="connsiteY7" fmla="*/ 1143558 h 3186701"/>
              <a:gd name="connsiteX8" fmla="*/ 1080655 w 2937337"/>
              <a:gd name="connsiteY8" fmla="*/ 2046083 h 3186701"/>
              <a:gd name="connsiteX9" fmla="*/ 914400 w 2937337"/>
              <a:gd name="connsiteY9" fmla="*/ 1666073 h 3186701"/>
              <a:gd name="connsiteX10" fmla="*/ 795647 w 2937337"/>
              <a:gd name="connsiteY10" fmla="*/ 3150488 h 3186701"/>
              <a:gd name="connsiteX0" fmla="*/ 795647 w 2937337"/>
              <a:gd name="connsiteY0" fmla="*/ 3150488 h 3186701"/>
              <a:gd name="connsiteX1" fmla="*/ 0 w 2937337"/>
              <a:gd name="connsiteY1" fmla="*/ 1749200 h 3186701"/>
              <a:gd name="connsiteX2" fmla="*/ 463138 w 2937337"/>
              <a:gd name="connsiteY2" fmla="*/ 1951080 h 3186701"/>
              <a:gd name="connsiteX3" fmla="*/ 776482 w 2937337"/>
              <a:gd name="connsiteY3" fmla="*/ 0 h 3186701"/>
              <a:gd name="connsiteX4" fmla="*/ 2120628 w 2937337"/>
              <a:gd name="connsiteY4" fmla="*/ 1308284 h 3186701"/>
              <a:gd name="connsiteX5" fmla="*/ 2095113 w 2937337"/>
              <a:gd name="connsiteY5" fmla="*/ 702407 h 3186701"/>
              <a:gd name="connsiteX6" fmla="*/ 1821452 w 2937337"/>
              <a:gd name="connsiteY6" fmla="*/ 3186701 h 3186701"/>
              <a:gd name="connsiteX7" fmla="*/ 1187533 w 2937337"/>
              <a:gd name="connsiteY7" fmla="*/ 1143558 h 3186701"/>
              <a:gd name="connsiteX8" fmla="*/ 1080655 w 2937337"/>
              <a:gd name="connsiteY8" fmla="*/ 2046083 h 3186701"/>
              <a:gd name="connsiteX9" fmla="*/ 914400 w 2937337"/>
              <a:gd name="connsiteY9" fmla="*/ 1666073 h 3186701"/>
              <a:gd name="connsiteX10" fmla="*/ 795647 w 2937337"/>
              <a:gd name="connsiteY10" fmla="*/ 3150488 h 3186701"/>
              <a:gd name="connsiteX0" fmla="*/ 795647 w 2937337"/>
              <a:gd name="connsiteY0" fmla="*/ 3150488 h 3186701"/>
              <a:gd name="connsiteX1" fmla="*/ 0 w 2937337"/>
              <a:gd name="connsiteY1" fmla="*/ 1749200 h 3186701"/>
              <a:gd name="connsiteX2" fmla="*/ 463138 w 2937337"/>
              <a:gd name="connsiteY2" fmla="*/ 1951080 h 3186701"/>
              <a:gd name="connsiteX3" fmla="*/ 776482 w 2937337"/>
              <a:gd name="connsiteY3" fmla="*/ 0 h 3186701"/>
              <a:gd name="connsiteX4" fmla="*/ 2120628 w 2937337"/>
              <a:gd name="connsiteY4" fmla="*/ 1308284 h 3186701"/>
              <a:gd name="connsiteX5" fmla="*/ 2095113 w 2937337"/>
              <a:gd name="connsiteY5" fmla="*/ 702407 h 3186701"/>
              <a:gd name="connsiteX6" fmla="*/ 1821452 w 2937337"/>
              <a:gd name="connsiteY6" fmla="*/ 3186701 h 3186701"/>
              <a:gd name="connsiteX7" fmla="*/ 1187533 w 2937337"/>
              <a:gd name="connsiteY7" fmla="*/ 1143558 h 3186701"/>
              <a:gd name="connsiteX8" fmla="*/ 1080655 w 2937337"/>
              <a:gd name="connsiteY8" fmla="*/ 2046083 h 3186701"/>
              <a:gd name="connsiteX9" fmla="*/ 914400 w 2937337"/>
              <a:gd name="connsiteY9" fmla="*/ 1666073 h 3186701"/>
              <a:gd name="connsiteX10" fmla="*/ 795647 w 2937337"/>
              <a:gd name="connsiteY10" fmla="*/ 3150488 h 3186701"/>
              <a:gd name="connsiteX0" fmla="*/ 795647 w 2937337"/>
              <a:gd name="connsiteY0" fmla="*/ 3150488 h 3186701"/>
              <a:gd name="connsiteX1" fmla="*/ 0 w 2937337"/>
              <a:gd name="connsiteY1" fmla="*/ 1749200 h 3186701"/>
              <a:gd name="connsiteX2" fmla="*/ 463138 w 2937337"/>
              <a:gd name="connsiteY2" fmla="*/ 1951080 h 3186701"/>
              <a:gd name="connsiteX3" fmla="*/ 776482 w 2937337"/>
              <a:gd name="connsiteY3" fmla="*/ 0 h 3186701"/>
              <a:gd name="connsiteX4" fmla="*/ 2120628 w 2937337"/>
              <a:gd name="connsiteY4" fmla="*/ 1308284 h 3186701"/>
              <a:gd name="connsiteX5" fmla="*/ 2095113 w 2937337"/>
              <a:gd name="connsiteY5" fmla="*/ 702407 h 3186701"/>
              <a:gd name="connsiteX6" fmla="*/ 1821452 w 2937337"/>
              <a:gd name="connsiteY6" fmla="*/ 3186701 h 3186701"/>
              <a:gd name="connsiteX7" fmla="*/ 1187533 w 2937337"/>
              <a:gd name="connsiteY7" fmla="*/ 1143558 h 3186701"/>
              <a:gd name="connsiteX8" fmla="*/ 1080655 w 2937337"/>
              <a:gd name="connsiteY8" fmla="*/ 2046083 h 3186701"/>
              <a:gd name="connsiteX9" fmla="*/ 914400 w 2937337"/>
              <a:gd name="connsiteY9" fmla="*/ 1666073 h 3186701"/>
              <a:gd name="connsiteX10" fmla="*/ 795647 w 2937337"/>
              <a:gd name="connsiteY10" fmla="*/ 3150488 h 3186701"/>
              <a:gd name="connsiteX0" fmla="*/ 795647 w 2937337"/>
              <a:gd name="connsiteY0" fmla="*/ 3150488 h 3186701"/>
              <a:gd name="connsiteX1" fmla="*/ 0 w 2937337"/>
              <a:gd name="connsiteY1" fmla="*/ 1749200 h 3186701"/>
              <a:gd name="connsiteX2" fmla="*/ 463138 w 2937337"/>
              <a:gd name="connsiteY2" fmla="*/ 1951080 h 3186701"/>
              <a:gd name="connsiteX3" fmla="*/ 776482 w 2937337"/>
              <a:gd name="connsiteY3" fmla="*/ 0 h 3186701"/>
              <a:gd name="connsiteX4" fmla="*/ 2034620 w 2937337"/>
              <a:gd name="connsiteY4" fmla="*/ 1294704 h 3186701"/>
              <a:gd name="connsiteX5" fmla="*/ 2095113 w 2937337"/>
              <a:gd name="connsiteY5" fmla="*/ 702407 h 3186701"/>
              <a:gd name="connsiteX6" fmla="*/ 1821452 w 2937337"/>
              <a:gd name="connsiteY6" fmla="*/ 3186701 h 3186701"/>
              <a:gd name="connsiteX7" fmla="*/ 1187533 w 2937337"/>
              <a:gd name="connsiteY7" fmla="*/ 1143558 h 3186701"/>
              <a:gd name="connsiteX8" fmla="*/ 1080655 w 2937337"/>
              <a:gd name="connsiteY8" fmla="*/ 2046083 h 3186701"/>
              <a:gd name="connsiteX9" fmla="*/ 914400 w 2937337"/>
              <a:gd name="connsiteY9" fmla="*/ 1666073 h 3186701"/>
              <a:gd name="connsiteX10" fmla="*/ 795647 w 2937337"/>
              <a:gd name="connsiteY10" fmla="*/ 3150488 h 3186701"/>
              <a:gd name="connsiteX0" fmla="*/ 795647 w 2937337"/>
              <a:gd name="connsiteY0" fmla="*/ 3150488 h 3186701"/>
              <a:gd name="connsiteX1" fmla="*/ 0 w 2937337"/>
              <a:gd name="connsiteY1" fmla="*/ 1749200 h 3186701"/>
              <a:gd name="connsiteX2" fmla="*/ 463138 w 2937337"/>
              <a:gd name="connsiteY2" fmla="*/ 1951080 h 3186701"/>
              <a:gd name="connsiteX3" fmla="*/ 776482 w 2937337"/>
              <a:gd name="connsiteY3" fmla="*/ 0 h 3186701"/>
              <a:gd name="connsiteX4" fmla="*/ 2034620 w 2937337"/>
              <a:gd name="connsiteY4" fmla="*/ 1294704 h 3186701"/>
              <a:gd name="connsiteX5" fmla="*/ 2095113 w 2937337"/>
              <a:gd name="connsiteY5" fmla="*/ 702407 h 3186701"/>
              <a:gd name="connsiteX6" fmla="*/ 1821452 w 2937337"/>
              <a:gd name="connsiteY6" fmla="*/ 3186701 h 3186701"/>
              <a:gd name="connsiteX7" fmla="*/ 1187533 w 2937337"/>
              <a:gd name="connsiteY7" fmla="*/ 1143558 h 3186701"/>
              <a:gd name="connsiteX8" fmla="*/ 1080655 w 2937337"/>
              <a:gd name="connsiteY8" fmla="*/ 2046083 h 3186701"/>
              <a:gd name="connsiteX9" fmla="*/ 914400 w 2937337"/>
              <a:gd name="connsiteY9" fmla="*/ 1666073 h 3186701"/>
              <a:gd name="connsiteX10" fmla="*/ 795647 w 2937337"/>
              <a:gd name="connsiteY10" fmla="*/ 3150488 h 3186701"/>
              <a:gd name="connsiteX0" fmla="*/ 795647 w 2937337"/>
              <a:gd name="connsiteY0" fmla="*/ 3150488 h 3186701"/>
              <a:gd name="connsiteX1" fmla="*/ 0 w 2937337"/>
              <a:gd name="connsiteY1" fmla="*/ 1749200 h 3186701"/>
              <a:gd name="connsiteX2" fmla="*/ 463138 w 2937337"/>
              <a:gd name="connsiteY2" fmla="*/ 1951080 h 3186701"/>
              <a:gd name="connsiteX3" fmla="*/ 776482 w 2937337"/>
              <a:gd name="connsiteY3" fmla="*/ 0 h 3186701"/>
              <a:gd name="connsiteX4" fmla="*/ 2034620 w 2937337"/>
              <a:gd name="connsiteY4" fmla="*/ 1294704 h 3186701"/>
              <a:gd name="connsiteX5" fmla="*/ 2095113 w 2937337"/>
              <a:gd name="connsiteY5" fmla="*/ 702407 h 3186701"/>
              <a:gd name="connsiteX6" fmla="*/ 1821452 w 2937337"/>
              <a:gd name="connsiteY6" fmla="*/ 3186701 h 3186701"/>
              <a:gd name="connsiteX7" fmla="*/ 1187533 w 2937337"/>
              <a:gd name="connsiteY7" fmla="*/ 1143558 h 3186701"/>
              <a:gd name="connsiteX8" fmla="*/ 1080655 w 2937337"/>
              <a:gd name="connsiteY8" fmla="*/ 2046083 h 3186701"/>
              <a:gd name="connsiteX9" fmla="*/ 914400 w 2937337"/>
              <a:gd name="connsiteY9" fmla="*/ 1666073 h 3186701"/>
              <a:gd name="connsiteX10" fmla="*/ 795647 w 2937337"/>
              <a:gd name="connsiteY10" fmla="*/ 3150488 h 3186701"/>
              <a:gd name="connsiteX0" fmla="*/ 795647 w 2893849"/>
              <a:gd name="connsiteY0" fmla="*/ 3150488 h 3186701"/>
              <a:gd name="connsiteX1" fmla="*/ 0 w 2893849"/>
              <a:gd name="connsiteY1" fmla="*/ 1749200 h 3186701"/>
              <a:gd name="connsiteX2" fmla="*/ 463138 w 2893849"/>
              <a:gd name="connsiteY2" fmla="*/ 1951080 h 3186701"/>
              <a:gd name="connsiteX3" fmla="*/ 776482 w 2893849"/>
              <a:gd name="connsiteY3" fmla="*/ 0 h 3186701"/>
              <a:gd name="connsiteX4" fmla="*/ 2034620 w 2893849"/>
              <a:gd name="connsiteY4" fmla="*/ 1294704 h 3186701"/>
              <a:gd name="connsiteX5" fmla="*/ 2031739 w 2893849"/>
              <a:gd name="connsiteY5" fmla="*/ 711461 h 3186701"/>
              <a:gd name="connsiteX6" fmla="*/ 1821452 w 2893849"/>
              <a:gd name="connsiteY6" fmla="*/ 3186701 h 3186701"/>
              <a:gd name="connsiteX7" fmla="*/ 1187533 w 2893849"/>
              <a:gd name="connsiteY7" fmla="*/ 1143558 h 3186701"/>
              <a:gd name="connsiteX8" fmla="*/ 1080655 w 2893849"/>
              <a:gd name="connsiteY8" fmla="*/ 2046083 h 3186701"/>
              <a:gd name="connsiteX9" fmla="*/ 914400 w 2893849"/>
              <a:gd name="connsiteY9" fmla="*/ 1666073 h 3186701"/>
              <a:gd name="connsiteX10" fmla="*/ 795647 w 2893849"/>
              <a:gd name="connsiteY10" fmla="*/ 3150488 h 3186701"/>
              <a:gd name="connsiteX0" fmla="*/ 795647 w 2931612"/>
              <a:gd name="connsiteY0" fmla="*/ 3150488 h 3186701"/>
              <a:gd name="connsiteX1" fmla="*/ 0 w 2931612"/>
              <a:gd name="connsiteY1" fmla="*/ 1749200 h 3186701"/>
              <a:gd name="connsiteX2" fmla="*/ 463138 w 2931612"/>
              <a:gd name="connsiteY2" fmla="*/ 1951080 h 3186701"/>
              <a:gd name="connsiteX3" fmla="*/ 776482 w 2931612"/>
              <a:gd name="connsiteY3" fmla="*/ 0 h 3186701"/>
              <a:gd name="connsiteX4" fmla="*/ 2034620 w 2931612"/>
              <a:gd name="connsiteY4" fmla="*/ 1294704 h 3186701"/>
              <a:gd name="connsiteX5" fmla="*/ 2031739 w 2931612"/>
              <a:gd name="connsiteY5" fmla="*/ 711461 h 3186701"/>
              <a:gd name="connsiteX6" fmla="*/ 1821452 w 2931612"/>
              <a:gd name="connsiteY6" fmla="*/ 3186701 h 3186701"/>
              <a:gd name="connsiteX7" fmla="*/ 1187533 w 2931612"/>
              <a:gd name="connsiteY7" fmla="*/ 1143558 h 3186701"/>
              <a:gd name="connsiteX8" fmla="*/ 1080655 w 2931612"/>
              <a:gd name="connsiteY8" fmla="*/ 2046083 h 3186701"/>
              <a:gd name="connsiteX9" fmla="*/ 914400 w 2931612"/>
              <a:gd name="connsiteY9" fmla="*/ 1666073 h 3186701"/>
              <a:gd name="connsiteX10" fmla="*/ 795647 w 2931612"/>
              <a:gd name="connsiteY10" fmla="*/ 3150488 h 3186701"/>
              <a:gd name="connsiteX0" fmla="*/ 795647 w 2931612"/>
              <a:gd name="connsiteY0" fmla="*/ 3150488 h 3186701"/>
              <a:gd name="connsiteX1" fmla="*/ 0 w 2931612"/>
              <a:gd name="connsiteY1" fmla="*/ 1749200 h 3186701"/>
              <a:gd name="connsiteX2" fmla="*/ 463138 w 2931612"/>
              <a:gd name="connsiteY2" fmla="*/ 1951080 h 3186701"/>
              <a:gd name="connsiteX3" fmla="*/ 776482 w 2931612"/>
              <a:gd name="connsiteY3" fmla="*/ 0 h 3186701"/>
              <a:gd name="connsiteX4" fmla="*/ 2034620 w 2931612"/>
              <a:gd name="connsiteY4" fmla="*/ 1294704 h 3186701"/>
              <a:gd name="connsiteX5" fmla="*/ 2031739 w 2931612"/>
              <a:gd name="connsiteY5" fmla="*/ 711461 h 3186701"/>
              <a:gd name="connsiteX6" fmla="*/ 1821452 w 2931612"/>
              <a:gd name="connsiteY6" fmla="*/ 3186701 h 3186701"/>
              <a:gd name="connsiteX7" fmla="*/ 1187533 w 2931612"/>
              <a:gd name="connsiteY7" fmla="*/ 1143558 h 3186701"/>
              <a:gd name="connsiteX8" fmla="*/ 1080655 w 2931612"/>
              <a:gd name="connsiteY8" fmla="*/ 2046083 h 3186701"/>
              <a:gd name="connsiteX9" fmla="*/ 914400 w 2931612"/>
              <a:gd name="connsiteY9" fmla="*/ 1666073 h 3186701"/>
              <a:gd name="connsiteX10" fmla="*/ 795647 w 2931612"/>
              <a:gd name="connsiteY10" fmla="*/ 3150488 h 3186701"/>
              <a:gd name="connsiteX0" fmla="*/ 795647 w 2931612"/>
              <a:gd name="connsiteY0" fmla="*/ 3150488 h 3186701"/>
              <a:gd name="connsiteX1" fmla="*/ 0 w 2931612"/>
              <a:gd name="connsiteY1" fmla="*/ 1749200 h 3186701"/>
              <a:gd name="connsiteX2" fmla="*/ 463138 w 2931612"/>
              <a:gd name="connsiteY2" fmla="*/ 1951080 h 3186701"/>
              <a:gd name="connsiteX3" fmla="*/ 776482 w 2931612"/>
              <a:gd name="connsiteY3" fmla="*/ 0 h 3186701"/>
              <a:gd name="connsiteX4" fmla="*/ 2034620 w 2931612"/>
              <a:gd name="connsiteY4" fmla="*/ 1294704 h 3186701"/>
              <a:gd name="connsiteX5" fmla="*/ 2031739 w 2931612"/>
              <a:gd name="connsiteY5" fmla="*/ 711461 h 3186701"/>
              <a:gd name="connsiteX6" fmla="*/ 1821452 w 2931612"/>
              <a:gd name="connsiteY6" fmla="*/ 3186701 h 3186701"/>
              <a:gd name="connsiteX7" fmla="*/ 1187533 w 2931612"/>
              <a:gd name="connsiteY7" fmla="*/ 1143558 h 3186701"/>
              <a:gd name="connsiteX8" fmla="*/ 1080655 w 2931612"/>
              <a:gd name="connsiteY8" fmla="*/ 2046083 h 3186701"/>
              <a:gd name="connsiteX9" fmla="*/ 914400 w 2931612"/>
              <a:gd name="connsiteY9" fmla="*/ 1666073 h 3186701"/>
              <a:gd name="connsiteX10" fmla="*/ 795647 w 2931612"/>
              <a:gd name="connsiteY10" fmla="*/ 3150488 h 3186701"/>
              <a:gd name="connsiteX0" fmla="*/ 795647 w 2931612"/>
              <a:gd name="connsiteY0" fmla="*/ 3150488 h 3186701"/>
              <a:gd name="connsiteX1" fmla="*/ 0 w 2931612"/>
              <a:gd name="connsiteY1" fmla="*/ 1749200 h 3186701"/>
              <a:gd name="connsiteX2" fmla="*/ 463138 w 2931612"/>
              <a:gd name="connsiteY2" fmla="*/ 1951080 h 3186701"/>
              <a:gd name="connsiteX3" fmla="*/ 776482 w 2931612"/>
              <a:gd name="connsiteY3" fmla="*/ 0 h 3186701"/>
              <a:gd name="connsiteX4" fmla="*/ 2034620 w 2931612"/>
              <a:gd name="connsiteY4" fmla="*/ 1294704 h 3186701"/>
              <a:gd name="connsiteX5" fmla="*/ 2031739 w 2931612"/>
              <a:gd name="connsiteY5" fmla="*/ 711461 h 3186701"/>
              <a:gd name="connsiteX6" fmla="*/ 1821452 w 2931612"/>
              <a:gd name="connsiteY6" fmla="*/ 3186701 h 3186701"/>
              <a:gd name="connsiteX7" fmla="*/ 1187533 w 2931612"/>
              <a:gd name="connsiteY7" fmla="*/ 1143558 h 3186701"/>
              <a:gd name="connsiteX8" fmla="*/ 1080655 w 2931612"/>
              <a:gd name="connsiteY8" fmla="*/ 2046083 h 3186701"/>
              <a:gd name="connsiteX9" fmla="*/ 914400 w 2931612"/>
              <a:gd name="connsiteY9" fmla="*/ 1666073 h 3186701"/>
              <a:gd name="connsiteX10" fmla="*/ 795647 w 2931612"/>
              <a:gd name="connsiteY10" fmla="*/ 3150488 h 3186701"/>
              <a:gd name="connsiteX0" fmla="*/ 795647 w 2931612"/>
              <a:gd name="connsiteY0" fmla="*/ 3150488 h 3186701"/>
              <a:gd name="connsiteX1" fmla="*/ 0 w 2931612"/>
              <a:gd name="connsiteY1" fmla="*/ 1749200 h 3186701"/>
              <a:gd name="connsiteX2" fmla="*/ 463138 w 2931612"/>
              <a:gd name="connsiteY2" fmla="*/ 1951080 h 3186701"/>
              <a:gd name="connsiteX3" fmla="*/ 776482 w 2931612"/>
              <a:gd name="connsiteY3" fmla="*/ 0 h 3186701"/>
              <a:gd name="connsiteX4" fmla="*/ 2034620 w 2931612"/>
              <a:gd name="connsiteY4" fmla="*/ 1294704 h 3186701"/>
              <a:gd name="connsiteX5" fmla="*/ 2031739 w 2931612"/>
              <a:gd name="connsiteY5" fmla="*/ 711461 h 3186701"/>
              <a:gd name="connsiteX6" fmla="*/ 1821452 w 2931612"/>
              <a:gd name="connsiteY6" fmla="*/ 3186701 h 3186701"/>
              <a:gd name="connsiteX7" fmla="*/ 1187533 w 2931612"/>
              <a:gd name="connsiteY7" fmla="*/ 1143558 h 3186701"/>
              <a:gd name="connsiteX8" fmla="*/ 1080655 w 2931612"/>
              <a:gd name="connsiteY8" fmla="*/ 2046083 h 3186701"/>
              <a:gd name="connsiteX9" fmla="*/ 914400 w 2931612"/>
              <a:gd name="connsiteY9" fmla="*/ 1666073 h 3186701"/>
              <a:gd name="connsiteX10" fmla="*/ 795647 w 2931612"/>
              <a:gd name="connsiteY10" fmla="*/ 3150488 h 3186701"/>
              <a:gd name="connsiteX0" fmla="*/ 813754 w 2949719"/>
              <a:gd name="connsiteY0" fmla="*/ 3150488 h 3186701"/>
              <a:gd name="connsiteX1" fmla="*/ 0 w 2949719"/>
              <a:gd name="connsiteY1" fmla="*/ 1726566 h 3186701"/>
              <a:gd name="connsiteX2" fmla="*/ 481245 w 2949719"/>
              <a:gd name="connsiteY2" fmla="*/ 1951080 h 3186701"/>
              <a:gd name="connsiteX3" fmla="*/ 794589 w 2949719"/>
              <a:gd name="connsiteY3" fmla="*/ 0 h 3186701"/>
              <a:gd name="connsiteX4" fmla="*/ 2052727 w 2949719"/>
              <a:gd name="connsiteY4" fmla="*/ 1294704 h 3186701"/>
              <a:gd name="connsiteX5" fmla="*/ 2049846 w 2949719"/>
              <a:gd name="connsiteY5" fmla="*/ 711461 h 3186701"/>
              <a:gd name="connsiteX6" fmla="*/ 1839559 w 2949719"/>
              <a:gd name="connsiteY6" fmla="*/ 3186701 h 3186701"/>
              <a:gd name="connsiteX7" fmla="*/ 1205640 w 2949719"/>
              <a:gd name="connsiteY7" fmla="*/ 1143558 h 3186701"/>
              <a:gd name="connsiteX8" fmla="*/ 1098762 w 2949719"/>
              <a:gd name="connsiteY8" fmla="*/ 2046083 h 3186701"/>
              <a:gd name="connsiteX9" fmla="*/ 932507 w 2949719"/>
              <a:gd name="connsiteY9" fmla="*/ 1666073 h 3186701"/>
              <a:gd name="connsiteX10" fmla="*/ 813754 w 2949719"/>
              <a:gd name="connsiteY10" fmla="*/ 3150488 h 3186701"/>
              <a:gd name="connsiteX0" fmla="*/ 813754 w 2949719"/>
              <a:gd name="connsiteY0" fmla="*/ 3150488 h 3186701"/>
              <a:gd name="connsiteX1" fmla="*/ 0 w 2949719"/>
              <a:gd name="connsiteY1" fmla="*/ 1726566 h 3186701"/>
              <a:gd name="connsiteX2" fmla="*/ 481245 w 2949719"/>
              <a:gd name="connsiteY2" fmla="*/ 1951080 h 3186701"/>
              <a:gd name="connsiteX3" fmla="*/ 794589 w 2949719"/>
              <a:gd name="connsiteY3" fmla="*/ 0 h 3186701"/>
              <a:gd name="connsiteX4" fmla="*/ 2052727 w 2949719"/>
              <a:gd name="connsiteY4" fmla="*/ 1294704 h 3186701"/>
              <a:gd name="connsiteX5" fmla="*/ 2049846 w 2949719"/>
              <a:gd name="connsiteY5" fmla="*/ 711461 h 3186701"/>
              <a:gd name="connsiteX6" fmla="*/ 1839559 w 2949719"/>
              <a:gd name="connsiteY6" fmla="*/ 3186701 h 3186701"/>
              <a:gd name="connsiteX7" fmla="*/ 1205640 w 2949719"/>
              <a:gd name="connsiteY7" fmla="*/ 1143558 h 3186701"/>
              <a:gd name="connsiteX8" fmla="*/ 1098762 w 2949719"/>
              <a:gd name="connsiteY8" fmla="*/ 2046083 h 3186701"/>
              <a:gd name="connsiteX9" fmla="*/ 932507 w 2949719"/>
              <a:gd name="connsiteY9" fmla="*/ 1666073 h 3186701"/>
              <a:gd name="connsiteX10" fmla="*/ 813754 w 2949719"/>
              <a:gd name="connsiteY10" fmla="*/ 3150488 h 3186701"/>
              <a:gd name="connsiteX0" fmla="*/ 813754 w 2949719"/>
              <a:gd name="connsiteY0" fmla="*/ 3150488 h 3186701"/>
              <a:gd name="connsiteX1" fmla="*/ 0 w 2949719"/>
              <a:gd name="connsiteY1" fmla="*/ 1726566 h 3186701"/>
              <a:gd name="connsiteX2" fmla="*/ 481245 w 2949719"/>
              <a:gd name="connsiteY2" fmla="*/ 1951080 h 3186701"/>
              <a:gd name="connsiteX3" fmla="*/ 794589 w 2949719"/>
              <a:gd name="connsiteY3" fmla="*/ 0 h 3186701"/>
              <a:gd name="connsiteX4" fmla="*/ 2052727 w 2949719"/>
              <a:gd name="connsiteY4" fmla="*/ 1294704 h 3186701"/>
              <a:gd name="connsiteX5" fmla="*/ 2049846 w 2949719"/>
              <a:gd name="connsiteY5" fmla="*/ 711461 h 3186701"/>
              <a:gd name="connsiteX6" fmla="*/ 1839559 w 2949719"/>
              <a:gd name="connsiteY6" fmla="*/ 3186701 h 3186701"/>
              <a:gd name="connsiteX7" fmla="*/ 1205640 w 2949719"/>
              <a:gd name="connsiteY7" fmla="*/ 1143558 h 3186701"/>
              <a:gd name="connsiteX8" fmla="*/ 1098762 w 2949719"/>
              <a:gd name="connsiteY8" fmla="*/ 2046083 h 3186701"/>
              <a:gd name="connsiteX9" fmla="*/ 932507 w 2949719"/>
              <a:gd name="connsiteY9" fmla="*/ 1666073 h 3186701"/>
              <a:gd name="connsiteX10" fmla="*/ 813754 w 2949719"/>
              <a:gd name="connsiteY10" fmla="*/ 3150488 h 3186701"/>
              <a:gd name="connsiteX0" fmla="*/ 813754 w 2949719"/>
              <a:gd name="connsiteY0" fmla="*/ 3150488 h 3186701"/>
              <a:gd name="connsiteX1" fmla="*/ 0 w 2949719"/>
              <a:gd name="connsiteY1" fmla="*/ 1726566 h 3186701"/>
              <a:gd name="connsiteX2" fmla="*/ 481245 w 2949719"/>
              <a:gd name="connsiteY2" fmla="*/ 1951080 h 3186701"/>
              <a:gd name="connsiteX3" fmla="*/ 794589 w 2949719"/>
              <a:gd name="connsiteY3" fmla="*/ 0 h 3186701"/>
              <a:gd name="connsiteX4" fmla="*/ 2052727 w 2949719"/>
              <a:gd name="connsiteY4" fmla="*/ 1294704 h 3186701"/>
              <a:gd name="connsiteX5" fmla="*/ 2049846 w 2949719"/>
              <a:gd name="connsiteY5" fmla="*/ 711461 h 3186701"/>
              <a:gd name="connsiteX6" fmla="*/ 1839559 w 2949719"/>
              <a:gd name="connsiteY6" fmla="*/ 3186701 h 3186701"/>
              <a:gd name="connsiteX7" fmla="*/ 1205640 w 2949719"/>
              <a:gd name="connsiteY7" fmla="*/ 1143558 h 3186701"/>
              <a:gd name="connsiteX8" fmla="*/ 1098762 w 2949719"/>
              <a:gd name="connsiteY8" fmla="*/ 2046083 h 3186701"/>
              <a:gd name="connsiteX9" fmla="*/ 932507 w 2949719"/>
              <a:gd name="connsiteY9" fmla="*/ 1666073 h 3186701"/>
              <a:gd name="connsiteX10" fmla="*/ 813754 w 2949719"/>
              <a:gd name="connsiteY10" fmla="*/ 3150488 h 3186701"/>
              <a:gd name="connsiteX0" fmla="*/ 1117045 w 2949719"/>
              <a:gd name="connsiteY0" fmla="*/ 3168594 h 3186701"/>
              <a:gd name="connsiteX1" fmla="*/ 0 w 2949719"/>
              <a:gd name="connsiteY1" fmla="*/ 1726566 h 3186701"/>
              <a:gd name="connsiteX2" fmla="*/ 481245 w 2949719"/>
              <a:gd name="connsiteY2" fmla="*/ 1951080 h 3186701"/>
              <a:gd name="connsiteX3" fmla="*/ 794589 w 2949719"/>
              <a:gd name="connsiteY3" fmla="*/ 0 h 3186701"/>
              <a:gd name="connsiteX4" fmla="*/ 2052727 w 2949719"/>
              <a:gd name="connsiteY4" fmla="*/ 1294704 h 3186701"/>
              <a:gd name="connsiteX5" fmla="*/ 2049846 w 2949719"/>
              <a:gd name="connsiteY5" fmla="*/ 711461 h 3186701"/>
              <a:gd name="connsiteX6" fmla="*/ 1839559 w 2949719"/>
              <a:gd name="connsiteY6" fmla="*/ 3186701 h 3186701"/>
              <a:gd name="connsiteX7" fmla="*/ 1205640 w 2949719"/>
              <a:gd name="connsiteY7" fmla="*/ 1143558 h 3186701"/>
              <a:gd name="connsiteX8" fmla="*/ 1098762 w 2949719"/>
              <a:gd name="connsiteY8" fmla="*/ 2046083 h 3186701"/>
              <a:gd name="connsiteX9" fmla="*/ 932507 w 2949719"/>
              <a:gd name="connsiteY9" fmla="*/ 1666073 h 3186701"/>
              <a:gd name="connsiteX10" fmla="*/ 1117045 w 2949719"/>
              <a:gd name="connsiteY10" fmla="*/ 3168594 h 3186701"/>
              <a:gd name="connsiteX0" fmla="*/ 1117045 w 2949719"/>
              <a:gd name="connsiteY0" fmla="*/ 3168594 h 3186701"/>
              <a:gd name="connsiteX1" fmla="*/ 0 w 2949719"/>
              <a:gd name="connsiteY1" fmla="*/ 1726566 h 3186701"/>
              <a:gd name="connsiteX2" fmla="*/ 481245 w 2949719"/>
              <a:gd name="connsiteY2" fmla="*/ 1951080 h 3186701"/>
              <a:gd name="connsiteX3" fmla="*/ 794589 w 2949719"/>
              <a:gd name="connsiteY3" fmla="*/ 0 h 3186701"/>
              <a:gd name="connsiteX4" fmla="*/ 2052727 w 2949719"/>
              <a:gd name="connsiteY4" fmla="*/ 1294704 h 3186701"/>
              <a:gd name="connsiteX5" fmla="*/ 2049846 w 2949719"/>
              <a:gd name="connsiteY5" fmla="*/ 711461 h 3186701"/>
              <a:gd name="connsiteX6" fmla="*/ 1839559 w 2949719"/>
              <a:gd name="connsiteY6" fmla="*/ 3186701 h 3186701"/>
              <a:gd name="connsiteX7" fmla="*/ 1205640 w 2949719"/>
              <a:gd name="connsiteY7" fmla="*/ 1143558 h 3186701"/>
              <a:gd name="connsiteX8" fmla="*/ 1098762 w 2949719"/>
              <a:gd name="connsiteY8" fmla="*/ 2046083 h 3186701"/>
              <a:gd name="connsiteX9" fmla="*/ 932507 w 2949719"/>
              <a:gd name="connsiteY9" fmla="*/ 1666073 h 3186701"/>
              <a:gd name="connsiteX10" fmla="*/ 1117045 w 2949719"/>
              <a:gd name="connsiteY10" fmla="*/ 3168594 h 3186701"/>
              <a:gd name="connsiteX0" fmla="*/ 1117045 w 2949719"/>
              <a:gd name="connsiteY0" fmla="*/ 3168594 h 3186701"/>
              <a:gd name="connsiteX1" fmla="*/ 0 w 2949719"/>
              <a:gd name="connsiteY1" fmla="*/ 1726566 h 3186701"/>
              <a:gd name="connsiteX2" fmla="*/ 481245 w 2949719"/>
              <a:gd name="connsiteY2" fmla="*/ 1951080 h 3186701"/>
              <a:gd name="connsiteX3" fmla="*/ 794589 w 2949719"/>
              <a:gd name="connsiteY3" fmla="*/ 0 h 3186701"/>
              <a:gd name="connsiteX4" fmla="*/ 2052727 w 2949719"/>
              <a:gd name="connsiteY4" fmla="*/ 1294704 h 3186701"/>
              <a:gd name="connsiteX5" fmla="*/ 2049846 w 2949719"/>
              <a:gd name="connsiteY5" fmla="*/ 711461 h 3186701"/>
              <a:gd name="connsiteX6" fmla="*/ 1839559 w 2949719"/>
              <a:gd name="connsiteY6" fmla="*/ 3186701 h 3186701"/>
              <a:gd name="connsiteX7" fmla="*/ 1205640 w 2949719"/>
              <a:gd name="connsiteY7" fmla="*/ 1143558 h 3186701"/>
              <a:gd name="connsiteX8" fmla="*/ 1098762 w 2949719"/>
              <a:gd name="connsiteY8" fmla="*/ 2046083 h 3186701"/>
              <a:gd name="connsiteX9" fmla="*/ 932507 w 2949719"/>
              <a:gd name="connsiteY9" fmla="*/ 1666073 h 3186701"/>
              <a:gd name="connsiteX10" fmla="*/ 1117045 w 2949719"/>
              <a:gd name="connsiteY10" fmla="*/ 3168594 h 3186701"/>
              <a:gd name="connsiteX0" fmla="*/ 1117045 w 2949719"/>
              <a:gd name="connsiteY0" fmla="*/ 3168594 h 3186701"/>
              <a:gd name="connsiteX1" fmla="*/ 0 w 2949719"/>
              <a:gd name="connsiteY1" fmla="*/ 1726566 h 3186701"/>
              <a:gd name="connsiteX2" fmla="*/ 481245 w 2949719"/>
              <a:gd name="connsiteY2" fmla="*/ 1951080 h 3186701"/>
              <a:gd name="connsiteX3" fmla="*/ 794589 w 2949719"/>
              <a:gd name="connsiteY3" fmla="*/ 0 h 3186701"/>
              <a:gd name="connsiteX4" fmla="*/ 2052727 w 2949719"/>
              <a:gd name="connsiteY4" fmla="*/ 1294704 h 3186701"/>
              <a:gd name="connsiteX5" fmla="*/ 2049846 w 2949719"/>
              <a:gd name="connsiteY5" fmla="*/ 711461 h 3186701"/>
              <a:gd name="connsiteX6" fmla="*/ 1839559 w 2949719"/>
              <a:gd name="connsiteY6" fmla="*/ 3186701 h 3186701"/>
              <a:gd name="connsiteX7" fmla="*/ 1205640 w 2949719"/>
              <a:gd name="connsiteY7" fmla="*/ 1143558 h 3186701"/>
              <a:gd name="connsiteX8" fmla="*/ 1098762 w 2949719"/>
              <a:gd name="connsiteY8" fmla="*/ 2046083 h 3186701"/>
              <a:gd name="connsiteX9" fmla="*/ 932507 w 2949719"/>
              <a:gd name="connsiteY9" fmla="*/ 1666073 h 3186701"/>
              <a:gd name="connsiteX10" fmla="*/ 1117045 w 2949719"/>
              <a:gd name="connsiteY10" fmla="*/ 3168594 h 3186701"/>
              <a:gd name="connsiteX0" fmla="*/ 1117045 w 2949719"/>
              <a:gd name="connsiteY0" fmla="*/ 3168594 h 3186701"/>
              <a:gd name="connsiteX1" fmla="*/ 0 w 2949719"/>
              <a:gd name="connsiteY1" fmla="*/ 1726566 h 3186701"/>
              <a:gd name="connsiteX2" fmla="*/ 417871 w 2949719"/>
              <a:gd name="connsiteY2" fmla="*/ 2009927 h 3186701"/>
              <a:gd name="connsiteX3" fmla="*/ 794589 w 2949719"/>
              <a:gd name="connsiteY3" fmla="*/ 0 h 3186701"/>
              <a:gd name="connsiteX4" fmla="*/ 2052727 w 2949719"/>
              <a:gd name="connsiteY4" fmla="*/ 1294704 h 3186701"/>
              <a:gd name="connsiteX5" fmla="*/ 2049846 w 2949719"/>
              <a:gd name="connsiteY5" fmla="*/ 711461 h 3186701"/>
              <a:gd name="connsiteX6" fmla="*/ 1839559 w 2949719"/>
              <a:gd name="connsiteY6" fmla="*/ 3186701 h 3186701"/>
              <a:gd name="connsiteX7" fmla="*/ 1205640 w 2949719"/>
              <a:gd name="connsiteY7" fmla="*/ 1143558 h 3186701"/>
              <a:gd name="connsiteX8" fmla="*/ 1098762 w 2949719"/>
              <a:gd name="connsiteY8" fmla="*/ 2046083 h 3186701"/>
              <a:gd name="connsiteX9" fmla="*/ 932507 w 2949719"/>
              <a:gd name="connsiteY9" fmla="*/ 1666073 h 3186701"/>
              <a:gd name="connsiteX10" fmla="*/ 1117045 w 2949719"/>
              <a:gd name="connsiteY10" fmla="*/ 3168594 h 3186701"/>
              <a:gd name="connsiteX0" fmla="*/ 1117045 w 2949719"/>
              <a:gd name="connsiteY0" fmla="*/ 3168594 h 3186701"/>
              <a:gd name="connsiteX1" fmla="*/ 0 w 2949719"/>
              <a:gd name="connsiteY1" fmla="*/ 1726566 h 3186701"/>
              <a:gd name="connsiteX2" fmla="*/ 417871 w 2949719"/>
              <a:gd name="connsiteY2" fmla="*/ 2009927 h 3186701"/>
              <a:gd name="connsiteX3" fmla="*/ 794589 w 2949719"/>
              <a:gd name="connsiteY3" fmla="*/ 0 h 3186701"/>
              <a:gd name="connsiteX4" fmla="*/ 2052727 w 2949719"/>
              <a:gd name="connsiteY4" fmla="*/ 1294704 h 3186701"/>
              <a:gd name="connsiteX5" fmla="*/ 2049846 w 2949719"/>
              <a:gd name="connsiteY5" fmla="*/ 711461 h 3186701"/>
              <a:gd name="connsiteX6" fmla="*/ 1839559 w 2949719"/>
              <a:gd name="connsiteY6" fmla="*/ 3186701 h 3186701"/>
              <a:gd name="connsiteX7" fmla="*/ 1205640 w 2949719"/>
              <a:gd name="connsiteY7" fmla="*/ 1143558 h 3186701"/>
              <a:gd name="connsiteX8" fmla="*/ 1098762 w 2949719"/>
              <a:gd name="connsiteY8" fmla="*/ 2046083 h 3186701"/>
              <a:gd name="connsiteX9" fmla="*/ 932507 w 2949719"/>
              <a:gd name="connsiteY9" fmla="*/ 1666073 h 3186701"/>
              <a:gd name="connsiteX10" fmla="*/ 1117045 w 2949719"/>
              <a:gd name="connsiteY10" fmla="*/ 3168594 h 3186701"/>
              <a:gd name="connsiteX0" fmla="*/ 1117045 w 2949719"/>
              <a:gd name="connsiteY0" fmla="*/ 3168594 h 3186701"/>
              <a:gd name="connsiteX1" fmla="*/ 0 w 2949719"/>
              <a:gd name="connsiteY1" fmla="*/ 1726566 h 3186701"/>
              <a:gd name="connsiteX2" fmla="*/ 417871 w 2949719"/>
              <a:gd name="connsiteY2" fmla="*/ 2009927 h 3186701"/>
              <a:gd name="connsiteX3" fmla="*/ 794589 w 2949719"/>
              <a:gd name="connsiteY3" fmla="*/ 0 h 3186701"/>
              <a:gd name="connsiteX4" fmla="*/ 2052727 w 2949719"/>
              <a:gd name="connsiteY4" fmla="*/ 1294704 h 3186701"/>
              <a:gd name="connsiteX5" fmla="*/ 2049846 w 2949719"/>
              <a:gd name="connsiteY5" fmla="*/ 711461 h 3186701"/>
              <a:gd name="connsiteX6" fmla="*/ 1839559 w 2949719"/>
              <a:gd name="connsiteY6" fmla="*/ 3186701 h 3186701"/>
              <a:gd name="connsiteX7" fmla="*/ 1205640 w 2949719"/>
              <a:gd name="connsiteY7" fmla="*/ 1143558 h 3186701"/>
              <a:gd name="connsiteX8" fmla="*/ 1098762 w 2949719"/>
              <a:gd name="connsiteY8" fmla="*/ 2046083 h 3186701"/>
              <a:gd name="connsiteX9" fmla="*/ 932507 w 2949719"/>
              <a:gd name="connsiteY9" fmla="*/ 1666073 h 3186701"/>
              <a:gd name="connsiteX10" fmla="*/ 1117045 w 2949719"/>
              <a:gd name="connsiteY10" fmla="*/ 3168594 h 3186701"/>
              <a:gd name="connsiteX0" fmla="*/ 1117045 w 2949719"/>
              <a:gd name="connsiteY0" fmla="*/ 3168594 h 3186701"/>
              <a:gd name="connsiteX1" fmla="*/ 0 w 2949719"/>
              <a:gd name="connsiteY1" fmla="*/ 1726566 h 3186701"/>
              <a:gd name="connsiteX2" fmla="*/ 417871 w 2949719"/>
              <a:gd name="connsiteY2" fmla="*/ 2009927 h 3186701"/>
              <a:gd name="connsiteX3" fmla="*/ 794589 w 2949719"/>
              <a:gd name="connsiteY3" fmla="*/ 0 h 3186701"/>
              <a:gd name="connsiteX4" fmla="*/ 2052727 w 2949719"/>
              <a:gd name="connsiteY4" fmla="*/ 1294704 h 3186701"/>
              <a:gd name="connsiteX5" fmla="*/ 2049846 w 2949719"/>
              <a:gd name="connsiteY5" fmla="*/ 711461 h 3186701"/>
              <a:gd name="connsiteX6" fmla="*/ 1839559 w 2949719"/>
              <a:gd name="connsiteY6" fmla="*/ 3186701 h 3186701"/>
              <a:gd name="connsiteX7" fmla="*/ 1205640 w 2949719"/>
              <a:gd name="connsiteY7" fmla="*/ 1143558 h 3186701"/>
              <a:gd name="connsiteX8" fmla="*/ 1098762 w 2949719"/>
              <a:gd name="connsiteY8" fmla="*/ 2046083 h 3186701"/>
              <a:gd name="connsiteX9" fmla="*/ 932507 w 2949719"/>
              <a:gd name="connsiteY9" fmla="*/ 1666073 h 3186701"/>
              <a:gd name="connsiteX10" fmla="*/ 1117045 w 2949719"/>
              <a:gd name="connsiteY10" fmla="*/ 3168594 h 3186701"/>
              <a:gd name="connsiteX0" fmla="*/ 1117045 w 2949719"/>
              <a:gd name="connsiteY0" fmla="*/ 3168594 h 3186701"/>
              <a:gd name="connsiteX1" fmla="*/ 0 w 2949719"/>
              <a:gd name="connsiteY1" fmla="*/ 1726566 h 3186701"/>
              <a:gd name="connsiteX2" fmla="*/ 417871 w 2949719"/>
              <a:gd name="connsiteY2" fmla="*/ 2009927 h 3186701"/>
              <a:gd name="connsiteX3" fmla="*/ 794589 w 2949719"/>
              <a:gd name="connsiteY3" fmla="*/ 0 h 3186701"/>
              <a:gd name="connsiteX4" fmla="*/ 2052727 w 2949719"/>
              <a:gd name="connsiteY4" fmla="*/ 1294704 h 3186701"/>
              <a:gd name="connsiteX5" fmla="*/ 2049846 w 2949719"/>
              <a:gd name="connsiteY5" fmla="*/ 711461 h 3186701"/>
              <a:gd name="connsiteX6" fmla="*/ 1839559 w 2949719"/>
              <a:gd name="connsiteY6" fmla="*/ 3186701 h 3186701"/>
              <a:gd name="connsiteX7" fmla="*/ 1205640 w 2949719"/>
              <a:gd name="connsiteY7" fmla="*/ 1143558 h 3186701"/>
              <a:gd name="connsiteX8" fmla="*/ 1098762 w 2949719"/>
              <a:gd name="connsiteY8" fmla="*/ 2046083 h 3186701"/>
              <a:gd name="connsiteX9" fmla="*/ 932507 w 2949719"/>
              <a:gd name="connsiteY9" fmla="*/ 1666073 h 3186701"/>
              <a:gd name="connsiteX10" fmla="*/ 1117045 w 2949719"/>
              <a:gd name="connsiteY10" fmla="*/ 3168594 h 3186701"/>
              <a:gd name="connsiteX0" fmla="*/ 1103465 w 2936139"/>
              <a:gd name="connsiteY0" fmla="*/ 3168594 h 3186701"/>
              <a:gd name="connsiteX1" fmla="*/ 0 w 2936139"/>
              <a:gd name="connsiteY1" fmla="*/ 1726566 h 3186701"/>
              <a:gd name="connsiteX2" fmla="*/ 404291 w 2936139"/>
              <a:gd name="connsiteY2" fmla="*/ 2009927 h 3186701"/>
              <a:gd name="connsiteX3" fmla="*/ 781009 w 2936139"/>
              <a:gd name="connsiteY3" fmla="*/ 0 h 3186701"/>
              <a:gd name="connsiteX4" fmla="*/ 2039147 w 2936139"/>
              <a:gd name="connsiteY4" fmla="*/ 1294704 h 3186701"/>
              <a:gd name="connsiteX5" fmla="*/ 2036266 w 2936139"/>
              <a:gd name="connsiteY5" fmla="*/ 711461 h 3186701"/>
              <a:gd name="connsiteX6" fmla="*/ 1825979 w 2936139"/>
              <a:gd name="connsiteY6" fmla="*/ 3186701 h 3186701"/>
              <a:gd name="connsiteX7" fmla="*/ 1192060 w 2936139"/>
              <a:gd name="connsiteY7" fmla="*/ 1143558 h 3186701"/>
              <a:gd name="connsiteX8" fmla="*/ 1085182 w 2936139"/>
              <a:gd name="connsiteY8" fmla="*/ 2046083 h 3186701"/>
              <a:gd name="connsiteX9" fmla="*/ 918927 w 2936139"/>
              <a:gd name="connsiteY9" fmla="*/ 1666073 h 3186701"/>
              <a:gd name="connsiteX10" fmla="*/ 1103465 w 2936139"/>
              <a:gd name="connsiteY10" fmla="*/ 3168594 h 3186701"/>
              <a:gd name="connsiteX0" fmla="*/ 1148733 w 2981407"/>
              <a:gd name="connsiteY0" fmla="*/ 3168594 h 3186701"/>
              <a:gd name="connsiteX1" fmla="*/ 0 w 2981407"/>
              <a:gd name="connsiteY1" fmla="*/ 1749200 h 3186701"/>
              <a:gd name="connsiteX2" fmla="*/ 449559 w 2981407"/>
              <a:gd name="connsiteY2" fmla="*/ 2009927 h 3186701"/>
              <a:gd name="connsiteX3" fmla="*/ 826277 w 2981407"/>
              <a:gd name="connsiteY3" fmla="*/ 0 h 3186701"/>
              <a:gd name="connsiteX4" fmla="*/ 2084415 w 2981407"/>
              <a:gd name="connsiteY4" fmla="*/ 1294704 h 3186701"/>
              <a:gd name="connsiteX5" fmla="*/ 2081534 w 2981407"/>
              <a:gd name="connsiteY5" fmla="*/ 711461 h 3186701"/>
              <a:gd name="connsiteX6" fmla="*/ 1871247 w 2981407"/>
              <a:gd name="connsiteY6" fmla="*/ 3186701 h 3186701"/>
              <a:gd name="connsiteX7" fmla="*/ 1237328 w 2981407"/>
              <a:gd name="connsiteY7" fmla="*/ 1143558 h 3186701"/>
              <a:gd name="connsiteX8" fmla="*/ 1130450 w 2981407"/>
              <a:gd name="connsiteY8" fmla="*/ 2046083 h 3186701"/>
              <a:gd name="connsiteX9" fmla="*/ 964195 w 2981407"/>
              <a:gd name="connsiteY9" fmla="*/ 1666073 h 3186701"/>
              <a:gd name="connsiteX10" fmla="*/ 1148733 w 2981407"/>
              <a:gd name="connsiteY10" fmla="*/ 3168594 h 3186701"/>
              <a:gd name="connsiteX0" fmla="*/ 1148733 w 2981407"/>
              <a:gd name="connsiteY0" fmla="*/ 3168594 h 3186701"/>
              <a:gd name="connsiteX1" fmla="*/ 0 w 2981407"/>
              <a:gd name="connsiteY1" fmla="*/ 1749200 h 3186701"/>
              <a:gd name="connsiteX2" fmla="*/ 449559 w 2981407"/>
              <a:gd name="connsiteY2" fmla="*/ 2009927 h 3186701"/>
              <a:gd name="connsiteX3" fmla="*/ 826277 w 2981407"/>
              <a:gd name="connsiteY3" fmla="*/ 0 h 3186701"/>
              <a:gd name="connsiteX4" fmla="*/ 2084415 w 2981407"/>
              <a:gd name="connsiteY4" fmla="*/ 1294704 h 3186701"/>
              <a:gd name="connsiteX5" fmla="*/ 2081534 w 2981407"/>
              <a:gd name="connsiteY5" fmla="*/ 711461 h 3186701"/>
              <a:gd name="connsiteX6" fmla="*/ 1871247 w 2981407"/>
              <a:gd name="connsiteY6" fmla="*/ 3186701 h 3186701"/>
              <a:gd name="connsiteX7" fmla="*/ 1237328 w 2981407"/>
              <a:gd name="connsiteY7" fmla="*/ 1143558 h 3186701"/>
              <a:gd name="connsiteX8" fmla="*/ 1130450 w 2981407"/>
              <a:gd name="connsiteY8" fmla="*/ 2046083 h 3186701"/>
              <a:gd name="connsiteX9" fmla="*/ 964195 w 2981407"/>
              <a:gd name="connsiteY9" fmla="*/ 1666073 h 3186701"/>
              <a:gd name="connsiteX10" fmla="*/ 1148733 w 2981407"/>
              <a:gd name="connsiteY10" fmla="*/ 3168594 h 3186701"/>
              <a:gd name="connsiteX0" fmla="*/ 1148733 w 2981407"/>
              <a:gd name="connsiteY0" fmla="*/ 3168594 h 3186701"/>
              <a:gd name="connsiteX1" fmla="*/ 0 w 2981407"/>
              <a:gd name="connsiteY1" fmla="*/ 1749200 h 3186701"/>
              <a:gd name="connsiteX2" fmla="*/ 449559 w 2981407"/>
              <a:gd name="connsiteY2" fmla="*/ 2009927 h 3186701"/>
              <a:gd name="connsiteX3" fmla="*/ 826277 w 2981407"/>
              <a:gd name="connsiteY3" fmla="*/ 0 h 3186701"/>
              <a:gd name="connsiteX4" fmla="*/ 2084415 w 2981407"/>
              <a:gd name="connsiteY4" fmla="*/ 1294704 h 3186701"/>
              <a:gd name="connsiteX5" fmla="*/ 2081534 w 2981407"/>
              <a:gd name="connsiteY5" fmla="*/ 711461 h 3186701"/>
              <a:gd name="connsiteX6" fmla="*/ 1871247 w 2981407"/>
              <a:gd name="connsiteY6" fmla="*/ 3186701 h 3186701"/>
              <a:gd name="connsiteX7" fmla="*/ 1237328 w 2981407"/>
              <a:gd name="connsiteY7" fmla="*/ 1143558 h 3186701"/>
              <a:gd name="connsiteX8" fmla="*/ 1130450 w 2981407"/>
              <a:gd name="connsiteY8" fmla="*/ 2046083 h 3186701"/>
              <a:gd name="connsiteX9" fmla="*/ 964195 w 2981407"/>
              <a:gd name="connsiteY9" fmla="*/ 1666073 h 3186701"/>
              <a:gd name="connsiteX10" fmla="*/ 1148733 w 2981407"/>
              <a:gd name="connsiteY10" fmla="*/ 3168594 h 3186701"/>
              <a:gd name="connsiteX0" fmla="*/ 1148733 w 2981407"/>
              <a:gd name="connsiteY0" fmla="*/ 3168594 h 3186701"/>
              <a:gd name="connsiteX1" fmla="*/ 0 w 2981407"/>
              <a:gd name="connsiteY1" fmla="*/ 1749200 h 3186701"/>
              <a:gd name="connsiteX2" fmla="*/ 449559 w 2981407"/>
              <a:gd name="connsiteY2" fmla="*/ 2009927 h 3186701"/>
              <a:gd name="connsiteX3" fmla="*/ 826277 w 2981407"/>
              <a:gd name="connsiteY3" fmla="*/ 0 h 3186701"/>
              <a:gd name="connsiteX4" fmla="*/ 2084415 w 2981407"/>
              <a:gd name="connsiteY4" fmla="*/ 1294704 h 3186701"/>
              <a:gd name="connsiteX5" fmla="*/ 2081534 w 2981407"/>
              <a:gd name="connsiteY5" fmla="*/ 711461 h 3186701"/>
              <a:gd name="connsiteX6" fmla="*/ 1871247 w 2981407"/>
              <a:gd name="connsiteY6" fmla="*/ 3186701 h 3186701"/>
              <a:gd name="connsiteX7" fmla="*/ 1237328 w 2981407"/>
              <a:gd name="connsiteY7" fmla="*/ 1143558 h 3186701"/>
              <a:gd name="connsiteX8" fmla="*/ 1130450 w 2981407"/>
              <a:gd name="connsiteY8" fmla="*/ 2046083 h 3186701"/>
              <a:gd name="connsiteX9" fmla="*/ 918927 w 2981407"/>
              <a:gd name="connsiteY9" fmla="*/ 1697760 h 3186701"/>
              <a:gd name="connsiteX10" fmla="*/ 1148733 w 2981407"/>
              <a:gd name="connsiteY10" fmla="*/ 3168594 h 3186701"/>
              <a:gd name="connsiteX0" fmla="*/ 1148733 w 2981407"/>
              <a:gd name="connsiteY0" fmla="*/ 3168594 h 3186701"/>
              <a:gd name="connsiteX1" fmla="*/ 0 w 2981407"/>
              <a:gd name="connsiteY1" fmla="*/ 1749200 h 3186701"/>
              <a:gd name="connsiteX2" fmla="*/ 449559 w 2981407"/>
              <a:gd name="connsiteY2" fmla="*/ 2009927 h 3186701"/>
              <a:gd name="connsiteX3" fmla="*/ 826277 w 2981407"/>
              <a:gd name="connsiteY3" fmla="*/ 0 h 3186701"/>
              <a:gd name="connsiteX4" fmla="*/ 2084415 w 2981407"/>
              <a:gd name="connsiteY4" fmla="*/ 1294704 h 3186701"/>
              <a:gd name="connsiteX5" fmla="*/ 2081534 w 2981407"/>
              <a:gd name="connsiteY5" fmla="*/ 711461 h 3186701"/>
              <a:gd name="connsiteX6" fmla="*/ 1871247 w 2981407"/>
              <a:gd name="connsiteY6" fmla="*/ 3186701 h 3186701"/>
              <a:gd name="connsiteX7" fmla="*/ 1237328 w 2981407"/>
              <a:gd name="connsiteY7" fmla="*/ 1143558 h 3186701"/>
              <a:gd name="connsiteX8" fmla="*/ 1130450 w 2981407"/>
              <a:gd name="connsiteY8" fmla="*/ 2046083 h 3186701"/>
              <a:gd name="connsiteX9" fmla="*/ 918927 w 2981407"/>
              <a:gd name="connsiteY9" fmla="*/ 1697760 h 3186701"/>
              <a:gd name="connsiteX10" fmla="*/ 1148733 w 2981407"/>
              <a:gd name="connsiteY10" fmla="*/ 3168594 h 3186701"/>
              <a:gd name="connsiteX0" fmla="*/ 1148733 w 2981407"/>
              <a:gd name="connsiteY0" fmla="*/ 3168594 h 3186701"/>
              <a:gd name="connsiteX1" fmla="*/ 0 w 2981407"/>
              <a:gd name="connsiteY1" fmla="*/ 1749200 h 3186701"/>
              <a:gd name="connsiteX2" fmla="*/ 449559 w 2981407"/>
              <a:gd name="connsiteY2" fmla="*/ 2009927 h 3186701"/>
              <a:gd name="connsiteX3" fmla="*/ 826277 w 2981407"/>
              <a:gd name="connsiteY3" fmla="*/ 0 h 3186701"/>
              <a:gd name="connsiteX4" fmla="*/ 2084415 w 2981407"/>
              <a:gd name="connsiteY4" fmla="*/ 1294704 h 3186701"/>
              <a:gd name="connsiteX5" fmla="*/ 2081534 w 2981407"/>
              <a:gd name="connsiteY5" fmla="*/ 711461 h 3186701"/>
              <a:gd name="connsiteX6" fmla="*/ 1871247 w 2981407"/>
              <a:gd name="connsiteY6" fmla="*/ 3186701 h 3186701"/>
              <a:gd name="connsiteX7" fmla="*/ 1237328 w 2981407"/>
              <a:gd name="connsiteY7" fmla="*/ 1143558 h 3186701"/>
              <a:gd name="connsiteX8" fmla="*/ 1130450 w 2981407"/>
              <a:gd name="connsiteY8" fmla="*/ 2046083 h 3186701"/>
              <a:gd name="connsiteX9" fmla="*/ 918927 w 2981407"/>
              <a:gd name="connsiteY9" fmla="*/ 1697760 h 3186701"/>
              <a:gd name="connsiteX10" fmla="*/ 1148733 w 2981407"/>
              <a:gd name="connsiteY10" fmla="*/ 3168594 h 3186701"/>
              <a:gd name="connsiteX0" fmla="*/ 1148733 w 2981407"/>
              <a:gd name="connsiteY0" fmla="*/ 3168594 h 3186701"/>
              <a:gd name="connsiteX1" fmla="*/ 0 w 2981407"/>
              <a:gd name="connsiteY1" fmla="*/ 1749200 h 3186701"/>
              <a:gd name="connsiteX2" fmla="*/ 449559 w 2981407"/>
              <a:gd name="connsiteY2" fmla="*/ 2009927 h 3186701"/>
              <a:gd name="connsiteX3" fmla="*/ 826277 w 2981407"/>
              <a:gd name="connsiteY3" fmla="*/ 0 h 3186701"/>
              <a:gd name="connsiteX4" fmla="*/ 2084415 w 2981407"/>
              <a:gd name="connsiteY4" fmla="*/ 1294704 h 3186701"/>
              <a:gd name="connsiteX5" fmla="*/ 2081534 w 2981407"/>
              <a:gd name="connsiteY5" fmla="*/ 711461 h 3186701"/>
              <a:gd name="connsiteX6" fmla="*/ 1871247 w 2981407"/>
              <a:gd name="connsiteY6" fmla="*/ 3186701 h 3186701"/>
              <a:gd name="connsiteX7" fmla="*/ 1237328 w 2981407"/>
              <a:gd name="connsiteY7" fmla="*/ 1143558 h 3186701"/>
              <a:gd name="connsiteX8" fmla="*/ 1130450 w 2981407"/>
              <a:gd name="connsiteY8" fmla="*/ 2046083 h 3186701"/>
              <a:gd name="connsiteX9" fmla="*/ 918927 w 2981407"/>
              <a:gd name="connsiteY9" fmla="*/ 1697760 h 3186701"/>
              <a:gd name="connsiteX10" fmla="*/ 1148733 w 2981407"/>
              <a:gd name="connsiteY10" fmla="*/ 3168594 h 3186701"/>
              <a:gd name="connsiteX0" fmla="*/ 1148733 w 2981407"/>
              <a:gd name="connsiteY0" fmla="*/ 3168594 h 3186701"/>
              <a:gd name="connsiteX1" fmla="*/ 0 w 2981407"/>
              <a:gd name="connsiteY1" fmla="*/ 1749200 h 3186701"/>
              <a:gd name="connsiteX2" fmla="*/ 449559 w 2981407"/>
              <a:gd name="connsiteY2" fmla="*/ 2009927 h 3186701"/>
              <a:gd name="connsiteX3" fmla="*/ 826277 w 2981407"/>
              <a:gd name="connsiteY3" fmla="*/ 0 h 3186701"/>
              <a:gd name="connsiteX4" fmla="*/ 2084415 w 2981407"/>
              <a:gd name="connsiteY4" fmla="*/ 1294704 h 3186701"/>
              <a:gd name="connsiteX5" fmla="*/ 2081534 w 2981407"/>
              <a:gd name="connsiteY5" fmla="*/ 711461 h 3186701"/>
              <a:gd name="connsiteX6" fmla="*/ 1871247 w 2981407"/>
              <a:gd name="connsiteY6" fmla="*/ 3186701 h 3186701"/>
              <a:gd name="connsiteX7" fmla="*/ 1237328 w 2981407"/>
              <a:gd name="connsiteY7" fmla="*/ 1143558 h 3186701"/>
              <a:gd name="connsiteX8" fmla="*/ 1130450 w 2981407"/>
              <a:gd name="connsiteY8" fmla="*/ 2046083 h 3186701"/>
              <a:gd name="connsiteX9" fmla="*/ 918927 w 2981407"/>
              <a:gd name="connsiteY9" fmla="*/ 1697760 h 3186701"/>
              <a:gd name="connsiteX10" fmla="*/ 1148733 w 2981407"/>
              <a:gd name="connsiteY10" fmla="*/ 3168594 h 3186701"/>
              <a:gd name="connsiteX0" fmla="*/ 1148733 w 2981407"/>
              <a:gd name="connsiteY0" fmla="*/ 3168594 h 3186701"/>
              <a:gd name="connsiteX1" fmla="*/ 0 w 2981407"/>
              <a:gd name="connsiteY1" fmla="*/ 1749200 h 3186701"/>
              <a:gd name="connsiteX2" fmla="*/ 449559 w 2981407"/>
              <a:gd name="connsiteY2" fmla="*/ 2009927 h 3186701"/>
              <a:gd name="connsiteX3" fmla="*/ 826277 w 2981407"/>
              <a:gd name="connsiteY3" fmla="*/ 0 h 3186701"/>
              <a:gd name="connsiteX4" fmla="*/ 2084415 w 2981407"/>
              <a:gd name="connsiteY4" fmla="*/ 1294704 h 3186701"/>
              <a:gd name="connsiteX5" fmla="*/ 2081534 w 2981407"/>
              <a:gd name="connsiteY5" fmla="*/ 711461 h 3186701"/>
              <a:gd name="connsiteX6" fmla="*/ 1871247 w 2981407"/>
              <a:gd name="connsiteY6" fmla="*/ 3186701 h 3186701"/>
              <a:gd name="connsiteX7" fmla="*/ 1237328 w 2981407"/>
              <a:gd name="connsiteY7" fmla="*/ 1143558 h 3186701"/>
              <a:gd name="connsiteX8" fmla="*/ 1130450 w 2981407"/>
              <a:gd name="connsiteY8" fmla="*/ 2046083 h 3186701"/>
              <a:gd name="connsiteX9" fmla="*/ 918927 w 2981407"/>
              <a:gd name="connsiteY9" fmla="*/ 1697760 h 3186701"/>
              <a:gd name="connsiteX10" fmla="*/ 1148733 w 2981407"/>
              <a:gd name="connsiteY10" fmla="*/ 3168594 h 3186701"/>
              <a:gd name="connsiteX0" fmla="*/ 1148733 w 2981407"/>
              <a:gd name="connsiteY0" fmla="*/ 3168594 h 3186701"/>
              <a:gd name="connsiteX1" fmla="*/ 0 w 2981407"/>
              <a:gd name="connsiteY1" fmla="*/ 1749200 h 3186701"/>
              <a:gd name="connsiteX2" fmla="*/ 449559 w 2981407"/>
              <a:gd name="connsiteY2" fmla="*/ 2009927 h 3186701"/>
              <a:gd name="connsiteX3" fmla="*/ 826277 w 2981407"/>
              <a:gd name="connsiteY3" fmla="*/ 0 h 3186701"/>
              <a:gd name="connsiteX4" fmla="*/ 2084415 w 2981407"/>
              <a:gd name="connsiteY4" fmla="*/ 1294704 h 3186701"/>
              <a:gd name="connsiteX5" fmla="*/ 2081534 w 2981407"/>
              <a:gd name="connsiteY5" fmla="*/ 711461 h 3186701"/>
              <a:gd name="connsiteX6" fmla="*/ 1871247 w 2981407"/>
              <a:gd name="connsiteY6" fmla="*/ 3186701 h 3186701"/>
              <a:gd name="connsiteX7" fmla="*/ 1237328 w 2981407"/>
              <a:gd name="connsiteY7" fmla="*/ 1143558 h 3186701"/>
              <a:gd name="connsiteX8" fmla="*/ 1130450 w 2981407"/>
              <a:gd name="connsiteY8" fmla="*/ 2046083 h 3186701"/>
              <a:gd name="connsiteX9" fmla="*/ 918927 w 2981407"/>
              <a:gd name="connsiteY9" fmla="*/ 1697760 h 3186701"/>
              <a:gd name="connsiteX10" fmla="*/ 1148733 w 2981407"/>
              <a:gd name="connsiteY10" fmla="*/ 3168594 h 3186701"/>
              <a:gd name="connsiteX0" fmla="*/ 1148733 w 2897156"/>
              <a:gd name="connsiteY0" fmla="*/ 3168594 h 3173121"/>
              <a:gd name="connsiteX1" fmla="*/ 0 w 2897156"/>
              <a:gd name="connsiteY1" fmla="*/ 1749200 h 3173121"/>
              <a:gd name="connsiteX2" fmla="*/ 449559 w 2897156"/>
              <a:gd name="connsiteY2" fmla="*/ 2009927 h 3173121"/>
              <a:gd name="connsiteX3" fmla="*/ 826277 w 2897156"/>
              <a:gd name="connsiteY3" fmla="*/ 0 h 3173121"/>
              <a:gd name="connsiteX4" fmla="*/ 2084415 w 2897156"/>
              <a:gd name="connsiteY4" fmla="*/ 1294704 h 3173121"/>
              <a:gd name="connsiteX5" fmla="*/ 2081534 w 2897156"/>
              <a:gd name="connsiteY5" fmla="*/ 711461 h 3173121"/>
              <a:gd name="connsiteX6" fmla="*/ 1581537 w 2897156"/>
              <a:gd name="connsiteY6" fmla="*/ 3173121 h 3173121"/>
              <a:gd name="connsiteX7" fmla="*/ 1237328 w 2897156"/>
              <a:gd name="connsiteY7" fmla="*/ 1143558 h 3173121"/>
              <a:gd name="connsiteX8" fmla="*/ 1130450 w 2897156"/>
              <a:gd name="connsiteY8" fmla="*/ 2046083 h 3173121"/>
              <a:gd name="connsiteX9" fmla="*/ 918927 w 2897156"/>
              <a:gd name="connsiteY9" fmla="*/ 1697760 h 3173121"/>
              <a:gd name="connsiteX10" fmla="*/ 1148733 w 2897156"/>
              <a:gd name="connsiteY10" fmla="*/ 3168594 h 3173121"/>
              <a:gd name="connsiteX0" fmla="*/ 1148733 w 2969045"/>
              <a:gd name="connsiteY0" fmla="*/ 3168594 h 3173121"/>
              <a:gd name="connsiteX1" fmla="*/ 0 w 2969045"/>
              <a:gd name="connsiteY1" fmla="*/ 1749200 h 3173121"/>
              <a:gd name="connsiteX2" fmla="*/ 449559 w 2969045"/>
              <a:gd name="connsiteY2" fmla="*/ 2009927 h 3173121"/>
              <a:gd name="connsiteX3" fmla="*/ 826277 w 2969045"/>
              <a:gd name="connsiteY3" fmla="*/ 0 h 3173121"/>
              <a:gd name="connsiteX4" fmla="*/ 2084415 w 2969045"/>
              <a:gd name="connsiteY4" fmla="*/ 1294704 h 3173121"/>
              <a:gd name="connsiteX5" fmla="*/ 2081534 w 2969045"/>
              <a:gd name="connsiteY5" fmla="*/ 711461 h 3173121"/>
              <a:gd name="connsiteX6" fmla="*/ 1581537 w 2969045"/>
              <a:gd name="connsiteY6" fmla="*/ 3173121 h 3173121"/>
              <a:gd name="connsiteX7" fmla="*/ 1237328 w 2969045"/>
              <a:gd name="connsiteY7" fmla="*/ 1143558 h 3173121"/>
              <a:gd name="connsiteX8" fmla="*/ 1130450 w 2969045"/>
              <a:gd name="connsiteY8" fmla="*/ 2046083 h 3173121"/>
              <a:gd name="connsiteX9" fmla="*/ 918927 w 2969045"/>
              <a:gd name="connsiteY9" fmla="*/ 1697760 h 3173121"/>
              <a:gd name="connsiteX10" fmla="*/ 1148733 w 2969045"/>
              <a:gd name="connsiteY10" fmla="*/ 3168594 h 3173121"/>
              <a:gd name="connsiteX0" fmla="*/ 1148733 w 2969045"/>
              <a:gd name="connsiteY0" fmla="*/ 3168594 h 3173121"/>
              <a:gd name="connsiteX1" fmla="*/ 0 w 2969045"/>
              <a:gd name="connsiteY1" fmla="*/ 1749200 h 3173121"/>
              <a:gd name="connsiteX2" fmla="*/ 449559 w 2969045"/>
              <a:gd name="connsiteY2" fmla="*/ 2009927 h 3173121"/>
              <a:gd name="connsiteX3" fmla="*/ 826277 w 2969045"/>
              <a:gd name="connsiteY3" fmla="*/ 0 h 3173121"/>
              <a:gd name="connsiteX4" fmla="*/ 2084415 w 2969045"/>
              <a:gd name="connsiteY4" fmla="*/ 1294704 h 3173121"/>
              <a:gd name="connsiteX5" fmla="*/ 2081534 w 2969045"/>
              <a:gd name="connsiteY5" fmla="*/ 711461 h 3173121"/>
              <a:gd name="connsiteX6" fmla="*/ 1581537 w 2969045"/>
              <a:gd name="connsiteY6" fmla="*/ 3173121 h 3173121"/>
              <a:gd name="connsiteX7" fmla="*/ 1237328 w 2969045"/>
              <a:gd name="connsiteY7" fmla="*/ 1143558 h 3173121"/>
              <a:gd name="connsiteX8" fmla="*/ 1130450 w 2969045"/>
              <a:gd name="connsiteY8" fmla="*/ 2046083 h 3173121"/>
              <a:gd name="connsiteX9" fmla="*/ 918927 w 2969045"/>
              <a:gd name="connsiteY9" fmla="*/ 1697760 h 3173121"/>
              <a:gd name="connsiteX10" fmla="*/ 1148733 w 2969045"/>
              <a:gd name="connsiteY10" fmla="*/ 3168594 h 3173121"/>
              <a:gd name="connsiteX0" fmla="*/ 1148733 w 2969045"/>
              <a:gd name="connsiteY0" fmla="*/ 3168594 h 3173121"/>
              <a:gd name="connsiteX1" fmla="*/ 0 w 2969045"/>
              <a:gd name="connsiteY1" fmla="*/ 1749200 h 3173121"/>
              <a:gd name="connsiteX2" fmla="*/ 449559 w 2969045"/>
              <a:gd name="connsiteY2" fmla="*/ 2009927 h 3173121"/>
              <a:gd name="connsiteX3" fmla="*/ 826277 w 2969045"/>
              <a:gd name="connsiteY3" fmla="*/ 0 h 3173121"/>
              <a:gd name="connsiteX4" fmla="*/ 2084415 w 2969045"/>
              <a:gd name="connsiteY4" fmla="*/ 1294704 h 3173121"/>
              <a:gd name="connsiteX5" fmla="*/ 2081534 w 2969045"/>
              <a:gd name="connsiteY5" fmla="*/ 711461 h 3173121"/>
              <a:gd name="connsiteX6" fmla="*/ 1581537 w 2969045"/>
              <a:gd name="connsiteY6" fmla="*/ 3173121 h 3173121"/>
              <a:gd name="connsiteX7" fmla="*/ 1237328 w 2969045"/>
              <a:gd name="connsiteY7" fmla="*/ 1143558 h 3173121"/>
              <a:gd name="connsiteX8" fmla="*/ 1288886 w 2969045"/>
              <a:gd name="connsiteY8" fmla="*/ 2367481 h 3173121"/>
              <a:gd name="connsiteX9" fmla="*/ 918927 w 2969045"/>
              <a:gd name="connsiteY9" fmla="*/ 1697760 h 3173121"/>
              <a:gd name="connsiteX10" fmla="*/ 1148733 w 2969045"/>
              <a:gd name="connsiteY10" fmla="*/ 3168594 h 3173121"/>
              <a:gd name="connsiteX0" fmla="*/ 1148733 w 2969045"/>
              <a:gd name="connsiteY0" fmla="*/ 3168594 h 3173121"/>
              <a:gd name="connsiteX1" fmla="*/ 0 w 2969045"/>
              <a:gd name="connsiteY1" fmla="*/ 1749200 h 3173121"/>
              <a:gd name="connsiteX2" fmla="*/ 449559 w 2969045"/>
              <a:gd name="connsiteY2" fmla="*/ 2009927 h 3173121"/>
              <a:gd name="connsiteX3" fmla="*/ 826277 w 2969045"/>
              <a:gd name="connsiteY3" fmla="*/ 0 h 3173121"/>
              <a:gd name="connsiteX4" fmla="*/ 2084415 w 2969045"/>
              <a:gd name="connsiteY4" fmla="*/ 1294704 h 3173121"/>
              <a:gd name="connsiteX5" fmla="*/ 2081534 w 2969045"/>
              <a:gd name="connsiteY5" fmla="*/ 711461 h 3173121"/>
              <a:gd name="connsiteX6" fmla="*/ 1581537 w 2969045"/>
              <a:gd name="connsiteY6" fmla="*/ 3173121 h 3173121"/>
              <a:gd name="connsiteX7" fmla="*/ 1237328 w 2969045"/>
              <a:gd name="connsiteY7" fmla="*/ 1143558 h 3173121"/>
              <a:gd name="connsiteX8" fmla="*/ 1162138 w 2969045"/>
              <a:gd name="connsiteY8" fmla="*/ 2408222 h 3173121"/>
              <a:gd name="connsiteX9" fmla="*/ 918927 w 2969045"/>
              <a:gd name="connsiteY9" fmla="*/ 1697760 h 3173121"/>
              <a:gd name="connsiteX10" fmla="*/ 1148733 w 2969045"/>
              <a:gd name="connsiteY10" fmla="*/ 3168594 h 3173121"/>
              <a:gd name="connsiteX0" fmla="*/ 1148733 w 2969045"/>
              <a:gd name="connsiteY0" fmla="*/ 3168594 h 3173121"/>
              <a:gd name="connsiteX1" fmla="*/ 0 w 2969045"/>
              <a:gd name="connsiteY1" fmla="*/ 1749200 h 3173121"/>
              <a:gd name="connsiteX2" fmla="*/ 449559 w 2969045"/>
              <a:gd name="connsiteY2" fmla="*/ 2009927 h 3173121"/>
              <a:gd name="connsiteX3" fmla="*/ 826277 w 2969045"/>
              <a:gd name="connsiteY3" fmla="*/ 0 h 3173121"/>
              <a:gd name="connsiteX4" fmla="*/ 2084415 w 2969045"/>
              <a:gd name="connsiteY4" fmla="*/ 1294704 h 3173121"/>
              <a:gd name="connsiteX5" fmla="*/ 2081534 w 2969045"/>
              <a:gd name="connsiteY5" fmla="*/ 711461 h 3173121"/>
              <a:gd name="connsiteX6" fmla="*/ 1581537 w 2969045"/>
              <a:gd name="connsiteY6" fmla="*/ 3173121 h 3173121"/>
              <a:gd name="connsiteX7" fmla="*/ 1237328 w 2969045"/>
              <a:gd name="connsiteY7" fmla="*/ 1143558 h 3173121"/>
              <a:gd name="connsiteX8" fmla="*/ 1162138 w 2969045"/>
              <a:gd name="connsiteY8" fmla="*/ 2408222 h 3173121"/>
              <a:gd name="connsiteX9" fmla="*/ 918927 w 2969045"/>
              <a:gd name="connsiteY9" fmla="*/ 1697760 h 3173121"/>
              <a:gd name="connsiteX10" fmla="*/ 1148733 w 2969045"/>
              <a:gd name="connsiteY10" fmla="*/ 3168594 h 3173121"/>
              <a:gd name="connsiteX0" fmla="*/ 1148733 w 2969045"/>
              <a:gd name="connsiteY0" fmla="*/ 3168594 h 3173121"/>
              <a:gd name="connsiteX1" fmla="*/ 0 w 2969045"/>
              <a:gd name="connsiteY1" fmla="*/ 1749200 h 3173121"/>
              <a:gd name="connsiteX2" fmla="*/ 449559 w 2969045"/>
              <a:gd name="connsiteY2" fmla="*/ 2009927 h 3173121"/>
              <a:gd name="connsiteX3" fmla="*/ 826277 w 2969045"/>
              <a:gd name="connsiteY3" fmla="*/ 0 h 3173121"/>
              <a:gd name="connsiteX4" fmla="*/ 2084415 w 2969045"/>
              <a:gd name="connsiteY4" fmla="*/ 1294704 h 3173121"/>
              <a:gd name="connsiteX5" fmla="*/ 2081534 w 2969045"/>
              <a:gd name="connsiteY5" fmla="*/ 711461 h 3173121"/>
              <a:gd name="connsiteX6" fmla="*/ 1581537 w 2969045"/>
              <a:gd name="connsiteY6" fmla="*/ 3173121 h 3173121"/>
              <a:gd name="connsiteX7" fmla="*/ 1237328 w 2969045"/>
              <a:gd name="connsiteY7" fmla="*/ 1143558 h 3173121"/>
              <a:gd name="connsiteX8" fmla="*/ 1162138 w 2969045"/>
              <a:gd name="connsiteY8" fmla="*/ 2408222 h 3173121"/>
              <a:gd name="connsiteX9" fmla="*/ 918927 w 2969045"/>
              <a:gd name="connsiteY9" fmla="*/ 1697760 h 3173121"/>
              <a:gd name="connsiteX10" fmla="*/ 1148733 w 2969045"/>
              <a:gd name="connsiteY10" fmla="*/ 3168594 h 3173121"/>
              <a:gd name="connsiteX0" fmla="*/ 1148733 w 2969045"/>
              <a:gd name="connsiteY0" fmla="*/ 3168594 h 3173121"/>
              <a:gd name="connsiteX1" fmla="*/ 0 w 2969045"/>
              <a:gd name="connsiteY1" fmla="*/ 1749200 h 3173121"/>
              <a:gd name="connsiteX2" fmla="*/ 449559 w 2969045"/>
              <a:gd name="connsiteY2" fmla="*/ 2009927 h 3173121"/>
              <a:gd name="connsiteX3" fmla="*/ 826277 w 2969045"/>
              <a:gd name="connsiteY3" fmla="*/ 0 h 3173121"/>
              <a:gd name="connsiteX4" fmla="*/ 2084415 w 2969045"/>
              <a:gd name="connsiteY4" fmla="*/ 1294704 h 3173121"/>
              <a:gd name="connsiteX5" fmla="*/ 2081534 w 2969045"/>
              <a:gd name="connsiteY5" fmla="*/ 711461 h 3173121"/>
              <a:gd name="connsiteX6" fmla="*/ 1581537 w 2969045"/>
              <a:gd name="connsiteY6" fmla="*/ 3173121 h 3173121"/>
              <a:gd name="connsiteX7" fmla="*/ 1237328 w 2969045"/>
              <a:gd name="connsiteY7" fmla="*/ 1143558 h 3173121"/>
              <a:gd name="connsiteX8" fmla="*/ 1162138 w 2969045"/>
              <a:gd name="connsiteY8" fmla="*/ 2408222 h 3173121"/>
              <a:gd name="connsiteX9" fmla="*/ 918927 w 2969045"/>
              <a:gd name="connsiteY9" fmla="*/ 1697760 h 3173121"/>
              <a:gd name="connsiteX10" fmla="*/ 1148733 w 2969045"/>
              <a:gd name="connsiteY10" fmla="*/ 3168594 h 3173121"/>
              <a:gd name="connsiteX0" fmla="*/ 1148733 w 2969045"/>
              <a:gd name="connsiteY0" fmla="*/ 3168594 h 3173121"/>
              <a:gd name="connsiteX1" fmla="*/ 0 w 2969045"/>
              <a:gd name="connsiteY1" fmla="*/ 1749200 h 3173121"/>
              <a:gd name="connsiteX2" fmla="*/ 449559 w 2969045"/>
              <a:gd name="connsiteY2" fmla="*/ 2009927 h 3173121"/>
              <a:gd name="connsiteX3" fmla="*/ 826277 w 2969045"/>
              <a:gd name="connsiteY3" fmla="*/ 0 h 3173121"/>
              <a:gd name="connsiteX4" fmla="*/ 2084415 w 2969045"/>
              <a:gd name="connsiteY4" fmla="*/ 1294704 h 3173121"/>
              <a:gd name="connsiteX5" fmla="*/ 2081534 w 2969045"/>
              <a:gd name="connsiteY5" fmla="*/ 711461 h 3173121"/>
              <a:gd name="connsiteX6" fmla="*/ 1581537 w 2969045"/>
              <a:gd name="connsiteY6" fmla="*/ 3173121 h 3173121"/>
              <a:gd name="connsiteX7" fmla="*/ 1237328 w 2969045"/>
              <a:gd name="connsiteY7" fmla="*/ 1143558 h 3173121"/>
              <a:gd name="connsiteX8" fmla="*/ 1162138 w 2969045"/>
              <a:gd name="connsiteY8" fmla="*/ 2408222 h 3173121"/>
              <a:gd name="connsiteX9" fmla="*/ 918927 w 2969045"/>
              <a:gd name="connsiteY9" fmla="*/ 1697760 h 3173121"/>
              <a:gd name="connsiteX10" fmla="*/ 1148733 w 2969045"/>
              <a:gd name="connsiteY10" fmla="*/ 3168594 h 3173121"/>
              <a:gd name="connsiteX0" fmla="*/ 1148733 w 2969045"/>
              <a:gd name="connsiteY0" fmla="*/ 3168594 h 3173121"/>
              <a:gd name="connsiteX1" fmla="*/ 0 w 2969045"/>
              <a:gd name="connsiteY1" fmla="*/ 1749200 h 3173121"/>
              <a:gd name="connsiteX2" fmla="*/ 449559 w 2969045"/>
              <a:gd name="connsiteY2" fmla="*/ 2009927 h 3173121"/>
              <a:gd name="connsiteX3" fmla="*/ 826277 w 2969045"/>
              <a:gd name="connsiteY3" fmla="*/ 0 h 3173121"/>
              <a:gd name="connsiteX4" fmla="*/ 2084415 w 2969045"/>
              <a:gd name="connsiteY4" fmla="*/ 1294704 h 3173121"/>
              <a:gd name="connsiteX5" fmla="*/ 2081534 w 2969045"/>
              <a:gd name="connsiteY5" fmla="*/ 711461 h 3173121"/>
              <a:gd name="connsiteX6" fmla="*/ 1581537 w 2969045"/>
              <a:gd name="connsiteY6" fmla="*/ 3173121 h 3173121"/>
              <a:gd name="connsiteX7" fmla="*/ 1237328 w 2969045"/>
              <a:gd name="connsiteY7" fmla="*/ 1143558 h 3173121"/>
              <a:gd name="connsiteX8" fmla="*/ 1162138 w 2969045"/>
              <a:gd name="connsiteY8" fmla="*/ 2408222 h 3173121"/>
              <a:gd name="connsiteX9" fmla="*/ 918927 w 2969045"/>
              <a:gd name="connsiteY9" fmla="*/ 1697760 h 3173121"/>
              <a:gd name="connsiteX10" fmla="*/ 1148733 w 2969045"/>
              <a:gd name="connsiteY10" fmla="*/ 3168594 h 3173121"/>
              <a:gd name="connsiteX0" fmla="*/ 1148733 w 2969045"/>
              <a:gd name="connsiteY0" fmla="*/ 3168594 h 3173121"/>
              <a:gd name="connsiteX1" fmla="*/ 0 w 2969045"/>
              <a:gd name="connsiteY1" fmla="*/ 1749200 h 3173121"/>
              <a:gd name="connsiteX2" fmla="*/ 449559 w 2969045"/>
              <a:gd name="connsiteY2" fmla="*/ 2009927 h 3173121"/>
              <a:gd name="connsiteX3" fmla="*/ 826277 w 2969045"/>
              <a:gd name="connsiteY3" fmla="*/ 0 h 3173121"/>
              <a:gd name="connsiteX4" fmla="*/ 2084415 w 2969045"/>
              <a:gd name="connsiteY4" fmla="*/ 1294704 h 3173121"/>
              <a:gd name="connsiteX5" fmla="*/ 2081534 w 2969045"/>
              <a:gd name="connsiteY5" fmla="*/ 711461 h 3173121"/>
              <a:gd name="connsiteX6" fmla="*/ 1581537 w 2969045"/>
              <a:gd name="connsiteY6" fmla="*/ 3173121 h 3173121"/>
              <a:gd name="connsiteX7" fmla="*/ 1237328 w 2969045"/>
              <a:gd name="connsiteY7" fmla="*/ 1143558 h 3173121"/>
              <a:gd name="connsiteX8" fmla="*/ 1162138 w 2969045"/>
              <a:gd name="connsiteY8" fmla="*/ 2408222 h 3173121"/>
              <a:gd name="connsiteX9" fmla="*/ 918927 w 2969045"/>
              <a:gd name="connsiteY9" fmla="*/ 1697760 h 3173121"/>
              <a:gd name="connsiteX10" fmla="*/ 1148733 w 2969045"/>
              <a:gd name="connsiteY10" fmla="*/ 3168594 h 3173121"/>
              <a:gd name="connsiteX0" fmla="*/ 1148733 w 2969045"/>
              <a:gd name="connsiteY0" fmla="*/ 3168594 h 3173121"/>
              <a:gd name="connsiteX1" fmla="*/ 0 w 2969045"/>
              <a:gd name="connsiteY1" fmla="*/ 1749200 h 3173121"/>
              <a:gd name="connsiteX2" fmla="*/ 449559 w 2969045"/>
              <a:gd name="connsiteY2" fmla="*/ 2009927 h 3173121"/>
              <a:gd name="connsiteX3" fmla="*/ 826277 w 2969045"/>
              <a:gd name="connsiteY3" fmla="*/ 0 h 3173121"/>
              <a:gd name="connsiteX4" fmla="*/ 2084415 w 2969045"/>
              <a:gd name="connsiteY4" fmla="*/ 1294704 h 3173121"/>
              <a:gd name="connsiteX5" fmla="*/ 2081534 w 2969045"/>
              <a:gd name="connsiteY5" fmla="*/ 711461 h 3173121"/>
              <a:gd name="connsiteX6" fmla="*/ 1581537 w 2969045"/>
              <a:gd name="connsiteY6" fmla="*/ 3173121 h 3173121"/>
              <a:gd name="connsiteX7" fmla="*/ 1237328 w 2969045"/>
              <a:gd name="connsiteY7" fmla="*/ 1143558 h 3173121"/>
              <a:gd name="connsiteX8" fmla="*/ 1162138 w 2969045"/>
              <a:gd name="connsiteY8" fmla="*/ 2408222 h 3173121"/>
              <a:gd name="connsiteX9" fmla="*/ 918927 w 2969045"/>
              <a:gd name="connsiteY9" fmla="*/ 1697760 h 3173121"/>
              <a:gd name="connsiteX10" fmla="*/ 1148733 w 2969045"/>
              <a:gd name="connsiteY10" fmla="*/ 3168594 h 31731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969045" h="3173121">
                <a:moveTo>
                  <a:pt x="1148733" y="3168594"/>
                </a:moveTo>
                <a:cubicBezTo>
                  <a:pt x="-68605" y="2992718"/>
                  <a:pt x="289357" y="2373225"/>
                  <a:pt x="0" y="1749200"/>
                </a:cubicBezTo>
                <a:cubicBezTo>
                  <a:pt x="211718" y="1712379"/>
                  <a:pt x="518500" y="2277611"/>
                  <a:pt x="449559" y="2009927"/>
                </a:cubicBezTo>
                <a:cubicBezTo>
                  <a:pt x="87752" y="952162"/>
                  <a:pt x="1169975" y="921963"/>
                  <a:pt x="826277" y="0"/>
                </a:cubicBezTo>
                <a:cubicBezTo>
                  <a:pt x="1894489" y="60376"/>
                  <a:pt x="1582046" y="1053258"/>
                  <a:pt x="2084415" y="1294704"/>
                </a:cubicBezTo>
                <a:cubicBezTo>
                  <a:pt x="2220765" y="1319082"/>
                  <a:pt x="2384277" y="1207659"/>
                  <a:pt x="2081534" y="711461"/>
                </a:cubicBezTo>
                <a:cubicBezTo>
                  <a:pt x="3844765" y="2025429"/>
                  <a:pt x="2606774" y="3099478"/>
                  <a:pt x="1581537" y="3173121"/>
                </a:cubicBezTo>
                <a:cubicBezTo>
                  <a:pt x="2049242" y="2917586"/>
                  <a:pt x="2204598" y="1824606"/>
                  <a:pt x="1237328" y="1143558"/>
                </a:cubicBezTo>
                <a:cubicBezTo>
                  <a:pt x="1479342" y="1777869"/>
                  <a:pt x="1318476" y="2090782"/>
                  <a:pt x="1162138" y="2408222"/>
                </a:cubicBezTo>
                <a:cubicBezTo>
                  <a:pt x="1159532" y="2246847"/>
                  <a:pt x="1324413" y="1899876"/>
                  <a:pt x="918927" y="1697760"/>
                </a:cubicBezTo>
                <a:cubicBezTo>
                  <a:pt x="1108697" y="2305733"/>
                  <a:pt x="307113" y="2497246"/>
                  <a:pt x="1148733" y="316859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61" name="Rounded Rectangle 25">
            <a:extLst>
              <a:ext uri="{FF2B5EF4-FFF2-40B4-BE49-F238E27FC236}">
                <a16:creationId xmlns="" xmlns:a16="http://schemas.microsoft.com/office/drawing/2014/main" id="{52251A18-A73B-4A26-9FEC-6B831E23205B}"/>
              </a:ext>
            </a:extLst>
          </p:cNvPr>
          <p:cNvSpPr/>
          <p:nvPr/>
        </p:nvSpPr>
        <p:spPr>
          <a:xfrm>
            <a:off x="10972939" y="2640819"/>
            <a:ext cx="586980" cy="430164"/>
          </a:xfrm>
          <a:custGeom>
            <a:avLst/>
            <a:gdLst/>
            <a:ahLst/>
            <a:cxnLst/>
            <a:rect l="l" t="t" r="r" b="b"/>
            <a:pathLst>
              <a:path w="3248842" h="2380886">
                <a:moveTo>
                  <a:pt x="1194785" y="1472263"/>
                </a:moveTo>
                <a:cubicBezTo>
                  <a:pt x="1150014" y="1472263"/>
                  <a:pt x="1113720" y="1508557"/>
                  <a:pt x="1113720" y="1553328"/>
                </a:cubicBezTo>
                <a:lnTo>
                  <a:pt x="1113720" y="1600880"/>
                </a:lnTo>
                <a:cubicBezTo>
                  <a:pt x="1113720" y="1645651"/>
                  <a:pt x="1150014" y="1681945"/>
                  <a:pt x="1194785" y="1681945"/>
                </a:cubicBezTo>
                <a:lnTo>
                  <a:pt x="2067186" y="1681945"/>
                </a:lnTo>
                <a:cubicBezTo>
                  <a:pt x="2111957" y="1681945"/>
                  <a:pt x="2148251" y="1645651"/>
                  <a:pt x="2148251" y="1600880"/>
                </a:cubicBezTo>
                <a:lnTo>
                  <a:pt x="2148251" y="1553328"/>
                </a:lnTo>
                <a:cubicBezTo>
                  <a:pt x="2148251" y="1508557"/>
                  <a:pt x="2111957" y="1472263"/>
                  <a:pt x="2067186" y="1472263"/>
                </a:cubicBezTo>
                <a:close/>
                <a:moveTo>
                  <a:pt x="2582402" y="986449"/>
                </a:moveTo>
                <a:cubicBezTo>
                  <a:pt x="2477247" y="986449"/>
                  <a:pt x="2392002" y="1071694"/>
                  <a:pt x="2392002" y="1176848"/>
                </a:cubicBezTo>
                <a:cubicBezTo>
                  <a:pt x="2392002" y="1282003"/>
                  <a:pt x="2477247" y="1367248"/>
                  <a:pt x="2582402" y="1367248"/>
                </a:cubicBezTo>
                <a:cubicBezTo>
                  <a:pt x="2687557" y="1367248"/>
                  <a:pt x="2772801" y="1282003"/>
                  <a:pt x="2772801" y="1176848"/>
                </a:cubicBezTo>
                <a:cubicBezTo>
                  <a:pt x="2772801" y="1071694"/>
                  <a:pt x="2687557" y="986449"/>
                  <a:pt x="2582402" y="986449"/>
                </a:cubicBezTo>
                <a:close/>
                <a:moveTo>
                  <a:pt x="679570" y="986449"/>
                </a:moveTo>
                <a:cubicBezTo>
                  <a:pt x="574415" y="986449"/>
                  <a:pt x="489171" y="1071694"/>
                  <a:pt x="489171" y="1176848"/>
                </a:cubicBezTo>
                <a:cubicBezTo>
                  <a:pt x="489171" y="1282003"/>
                  <a:pt x="574415" y="1367248"/>
                  <a:pt x="679570" y="1367248"/>
                </a:cubicBezTo>
                <a:cubicBezTo>
                  <a:pt x="784725" y="1367248"/>
                  <a:pt x="869970" y="1282003"/>
                  <a:pt x="869970" y="1176848"/>
                </a:cubicBezTo>
                <a:cubicBezTo>
                  <a:pt x="869970" y="1071694"/>
                  <a:pt x="784725" y="986449"/>
                  <a:pt x="679570" y="986449"/>
                </a:cubicBezTo>
                <a:close/>
                <a:moveTo>
                  <a:pt x="867954" y="155801"/>
                </a:moveTo>
                <a:lnTo>
                  <a:pt x="726849" y="858549"/>
                </a:lnTo>
                <a:lnTo>
                  <a:pt x="2535122" y="858549"/>
                </a:lnTo>
                <a:lnTo>
                  <a:pt x="2394017" y="155801"/>
                </a:lnTo>
                <a:close/>
                <a:moveTo>
                  <a:pt x="677268" y="0"/>
                </a:moveTo>
                <a:lnTo>
                  <a:pt x="2584703" y="0"/>
                </a:lnTo>
                <a:lnTo>
                  <a:pt x="2736658" y="607820"/>
                </a:lnTo>
                <a:cubicBezTo>
                  <a:pt x="2766265" y="579906"/>
                  <a:pt x="2806392" y="564164"/>
                  <a:pt x="2850195" y="564164"/>
                </a:cubicBezTo>
                <a:lnTo>
                  <a:pt x="3069929" y="564164"/>
                </a:lnTo>
                <a:cubicBezTo>
                  <a:pt x="3168740" y="564164"/>
                  <a:pt x="3248842" y="644266"/>
                  <a:pt x="3248842" y="743077"/>
                </a:cubicBezTo>
                <a:lnTo>
                  <a:pt x="3248842" y="792706"/>
                </a:lnTo>
                <a:cubicBezTo>
                  <a:pt x="3248842" y="891517"/>
                  <a:pt x="3168740" y="971619"/>
                  <a:pt x="3069929" y="971619"/>
                </a:cubicBezTo>
                <a:lnTo>
                  <a:pt x="3054536" y="971619"/>
                </a:lnTo>
                <a:cubicBezTo>
                  <a:pt x="3060628" y="989042"/>
                  <a:pt x="3063411" y="1007758"/>
                  <a:pt x="3063411" y="1027125"/>
                </a:cubicBezTo>
                <a:lnTo>
                  <a:pt x="3063411" y="2015961"/>
                </a:lnTo>
                <a:lnTo>
                  <a:pt x="2889080" y="2015961"/>
                </a:lnTo>
                <a:lnTo>
                  <a:pt x="2889080" y="2260325"/>
                </a:lnTo>
                <a:cubicBezTo>
                  <a:pt x="2889080" y="2326909"/>
                  <a:pt x="2835102" y="2380886"/>
                  <a:pt x="2768518" y="2380886"/>
                </a:cubicBezTo>
                <a:lnTo>
                  <a:pt x="2286284" y="2380886"/>
                </a:lnTo>
                <a:cubicBezTo>
                  <a:pt x="2219700" y="2380886"/>
                  <a:pt x="2165723" y="2326909"/>
                  <a:pt x="2165723" y="2260325"/>
                </a:cubicBezTo>
                <a:lnTo>
                  <a:pt x="2165723" y="2015961"/>
                </a:lnTo>
                <a:lnTo>
                  <a:pt x="1096248" y="2015961"/>
                </a:lnTo>
                <a:lnTo>
                  <a:pt x="1096248" y="2260325"/>
                </a:lnTo>
                <a:cubicBezTo>
                  <a:pt x="1096248" y="2326909"/>
                  <a:pt x="1042270" y="2380886"/>
                  <a:pt x="975686" y="2380886"/>
                </a:cubicBezTo>
                <a:lnTo>
                  <a:pt x="493453" y="2380886"/>
                </a:lnTo>
                <a:cubicBezTo>
                  <a:pt x="426869" y="2380886"/>
                  <a:pt x="372891" y="2326909"/>
                  <a:pt x="372891" y="2260325"/>
                </a:cubicBezTo>
                <a:lnTo>
                  <a:pt x="372891" y="2015961"/>
                </a:lnTo>
                <a:lnTo>
                  <a:pt x="198560" y="2015961"/>
                </a:lnTo>
                <a:lnTo>
                  <a:pt x="198560" y="1027125"/>
                </a:lnTo>
                <a:cubicBezTo>
                  <a:pt x="198560" y="1007758"/>
                  <a:pt x="201343" y="989042"/>
                  <a:pt x="207435" y="971619"/>
                </a:cubicBezTo>
                <a:lnTo>
                  <a:pt x="178913" y="971619"/>
                </a:lnTo>
                <a:cubicBezTo>
                  <a:pt x="80102" y="971619"/>
                  <a:pt x="0" y="891517"/>
                  <a:pt x="0" y="792706"/>
                </a:cubicBezTo>
                <a:lnTo>
                  <a:pt x="0" y="743077"/>
                </a:lnTo>
                <a:cubicBezTo>
                  <a:pt x="0" y="644266"/>
                  <a:pt x="80102" y="564164"/>
                  <a:pt x="178913" y="564164"/>
                </a:cubicBezTo>
                <a:lnTo>
                  <a:pt x="398647" y="564164"/>
                </a:lnTo>
                <a:cubicBezTo>
                  <a:pt x="447310" y="564164"/>
                  <a:pt x="491436" y="583593"/>
                  <a:pt x="523419" y="61539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62" name="Block Arc 41">
            <a:extLst>
              <a:ext uri="{FF2B5EF4-FFF2-40B4-BE49-F238E27FC236}">
                <a16:creationId xmlns="" xmlns:a16="http://schemas.microsoft.com/office/drawing/2014/main" id="{36DCD789-FED8-401C-8C81-CF9F331DAB6D}"/>
              </a:ext>
            </a:extLst>
          </p:cNvPr>
          <p:cNvSpPr/>
          <p:nvPr/>
        </p:nvSpPr>
        <p:spPr>
          <a:xfrm>
            <a:off x="9454085" y="5654191"/>
            <a:ext cx="563324" cy="570461"/>
          </a:xfrm>
          <a:custGeom>
            <a:avLst/>
            <a:gdLst/>
            <a:ahLst/>
            <a:cxnLst/>
            <a:rect l="l" t="t" r="r" b="b"/>
            <a:pathLst>
              <a:path w="2844151" h="2880180">
                <a:moveTo>
                  <a:pt x="2390187" y="1502145"/>
                </a:moveTo>
                <a:lnTo>
                  <a:pt x="2844151" y="1530794"/>
                </a:lnTo>
                <a:cubicBezTo>
                  <a:pt x="2804784" y="2154619"/>
                  <a:pt x="2367464" y="2681809"/>
                  <a:pt x="1761650" y="2835749"/>
                </a:cubicBezTo>
                <a:cubicBezTo>
                  <a:pt x="1191486" y="2980631"/>
                  <a:pt x="594633" y="2763755"/>
                  <a:pt x="252983" y="2293680"/>
                </a:cubicBezTo>
                <a:lnTo>
                  <a:pt x="102982" y="2380283"/>
                </a:lnTo>
                <a:lnTo>
                  <a:pt x="104524" y="1603708"/>
                </a:lnTo>
                <a:lnTo>
                  <a:pt x="777828" y="1990661"/>
                </a:lnTo>
                <a:lnTo>
                  <a:pt x="648358" y="2065410"/>
                </a:lnTo>
                <a:cubicBezTo>
                  <a:pt x="886760" y="2358087"/>
                  <a:pt x="1276546" y="2489694"/>
                  <a:pt x="1649627" y="2394891"/>
                </a:cubicBezTo>
                <a:cubicBezTo>
                  <a:pt x="2064076" y="2289577"/>
                  <a:pt x="2363256" y="1928916"/>
                  <a:pt x="2390187" y="1502145"/>
                </a:cubicBezTo>
                <a:close/>
                <a:moveTo>
                  <a:pt x="1424249" y="58"/>
                </a:moveTo>
                <a:cubicBezTo>
                  <a:pt x="1880498" y="-4073"/>
                  <a:pt x="2318325" y="209551"/>
                  <a:pt x="2591169" y="586524"/>
                </a:cubicBezTo>
                <a:lnTo>
                  <a:pt x="2741170" y="499921"/>
                </a:lnTo>
                <a:lnTo>
                  <a:pt x="2739628" y="1276497"/>
                </a:lnTo>
                <a:lnTo>
                  <a:pt x="2066324" y="889544"/>
                </a:lnTo>
                <a:lnTo>
                  <a:pt x="2195793" y="814795"/>
                </a:lnTo>
                <a:cubicBezTo>
                  <a:pt x="1957391" y="522118"/>
                  <a:pt x="1567606" y="390511"/>
                  <a:pt x="1194524" y="485313"/>
                </a:cubicBezTo>
                <a:cubicBezTo>
                  <a:pt x="780075" y="590627"/>
                  <a:pt x="480895" y="951288"/>
                  <a:pt x="453964" y="1378059"/>
                </a:cubicBezTo>
                <a:lnTo>
                  <a:pt x="0" y="1349410"/>
                </a:lnTo>
                <a:cubicBezTo>
                  <a:pt x="39367" y="725585"/>
                  <a:pt x="476687" y="198395"/>
                  <a:pt x="1082501" y="44455"/>
                </a:cubicBezTo>
                <a:cubicBezTo>
                  <a:pt x="1196091" y="15591"/>
                  <a:pt x="1310740" y="1086"/>
                  <a:pt x="1424249" y="5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63" name="Round Same Side Corner Rectangle 11">
            <a:extLst>
              <a:ext uri="{FF2B5EF4-FFF2-40B4-BE49-F238E27FC236}">
                <a16:creationId xmlns="" xmlns:a16="http://schemas.microsoft.com/office/drawing/2014/main" id="{AFBCEF67-A3DE-45DE-97FD-374E910A67D8}"/>
              </a:ext>
            </a:extLst>
          </p:cNvPr>
          <p:cNvSpPr/>
          <p:nvPr/>
        </p:nvSpPr>
        <p:spPr>
          <a:xfrm rot="9900000">
            <a:off x="10208910" y="1534987"/>
            <a:ext cx="579867" cy="492485"/>
          </a:xfrm>
          <a:custGeom>
            <a:avLst/>
            <a:gdLst/>
            <a:ahLst/>
            <a:cxnLst/>
            <a:rect l="l" t="t" r="r" b="b"/>
            <a:pathLst>
              <a:path w="2911009" h="2472345">
                <a:moveTo>
                  <a:pt x="2219598" y="1335309"/>
                </a:moveTo>
                <a:lnTo>
                  <a:pt x="2219598" y="1222573"/>
                </a:lnTo>
                <a:cubicBezTo>
                  <a:pt x="2219598" y="1176944"/>
                  <a:pt x="2241926" y="1136530"/>
                  <a:pt x="2277694" y="1113650"/>
                </a:cubicBezTo>
                <a:lnTo>
                  <a:pt x="2277694" y="137786"/>
                </a:lnTo>
                <a:cubicBezTo>
                  <a:pt x="2277694" y="61689"/>
                  <a:pt x="2339383" y="0"/>
                  <a:pt x="2415480" y="0"/>
                </a:cubicBezTo>
                <a:lnTo>
                  <a:pt x="2545196" y="0"/>
                </a:lnTo>
                <a:cubicBezTo>
                  <a:pt x="2621293" y="0"/>
                  <a:pt x="2682982" y="61689"/>
                  <a:pt x="2682982" y="137786"/>
                </a:cubicBezTo>
                <a:lnTo>
                  <a:pt x="2682982" y="1099067"/>
                </a:lnTo>
                <a:cubicBezTo>
                  <a:pt x="2730197" y="1120049"/>
                  <a:pt x="2762708" y="1167515"/>
                  <a:pt x="2762708" y="1222573"/>
                </a:cubicBezTo>
                <a:lnTo>
                  <a:pt x="2762708" y="1480834"/>
                </a:lnTo>
                <a:close/>
                <a:moveTo>
                  <a:pt x="241900" y="1676361"/>
                </a:moveTo>
                <a:cubicBezTo>
                  <a:pt x="69371" y="1631107"/>
                  <a:pt x="-34146" y="1454930"/>
                  <a:pt x="10296" y="1282189"/>
                </a:cubicBezTo>
                <a:cubicBezTo>
                  <a:pt x="54739" y="1109449"/>
                  <a:pt x="230428" y="1005105"/>
                  <a:pt x="403375" y="1048736"/>
                </a:cubicBezTo>
                <a:cubicBezTo>
                  <a:pt x="349550" y="1257945"/>
                  <a:pt x="295726" y="1467153"/>
                  <a:pt x="241900" y="1676361"/>
                </a:cubicBezTo>
                <a:close/>
                <a:moveTo>
                  <a:pt x="2578947" y="2467929"/>
                </a:moveTo>
                <a:lnTo>
                  <a:pt x="1957545" y="2301425"/>
                </a:lnTo>
                <a:lnTo>
                  <a:pt x="2194209" y="1418183"/>
                </a:lnTo>
                <a:lnTo>
                  <a:pt x="2815611" y="1584687"/>
                </a:lnTo>
                <a:cubicBezTo>
                  <a:pt x="2884250" y="1603079"/>
                  <a:pt x="2924985" y="1673632"/>
                  <a:pt x="2906593" y="1742272"/>
                </a:cubicBezTo>
                <a:lnTo>
                  <a:pt x="2736532" y="2376947"/>
                </a:lnTo>
                <a:cubicBezTo>
                  <a:pt x="2718140" y="2445587"/>
                  <a:pt x="2647586" y="2486321"/>
                  <a:pt x="2578947" y="2467929"/>
                </a:cubicBezTo>
                <a:close/>
                <a:moveTo>
                  <a:pt x="610249" y="2287120"/>
                </a:moveTo>
                <a:lnTo>
                  <a:pt x="1020264" y="756923"/>
                </a:lnTo>
                <a:lnTo>
                  <a:pt x="2107356" y="1398691"/>
                </a:lnTo>
                <a:lnTo>
                  <a:pt x="1872582" y="2274879"/>
                </a:lnTo>
                <a:close/>
                <a:moveTo>
                  <a:pt x="426016" y="2349577"/>
                </a:moveTo>
                <a:lnTo>
                  <a:pt x="243978" y="2300800"/>
                </a:lnTo>
                <a:cubicBezTo>
                  <a:pt x="205115" y="2290387"/>
                  <a:pt x="182051" y="2250439"/>
                  <a:pt x="192464" y="2211576"/>
                </a:cubicBezTo>
                <a:lnTo>
                  <a:pt x="620679" y="613455"/>
                </a:lnTo>
                <a:cubicBezTo>
                  <a:pt x="631093" y="574592"/>
                  <a:pt x="671040" y="551528"/>
                  <a:pt x="709903" y="561941"/>
                </a:cubicBezTo>
                <a:lnTo>
                  <a:pt x="891942" y="610718"/>
                </a:lnTo>
                <a:cubicBezTo>
                  <a:pt x="930805" y="621132"/>
                  <a:pt x="953869" y="661079"/>
                  <a:pt x="943455" y="699942"/>
                </a:cubicBezTo>
                <a:lnTo>
                  <a:pt x="515240" y="2298064"/>
                </a:lnTo>
                <a:cubicBezTo>
                  <a:pt x="504827" y="2336927"/>
                  <a:pt x="464879" y="2359990"/>
                  <a:pt x="426016" y="23495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64" name="Donut 39">
            <a:extLst>
              <a:ext uri="{FF2B5EF4-FFF2-40B4-BE49-F238E27FC236}">
                <a16:creationId xmlns="" xmlns:a16="http://schemas.microsoft.com/office/drawing/2014/main" id="{439297A1-2150-467C-8B3E-08A8C9E0E56F}"/>
              </a:ext>
            </a:extLst>
          </p:cNvPr>
          <p:cNvSpPr/>
          <p:nvPr/>
        </p:nvSpPr>
        <p:spPr>
          <a:xfrm>
            <a:off x="4246301" y="4666128"/>
            <a:ext cx="575536" cy="575536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152300" y="922782"/>
                </a:moveTo>
                <a:lnTo>
                  <a:pt x="2354400" y="1620000"/>
                </a:lnTo>
                <a:lnTo>
                  <a:pt x="1152300" y="2317218"/>
                </a:lnTo>
                <a:close/>
                <a:moveTo>
                  <a:pt x="1620000" y="342403"/>
                </a:moveTo>
                <a:cubicBezTo>
                  <a:pt x="914403" y="342403"/>
                  <a:pt x="342403" y="914403"/>
                  <a:pt x="342403" y="1620000"/>
                </a:cubicBezTo>
                <a:cubicBezTo>
                  <a:pt x="342403" y="2325597"/>
                  <a:pt x="914403" y="2897597"/>
                  <a:pt x="1620000" y="2897597"/>
                </a:cubicBezTo>
                <a:cubicBezTo>
                  <a:pt x="2325597" y="2897597"/>
                  <a:pt x="2897597" y="2325597"/>
                  <a:pt x="2897597" y="1620000"/>
                </a:cubicBezTo>
                <a:cubicBezTo>
                  <a:pt x="2897597" y="914403"/>
                  <a:pt x="2325597" y="342403"/>
                  <a:pt x="1620000" y="342403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65" name="Freeform 25">
            <a:extLst>
              <a:ext uri="{FF2B5EF4-FFF2-40B4-BE49-F238E27FC236}">
                <a16:creationId xmlns="" xmlns:a16="http://schemas.microsoft.com/office/drawing/2014/main" id="{115A3EAB-6A86-45ED-8F48-A7797A2D6676}"/>
              </a:ext>
            </a:extLst>
          </p:cNvPr>
          <p:cNvSpPr/>
          <p:nvPr/>
        </p:nvSpPr>
        <p:spPr>
          <a:xfrm>
            <a:off x="8766358" y="3640606"/>
            <a:ext cx="417857" cy="517071"/>
          </a:xfrm>
          <a:custGeom>
            <a:avLst/>
            <a:gdLst>
              <a:gd name="connsiteX0" fmla="*/ 371475 w 1600200"/>
              <a:gd name="connsiteY0" fmla="*/ 0 h 1857375"/>
              <a:gd name="connsiteX1" fmla="*/ 628650 w 1600200"/>
              <a:gd name="connsiteY1" fmla="*/ 523875 h 1857375"/>
              <a:gd name="connsiteX2" fmla="*/ 400050 w 1600200"/>
              <a:gd name="connsiteY2" fmla="*/ 561975 h 1857375"/>
              <a:gd name="connsiteX3" fmla="*/ 1019175 w 1600200"/>
              <a:gd name="connsiteY3" fmla="*/ 1438275 h 1857375"/>
              <a:gd name="connsiteX4" fmla="*/ 1219200 w 1600200"/>
              <a:gd name="connsiteY4" fmla="*/ 1238250 h 1857375"/>
              <a:gd name="connsiteX5" fmla="*/ 1600200 w 1600200"/>
              <a:gd name="connsiteY5" fmla="*/ 1666875 h 1857375"/>
              <a:gd name="connsiteX6" fmla="*/ 1038225 w 1600200"/>
              <a:gd name="connsiteY6" fmla="*/ 1857375 h 1857375"/>
              <a:gd name="connsiteX7" fmla="*/ 0 w 1600200"/>
              <a:gd name="connsiteY7" fmla="*/ 314325 h 1857375"/>
              <a:gd name="connsiteX8" fmla="*/ 371475 w 1600200"/>
              <a:gd name="connsiteY8" fmla="*/ 0 h 1857375"/>
              <a:gd name="connsiteX0" fmla="*/ 371475 w 1600200"/>
              <a:gd name="connsiteY0" fmla="*/ 0 h 1917951"/>
              <a:gd name="connsiteX1" fmla="*/ 628650 w 1600200"/>
              <a:gd name="connsiteY1" fmla="*/ 584451 h 1917951"/>
              <a:gd name="connsiteX2" fmla="*/ 400050 w 1600200"/>
              <a:gd name="connsiteY2" fmla="*/ 622551 h 1917951"/>
              <a:gd name="connsiteX3" fmla="*/ 1019175 w 1600200"/>
              <a:gd name="connsiteY3" fmla="*/ 1498851 h 1917951"/>
              <a:gd name="connsiteX4" fmla="*/ 1219200 w 1600200"/>
              <a:gd name="connsiteY4" fmla="*/ 1298826 h 1917951"/>
              <a:gd name="connsiteX5" fmla="*/ 1600200 w 1600200"/>
              <a:gd name="connsiteY5" fmla="*/ 1727451 h 1917951"/>
              <a:gd name="connsiteX6" fmla="*/ 1038225 w 1600200"/>
              <a:gd name="connsiteY6" fmla="*/ 1917951 h 1917951"/>
              <a:gd name="connsiteX7" fmla="*/ 0 w 1600200"/>
              <a:gd name="connsiteY7" fmla="*/ 374901 h 1917951"/>
              <a:gd name="connsiteX8" fmla="*/ 371475 w 1600200"/>
              <a:gd name="connsiteY8" fmla="*/ 0 h 1917951"/>
              <a:gd name="connsiteX0" fmla="*/ 371475 w 1600200"/>
              <a:gd name="connsiteY0" fmla="*/ 1277 h 1919228"/>
              <a:gd name="connsiteX1" fmla="*/ 628650 w 1600200"/>
              <a:gd name="connsiteY1" fmla="*/ 585728 h 1919228"/>
              <a:gd name="connsiteX2" fmla="*/ 400050 w 1600200"/>
              <a:gd name="connsiteY2" fmla="*/ 623828 h 1919228"/>
              <a:gd name="connsiteX3" fmla="*/ 1019175 w 1600200"/>
              <a:gd name="connsiteY3" fmla="*/ 1500128 h 1919228"/>
              <a:gd name="connsiteX4" fmla="*/ 1219200 w 1600200"/>
              <a:gd name="connsiteY4" fmla="*/ 1300103 h 1919228"/>
              <a:gd name="connsiteX5" fmla="*/ 1600200 w 1600200"/>
              <a:gd name="connsiteY5" fmla="*/ 1728728 h 1919228"/>
              <a:gd name="connsiteX6" fmla="*/ 1038225 w 1600200"/>
              <a:gd name="connsiteY6" fmla="*/ 1919228 h 1919228"/>
              <a:gd name="connsiteX7" fmla="*/ 0 w 1600200"/>
              <a:gd name="connsiteY7" fmla="*/ 376178 h 1919228"/>
              <a:gd name="connsiteX8" fmla="*/ 371475 w 1600200"/>
              <a:gd name="connsiteY8" fmla="*/ 1277 h 1919228"/>
              <a:gd name="connsiteX0" fmla="*/ 371475 w 1600200"/>
              <a:gd name="connsiteY0" fmla="*/ 1277 h 1919228"/>
              <a:gd name="connsiteX1" fmla="*/ 628650 w 1600200"/>
              <a:gd name="connsiteY1" fmla="*/ 585728 h 1919228"/>
              <a:gd name="connsiteX2" fmla="*/ 400050 w 1600200"/>
              <a:gd name="connsiteY2" fmla="*/ 623828 h 1919228"/>
              <a:gd name="connsiteX3" fmla="*/ 1019175 w 1600200"/>
              <a:gd name="connsiteY3" fmla="*/ 1500128 h 1919228"/>
              <a:gd name="connsiteX4" fmla="*/ 1219200 w 1600200"/>
              <a:gd name="connsiteY4" fmla="*/ 1300103 h 1919228"/>
              <a:gd name="connsiteX5" fmla="*/ 1600200 w 1600200"/>
              <a:gd name="connsiteY5" fmla="*/ 1728728 h 1919228"/>
              <a:gd name="connsiteX6" fmla="*/ 1038225 w 1600200"/>
              <a:gd name="connsiteY6" fmla="*/ 1919228 h 1919228"/>
              <a:gd name="connsiteX7" fmla="*/ 0 w 1600200"/>
              <a:gd name="connsiteY7" fmla="*/ 376178 h 1919228"/>
              <a:gd name="connsiteX8" fmla="*/ 371475 w 1600200"/>
              <a:gd name="connsiteY8" fmla="*/ 1277 h 1919228"/>
              <a:gd name="connsiteX0" fmla="*/ 371475 w 1600200"/>
              <a:gd name="connsiteY0" fmla="*/ 1544 h 1919495"/>
              <a:gd name="connsiteX1" fmla="*/ 628650 w 1600200"/>
              <a:gd name="connsiteY1" fmla="*/ 585995 h 1919495"/>
              <a:gd name="connsiteX2" fmla="*/ 400050 w 1600200"/>
              <a:gd name="connsiteY2" fmla="*/ 624095 h 1919495"/>
              <a:gd name="connsiteX3" fmla="*/ 1019175 w 1600200"/>
              <a:gd name="connsiteY3" fmla="*/ 1500395 h 1919495"/>
              <a:gd name="connsiteX4" fmla="*/ 1219200 w 1600200"/>
              <a:gd name="connsiteY4" fmla="*/ 1300370 h 1919495"/>
              <a:gd name="connsiteX5" fmla="*/ 1600200 w 1600200"/>
              <a:gd name="connsiteY5" fmla="*/ 1728995 h 1919495"/>
              <a:gd name="connsiteX6" fmla="*/ 1038225 w 1600200"/>
              <a:gd name="connsiteY6" fmla="*/ 1919495 h 1919495"/>
              <a:gd name="connsiteX7" fmla="*/ 0 w 1600200"/>
              <a:gd name="connsiteY7" fmla="*/ 376445 h 1919495"/>
              <a:gd name="connsiteX8" fmla="*/ 371475 w 1600200"/>
              <a:gd name="connsiteY8" fmla="*/ 1544 h 1919495"/>
              <a:gd name="connsiteX0" fmla="*/ 371475 w 1600200"/>
              <a:gd name="connsiteY0" fmla="*/ 1487 h 1919438"/>
              <a:gd name="connsiteX1" fmla="*/ 568075 w 1600200"/>
              <a:gd name="connsiteY1" fmla="*/ 603245 h 1919438"/>
              <a:gd name="connsiteX2" fmla="*/ 400050 w 1600200"/>
              <a:gd name="connsiteY2" fmla="*/ 624038 h 1919438"/>
              <a:gd name="connsiteX3" fmla="*/ 1019175 w 1600200"/>
              <a:gd name="connsiteY3" fmla="*/ 1500338 h 1919438"/>
              <a:gd name="connsiteX4" fmla="*/ 1219200 w 1600200"/>
              <a:gd name="connsiteY4" fmla="*/ 1300313 h 1919438"/>
              <a:gd name="connsiteX5" fmla="*/ 1600200 w 1600200"/>
              <a:gd name="connsiteY5" fmla="*/ 1728938 h 1919438"/>
              <a:gd name="connsiteX6" fmla="*/ 1038225 w 1600200"/>
              <a:gd name="connsiteY6" fmla="*/ 1919438 h 1919438"/>
              <a:gd name="connsiteX7" fmla="*/ 0 w 1600200"/>
              <a:gd name="connsiteY7" fmla="*/ 376388 h 1919438"/>
              <a:gd name="connsiteX8" fmla="*/ 371475 w 1600200"/>
              <a:gd name="connsiteY8" fmla="*/ 1487 h 1919438"/>
              <a:gd name="connsiteX0" fmla="*/ 371475 w 1600200"/>
              <a:gd name="connsiteY0" fmla="*/ 1032 h 1918983"/>
              <a:gd name="connsiteX1" fmla="*/ 568075 w 1600200"/>
              <a:gd name="connsiteY1" fmla="*/ 602790 h 1918983"/>
              <a:gd name="connsiteX2" fmla="*/ 400050 w 1600200"/>
              <a:gd name="connsiteY2" fmla="*/ 623583 h 1918983"/>
              <a:gd name="connsiteX3" fmla="*/ 1019175 w 1600200"/>
              <a:gd name="connsiteY3" fmla="*/ 1499883 h 1918983"/>
              <a:gd name="connsiteX4" fmla="*/ 1219200 w 1600200"/>
              <a:gd name="connsiteY4" fmla="*/ 1299858 h 1918983"/>
              <a:gd name="connsiteX5" fmla="*/ 1600200 w 1600200"/>
              <a:gd name="connsiteY5" fmla="*/ 1728483 h 1918983"/>
              <a:gd name="connsiteX6" fmla="*/ 1038225 w 1600200"/>
              <a:gd name="connsiteY6" fmla="*/ 1918983 h 1918983"/>
              <a:gd name="connsiteX7" fmla="*/ 0 w 1600200"/>
              <a:gd name="connsiteY7" fmla="*/ 375933 h 1918983"/>
              <a:gd name="connsiteX8" fmla="*/ 371475 w 1600200"/>
              <a:gd name="connsiteY8" fmla="*/ 1032 h 1918983"/>
              <a:gd name="connsiteX0" fmla="*/ 371475 w 1600200"/>
              <a:gd name="connsiteY0" fmla="*/ 1088 h 1919039"/>
              <a:gd name="connsiteX1" fmla="*/ 568075 w 1600200"/>
              <a:gd name="connsiteY1" fmla="*/ 602846 h 1919039"/>
              <a:gd name="connsiteX2" fmla="*/ 400050 w 1600200"/>
              <a:gd name="connsiteY2" fmla="*/ 623639 h 1919039"/>
              <a:gd name="connsiteX3" fmla="*/ 1019175 w 1600200"/>
              <a:gd name="connsiteY3" fmla="*/ 1499939 h 1919039"/>
              <a:gd name="connsiteX4" fmla="*/ 1219200 w 1600200"/>
              <a:gd name="connsiteY4" fmla="*/ 1299914 h 1919039"/>
              <a:gd name="connsiteX5" fmla="*/ 1600200 w 1600200"/>
              <a:gd name="connsiteY5" fmla="*/ 1728539 h 1919039"/>
              <a:gd name="connsiteX6" fmla="*/ 1038225 w 1600200"/>
              <a:gd name="connsiteY6" fmla="*/ 1919039 h 1919039"/>
              <a:gd name="connsiteX7" fmla="*/ 0 w 1600200"/>
              <a:gd name="connsiteY7" fmla="*/ 375989 h 1919039"/>
              <a:gd name="connsiteX8" fmla="*/ 371475 w 1600200"/>
              <a:gd name="connsiteY8" fmla="*/ 1088 h 1919039"/>
              <a:gd name="connsiteX0" fmla="*/ 371475 w 1600200"/>
              <a:gd name="connsiteY0" fmla="*/ 1088 h 1919039"/>
              <a:gd name="connsiteX1" fmla="*/ 568075 w 1600200"/>
              <a:gd name="connsiteY1" fmla="*/ 602846 h 1919039"/>
              <a:gd name="connsiteX2" fmla="*/ 400050 w 1600200"/>
              <a:gd name="connsiteY2" fmla="*/ 623639 h 1919039"/>
              <a:gd name="connsiteX3" fmla="*/ 1019175 w 1600200"/>
              <a:gd name="connsiteY3" fmla="*/ 1499939 h 1919039"/>
              <a:gd name="connsiteX4" fmla="*/ 1219200 w 1600200"/>
              <a:gd name="connsiteY4" fmla="*/ 1299914 h 1919039"/>
              <a:gd name="connsiteX5" fmla="*/ 1600200 w 1600200"/>
              <a:gd name="connsiteY5" fmla="*/ 1728539 h 1919039"/>
              <a:gd name="connsiteX6" fmla="*/ 1038225 w 1600200"/>
              <a:gd name="connsiteY6" fmla="*/ 1919039 h 1919039"/>
              <a:gd name="connsiteX7" fmla="*/ 0 w 1600200"/>
              <a:gd name="connsiteY7" fmla="*/ 375989 h 1919039"/>
              <a:gd name="connsiteX8" fmla="*/ 371475 w 1600200"/>
              <a:gd name="connsiteY8" fmla="*/ 1088 h 1919039"/>
              <a:gd name="connsiteX0" fmla="*/ 371475 w 1600200"/>
              <a:gd name="connsiteY0" fmla="*/ 1118 h 1919069"/>
              <a:gd name="connsiteX1" fmla="*/ 568075 w 1600200"/>
              <a:gd name="connsiteY1" fmla="*/ 602876 h 1919069"/>
              <a:gd name="connsiteX2" fmla="*/ 400050 w 1600200"/>
              <a:gd name="connsiteY2" fmla="*/ 623669 h 1919069"/>
              <a:gd name="connsiteX3" fmla="*/ 1019175 w 1600200"/>
              <a:gd name="connsiteY3" fmla="*/ 1499969 h 1919069"/>
              <a:gd name="connsiteX4" fmla="*/ 1219200 w 1600200"/>
              <a:gd name="connsiteY4" fmla="*/ 1299944 h 1919069"/>
              <a:gd name="connsiteX5" fmla="*/ 1600200 w 1600200"/>
              <a:gd name="connsiteY5" fmla="*/ 1728569 h 1919069"/>
              <a:gd name="connsiteX6" fmla="*/ 1038225 w 1600200"/>
              <a:gd name="connsiteY6" fmla="*/ 1919069 h 1919069"/>
              <a:gd name="connsiteX7" fmla="*/ 0 w 1600200"/>
              <a:gd name="connsiteY7" fmla="*/ 376019 h 1919069"/>
              <a:gd name="connsiteX8" fmla="*/ 371475 w 1600200"/>
              <a:gd name="connsiteY8" fmla="*/ 1118 h 1919069"/>
              <a:gd name="connsiteX0" fmla="*/ 371475 w 1600200"/>
              <a:gd name="connsiteY0" fmla="*/ 1118 h 1919069"/>
              <a:gd name="connsiteX1" fmla="*/ 568075 w 1600200"/>
              <a:gd name="connsiteY1" fmla="*/ 602876 h 1919069"/>
              <a:gd name="connsiteX2" fmla="*/ 408703 w 1600200"/>
              <a:gd name="connsiteY2" fmla="*/ 643860 h 1919069"/>
              <a:gd name="connsiteX3" fmla="*/ 1019175 w 1600200"/>
              <a:gd name="connsiteY3" fmla="*/ 1499969 h 1919069"/>
              <a:gd name="connsiteX4" fmla="*/ 1219200 w 1600200"/>
              <a:gd name="connsiteY4" fmla="*/ 1299944 h 1919069"/>
              <a:gd name="connsiteX5" fmla="*/ 1600200 w 1600200"/>
              <a:gd name="connsiteY5" fmla="*/ 1728569 h 1919069"/>
              <a:gd name="connsiteX6" fmla="*/ 1038225 w 1600200"/>
              <a:gd name="connsiteY6" fmla="*/ 1919069 h 1919069"/>
              <a:gd name="connsiteX7" fmla="*/ 0 w 1600200"/>
              <a:gd name="connsiteY7" fmla="*/ 376019 h 1919069"/>
              <a:gd name="connsiteX8" fmla="*/ 371475 w 1600200"/>
              <a:gd name="connsiteY8" fmla="*/ 1118 h 1919069"/>
              <a:gd name="connsiteX0" fmla="*/ 371475 w 1600200"/>
              <a:gd name="connsiteY0" fmla="*/ 1118 h 1919069"/>
              <a:gd name="connsiteX1" fmla="*/ 568075 w 1600200"/>
              <a:gd name="connsiteY1" fmla="*/ 602876 h 1919069"/>
              <a:gd name="connsiteX2" fmla="*/ 359666 w 1600200"/>
              <a:gd name="connsiteY2" fmla="*/ 643860 h 1919069"/>
              <a:gd name="connsiteX3" fmla="*/ 1019175 w 1600200"/>
              <a:gd name="connsiteY3" fmla="*/ 1499969 h 1919069"/>
              <a:gd name="connsiteX4" fmla="*/ 1219200 w 1600200"/>
              <a:gd name="connsiteY4" fmla="*/ 1299944 h 1919069"/>
              <a:gd name="connsiteX5" fmla="*/ 1600200 w 1600200"/>
              <a:gd name="connsiteY5" fmla="*/ 1728569 h 1919069"/>
              <a:gd name="connsiteX6" fmla="*/ 1038225 w 1600200"/>
              <a:gd name="connsiteY6" fmla="*/ 1919069 h 1919069"/>
              <a:gd name="connsiteX7" fmla="*/ 0 w 1600200"/>
              <a:gd name="connsiteY7" fmla="*/ 376019 h 1919069"/>
              <a:gd name="connsiteX8" fmla="*/ 371475 w 1600200"/>
              <a:gd name="connsiteY8" fmla="*/ 1118 h 1919069"/>
              <a:gd name="connsiteX0" fmla="*/ 371475 w 1600200"/>
              <a:gd name="connsiteY0" fmla="*/ 1118 h 1919069"/>
              <a:gd name="connsiteX1" fmla="*/ 568075 w 1600200"/>
              <a:gd name="connsiteY1" fmla="*/ 602876 h 1919069"/>
              <a:gd name="connsiteX2" fmla="*/ 374089 w 1600200"/>
              <a:gd name="connsiteY2" fmla="*/ 646744 h 1919069"/>
              <a:gd name="connsiteX3" fmla="*/ 1019175 w 1600200"/>
              <a:gd name="connsiteY3" fmla="*/ 1499969 h 1919069"/>
              <a:gd name="connsiteX4" fmla="*/ 1219200 w 1600200"/>
              <a:gd name="connsiteY4" fmla="*/ 1299944 h 1919069"/>
              <a:gd name="connsiteX5" fmla="*/ 1600200 w 1600200"/>
              <a:gd name="connsiteY5" fmla="*/ 1728569 h 1919069"/>
              <a:gd name="connsiteX6" fmla="*/ 1038225 w 1600200"/>
              <a:gd name="connsiteY6" fmla="*/ 1919069 h 1919069"/>
              <a:gd name="connsiteX7" fmla="*/ 0 w 1600200"/>
              <a:gd name="connsiteY7" fmla="*/ 376019 h 1919069"/>
              <a:gd name="connsiteX8" fmla="*/ 371475 w 1600200"/>
              <a:gd name="connsiteY8" fmla="*/ 1118 h 1919069"/>
              <a:gd name="connsiteX0" fmla="*/ 371475 w 1600200"/>
              <a:gd name="connsiteY0" fmla="*/ 1118 h 1919069"/>
              <a:gd name="connsiteX1" fmla="*/ 568075 w 1600200"/>
              <a:gd name="connsiteY1" fmla="*/ 602876 h 1919069"/>
              <a:gd name="connsiteX2" fmla="*/ 374089 w 1600200"/>
              <a:gd name="connsiteY2" fmla="*/ 646744 h 1919069"/>
              <a:gd name="connsiteX3" fmla="*/ 1019175 w 1600200"/>
              <a:gd name="connsiteY3" fmla="*/ 1499969 h 1919069"/>
              <a:gd name="connsiteX4" fmla="*/ 1219200 w 1600200"/>
              <a:gd name="connsiteY4" fmla="*/ 1299944 h 1919069"/>
              <a:gd name="connsiteX5" fmla="*/ 1600200 w 1600200"/>
              <a:gd name="connsiteY5" fmla="*/ 1728569 h 1919069"/>
              <a:gd name="connsiteX6" fmla="*/ 1038225 w 1600200"/>
              <a:gd name="connsiteY6" fmla="*/ 1919069 h 1919069"/>
              <a:gd name="connsiteX7" fmla="*/ 0 w 1600200"/>
              <a:gd name="connsiteY7" fmla="*/ 376019 h 1919069"/>
              <a:gd name="connsiteX8" fmla="*/ 371475 w 1600200"/>
              <a:gd name="connsiteY8" fmla="*/ 1118 h 1919069"/>
              <a:gd name="connsiteX0" fmla="*/ 371475 w 1600200"/>
              <a:gd name="connsiteY0" fmla="*/ 1118 h 1919069"/>
              <a:gd name="connsiteX1" fmla="*/ 568075 w 1600200"/>
              <a:gd name="connsiteY1" fmla="*/ 602876 h 1919069"/>
              <a:gd name="connsiteX2" fmla="*/ 374089 w 1600200"/>
              <a:gd name="connsiteY2" fmla="*/ 646744 h 1919069"/>
              <a:gd name="connsiteX3" fmla="*/ 1019175 w 1600200"/>
              <a:gd name="connsiteY3" fmla="*/ 1499969 h 1919069"/>
              <a:gd name="connsiteX4" fmla="*/ 1219200 w 1600200"/>
              <a:gd name="connsiteY4" fmla="*/ 1299944 h 1919069"/>
              <a:gd name="connsiteX5" fmla="*/ 1600200 w 1600200"/>
              <a:gd name="connsiteY5" fmla="*/ 1728569 h 1919069"/>
              <a:gd name="connsiteX6" fmla="*/ 1038225 w 1600200"/>
              <a:gd name="connsiteY6" fmla="*/ 1919069 h 1919069"/>
              <a:gd name="connsiteX7" fmla="*/ 0 w 1600200"/>
              <a:gd name="connsiteY7" fmla="*/ 376019 h 1919069"/>
              <a:gd name="connsiteX8" fmla="*/ 371475 w 1600200"/>
              <a:gd name="connsiteY8" fmla="*/ 1118 h 1919069"/>
              <a:gd name="connsiteX0" fmla="*/ 371475 w 1600200"/>
              <a:gd name="connsiteY0" fmla="*/ 1118 h 1919069"/>
              <a:gd name="connsiteX1" fmla="*/ 568075 w 1600200"/>
              <a:gd name="connsiteY1" fmla="*/ 602876 h 1919069"/>
              <a:gd name="connsiteX2" fmla="*/ 374089 w 1600200"/>
              <a:gd name="connsiteY2" fmla="*/ 646744 h 1919069"/>
              <a:gd name="connsiteX3" fmla="*/ 1019175 w 1600200"/>
              <a:gd name="connsiteY3" fmla="*/ 1499969 h 1919069"/>
              <a:gd name="connsiteX4" fmla="*/ 1219200 w 1600200"/>
              <a:gd name="connsiteY4" fmla="*/ 1299944 h 1919069"/>
              <a:gd name="connsiteX5" fmla="*/ 1600200 w 1600200"/>
              <a:gd name="connsiteY5" fmla="*/ 1728569 h 1919069"/>
              <a:gd name="connsiteX6" fmla="*/ 1038225 w 1600200"/>
              <a:gd name="connsiteY6" fmla="*/ 1919069 h 1919069"/>
              <a:gd name="connsiteX7" fmla="*/ 0 w 1600200"/>
              <a:gd name="connsiteY7" fmla="*/ 376019 h 1919069"/>
              <a:gd name="connsiteX8" fmla="*/ 371475 w 1600200"/>
              <a:gd name="connsiteY8" fmla="*/ 1118 h 1919069"/>
              <a:gd name="connsiteX0" fmla="*/ 371475 w 1600200"/>
              <a:gd name="connsiteY0" fmla="*/ 1118 h 1919069"/>
              <a:gd name="connsiteX1" fmla="*/ 568075 w 1600200"/>
              <a:gd name="connsiteY1" fmla="*/ 602876 h 1919069"/>
              <a:gd name="connsiteX2" fmla="*/ 374089 w 1600200"/>
              <a:gd name="connsiteY2" fmla="*/ 646744 h 1919069"/>
              <a:gd name="connsiteX3" fmla="*/ 1019175 w 1600200"/>
              <a:gd name="connsiteY3" fmla="*/ 1499969 h 1919069"/>
              <a:gd name="connsiteX4" fmla="*/ 1219200 w 1600200"/>
              <a:gd name="connsiteY4" fmla="*/ 1299944 h 1919069"/>
              <a:gd name="connsiteX5" fmla="*/ 1600200 w 1600200"/>
              <a:gd name="connsiteY5" fmla="*/ 1728569 h 1919069"/>
              <a:gd name="connsiteX6" fmla="*/ 1038225 w 1600200"/>
              <a:gd name="connsiteY6" fmla="*/ 1919069 h 1919069"/>
              <a:gd name="connsiteX7" fmla="*/ 0 w 1600200"/>
              <a:gd name="connsiteY7" fmla="*/ 376019 h 1919069"/>
              <a:gd name="connsiteX8" fmla="*/ 371475 w 1600200"/>
              <a:gd name="connsiteY8" fmla="*/ 1118 h 1919069"/>
              <a:gd name="connsiteX0" fmla="*/ 371475 w 1600200"/>
              <a:gd name="connsiteY0" fmla="*/ 1118 h 1919069"/>
              <a:gd name="connsiteX1" fmla="*/ 568075 w 1600200"/>
              <a:gd name="connsiteY1" fmla="*/ 602876 h 1919069"/>
              <a:gd name="connsiteX2" fmla="*/ 374089 w 1600200"/>
              <a:gd name="connsiteY2" fmla="*/ 646744 h 1919069"/>
              <a:gd name="connsiteX3" fmla="*/ 1019175 w 1600200"/>
              <a:gd name="connsiteY3" fmla="*/ 1499969 h 1919069"/>
              <a:gd name="connsiteX4" fmla="*/ 1219200 w 1600200"/>
              <a:gd name="connsiteY4" fmla="*/ 1299944 h 1919069"/>
              <a:gd name="connsiteX5" fmla="*/ 1600200 w 1600200"/>
              <a:gd name="connsiteY5" fmla="*/ 1728569 h 1919069"/>
              <a:gd name="connsiteX6" fmla="*/ 1038225 w 1600200"/>
              <a:gd name="connsiteY6" fmla="*/ 1919069 h 1919069"/>
              <a:gd name="connsiteX7" fmla="*/ 0 w 1600200"/>
              <a:gd name="connsiteY7" fmla="*/ 376019 h 1919069"/>
              <a:gd name="connsiteX8" fmla="*/ 371475 w 1600200"/>
              <a:gd name="connsiteY8" fmla="*/ 1118 h 1919069"/>
              <a:gd name="connsiteX0" fmla="*/ 371475 w 1600200"/>
              <a:gd name="connsiteY0" fmla="*/ 1118 h 1919069"/>
              <a:gd name="connsiteX1" fmla="*/ 568075 w 1600200"/>
              <a:gd name="connsiteY1" fmla="*/ 602876 h 1919069"/>
              <a:gd name="connsiteX2" fmla="*/ 374089 w 1600200"/>
              <a:gd name="connsiteY2" fmla="*/ 646744 h 1919069"/>
              <a:gd name="connsiteX3" fmla="*/ 1019175 w 1600200"/>
              <a:gd name="connsiteY3" fmla="*/ 1499969 h 1919069"/>
              <a:gd name="connsiteX4" fmla="*/ 1219200 w 1600200"/>
              <a:gd name="connsiteY4" fmla="*/ 1299944 h 1919069"/>
              <a:gd name="connsiteX5" fmla="*/ 1600200 w 1600200"/>
              <a:gd name="connsiteY5" fmla="*/ 1728569 h 1919069"/>
              <a:gd name="connsiteX6" fmla="*/ 1038225 w 1600200"/>
              <a:gd name="connsiteY6" fmla="*/ 1919069 h 1919069"/>
              <a:gd name="connsiteX7" fmla="*/ 0 w 1600200"/>
              <a:gd name="connsiteY7" fmla="*/ 376019 h 1919069"/>
              <a:gd name="connsiteX8" fmla="*/ 371475 w 1600200"/>
              <a:gd name="connsiteY8" fmla="*/ 1118 h 1919069"/>
              <a:gd name="connsiteX0" fmla="*/ 371475 w 1600200"/>
              <a:gd name="connsiteY0" fmla="*/ 1118 h 1919069"/>
              <a:gd name="connsiteX1" fmla="*/ 568075 w 1600200"/>
              <a:gd name="connsiteY1" fmla="*/ 602876 h 1919069"/>
              <a:gd name="connsiteX2" fmla="*/ 374089 w 1600200"/>
              <a:gd name="connsiteY2" fmla="*/ 646744 h 1919069"/>
              <a:gd name="connsiteX3" fmla="*/ 970138 w 1600200"/>
              <a:gd name="connsiteY3" fmla="*/ 1517276 h 1919069"/>
              <a:gd name="connsiteX4" fmla="*/ 1219200 w 1600200"/>
              <a:gd name="connsiteY4" fmla="*/ 1299944 h 1919069"/>
              <a:gd name="connsiteX5" fmla="*/ 1600200 w 1600200"/>
              <a:gd name="connsiteY5" fmla="*/ 1728569 h 1919069"/>
              <a:gd name="connsiteX6" fmla="*/ 1038225 w 1600200"/>
              <a:gd name="connsiteY6" fmla="*/ 1919069 h 1919069"/>
              <a:gd name="connsiteX7" fmla="*/ 0 w 1600200"/>
              <a:gd name="connsiteY7" fmla="*/ 376019 h 1919069"/>
              <a:gd name="connsiteX8" fmla="*/ 371475 w 1600200"/>
              <a:gd name="connsiteY8" fmla="*/ 1118 h 1919069"/>
              <a:gd name="connsiteX0" fmla="*/ 371475 w 1600200"/>
              <a:gd name="connsiteY0" fmla="*/ 1118 h 1919069"/>
              <a:gd name="connsiteX1" fmla="*/ 568075 w 1600200"/>
              <a:gd name="connsiteY1" fmla="*/ 602876 h 1919069"/>
              <a:gd name="connsiteX2" fmla="*/ 374089 w 1600200"/>
              <a:gd name="connsiteY2" fmla="*/ 646744 h 1919069"/>
              <a:gd name="connsiteX3" fmla="*/ 1010522 w 1600200"/>
              <a:gd name="connsiteY3" fmla="*/ 1534584 h 1919069"/>
              <a:gd name="connsiteX4" fmla="*/ 1219200 w 1600200"/>
              <a:gd name="connsiteY4" fmla="*/ 1299944 h 1919069"/>
              <a:gd name="connsiteX5" fmla="*/ 1600200 w 1600200"/>
              <a:gd name="connsiteY5" fmla="*/ 1728569 h 1919069"/>
              <a:gd name="connsiteX6" fmla="*/ 1038225 w 1600200"/>
              <a:gd name="connsiteY6" fmla="*/ 1919069 h 1919069"/>
              <a:gd name="connsiteX7" fmla="*/ 0 w 1600200"/>
              <a:gd name="connsiteY7" fmla="*/ 376019 h 1919069"/>
              <a:gd name="connsiteX8" fmla="*/ 371475 w 1600200"/>
              <a:gd name="connsiteY8" fmla="*/ 1118 h 1919069"/>
              <a:gd name="connsiteX0" fmla="*/ 371475 w 1600200"/>
              <a:gd name="connsiteY0" fmla="*/ 1118 h 1919069"/>
              <a:gd name="connsiteX1" fmla="*/ 568075 w 1600200"/>
              <a:gd name="connsiteY1" fmla="*/ 602876 h 1919069"/>
              <a:gd name="connsiteX2" fmla="*/ 374089 w 1600200"/>
              <a:gd name="connsiteY2" fmla="*/ 646744 h 1919069"/>
              <a:gd name="connsiteX3" fmla="*/ 996099 w 1600200"/>
              <a:gd name="connsiteY3" fmla="*/ 1546122 h 1919069"/>
              <a:gd name="connsiteX4" fmla="*/ 1219200 w 1600200"/>
              <a:gd name="connsiteY4" fmla="*/ 1299944 h 1919069"/>
              <a:gd name="connsiteX5" fmla="*/ 1600200 w 1600200"/>
              <a:gd name="connsiteY5" fmla="*/ 1728569 h 1919069"/>
              <a:gd name="connsiteX6" fmla="*/ 1038225 w 1600200"/>
              <a:gd name="connsiteY6" fmla="*/ 1919069 h 1919069"/>
              <a:gd name="connsiteX7" fmla="*/ 0 w 1600200"/>
              <a:gd name="connsiteY7" fmla="*/ 376019 h 1919069"/>
              <a:gd name="connsiteX8" fmla="*/ 371475 w 1600200"/>
              <a:gd name="connsiteY8" fmla="*/ 1118 h 1919069"/>
              <a:gd name="connsiteX0" fmla="*/ 371475 w 1600200"/>
              <a:gd name="connsiteY0" fmla="*/ 1118 h 1919069"/>
              <a:gd name="connsiteX1" fmla="*/ 568075 w 1600200"/>
              <a:gd name="connsiteY1" fmla="*/ 602876 h 1919069"/>
              <a:gd name="connsiteX2" fmla="*/ 374089 w 1600200"/>
              <a:gd name="connsiteY2" fmla="*/ 646744 h 1919069"/>
              <a:gd name="connsiteX3" fmla="*/ 987445 w 1600200"/>
              <a:gd name="connsiteY3" fmla="*/ 1528815 h 1919069"/>
              <a:gd name="connsiteX4" fmla="*/ 1219200 w 1600200"/>
              <a:gd name="connsiteY4" fmla="*/ 1299944 h 1919069"/>
              <a:gd name="connsiteX5" fmla="*/ 1600200 w 1600200"/>
              <a:gd name="connsiteY5" fmla="*/ 1728569 h 1919069"/>
              <a:gd name="connsiteX6" fmla="*/ 1038225 w 1600200"/>
              <a:gd name="connsiteY6" fmla="*/ 1919069 h 1919069"/>
              <a:gd name="connsiteX7" fmla="*/ 0 w 1600200"/>
              <a:gd name="connsiteY7" fmla="*/ 376019 h 1919069"/>
              <a:gd name="connsiteX8" fmla="*/ 371475 w 1600200"/>
              <a:gd name="connsiteY8" fmla="*/ 1118 h 1919069"/>
              <a:gd name="connsiteX0" fmla="*/ 371475 w 1600200"/>
              <a:gd name="connsiteY0" fmla="*/ 1118 h 1919069"/>
              <a:gd name="connsiteX1" fmla="*/ 568075 w 1600200"/>
              <a:gd name="connsiteY1" fmla="*/ 602876 h 1919069"/>
              <a:gd name="connsiteX2" fmla="*/ 374089 w 1600200"/>
              <a:gd name="connsiteY2" fmla="*/ 646744 h 1919069"/>
              <a:gd name="connsiteX3" fmla="*/ 987445 w 1600200"/>
              <a:gd name="connsiteY3" fmla="*/ 1528815 h 1919069"/>
              <a:gd name="connsiteX4" fmla="*/ 1219200 w 1600200"/>
              <a:gd name="connsiteY4" fmla="*/ 1299944 h 1919069"/>
              <a:gd name="connsiteX5" fmla="*/ 1600200 w 1600200"/>
              <a:gd name="connsiteY5" fmla="*/ 1728569 h 1919069"/>
              <a:gd name="connsiteX6" fmla="*/ 1038225 w 1600200"/>
              <a:gd name="connsiteY6" fmla="*/ 1919069 h 1919069"/>
              <a:gd name="connsiteX7" fmla="*/ 0 w 1600200"/>
              <a:gd name="connsiteY7" fmla="*/ 376019 h 1919069"/>
              <a:gd name="connsiteX8" fmla="*/ 371475 w 1600200"/>
              <a:gd name="connsiteY8" fmla="*/ 1118 h 1919069"/>
              <a:gd name="connsiteX0" fmla="*/ 371475 w 1600200"/>
              <a:gd name="connsiteY0" fmla="*/ 1118 h 1919069"/>
              <a:gd name="connsiteX1" fmla="*/ 568075 w 1600200"/>
              <a:gd name="connsiteY1" fmla="*/ 602876 h 1919069"/>
              <a:gd name="connsiteX2" fmla="*/ 374089 w 1600200"/>
              <a:gd name="connsiteY2" fmla="*/ 646744 h 1919069"/>
              <a:gd name="connsiteX3" fmla="*/ 987445 w 1600200"/>
              <a:gd name="connsiteY3" fmla="*/ 1528815 h 1919069"/>
              <a:gd name="connsiteX4" fmla="*/ 1219200 w 1600200"/>
              <a:gd name="connsiteY4" fmla="*/ 1299944 h 1919069"/>
              <a:gd name="connsiteX5" fmla="*/ 1600200 w 1600200"/>
              <a:gd name="connsiteY5" fmla="*/ 1728569 h 1919069"/>
              <a:gd name="connsiteX6" fmla="*/ 1038225 w 1600200"/>
              <a:gd name="connsiteY6" fmla="*/ 1919069 h 1919069"/>
              <a:gd name="connsiteX7" fmla="*/ 0 w 1600200"/>
              <a:gd name="connsiteY7" fmla="*/ 376019 h 1919069"/>
              <a:gd name="connsiteX8" fmla="*/ 371475 w 1600200"/>
              <a:gd name="connsiteY8" fmla="*/ 1118 h 1919069"/>
              <a:gd name="connsiteX0" fmla="*/ 371475 w 1600200"/>
              <a:gd name="connsiteY0" fmla="*/ 1118 h 1919069"/>
              <a:gd name="connsiteX1" fmla="*/ 568075 w 1600200"/>
              <a:gd name="connsiteY1" fmla="*/ 602876 h 1919069"/>
              <a:gd name="connsiteX2" fmla="*/ 374089 w 1600200"/>
              <a:gd name="connsiteY2" fmla="*/ 646744 h 1919069"/>
              <a:gd name="connsiteX3" fmla="*/ 987445 w 1600200"/>
              <a:gd name="connsiteY3" fmla="*/ 1528815 h 1919069"/>
              <a:gd name="connsiteX4" fmla="*/ 1219200 w 1600200"/>
              <a:gd name="connsiteY4" fmla="*/ 1299944 h 1919069"/>
              <a:gd name="connsiteX5" fmla="*/ 1600200 w 1600200"/>
              <a:gd name="connsiteY5" fmla="*/ 1728569 h 1919069"/>
              <a:gd name="connsiteX6" fmla="*/ 1038225 w 1600200"/>
              <a:gd name="connsiteY6" fmla="*/ 1919069 h 1919069"/>
              <a:gd name="connsiteX7" fmla="*/ 0 w 1600200"/>
              <a:gd name="connsiteY7" fmla="*/ 376019 h 1919069"/>
              <a:gd name="connsiteX8" fmla="*/ 371475 w 1600200"/>
              <a:gd name="connsiteY8" fmla="*/ 1118 h 1919069"/>
              <a:gd name="connsiteX0" fmla="*/ 371475 w 1600200"/>
              <a:gd name="connsiteY0" fmla="*/ 1118 h 1919069"/>
              <a:gd name="connsiteX1" fmla="*/ 568075 w 1600200"/>
              <a:gd name="connsiteY1" fmla="*/ 602876 h 1919069"/>
              <a:gd name="connsiteX2" fmla="*/ 374089 w 1600200"/>
              <a:gd name="connsiteY2" fmla="*/ 646744 h 1919069"/>
              <a:gd name="connsiteX3" fmla="*/ 987445 w 1600200"/>
              <a:gd name="connsiteY3" fmla="*/ 1528815 h 1919069"/>
              <a:gd name="connsiteX4" fmla="*/ 1173048 w 1600200"/>
              <a:gd name="connsiteY4" fmla="*/ 1311482 h 1919069"/>
              <a:gd name="connsiteX5" fmla="*/ 1600200 w 1600200"/>
              <a:gd name="connsiteY5" fmla="*/ 1728569 h 1919069"/>
              <a:gd name="connsiteX6" fmla="*/ 1038225 w 1600200"/>
              <a:gd name="connsiteY6" fmla="*/ 1919069 h 1919069"/>
              <a:gd name="connsiteX7" fmla="*/ 0 w 1600200"/>
              <a:gd name="connsiteY7" fmla="*/ 376019 h 1919069"/>
              <a:gd name="connsiteX8" fmla="*/ 371475 w 1600200"/>
              <a:gd name="connsiteY8" fmla="*/ 1118 h 1919069"/>
              <a:gd name="connsiteX0" fmla="*/ 371475 w 1600200"/>
              <a:gd name="connsiteY0" fmla="*/ 1118 h 1919069"/>
              <a:gd name="connsiteX1" fmla="*/ 568075 w 1600200"/>
              <a:gd name="connsiteY1" fmla="*/ 602876 h 1919069"/>
              <a:gd name="connsiteX2" fmla="*/ 374089 w 1600200"/>
              <a:gd name="connsiteY2" fmla="*/ 646744 h 1919069"/>
              <a:gd name="connsiteX3" fmla="*/ 987445 w 1600200"/>
              <a:gd name="connsiteY3" fmla="*/ 1528815 h 1919069"/>
              <a:gd name="connsiteX4" fmla="*/ 1173048 w 1600200"/>
              <a:gd name="connsiteY4" fmla="*/ 1311482 h 1919069"/>
              <a:gd name="connsiteX5" fmla="*/ 1600200 w 1600200"/>
              <a:gd name="connsiteY5" fmla="*/ 1728569 h 1919069"/>
              <a:gd name="connsiteX6" fmla="*/ 1038225 w 1600200"/>
              <a:gd name="connsiteY6" fmla="*/ 1919069 h 1919069"/>
              <a:gd name="connsiteX7" fmla="*/ 0 w 1600200"/>
              <a:gd name="connsiteY7" fmla="*/ 376019 h 1919069"/>
              <a:gd name="connsiteX8" fmla="*/ 371475 w 1600200"/>
              <a:gd name="connsiteY8" fmla="*/ 1118 h 1919069"/>
              <a:gd name="connsiteX0" fmla="*/ 371475 w 1600200"/>
              <a:gd name="connsiteY0" fmla="*/ 1118 h 1919069"/>
              <a:gd name="connsiteX1" fmla="*/ 568075 w 1600200"/>
              <a:gd name="connsiteY1" fmla="*/ 602876 h 1919069"/>
              <a:gd name="connsiteX2" fmla="*/ 374089 w 1600200"/>
              <a:gd name="connsiteY2" fmla="*/ 646744 h 1919069"/>
              <a:gd name="connsiteX3" fmla="*/ 987445 w 1600200"/>
              <a:gd name="connsiteY3" fmla="*/ 1528815 h 1919069"/>
              <a:gd name="connsiteX4" fmla="*/ 1173048 w 1600200"/>
              <a:gd name="connsiteY4" fmla="*/ 1311482 h 1919069"/>
              <a:gd name="connsiteX5" fmla="*/ 1600200 w 1600200"/>
              <a:gd name="connsiteY5" fmla="*/ 1728569 h 1919069"/>
              <a:gd name="connsiteX6" fmla="*/ 1038225 w 1600200"/>
              <a:gd name="connsiteY6" fmla="*/ 1919069 h 1919069"/>
              <a:gd name="connsiteX7" fmla="*/ 0 w 1600200"/>
              <a:gd name="connsiteY7" fmla="*/ 376019 h 1919069"/>
              <a:gd name="connsiteX8" fmla="*/ 371475 w 1600200"/>
              <a:gd name="connsiteY8" fmla="*/ 1118 h 1919069"/>
              <a:gd name="connsiteX0" fmla="*/ 371475 w 1600200"/>
              <a:gd name="connsiteY0" fmla="*/ 1118 h 1919069"/>
              <a:gd name="connsiteX1" fmla="*/ 568075 w 1600200"/>
              <a:gd name="connsiteY1" fmla="*/ 602876 h 1919069"/>
              <a:gd name="connsiteX2" fmla="*/ 374089 w 1600200"/>
              <a:gd name="connsiteY2" fmla="*/ 646744 h 1919069"/>
              <a:gd name="connsiteX3" fmla="*/ 987445 w 1600200"/>
              <a:gd name="connsiteY3" fmla="*/ 1528815 h 1919069"/>
              <a:gd name="connsiteX4" fmla="*/ 1173048 w 1600200"/>
              <a:gd name="connsiteY4" fmla="*/ 1311482 h 1919069"/>
              <a:gd name="connsiteX5" fmla="*/ 1600200 w 1600200"/>
              <a:gd name="connsiteY5" fmla="*/ 1728569 h 1919069"/>
              <a:gd name="connsiteX6" fmla="*/ 1038225 w 1600200"/>
              <a:gd name="connsiteY6" fmla="*/ 1919069 h 1919069"/>
              <a:gd name="connsiteX7" fmla="*/ 0 w 1600200"/>
              <a:gd name="connsiteY7" fmla="*/ 376019 h 1919069"/>
              <a:gd name="connsiteX8" fmla="*/ 371475 w 1600200"/>
              <a:gd name="connsiteY8" fmla="*/ 1118 h 1919069"/>
              <a:gd name="connsiteX0" fmla="*/ 371475 w 1588662"/>
              <a:gd name="connsiteY0" fmla="*/ 1118 h 1919069"/>
              <a:gd name="connsiteX1" fmla="*/ 568075 w 1588662"/>
              <a:gd name="connsiteY1" fmla="*/ 602876 h 1919069"/>
              <a:gd name="connsiteX2" fmla="*/ 374089 w 1588662"/>
              <a:gd name="connsiteY2" fmla="*/ 646744 h 1919069"/>
              <a:gd name="connsiteX3" fmla="*/ 987445 w 1588662"/>
              <a:gd name="connsiteY3" fmla="*/ 1528815 h 1919069"/>
              <a:gd name="connsiteX4" fmla="*/ 1173048 w 1588662"/>
              <a:gd name="connsiteY4" fmla="*/ 1311482 h 1919069"/>
              <a:gd name="connsiteX5" fmla="*/ 1588662 w 1588662"/>
              <a:gd name="connsiteY5" fmla="*/ 1699723 h 1919069"/>
              <a:gd name="connsiteX6" fmla="*/ 1038225 w 1588662"/>
              <a:gd name="connsiteY6" fmla="*/ 1919069 h 1919069"/>
              <a:gd name="connsiteX7" fmla="*/ 0 w 1588662"/>
              <a:gd name="connsiteY7" fmla="*/ 376019 h 1919069"/>
              <a:gd name="connsiteX8" fmla="*/ 371475 w 1588662"/>
              <a:gd name="connsiteY8" fmla="*/ 1118 h 1919069"/>
              <a:gd name="connsiteX0" fmla="*/ 371475 w 1600166"/>
              <a:gd name="connsiteY0" fmla="*/ 1118 h 1919069"/>
              <a:gd name="connsiteX1" fmla="*/ 568075 w 1600166"/>
              <a:gd name="connsiteY1" fmla="*/ 602876 h 1919069"/>
              <a:gd name="connsiteX2" fmla="*/ 374089 w 1600166"/>
              <a:gd name="connsiteY2" fmla="*/ 646744 h 1919069"/>
              <a:gd name="connsiteX3" fmla="*/ 987445 w 1600166"/>
              <a:gd name="connsiteY3" fmla="*/ 1528815 h 1919069"/>
              <a:gd name="connsiteX4" fmla="*/ 1173048 w 1600166"/>
              <a:gd name="connsiteY4" fmla="*/ 1311482 h 1919069"/>
              <a:gd name="connsiteX5" fmla="*/ 1588662 w 1600166"/>
              <a:gd name="connsiteY5" fmla="*/ 1699723 h 1919069"/>
              <a:gd name="connsiteX6" fmla="*/ 1038225 w 1600166"/>
              <a:gd name="connsiteY6" fmla="*/ 1919069 h 1919069"/>
              <a:gd name="connsiteX7" fmla="*/ 0 w 1600166"/>
              <a:gd name="connsiteY7" fmla="*/ 376019 h 1919069"/>
              <a:gd name="connsiteX8" fmla="*/ 371475 w 1600166"/>
              <a:gd name="connsiteY8" fmla="*/ 1118 h 1919069"/>
              <a:gd name="connsiteX0" fmla="*/ 371475 w 1600166"/>
              <a:gd name="connsiteY0" fmla="*/ 1118 h 1919069"/>
              <a:gd name="connsiteX1" fmla="*/ 568075 w 1600166"/>
              <a:gd name="connsiteY1" fmla="*/ 602876 h 1919069"/>
              <a:gd name="connsiteX2" fmla="*/ 374089 w 1600166"/>
              <a:gd name="connsiteY2" fmla="*/ 646744 h 1919069"/>
              <a:gd name="connsiteX3" fmla="*/ 987445 w 1600166"/>
              <a:gd name="connsiteY3" fmla="*/ 1528815 h 1919069"/>
              <a:gd name="connsiteX4" fmla="*/ 1173048 w 1600166"/>
              <a:gd name="connsiteY4" fmla="*/ 1311482 h 1919069"/>
              <a:gd name="connsiteX5" fmla="*/ 1588662 w 1600166"/>
              <a:gd name="connsiteY5" fmla="*/ 1699723 h 1919069"/>
              <a:gd name="connsiteX6" fmla="*/ 1038225 w 1600166"/>
              <a:gd name="connsiteY6" fmla="*/ 1919069 h 1919069"/>
              <a:gd name="connsiteX7" fmla="*/ 0 w 1600166"/>
              <a:gd name="connsiteY7" fmla="*/ 376019 h 1919069"/>
              <a:gd name="connsiteX8" fmla="*/ 371475 w 1600166"/>
              <a:gd name="connsiteY8" fmla="*/ 1118 h 1919069"/>
              <a:gd name="connsiteX0" fmla="*/ 371475 w 1596260"/>
              <a:gd name="connsiteY0" fmla="*/ 1118 h 1919069"/>
              <a:gd name="connsiteX1" fmla="*/ 568075 w 1596260"/>
              <a:gd name="connsiteY1" fmla="*/ 602876 h 1919069"/>
              <a:gd name="connsiteX2" fmla="*/ 374089 w 1596260"/>
              <a:gd name="connsiteY2" fmla="*/ 646744 h 1919069"/>
              <a:gd name="connsiteX3" fmla="*/ 987445 w 1596260"/>
              <a:gd name="connsiteY3" fmla="*/ 1528815 h 1919069"/>
              <a:gd name="connsiteX4" fmla="*/ 1173048 w 1596260"/>
              <a:gd name="connsiteY4" fmla="*/ 1311482 h 1919069"/>
              <a:gd name="connsiteX5" fmla="*/ 1588662 w 1596260"/>
              <a:gd name="connsiteY5" fmla="*/ 1699723 h 1919069"/>
              <a:gd name="connsiteX6" fmla="*/ 1038225 w 1596260"/>
              <a:gd name="connsiteY6" fmla="*/ 1919069 h 1919069"/>
              <a:gd name="connsiteX7" fmla="*/ 0 w 1596260"/>
              <a:gd name="connsiteY7" fmla="*/ 376019 h 1919069"/>
              <a:gd name="connsiteX8" fmla="*/ 371475 w 1596260"/>
              <a:gd name="connsiteY8" fmla="*/ 1118 h 1919069"/>
              <a:gd name="connsiteX0" fmla="*/ 371475 w 1596260"/>
              <a:gd name="connsiteY0" fmla="*/ 1118 h 1919069"/>
              <a:gd name="connsiteX1" fmla="*/ 568075 w 1596260"/>
              <a:gd name="connsiteY1" fmla="*/ 602876 h 1919069"/>
              <a:gd name="connsiteX2" fmla="*/ 374089 w 1596260"/>
              <a:gd name="connsiteY2" fmla="*/ 646744 h 1919069"/>
              <a:gd name="connsiteX3" fmla="*/ 987445 w 1596260"/>
              <a:gd name="connsiteY3" fmla="*/ 1528815 h 1919069"/>
              <a:gd name="connsiteX4" fmla="*/ 1173048 w 1596260"/>
              <a:gd name="connsiteY4" fmla="*/ 1311482 h 1919069"/>
              <a:gd name="connsiteX5" fmla="*/ 1588662 w 1596260"/>
              <a:gd name="connsiteY5" fmla="*/ 1699723 h 1919069"/>
              <a:gd name="connsiteX6" fmla="*/ 1038225 w 1596260"/>
              <a:gd name="connsiteY6" fmla="*/ 1919069 h 1919069"/>
              <a:gd name="connsiteX7" fmla="*/ 0 w 1596260"/>
              <a:gd name="connsiteY7" fmla="*/ 376019 h 1919069"/>
              <a:gd name="connsiteX8" fmla="*/ 371475 w 1596260"/>
              <a:gd name="connsiteY8" fmla="*/ 1118 h 1919069"/>
              <a:gd name="connsiteX0" fmla="*/ 371475 w 1596260"/>
              <a:gd name="connsiteY0" fmla="*/ 1118 h 1946976"/>
              <a:gd name="connsiteX1" fmla="*/ 568075 w 1596260"/>
              <a:gd name="connsiteY1" fmla="*/ 602876 h 1946976"/>
              <a:gd name="connsiteX2" fmla="*/ 374089 w 1596260"/>
              <a:gd name="connsiteY2" fmla="*/ 646744 h 1946976"/>
              <a:gd name="connsiteX3" fmla="*/ 987445 w 1596260"/>
              <a:gd name="connsiteY3" fmla="*/ 1528815 h 1946976"/>
              <a:gd name="connsiteX4" fmla="*/ 1173048 w 1596260"/>
              <a:gd name="connsiteY4" fmla="*/ 1311482 h 1946976"/>
              <a:gd name="connsiteX5" fmla="*/ 1588662 w 1596260"/>
              <a:gd name="connsiteY5" fmla="*/ 1699723 h 1946976"/>
              <a:gd name="connsiteX6" fmla="*/ 1038225 w 1596260"/>
              <a:gd name="connsiteY6" fmla="*/ 1919069 h 1946976"/>
              <a:gd name="connsiteX7" fmla="*/ 0 w 1596260"/>
              <a:gd name="connsiteY7" fmla="*/ 376019 h 1946976"/>
              <a:gd name="connsiteX8" fmla="*/ 371475 w 1596260"/>
              <a:gd name="connsiteY8" fmla="*/ 1118 h 1946976"/>
              <a:gd name="connsiteX0" fmla="*/ 357053 w 1581838"/>
              <a:gd name="connsiteY0" fmla="*/ 1118 h 1946976"/>
              <a:gd name="connsiteX1" fmla="*/ 553653 w 1581838"/>
              <a:gd name="connsiteY1" fmla="*/ 602876 h 1946976"/>
              <a:gd name="connsiteX2" fmla="*/ 359667 w 1581838"/>
              <a:gd name="connsiteY2" fmla="*/ 646744 h 1946976"/>
              <a:gd name="connsiteX3" fmla="*/ 973023 w 1581838"/>
              <a:gd name="connsiteY3" fmla="*/ 1528815 h 1946976"/>
              <a:gd name="connsiteX4" fmla="*/ 1158626 w 1581838"/>
              <a:gd name="connsiteY4" fmla="*/ 1311482 h 1946976"/>
              <a:gd name="connsiteX5" fmla="*/ 1574240 w 1581838"/>
              <a:gd name="connsiteY5" fmla="*/ 1699723 h 1946976"/>
              <a:gd name="connsiteX6" fmla="*/ 1023803 w 1581838"/>
              <a:gd name="connsiteY6" fmla="*/ 1919069 h 1946976"/>
              <a:gd name="connsiteX7" fmla="*/ 0 w 1581838"/>
              <a:gd name="connsiteY7" fmla="*/ 378903 h 1946976"/>
              <a:gd name="connsiteX8" fmla="*/ 357053 w 1581838"/>
              <a:gd name="connsiteY8" fmla="*/ 1118 h 1946976"/>
              <a:gd name="connsiteX0" fmla="*/ 357053 w 1581838"/>
              <a:gd name="connsiteY0" fmla="*/ 1118 h 1946976"/>
              <a:gd name="connsiteX1" fmla="*/ 553653 w 1581838"/>
              <a:gd name="connsiteY1" fmla="*/ 602876 h 1946976"/>
              <a:gd name="connsiteX2" fmla="*/ 359667 w 1581838"/>
              <a:gd name="connsiteY2" fmla="*/ 646744 h 1946976"/>
              <a:gd name="connsiteX3" fmla="*/ 973023 w 1581838"/>
              <a:gd name="connsiteY3" fmla="*/ 1528815 h 1946976"/>
              <a:gd name="connsiteX4" fmla="*/ 1158626 w 1581838"/>
              <a:gd name="connsiteY4" fmla="*/ 1311482 h 1946976"/>
              <a:gd name="connsiteX5" fmla="*/ 1574240 w 1581838"/>
              <a:gd name="connsiteY5" fmla="*/ 1699723 h 1946976"/>
              <a:gd name="connsiteX6" fmla="*/ 1023803 w 1581838"/>
              <a:gd name="connsiteY6" fmla="*/ 1919069 h 1946976"/>
              <a:gd name="connsiteX7" fmla="*/ 0 w 1581838"/>
              <a:gd name="connsiteY7" fmla="*/ 378903 h 1946976"/>
              <a:gd name="connsiteX8" fmla="*/ 357053 w 1581838"/>
              <a:gd name="connsiteY8" fmla="*/ 1118 h 1946976"/>
              <a:gd name="connsiteX0" fmla="*/ 357053 w 1581838"/>
              <a:gd name="connsiteY0" fmla="*/ 1118 h 1946976"/>
              <a:gd name="connsiteX1" fmla="*/ 553653 w 1581838"/>
              <a:gd name="connsiteY1" fmla="*/ 602876 h 1946976"/>
              <a:gd name="connsiteX2" fmla="*/ 359667 w 1581838"/>
              <a:gd name="connsiteY2" fmla="*/ 646744 h 1946976"/>
              <a:gd name="connsiteX3" fmla="*/ 973023 w 1581838"/>
              <a:gd name="connsiteY3" fmla="*/ 1528815 h 1946976"/>
              <a:gd name="connsiteX4" fmla="*/ 1158626 w 1581838"/>
              <a:gd name="connsiteY4" fmla="*/ 1311482 h 1946976"/>
              <a:gd name="connsiteX5" fmla="*/ 1574240 w 1581838"/>
              <a:gd name="connsiteY5" fmla="*/ 1699723 h 1946976"/>
              <a:gd name="connsiteX6" fmla="*/ 1023803 w 1581838"/>
              <a:gd name="connsiteY6" fmla="*/ 1919069 h 1946976"/>
              <a:gd name="connsiteX7" fmla="*/ 0 w 1581838"/>
              <a:gd name="connsiteY7" fmla="*/ 378903 h 1946976"/>
              <a:gd name="connsiteX8" fmla="*/ 357053 w 1581838"/>
              <a:gd name="connsiteY8" fmla="*/ 1118 h 1946976"/>
              <a:gd name="connsiteX0" fmla="*/ 333976 w 1558761"/>
              <a:gd name="connsiteY0" fmla="*/ 1118 h 1946976"/>
              <a:gd name="connsiteX1" fmla="*/ 530576 w 1558761"/>
              <a:gd name="connsiteY1" fmla="*/ 602876 h 1946976"/>
              <a:gd name="connsiteX2" fmla="*/ 336590 w 1558761"/>
              <a:gd name="connsiteY2" fmla="*/ 646744 h 1946976"/>
              <a:gd name="connsiteX3" fmla="*/ 949946 w 1558761"/>
              <a:gd name="connsiteY3" fmla="*/ 1528815 h 1946976"/>
              <a:gd name="connsiteX4" fmla="*/ 1135549 w 1558761"/>
              <a:gd name="connsiteY4" fmla="*/ 1311482 h 1946976"/>
              <a:gd name="connsiteX5" fmla="*/ 1551163 w 1558761"/>
              <a:gd name="connsiteY5" fmla="*/ 1699723 h 1946976"/>
              <a:gd name="connsiteX6" fmla="*/ 1000726 w 1558761"/>
              <a:gd name="connsiteY6" fmla="*/ 1919069 h 1946976"/>
              <a:gd name="connsiteX7" fmla="*/ 0 w 1558761"/>
              <a:gd name="connsiteY7" fmla="*/ 390441 h 1946976"/>
              <a:gd name="connsiteX8" fmla="*/ 333976 w 1558761"/>
              <a:gd name="connsiteY8" fmla="*/ 1118 h 1946976"/>
              <a:gd name="connsiteX0" fmla="*/ 335877 w 1560662"/>
              <a:gd name="connsiteY0" fmla="*/ 1118 h 1946976"/>
              <a:gd name="connsiteX1" fmla="*/ 532477 w 1560662"/>
              <a:gd name="connsiteY1" fmla="*/ 602876 h 1946976"/>
              <a:gd name="connsiteX2" fmla="*/ 338491 w 1560662"/>
              <a:gd name="connsiteY2" fmla="*/ 646744 h 1946976"/>
              <a:gd name="connsiteX3" fmla="*/ 951847 w 1560662"/>
              <a:gd name="connsiteY3" fmla="*/ 1528815 h 1946976"/>
              <a:gd name="connsiteX4" fmla="*/ 1137450 w 1560662"/>
              <a:gd name="connsiteY4" fmla="*/ 1311482 h 1946976"/>
              <a:gd name="connsiteX5" fmla="*/ 1553064 w 1560662"/>
              <a:gd name="connsiteY5" fmla="*/ 1699723 h 1946976"/>
              <a:gd name="connsiteX6" fmla="*/ 1002627 w 1560662"/>
              <a:gd name="connsiteY6" fmla="*/ 1919069 h 1946976"/>
              <a:gd name="connsiteX7" fmla="*/ 1901 w 1560662"/>
              <a:gd name="connsiteY7" fmla="*/ 390441 h 1946976"/>
              <a:gd name="connsiteX8" fmla="*/ 335877 w 1560662"/>
              <a:gd name="connsiteY8" fmla="*/ 1118 h 1946976"/>
              <a:gd name="connsiteX0" fmla="*/ 335877 w 1560662"/>
              <a:gd name="connsiteY0" fmla="*/ 1118 h 1946976"/>
              <a:gd name="connsiteX1" fmla="*/ 532477 w 1560662"/>
              <a:gd name="connsiteY1" fmla="*/ 602876 h 1946976"/>
              <a:gd name="connsiteX2" fmla="*/ 338491 w 1560662"/>
              <a:gd name="connsiteY2" fmla="*/ 646744 h 1946976"/>
              <a:gd name="connsiteX3" fmla="*/ 951847 w 1560662"/>
              <a:gd name="connsiteY3" fmla="*/ 1528815 h 1946976"/>
              <a:gd name="connsiteX4" fmla="*/ 1137450 w 1560662"/>
              <a:gd name="connsiteY4" fmla="*/ 1311482 h 1946976"/>
              <a:gd name="connsiteX5" fmla="*/ 1553064 w 1560662"/>
              <a:gd name="connsiteY5" fmla="*/ 1699723 h 1946976"/>
              <a:gd name="connsiteX6" fmla="*/ 1002627 w 1560662"/>
              <a:gd name="connsiteY6" fmla="*/ 1919069 h 1946976"/>
              <a:gd name="connsiteX7" fmla="*/ 1901 w 1560662"/>
              <a:gd name="connsiteY7" fmla="*/ 390441 h 1946976"/>
              <a:gd name="connsiteX8" fmla="*/ 335877 w 1560662"/>
              <a:gd name="connsiteY8" fmla="*/ 1118 h 1946976"/>
              <a:gd name="connsiteX0" fmla="*/ 335877 w 1560662"/>
              <a:gd name="connsiteY0" fmla="*/ 1118 h 1946976"/>
              <a:gd name="connsiteX1" fmla="*/ 532477 w 1560662"/>
              <a:gd name="connsiteY1" fmla="*/ 602876 h 1946976"/>
              <a:gd name="connsiteX2" fmla="*/ 338491 w 1560662"/>
              <a:gd name="connsiteY2" fmla="*/ 646744 h 1946976"/>
              <a:gd name="connsiteX3" fmla="*/ 951847 w 1560662"/>
              <a:gd name="connsiteY3" fmla="*/ 1528815 h 1946976"/>
              <a:gd name="connsiteX4" fmla="*/ 1137450 w 1560662"/>
              <a:gd name="connsiteY4" fmla="*/ 1311482 h 1946976"/>
              <a:gd name="connsiteX5" fmla="*/ 1553064 w 1560662"/>
              <a:gd name="connsiteY5" fmla="*/ 1699723 h 1946976"/>
              <a:gd name="connsiteX6" fmla="*/ 1002627 w 1560662"/>
              <a:gd name="connsiteY6" fmla="*/ 1919069 h 1946976"/>
              <a:gd name="connsiteX7" fmla="*/ 1901 w 1560662"/>
              <a:gd name="connsiteY7" fmla="*/ 390441 h 1946976"/>
              <a:gd name="connsiteX8" fmla="*/ 335877 w 1560662"/>
              <a:gd name="connsiteY8" fmla="*/ 1118 h 1946976"/>
              <a:gd name="connsiteX0" fmla="*/ 335877 w 1560662"/>
              <a:gd name="connsiteY0" fmla="*/ 1118 h 1946976"/>
              <a:gd name="connsiteX1" fmla="*/ 532477 w 1560662"/>
              <a:gd name="connsiteY1" fmla="*/ 602876 h 1946976"/>
              <a:gd name="connsiteX2" fmla="*/ 344260 w 1560662"/>
              <a:gd name="connsiteY2" fmla="*/ 655398 h 1946976"/>
              <a:gd name="connsiteX3" fmla="*/ 951847 w 1560662"/>
              <a:gd name="connsiteY3" fmla="*/ 1528815 h 1946976"/>
              <a:gd name="connsiteX4" fmla="*/ 1137450 w 1560662"/>
              <a:gd name="connsiteY4" fmla="*/ 1311482 h 1946976"/>
              <a:gd name="connsiteX5" fmla="*/ 1553064 w 1560662"/>
              <a:gd name="connsiteY5" fmla="*/ 1699723 h 1946976"/>
              <a:gd name="connsiteX6" fmla="*/ 1002627 w 1560662"/>
              <a:gd name="connsiteY6" fmla="*/ 1919069 h 1946976"/>
              <a:gd name="connsiteX7" fmla="*/ 1901 w 1560662"/>
              <a:gd name="connsiteY7" fmla="*/ 390441 h 1946976"/>
              <a:gd name="connsiteX8" fmla="*/ 335877 w 1560662"/>
              <a:gd name="connsiteY8" fmla="*/ 1118 h 1946976"/>
              <a:gd name="connsiteX0" fmla="*/ 335877 w 1560662"/>
              <a:gd name="connsiteY0" fmla="*/ 196 h 1946054"/>
              <a:gd name="connsiteX1" fmla="*/ 532477 w 1560662"/>
              <a:gd name="connsiteY1" fmla="*/ 601954 h 1946054"/>
              <a:gd name="connsiteX2" fmla="*/ 344260 w 1560662"/>
              <a:gd name="connsiteY2" fmla="*/ 654476 h 1946054"/>
              <a:gd name="connsiteX3" fmla="*/ 951847 w 1560662"/>
              <a:gd name="connsiteY3" fmla="*/ 1527893 h 1946054"/>
              <a:gd name="connsiteX4" fmla="*/ 1137450 w 1560662"/>
              <a:gd name="connsiteY4" fmla="*/ 1310560 h 1946054"/>
              <a:gd name="connsiteX5" fmla="*/ 1553064 w 1560662"/>
              <a:gd name="connsiteY5" fmla="*/ 1698801 h 1946054"/>
              <a:gd name="connsiteX6" fmla="*/ 1002627 w 1560662"/>
              <a:gd name="connsiteY6" fmla="*/ 1918147 h 1946054"/>
              <a:gd name="connsiteX7" fmla="*/ 1901 w 1560662"/>
              <a:gd name="connsiteY7" fmla="*/ 389519 h 1946054"/>
              <a:gd name="connsiteX8" fmla="*/ 335877 w 1560662"/>
              <a:gd name="connsiteY8" fmla="*/ 196 h 1946054"/>
              <a:gd name="connsiteX0" fmla="*/ 332898 w 1560662"/>
              <a:gd name="connsiteY0" fmla="*/ 199 h 1937121"/>
              <a:gd name="connsiteX1" fmla="*/ 532477 w 1560662"/>
              <a:gd name="connsiteY1" fmla="*/ 593021 h 1937121"/>
              <a:gd name="connsiteX2" fmla="*/ 344260 w 1560662"/>
              <a:gd name="connsiteY2" fmla="*/ 645543 h 1937121"/>
              <a:gd name="connsiteX3" fmla="*/ 951847 w 1560662"/>
              <a:gd name="connsiteY3" fmla="*/ 1518960 h 1937121"/>
              <a:gd name="connsiteX4" fmla="*/ 1137450 w 1560662"/>
              <a:gd name="connsiteY4" fmla="*/ 1301627 h 1937121"/>
              <a:gd name="connsiteX5" fmla="*/ 1553064 w 1560662"/>
              <a:gd name="connsiteY5" fmla="*/ 1689868 h 1937121"/>
              <a:gd name="connsiteX6" fmla="*/ 1002627 w 1560662"/>
              <a:gd name="connsiteY6" fmla="*/ 1909214 h 1937121"/>
              <a:gd name="connsiteX7" fmla="*/ 1901 w 1560662"/>
              <a:gd name="connsiteY7" fmla="*/ 380586 h 1937121"/>
              <a:gd name="connsiteX8" fmla="*/ 332898 w 1560662"/>
              <a:gd name="connsiteY8" fmla="*/ 199 h 1937121"/>
              <a:gd name="connsiteX0" fmla="*/ 332898 w 1560662"/>
              <a:gd name="connsiteY0" fmla="*/ 199 h 1937121"/>
              <a:gd name="connsiteX1" fmla="*/ 532477 w 1560662"/>
              <a:gd name="connsiteY1" fmla="*/ 593021 h 1937121"/>
              <a:gd name="connsiteX2" fmla="*/ 344260 w 1560662"/>
              <a:gd name="connsiteY2" fmla="*/ 645543 h 1937121"/>
              <a:gd name="connsiteX3" fmla="*/ 951847 w 1560662"/>
              <a:gd name="connsiteY3" fmla="*/ 1518960 h 1937121"/>
              <a:gd name="connsiteX4" fmla="*/ 1137450 w 1560662"/>
              <a:gd name="connsiteY4" fmla="*/ 1301627 h 1937121"/>
              <a:gd name="connsiteX5" fmla="*/ 1553064 w 1560662"/>
              <a:gd name="connsiteY5" fmla="*/ 1689868 h 1937121"/>
              <a:gd name="connsiteX6" fmla="*/ 1002627 w 1560662"/>
              <a:gd name="connsiteY6" fmla="*/ 1909214 h 1937121"/>
              <a:gd name="connsiteX7" fmla="*/ 1901 w 1560662"/>
              <a:gd name="connsiteY7" fmla="*/ 380586 h 1937121"/>
              <a:gd name="connsiteX8" fmla="*/ 332898 w 1560662"/>
              <a:gd name="connsiteY8" fmla="*/ 199 h 1937121"/>
              <a:gd name="connsiteX0" fmla="*/ 332898 w 1560662"/>
              <a:gd name="connsiteY0" fmla="*/ 199 h 1937121"/>
              <a:gd name="connsiteX1" fmla="*/ 532477 w 1560662"/>
              <a:gd name="connsiteY1" fmla="*/ 593021 h 1937121"/>
              <a:gd name="connsiteX2" fmla="*/ 344260 w 1560662"/>
              <a:gd name="connsiteY2" fmla="*/ 645543 h 1937121"/>
              <a:gd name="connsiteX3" fmla="*/ 951847 w 1560662"/>
              <a:gd name="connsiteY3" fmla="*/ 1518960 h 1937121"/>
              <a:gd name="connsiteX4" fmla="*/ 1137450 w 1560662"/>
              <a:gd name="connsiteY4" fmla="*/ 1301627 h 1937121"/>
              <a:gd name="connsiteX5" fmla="*/ 1553064 w 1560662"/>
              <a:gd name="connsiteY5" fmla="*/ 1689868 h 1937121"/>
              <a:gd name="connsiteX6" fmla="*/ 1002627 w 1560662"/>
              <a:gd name="connsiteY6" fmla="*/ 1909214 h 1937121"/>
              <a:gd name="connsiteX7" fmla="*/ 1901 w 1560662"/>
              <a:gd name="connsiteY7" fmla="*/ 380586 h 1937121"/>
              <a:gd name="connsiteX8" fmla="*/ 332898 w 1560662"/>
              <a:gd name="connsiteY8" fmla="*/ 199 h 1937121"/>
              <a:gd name="connsiteX0" fmla="*/ 332898 w 1565431"/>
              <a:gd name="connsiteY0" fmla="*/ 199 h 1937121"/>
              <a:gd name="connsiteX1" fmla="*/ 532477 w 1565431"/>
              <a:gd name="connsiteY1" fmla="*/ 593021 h 1937121"/>
              <a:gd name="connsiteX2" fmla="*/ 344260 w 1565431"/>
              <a:gd name="connsiteY2" fmla="*/ 645543 h 1937121"/>
              <a:gd name="connsiteX3" fmla="*/ 951847 w 1565431"/>
              <a:gd name="connsiteY3" fmla="*/ 1518960 h 1937121"/>
              <a:gd name="connsiteX4" fmla="*/ 1137450 w 1565431"/>
              <a:gd name="connsiteY4" fmla="*/ 1301627 h 1937121"/>
              <a:gd name="connsiteX5" fmla="*/ 1553064 w 1565431"/>
              <a:gd name="connsiteY5" fmla="*/ 1689868 h 1937121"/>
              <a:gd name="connsiteX6" fmla="*/ 1002627 w 1565431"/>
              <a:gd name="connsiteY6" fmla="*/ 1909214 h 1937121"/>
              <a:gd name="connsiteX7" fmla="*/ 1901 w 1565431"/>
              <a:gd name="connsiteY7" fmla="*/ 380586 h 1937121"/>
              <a:gd name="connsiteX8" fmla="*/ 332898 w 1565431"/>
              <a:gd name="connsiteY8" fmla="*/ 199 h 1937121"/>
              <a:gd name="connsiteX0" fmla="*/ 332898 w 1565431"/>
              <a:gd name="connsiteY0" fmla="*/ 199 h 1937121"/>
              <a:gd name="connsiteX1" fmla="*/ 532477 w 1565431"/>
              <a:gd name="connsiteY1" fmla="*/ 593021 h 1937121"/>
              <a:gd name="connsiteX2" fmla="*/ 344260 w 1565431"/>
              <a:gd name="connsiteY2" fmla="*/ 645543 h 1937121"/>
              <a:gd name="connsiteX3" fmla="*/ 951847 w 1565431"/>
              <a:gd name="connsiteY3" fmla="*/ 1518960 h 1937121"/>
              <a:gd name="connsiteX4" fmla="*/ 1137450 w 1565431"/>
              <a:gd name="connsiteY4" fmla="*/ 1301627 h 1937121"/>
              <a:gd name="connsiteX5" fmla="*/ 1553064 w 1565431"/>
              <a:gd name="connsiteY5" fmla="*/ 1689868 h 1937121"/>
              <a:gd name="connsiteX6" fmla="*/ 1002627 w 1565431"/>
              <a:gd name="connsiteY6" fmla="*/ 1909214 h 1937121"/>
              <a:gd name="connsiteX7" fmla="*/ 1901 w 1565431"/>
              <a:gd name="connsiteY7" fmla="*/ 380586 h 1937121"/>
              <a:gd name="connsiteX8" fmla="*/ 332898 w 1565431"/>
              <a:gd name="connsiteY8" fmla="*/ 199 h 19371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65431" h="1937121">
                <a:moveTo>
                  <a:pt x="332898" y="199"/>
                </a:moveTo>
                <a:cubicBezTo>
                  <a:pt x="480797" y="-12106"/>
                  <a:pt x="712130" y="551085"/>
                  <a:pt x="532477" y="593021"/>
                </a:cubicBezTo>
                <a:lnTo>
                  <a:pt x="344260" y="645543"/>
                </a:lnTo>
                <a:cubicBezTo>
                  <a:pt x="475639" y="1163599"/>
                  <a:pt x="690666" y="1300897"/>
                  <a:pt x="951847" y="1518960"/>
                </a:cubicBezTo>
                <a:cubicBezTo>
                  <a:pt x="1003138" y="1396518"/>
                  <a:pt x="1042046" y="1291100"/>
                  <a:pt x="1137450" y="1301627"/>
                </a:cubicBezTo>
                <a:cubicBezTo>
                  <a:pt x="1276950" y="1299313"/>
                  <a:pt x="1636332" y="1564228"/>
                  <a:pt x="1553064" y="1689868"/>
                </a:cubicBezTo>
                <a:cubicBezTo>
                  <a:pt x="1389777" y="1941825"/>
                  <a:pt x="1145722" y="1971673"/>
                  <a:pt x="1002627" y="1909214"/>
                </a:cubicBezTo>
                <a:cubicBezTo>
                  <a:pt x="545977" y="1690048"/>
                  <a:pt x="-37590" y="1110316"/>
                  <a:pt x="1901" y="380586"/>
                </a:cubicBezTo>
                <a:cubicBezTo>
                  <a:pt x="36305" y="148891"/>
                  <a:pt x="133416" y="23363"/>
                  <a:pt x="332898" y="1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66" name="Rectangle 36">
            <a:extLst>
              <a:ext uri="{FF2B5EF4-FFF2-40B4-BE49-F238E27FC236}">
                <a16:creationId xmlns="" xmlns:a16="http://schemas.microsoft.com/office/drawing/2014/main" id="{11A06711-0A15-47E5-AAA2-F0E6DC05BD1B}"/>
              </a:ext>
            </a:extLst>
          </p:cNvPr>
          <p:cNvSpPr/>
          <p:nvPr/>
        </p:nvSpPr>
        <p:spPr>
          <a:xfrm>
            <a:off x="5164740" y="4708915"/>
            <a:ext cx="586136" cy="489963"/>
          </a:xfrm>
          <a:custGeom>
            <a:avLst/>
            <a:gdLst/>
            <a:ahLst/>
            <a:cxnLst/>
            <a:rect l="l" t="t" r="r" b="b"/>
            <a:pathLst>
              <a:path w="3186824" h="2663936">
                <a:moveTo>
                  <a:pt x="2624444" y="2376100"/>
                </a:moveTo>
                <a:lnTo>
                  <a:pt x="2624444" y="2520100"/>
                </a:lnTo>
                <a:lnTo>
                  <a:pt x="2952463" y="2520100"/>
                </a:lnTo>
                <a:lnTo>
                  <a:pt x="2952463" y="2376100"/>
                </a:lnTo>
                <a:close/>
                <a:moveTo>
                  <a:pt x="210911" y="2376100"/>
                </a:moveTo>
                <a:lnTo>
                  <a:pt x="210911" y="2520100"/>
                </a:lnTo>
                <a:lnTo>
                  <a:pt x="538930" y="2520100"/>
                </a:lnTo>
                <a:lnTo>
                  <a:pt x="538930" y="2376100"/>
                </a:lnTo>
                <a:close/>
                <a:moveTo>
                  <a:pt x="2624444" y="2095269"/>
                </a:moveTo>
                <a:lnTo>
                  <a:pt x="2624444" y="2239269"/>
                </a:lnTo>
                <a:lnTo>
                  <a:pt x="2952463" y="2239269"/>
                </a:lnTo>
                <a:lnTo>
                  <a:pt x="2952463" y="2095269"/>
                </a:lnTo>
                <a:close/>
                <a:moveTo>
                  <a:pt x="210911" y="2095269"/>
                </a:moveTo>
                <a:lnTo>
                  <a:pt x="210911" y="2239269"/>
                </a:lnTo>
                <a:lnTo>
                  <a:pt x="538930" y="2239269"/>
                </a:lnTo>
                <a:lnTo>
                  <a:pt x="538930" y="2095269"/>
                </a:lnTo>
                <a:close/>
                <a:moveTo>
                  <a:pt x="2624444" y="1814436"/>
                </a:moveTo>
                <a:lnTo>
                  <a:pt x="2624444" y="1958436"/>
                </a:lnTo>
                <a:lnTo>
                  <a:pt x="2952463" y="1958436"/>
                </a:lnTo>
                <a:lnTo>
                  <a:pt x="2952463" y="1814436"/>
                </a:lnTo>
                <a:close/>
                <a:moveTo>
                  <a:pt x="210911" y="1814436"/>
                </a:moveTo>
                <a:lnTo>
                  <a:pt x="210911" y="1958436"/>
                </a:lnTo>
                <a:lnTo>
                  <a:pt x="538930" y="1958436"/>
                </a:lnTo>
                <a:lnTo>
                  <a:pt x="538930" y="1814436"/>
                </a:lnTo>
                <a:close/>
                <a:moveTo>
                  <a:pt x="2624444" y="1533603"/>
                </a:moveTo>
                <a:lnTo>
                  <a:pt x="2624444" y="1677603"/>
                </a:lnTo>
                <a:lnTo>
                  <a:pt x="2952463" y="1677603"/>
                </a:lnTo>
                <a:lnTo>
                  <a:pt x="2952463" y="1533603"/>
                </a:lnTo>
                <a:close/>
                <a:moveTo>
                  <a:pt x="210911" y="1533603"/>
                </a:moveTo>
                <a:lnTo>
                  <a:pt x="210911" y="1677603"/>
                </a:lnTo>
                <a:lnTo>
                  <a:pt x="538930" y="1677603"/>
                </a:lnTo>
                <a:lnTo>
                  <a:pt x="538930" y="1533603"/>
                </a:lnTo>
                <a:close/>
                <a:moveTo>
                  <a:pt x="2624444" y="1252770"/>
                </a:moveTo>
                <a:lnTo>
                  <a:pt x="2624444" y="1396770"/>
                </a:lnTo>
                <a:lnTo>
                  <a:pt x="2952463" y="1396770"/>
                </a:lnTo>
                <a:lnTo>
                  <a:pt x="2952463" y="1252770"/>
                </a:lnTo>
                <a:close/>
                <a:moveTo>
                  <a:pt x="210911" y="1252770"/>
                </a:moveTo>
                <a:lnTo>
                  <a:pt x="210911" y="1396770"/>
                </a:lnTo>
                <a:lnTo>
                  <a:pt x="538930" y="1396770"/>
                </a:lnTo>
                <a:lnTo>
                  <a:pt x="538930" y="1252770"/>
                </a:lnTo>
                <a:close/>
                <a:moveTo>
                  <a:pt x="2624444" y="971937"/>
                </a:moveTo>
                <a:lnTo>
                  <a:pt x="2624444" y="1115937"/>
                </a:lnTo>
                <a:lnTo>
                  <a:pt x="2952463" y="1115937"/>
                </a:lnTo>
                <a:lnTo>
                  <a:pt x="2952463" y="971937"/>
                </a:lnTo>
                <a:close/>
                <a:moveTo>
                  <a:pt x="210911" y="971937"/>
                </a:moveTo>
                <a:lnTo>
                  <a:pt x="210911" y="1115937"/>
                </a:lnTo>
                <a:lnTo>
                  <a:pt x="538930" y="1115937"/>
                </a:lnTo>
                <a:lnTo>
                  <a:pt x="538930" y="971937"/>
                </a:lnTo>
                <a:close/>
                <a:moveTo>
                  <a:pt x="2624444" y="691104"/>
                </a:moveTo>
                <a:lnTo>
                  <a:pt x="2624444" y="835104"/>
                </a:lnTo>
                <a:lnTo>
                  <a:pt x="2952463" y="835104"/>
                </a:lnTo>
                <a:lnTo>
                  <a:pt x="2952463" y="691104"/>
                </a:lnTo>
                <a:close/>
                <a:moveTo>
                  <a:pt x="210911" y="691104"/>
                </a:moveTo>
                <a:lnTo>
                  <a:pt x="210911" y="835104"/>
                </a:lnTo>
                <a:lnTo>
                  <a:pt x="538930" y="835104"/>
                </a:lnTo>
                <a:lnTo>
                  <a:pt x="538930" y="691104"/>
                </a:lnTo>
                <a:close/>
                <a:moveTo>
                  <a:pt x="988006" y="552354"/>
                </a:moveTo>
                <a:lnTo>
                  <a:pt x="988006" y="2111583"/>
                </a:lnTo>
                <a:lnTo>
                  <a:pt x="2332169" y="1331969"/>
                </a:lnTo>
                <a:close/>
                <a:moveTo>
                  <a:pt x="2624444" y="410271"/>
                </a:moveTo>
                <a:lnTo>
                  <a:pt x="2624444" y="554271"/>
                </a:lnTo>
                <a:lnTo>
                  <a:pt x="2952463" y="554271"/>
                </a:lnTo>
                <a:lnTo>
                  <a:pt x="2952463" y="410271"/>
                </a:lnTo>
                <a:close/>
                <a:moveTo>
                  <a:pt x="210911" y="410271"/>
                </a:moveTo>
                <a:lnTo>
                  <a:pt x="210911" y="554271"/>
                </a:lnTo>
                <a:lnTo>
                  <a:pt x="538930" y="554271"/>
                </a:lnTo>
                <a:lnTo>
                  <a:pt x="538930" y="410271"/>
                </a:lnTo>
                <a:close/>
                <a:moveTo>
                  <a:pt x="2624444" y="129438"/>
                </a:moveTo>
                <a:lnTo>
                  <a:pt x="2624444" y="273438"/>
                </a:lnTo>
                <a:lnTo>
                  <a:pt x="2952463" y="273438"/>
                </a:lnTo>
                <a:lnTo>
                  <a:pt x="2952463" y="129438"/>
                </a:lnTo>
                <a:close/>
                <a:moveTo>
                  <a:pt x="210911" y="129438"/>
                </a:moveTo>
                <a:lnTo>
                  <a:pt x="210911" y="273438"/>
                </a:lnTo>
                <a:lnTo>
                  <a:pt x="538930" y="273438"/>
                </a:lnTo>
                <a:lnTo>
                  <a:pt x="538930" y="129438"/>
                </a:lnTo>
                <a:close/>
                <a:moveTo>
                  <a:pt x="0" y="0"/>
                </a:moveTo>
                <a:lnTo>
                  <a:pt x="3186824" y="0"/>
                </a:lnTo>
                <a:lnTo>
                  <a:pt x="3186824" y="2663936"/>
                </a:lnTo>
                <a:lnTo>
                  <a:pt x="0" y="266393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67" name="Rounded Rectangle 27">
            <a:extLst>
              <a:ext uri="{FF2B5EF4-FFF2-40B4-BE49-F238E27FC236}">
                <a16:creationId xmlns="" xmlns:a16="http://schemas.microsoft.com/office/drawing/2014/main" id="{7A5ED58F-9964-4886-8BFC-E301F23293AB}"/>
              </a:ext>
            </a:extLst>
          </p:cNvPr>
          <p:cNvSpPr/>
          <p:nvPr/>
        </p:nvSpPr>
        <p:spPr>
          <a:xfrm>
            <a:off x="8316455" y="1548746"/>
            <a:ext cx="605315" cy="464964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68" name="Rounded Rectangle 7">
            <a:extLst>
              <a:ext uri="{FF2B5EF4-FFF2-40B4-BE49-F238E27FC236}">
                <a16:creationId xmlns="" xmlns:a16="http://schemas.microsoft.com/office/drawing/2014/main" id="{7D6C3C70-FD86-419A-8B89-365FC328FB88}"/>
              </a:ext>
            </a:extLst>
          </p:cNvPr>
          <p:cNvSpPr/>
          <p:nvPr/>
        </p:nvSpPr>
        <p:spPr>
          <a:xfrm>
            <a:off x="9257631" y="1515680"/>
            <a:ext cx="615416" cy="531098"/>
          </a:xfrm>
          <a:custGeom>
            <a:avLst/>
            <a:gdLst/>
            <a:ahLst/>
            <a:cxnLst/>
            <a:rect l="l" t="t" r="r" b="b"/>
            <a:pathLst>
              <a:path w="3240006" h="2796091">
                <a:moveTo>
                  <a:pt x="686867" y="612319"/>
                </a:moveTo>
                <a:cubicBezTo>
                  <a:pt x="611281" y="612319"/>
                  <a:pt x="550007" y="673593"/>
                  <a:pt x="550007" y="749179"/>
                </a:cubicBezTo>
                <a:cubicBezTo>
                  <a:pt x="550007" y="824765"/>
                  <a:pt x="611281" y="886039"/>
                  <a:pt x="686867" y="886039"/>
                </a:cubicBezTo>
                <a:cubicBezTo>
                  <a:pt x="762453" y="886039"/>
                  <a:pt x="823727" y="824765"/>
                  <a:pt x="823727" y="749179"/>
                </a:cubicBezTo>
                <a:cubicBezTo>
                  <a:pt x="823727" y="673593"/>
                  <a:pt x="762453" y="612319"/>
                  <a:pt x="686867" y="612319"/>
                </a:cubicBezTo>
                <a:close/>
                <a:moveTo>
                  <a:pt x="1587500" y="281447"/>
                </a:moveTo>
                <a:cubicBezTo>
                  <a:pt x="1432061" y="281447"/>
                  <a:pt x="1306053" y="407455"/>
                  <a:pt x="1306053" y="562894"/>
                </a:cubicBezTo>
                <a:cubicBezTo>
                  <a:pt x="1306053" y="718333"/>
                  <a:pt x="1432061" y="844341"/>
                  <a:pt x="1587500" y="844341"/>
                </a:cubicBezTo>
                <a:cubicBezTo>
                  <a:pt x="1742939" y="844341"/>
                  <a:pt x="1868947" y="718333"/>
                  <a:pt x="1868947" y="562894"/>
                </a:cubicBezTo>
                <a:cubicBezTo>
                  <a:pt x="1868947" y="407455"/>
                  <a:pt x="1742939" y="281447"/>
                  <a:pt x="1587500" y="281447"/>
                </a:cubicBezTo>
                <a:close/>
                <a:moveTo>
                  <a:pt x="1587500" y="0"/>
                </a:moveTo>
                <a:cubicBezTo>
                  <a:pt x="1898378" y="0"/>
                  <a:pt x="2150394" y="252016"/>
                  <a:pt x="2150394" y="562894"/>
                </a:cubicBezTo>
                <a:cubicBezTo>
                  <a:pt x="2150394" y="786167"/>
                  <a:pt x="2020401" y="979078"/>
                  <a:pt x="1831095" y="1068260"/>
                </a:cubicBezTo>
                <a:lnTo>
                  <a:pt x="2215710" y="1068260"/>
                </a:lnTo>
                <a:cubicBezTo>
                  <a:pt x="2374756" y="1068260"/>
                  <a:pt x="2503688" y="1197192"/>
                  <a:pt x="2503688" y="1356238"/>
                </a:cubicBezTo>
                <a:lnTo>
                  <a:pt x="2503688" y="1474975"/>
                </a:lnTo>
                <a:lnTo>
                  <a:pt x="2656086" y="1474975"/>
                </a:lnTo>
                <a:cubicBezTo>
                  <a:pt x="2692420" y="1474975"/>
                  <a:pt x="2722815" y="1500405"/>
                  <a:pt x="2728975" y="1534767"/>
                </a:cubicBezTo>
                <a:lnTo>
                  <a:pt x="3240006" y="1109804"/>
                </a:lnTo>
                <a:lnTo>
                  <a:pt x="3240006" y="2754548"/>
                </a:lnTo>
                <a:lnTo>
                  <a:pt x="2728975" y="2329585"/>
                </a:lnTo>
                <a:cubicBezTo>
                  <a:pt x="2722815" y="2363946"/>
                  <a:pt x="2692420" y="2389375"/>
                  <a:pt x="2656086" y="2389375"/>
                </a:cubicBezTo>
                <a:lnTo>
                  <a:pt x="2503688" y="2389375"/>
                </a:lnTo>
                <a:lnTo>
                  <a:pt x="2503688" y="2508113"/>
                </a:lnTo>
                <a:cubicBezTo>
                  <a:pt x="2503688" y="2667159"/>
                  <a:pt x="2374756" y="2796091"/>
                  <a:pt x="2215710" y="2796091"/>
                </a:cubicBezTo>
                <a:lnTo>
                  <a:pt x="287978" y="2796091"/>
                </a:lnTo>
                <a:cubicBezTo>
                  <a:pt x="128932" y="2796091"/>
                  <a:pt x="0" y="2667159"/>
                  <a:pt x="0" y="2508113"/>
                </a:cubicBezTo>
                <a:lnTo>
                  <a:pt x="0" y="1356238"/>
                </a:lnTo>
                <a:cubicBezTo>
                  <a:pt x="0" y="1197192"/>
                  <a:pt x="128932" y="1068260"/>
                  <a:pt x="287978" y="1068260"/>
                </a:cubicBezTo>
                <a:lnTo>
                  <a:pt x="544513" y="1068260"/>
                </a:lnTo>
                <a:cubicBezTo>
                  <a:pt x="422089" y="1014226"/>
                  <a:pt x="336949" y="891645"/>
                  <a:pt x="336949" y="749179"/>
                </a:cubicBezTo>
                <a:cubicBezTo>
                  <a:pt x="336949" y="555925"/>
                  <a:pt x="493613" y="399261"/>
                  <a:pt x="686867" y="399261"/>
                </a:cubicBezTo>
                <a:cubicBezTo>
                  <a:pt x="880121" y="399261"/>
                  <a:pt x="1036785" y="555925"/>
                  <a:pt x="1036785" y="749179"/>
                </a:cubicBezTo>
                <a:cubicBezTo>
                  <a:pt x="1036785" y="891645"/>
                  <a:pt x="951645" y="1014226"/>
                  <a:pt x="829222" y="1068260"/>
                </a:cubicBezTo>
                <a:lnTo>
                  <a:pt x="1343906" y="1068260"/>
                </a:lnTo>
                <a:cubicBezTo>
                  <a:pt x="1154600" y="979078"/>
                  <a:pt x="1024606" y="786167"/>
                  <a:pt x="1024606" y="562894"/>
                </a:cubicBezTo>
                <a:cubicBezTo>
                  <a:pt x="1024606" y="252016"/>
                  <a:pt x="1276622" y="0"/>
                  <a:pt x="158750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69" name="Chord 15">
            <a:extLst>
              <a:ext uri="{FF2B5EF4-FFF2-40B4-BE49-F238E27FC236}">
                <a16:creationId xmlns="" xmlns:a16="http://schemas.microsoft.com/office/drawing/2014/main" id="{42E9D490-3DD3-4F66-B124-FE910E0FACBF}"/>
              </a:ext>
            </a:extLst>
          </p:cNvPr>
          <p:cNvSpPr/>
          <p:nvPr/>
        </p:nvSpPr>
        <p:spPr>
          <a:xfrm>
            <a:off x="11124640" y="1472088"/>
            <a:ext cx="283580" cy="618280"/>
          </a:xfrm>
          <a:custGeom>
            <a:avLst/>
            <a:gdLst/>
            <a:ahLst/>
            <a:cxnLst/>
            <a:rect l="l" t="t" r="r" b="b"/>
            <a:pathLst>
              <a:path w="1492970" h="3255081">
                <a:moveTo>
                  <a:pt x="1492970" y="1569688"/>
                </a:moveTo>
                <a:cubicBezTo>
                  <a:pt x="1492970" y="1957118"/>
                  <a:pt x="1197680" y="2277765"/>
                  <a:pt x="816277" y="2310957"/>
                </a:cubicBezTo>
                <a:lnTo>
                  <a:pt x="816277" y="2787043"/>
                </a:lnTo>
                <a:cubicBezTo>
                  <a:pt x="873982" y="2789209"/>
                  <a:pt x="931009" y="2798017"/>
                  <a:pt x="986081" y="2811674"/>
                </a:cubicBezTo>
                <a:cubicBezTo>
                  <a:pt x="1252919" y="2877847"/>
                  <a:pt x="1430830" y="3046369"/>
                  <a:pt x="1433593" y="3235566"/>
                </a:cubicBezTo>
                <a:lnTo>
                  <a:pt x="57488" y="3255081"/>
                </a:lnTo>
                <a:cubicBezTo>
                  <a:pt x="47920" y="3062506"/>
                  <a:pt x="221127" y="2886615"/>
                  <a:pt x="490574" y="2815284"/>
                </a:cubicBezTo>
                <a:cubicBezTo>
                  <a:pt x="549928" y="2799571"/>
                  <a:pt x="611777" y="2789553"/>
                  <a:pt x="674460" y="2787163"/>
                </a:cubicBezTo>
                <a:lnTo>
                  <a:pt x="674460" y="2310809"/>
                </a:lnTo>
                <a:cubicBezTo>
                  <a:pt x="317470" y="2280245"/>
                  <a:pt x="28405" y="1994114"/>
                  <a:pt x="0" y="1627428"/>
                </a:cubicBezTo>
                <a:lnTo>
                  <a:pt x="142201" y="1616413"/>
                </a:lnTo>
                <a:cubicBezTo>
                  <a:pt x="167304" y="1940464"/>
                  <a:pt x="443969" y="2186771"/>
                  <a:pt x="768748" y="2174211"/>
                </a:cubicBezTo>
                <a:cubicBezTo>
                  <a:pt x="1093527" y="2161650"/>
                  <a:pt x="1350342" y="1894710"/>
                  <a:pt x="1350342" y="1569689"/>
                </a:cubicBezTo>
                <a:close/>
                <a:moveTo>
                  <a:pt x="745368" y="0"/>
                </a:moveTo>
                <a:cubicBezTo>
                  <a:pt x="989132" y="0"/>
                  <a:pt x="1186742" y="197610"/>
                  <a:pt x="1186742" y="441374"/>
                </a:cubicBezTo>
                <a:lnTo>
                  <a:pt x="1186742" y="1575353"/>
                </a:lnTo>
                <a:cubicBezTo>
                  <a:pt x="1186742" y="1819117"/>
                  <a:pt x="989132" y="2016727"/>
                  <a:pt x="745368" y="2016727"/>
                </a:cubicBezTo>
                <a:cubicBezTo>
                  <a:pt x="501604" y="2016727"/>
                  <a:pt x="303994" y="1819117"/>
                  <a:pt x="303994" y="1575353"/>
                </a:cubicBezTo>
                <a:lnTo>
                  <a:pt x="303994" y="441374"/>
                </a:lnTo>
                <a:cubicBezTo>
                  <a:pt x="303994" y="197610"/>
                  <a:pt x="501604" y="0"/>
                  <a:pt x="74536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70" name="Rectangle 16">
            <a:extLst>
              <a:ext uri="{FF2B5EF4-FFF2-40B4-BE49-F238E27FC236}">
                <a16:creationId xmlns="" xmlns:a16="http://schemas.microsoft.com/office/drawing/2014/main" id="{F1978DC7-2159-40E0-A5D4-88F414868797}"/>
              </a:ext>
            </a:extLst>
          </p:cNvPr>
          <p:cNvSpPr/>
          <p:nvPr/>
        </p:nvSpPr>
        <p:spPr>
          <a:xfrm>
            <a:off x="6093780" y="4751666"/>
            <a:ext cx="615416" cy="404460"/>
          </a:xfrm>
          <a:custGeom>
            <a:avLst/>
            <a:gdLst/>
            <a:ahLst/>
            <a:cxnLst/>
            <a:rect l="l" t="t" r="r" b="b"/>
            <a:pathLst>
              <a:path w="3240006" h="2129375">
                <a:moveTo>
                  <a:pt x="1916836" y="454558"/>
                </a:moveTo>
                <a:cubicBezTo>
                  <a:pt x="2018418" y="454558"/>
                  <a:pt x="2100766" y="536906"/>
                  <a:pt x="2100766" y="638488"/>
                </a:cubicBezTo>
                <a:cubicBezTo>
                  <a:pt x="2100766" y="740070"/>
                  <a:pt x="2018418" y="822418"/>
                  <a:pt x="1916836" y="822418"/>
                </a:cubicBezTo>
                <a:cubicBezTo>
                  <a:pt x="1815254" y="822418"/>
                  <a:pt x="1732906" y="740070"/>
                  <a:pt x="1732906" y="638488"/>
                </a:cubicBezTo>
                <a:cubicBezTo>
                  <a:pt x="1732906" y="536906"/>
                  <a:pt x="1815254" y="454558"/>
                  <a:pt x="1916836" y="454558"/>
                </a:cubicBezTo>
                <a:close/>
                <a:moveTo>
                  <a:pt x="1197545" y="272737"/>
                </a:moveTo>
                <a:lnTo>
                  <a:pt x="1861974" y="1458536"/>
                </a:lnTo>
                <a:lnTo>
                  <a:pt x="2263096" y="848801"/>
                </a:lnTo>
                <a:lnTo>
                  <a:pt x="2919562" y="1846679"/>
                </a:lnTo>
                <a:lnTo>
                  <a:pt x="2079459" y="1846679"/>
                </a:lnTo>
                <a:lnTo>
                  <a:pt x="1606629" y="1846679"/>
                </a:lnTo>
                <a:lnTo>
                  <a:pt x="315630" y="1846679"/>
                </a:lnTo>
                <a:close/>
                <a:moveTo>
                  <a:pt x="180003" y="164687"/>
                </a:moveTo>
                <a:lnTo>
                  <a:pt x="180003" y="1964687"/>
                </a:lnTo>
                <a:lnTo>
                  <a:pt x="3060003" y="1964687"/>
                </a:lnTo>
                <a:lnTo>
                  <a:pt x="3060003" y="164687"/>
                </a:lnTo>
                <a:close/>
                <a:moveTo>
                  <a:pt x="0" y="0"/>
                </a:moveTo>
                <a:lnTo>
                  <a:pt x="3240006" y="0"/>
                </a:lnTo>
                <a:lnTo>
                  <a:pt x="3240006" y="2129375"/>
                </a:lnTo>
                <a:lnTo>
                  <a:pt x="0" y="212937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71" name="Rounded Rectangle 6">
            <a:extLst>
              <a:ext uri="{FF2B5EF4-FFF2-40B4-BE49-F238E27FC236}">
                <a16:creationId xmlns="" xmlns:a16="http://schemas.microsoft.com/office/drawing/2014/main" id="{48E90455-C4C4-4792-86FF-218C5EFE04F0}"/>
              </a:ext>
            </a:extLst>
          </p:cNvPr>
          <p:cNvSpPr/>
          <p:nvPr/>
        </p:nvSpPr>
        <p:spPr>
          <a:xfrm>
            <a:off x="5137072" y="3750690"/>
            <a:ext cx="616402" cy="296900"/>
          </a:xfrm>
          <a:custGeom>
            <a:avLst/>
            <a:gdLst/>
            <a:ahLst/>
            <a:cxnLst/>
            <a:rect l="l" t="t" r="r" b="b"/>
            <a:pathLst>
              <a:path w="3215400" h="1548752">
                <a:moveTo>
                  <a:pt x="3026619" y="414336"/>
                </a:moveTo>
                <a:lnTo>
                  <a:pt x="3121009" y="414336"/>
                </a:lnTo>
                <a:cubicBezTo>
                  <a:pt x="3173140" y="414336"/>
                  <a:pt x="3215400" y="456596"/>
                  <a:pt x="3215400" y="508727"/>
                </a:cubicBezTo>
                <a:lnTo>
                  <a:pt x="3215400" y="1040026"/>
                </a:lnTo>
                <a:cubicBezTo>
                  <a:pt x="3215400" y="1092157"/>
                  <a:pt x="3173140" y="1134417"/>
                  <a:pt x="3121009" y="1134417"/>
                </a:cubicBezTo>
                <a:cubicBezTo>
                  <a:pt x="3089546" y="1134417"/>
                  <a:pt x="3058082" y="1134416"/>
                  <a:pt x="3026619" y="1134416"/>
                </a:cubicBezTo>
                <a:close/>
                <a:moveTo>
                  <a:pt x="273174" y="234376"/>
                </a:moveTo>
                <a:lnTo>
                  <a:pt x="777230" y="234376"/>
                </a:lnTo>
                <a:lnTo>
                  <a:pt x="777230" y="1314376"/>
                </a:lnTo>
                <a:lnTo>
                  <a:pt x="273174" y="1314376"/>
                </a:lnTo>
                <a:close/>
                <a:moveTo>
                  <a:pt x="258244" y="126376"/>
                </a:moveTo>
                <a:cubicBezTo>
                  <a:pt x="182968" y="126376"/>
                  <a:pt x="121944" y="187400"/>
                  <a:pt x="121944" y="262676"/>
                </a:cubicBezTo>
                <a:lnTo>
                  <a:pt x="121944" y="1286076"/>
                </a:lnTo>
                <a:cubicBezTo>
                  <a:pt x="121944" y="1361352"/>
                  <a:pt x="182968" y="1422376"/>
                  <a:pt x="258244" y="1422376"/>
                </a:cubicBezTo>
                <a:lnTo>
                  <a:pt x="2768375" y="1422376"/>
                </a:lnTo>
                <a:cubicBezTo>
                  <a:pt x="2843651" y="1422376"/>
                  <a:pt x="2904675" y="1361352"/>
                  <a:pt x="2904675" y="1286076"/>
                </a:cubicBezTo>
                <a:lnTo>
                  <a:pt x="2904675" y="262676"/>
                </a:lnTo>
                <a:cubicBezTo>
                  <a:pt x="2904675" y="187400"/>
                  <a:pt x="2843651" y="126376"/>
                  <a:pt x="2768375" y="126376"/>
                </a:cubicBezTo>
                <a:close/>
                <a:moveTo>
                  <a:pt x="162882" y="0"/>
                </a:moveTo>
                <a:lnTo>
                  <a:pt x="2863736" y="0"/>
                </a:lnTo>
                <a:cubicBezTo>
                  <a:pt x="2953693" y="0"/>
                  <a:pt x="3026618" y="72925"/>
                  <a:pt x="3026618" y="162882"/>
                </a:cubicBezTo>
                <a:lnTo>
                  <a:pt x="3026618" y="1385870"/>
                </a:lnTo>
                <a:cubicBezTo>
                  <a:pt x="3026618" y="1475827"/>
                  <a:pt x="2953693" y="1548752"/>
                  <a:pt x="2863736" y="1548752"/>
                </a:cubicBezTo>
                <a:lnTo>
                  <a:pt x="162882" y="1548752"/>
                </a:lnTo>
                <a:cubicBezTo>
                  <a:pt x="72925" y="1548752"/>
                  <a:pt x="0" y="1475827"/>
                  <a:pt x="0" y="1385870"/>
                </a:cubicBezTo>
                <a:lnTo>
                  <a:pt x="0" y="162882"/>
                </a:lnTo>
                <a:cubicBezTo>
                  <a:pt x="0" y="72925"/>
                  <a:pt x="72925" y="0"/>
                  <a:pt x="162882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72" name="Rounded Rectangle 6">
            <a:extLst>
              <a:ext uri="{FF2B5EF4-FFF2-40B4-BE49-F238E27FC236}">
                <a16:creationId xmlns="" xmlns:a16="http://schemas.microsoft.com/office/drawing/2014/main" id="{8329069E-6F6C-4466-BEA3-223D7C56FECC}"/>
              </a:ext>
            </a:extLst>
          </p:cNvPr>
          <p:cNvSpPr/>
          <p:nvPr/>
        </p:nvSpPr>
        <p:spPr>
          <a:xfrm>
            <a:off x="6044394" y="3750690"/>
            <a:ext cx="616402" cy="296900"/>
          </a:xfrm>
          <a:custGeom>
            <a:avLst/>
            <a:gdLst/>
            <a:ahLst/>
            <a:cxnLst/>
            <a:rect l="l" t="t" r="r" b="b"/>
            <a:pathLst>
              <a:path w="3215400" h="1548752">
                <a:moveTo>
                  <a:pt x="3026619" y="414336"/>
                </a:moveTo>
                <a:lnTo>
                  <a:pt x="3121009" y="414336"/>
                </a:lnTo>
                <a:cubicBezTo>
                  <a:pt x="3173140" y="414336"/>
                  <a:pt x="3215400" y="456596"/>
                  <a:pt x="3215400" y="508727"/>
                </a:cubicBezTo>
                <a:lnTo>
                  <a:pt x="3215400" y="1040026"/>
                </a:lnTo>
                <a:cubicBezTo>
                  <a:pt x="3215400" y="1092157"/>
                  <a:pt x="3173140" y="1134417"/>
                  <a:pt x="3121009" y="1134417"/>
                </a:cubicBezTo>
                <a:cubicBezTo>
                  <a:pt x="3089546" y="1134417"/>
                  <a:pt x="3058082" y="1134416"/>
                  <a:pt x="3026619" y="1134416"/>
                </a:cubicBezTo>
                <a:close/>
                <a:moveTo>
                  <a:pt x="928911" y="234376"/>
                </a:moveTo>
                <a:lnTo>
                  <a:pt x="1432967" y="234376"/>
                </a:lnTo>
                <a:lnTo>
                  <a:pt x="1432967" y="1314376"/>
                </a:lnTo>
                <a:lnTo>
                  <a:pt x="928911" y="1314376"/>
                </a:lnTo>
                <a:close/>
                <a:moveTo>
                  <a:pt x="273174" y="234376"/>
                </a:moveTo>
                <a:lnTo>
                  <a:pt x="777230" y="234376"/>
                </a:lnTo>
                <a:lnTo>
                  <a:pt x="777230" y="1314376"/>
                </a:lnTo>
                <a:lnTo>
                  <a:pt x="273174" y="1314376"/>
                </a:lnTo>
                <a:close/>
                <a:moveTo>
                  <a:pt x="258244" y="126376"/>
                </a:moveTo>
                <a:cubicBezTo>
                  <a:pt x="182968" y="126376"/>
                  <a:pt x="121944" y="187400"/>
                  <a:pt x="121944" y="262676"/>
                </a:cubicBezTo>
                <a:lnTo>
                  <a:pt x="121944" y="1286076"/>
                </a:lnTo>
                <a:cubicBezTo>
                  <a:pt x="121944" y="1361352"/>
                  <a:pt x="182968" y="1422376"/>
                  <a:pt x="258244" y="1422376"/>
                </a:cubicBezTo>
                <a:lnTo>
                  <a:pt x="2768375" y="1422376"/>
                </a:lnTo>
                <a:cubicBezTo>
                  <a:pt x="2843651" y="1422376"/>
                  <a:pt x="2904675" y="1361352"/>
                  <a:pt x="2904675" y="1286076"/>
                </a:cubicBezTo>
                <a:lnTo>
                  <a:pt x="2904675" y="262676"/>
                </a:lnTo>
                <a:cubicBezTo>
                  <a:pt x="2904675" y="187400"/>
                  <a:pt x="2843651" y="126376"/>
                  <a:pt x="2768375" y="126376"/>
                </a:cubicBezTo>
                <a:close/>
                <a:moveTo>
                  <a:pt x="162882" y="0"/>
                </a:moveTo>
                <a:lnTo>
                  <a:pt x="2863736" y="0"/>
                </a:lnTo>
                <a:cubicBezTo>
                  <a:pt x="2953693" y="0"/>
                  <a:pt x="3026618" y="72925"/>
                  <a:pt x="3026618" y="162882"/>
                </a:cubicBezTo>
                <a:lnTo>
                  <a:pt x="3026618" y="1385870"/>
                </a:lnTo>
                <a:cubicBezTo>
                  <a:pt x="3026618" y="1475827"/>
                  <a:pt x="2953693" y="1548752"/>
                  <a:pt x="2863736" y="1548752"/>
                </a:cubicBezTo>
                <a:lnTo>
                  <a:pt x="162882" y="1548752"/>
                </a:lnTo>
                <a:cubicBezTo>
                  <a:pt x="72925" y="1548752"/>
                  <a:pt x="0" y="1475827"/>
                  <a:pt x="0" y="1385870"/>
                </a:cubicBezTo>
                <a:lnTo>
                  <a:pt x="0" y="162882"/>
                </a:lnTo>
                <a:cubicBezTo>
                  <a:pt x="0" y="72925"/>
                  <a:pt x="72925" y="0"/>
                  <a:pt x="162882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73" name="Rounded Rectangle 6">
            <a:extLst>
              <a:ext uri="{FF2B5EF4-FFF2-40B4-BE49-F238E27FC236}">
                <a16:creationId xmlns="" xmlns:a16="http://schemas.microsoft.com/office/drawing/2014/main" id="{740CC869-4793-4E41-A92A-FDB14A2B194C}"/>
              </a:ext>
            </a:extLst>
          </p:cNvPr>
          <p:cNvSpPr/>
          <p:nvPr/>
        </p:nvSpPr>
        <p:spPr>
          <a:xfrm>
            <a:off x="6951716" y="3750690"/>
            <a:ext cx="616402" cy="296900"/>
          </a:xfrm>
          <a:custGeom>
            <a:avLst/>
            <a:gdLst/>
            <a:ahLst/>
            <a:cxnLst/>
            <a:rect l="l" t="t" r="r" b="b"/>
            <a:pathLst>
              <a:path w="3215400" h="1548752">
                <a:moveTo>
                  <a:pt x="3026619" y="414336"/>
                </a:moveTo>
                <a:lnTo>
                  <a:pt x="3121009" y="414336"/>
                </a:lnTo>
                <a:cubicBezTo>
                  <a:pt x="3173140" y="414336"/>
                  <a:pt x="3215400" y="456596"/>
                  <a:pt x="3215400" y="508727"/>
                </a:cubicBezTo>
                <a:lnTo>
                  <a:pt x="3215400" y="1040026"/>
                </a:lnTo>
                <a:cubicBezTo>
                  <a:pt x="3215400" y="1092157"/>
                  <a:pt x="3173140" y="1134417"/>
                  <a:pt x="3121009" y="1134417"/>
                </a:cubicBezTo>
                <a:cubicBezTo>
                  <a:pt x="3089546" y="1134417"/>
                  <a:pt x="3058082" y="1134416"/>
                  <a:pt x="3026619" y="1134416"/>
                </a:cubicBezTo>
                <a:close/>
                <a:moveTo>
                  <a:pt x="1584648" y="234376"/>
                </a:moveTo>
                <a:lnTo>
                  <a:pt x="2088704" y="234376"/>
                </a:lnTo>
                <a:lnTo>
                  <a:pt x="2088704" y="1314376"/>
                </a:lnTo>
                <a:lnTo>
                  <a:pt x="1584648" y="1314376"/>
                </a:lnTo>
                <a:close/>
                <a:moveTo>
                  <a:pt x="928911" y="234376"/>
                </a:moveTo>
                <a:lnTo>
                  <a:pt x="1432967" y="234376"/>
                </a:lnTo>
                <a:lnTo>
                  <a:pt x="1432967" y="1314376"/>
                </a:lnTo>
                <a:lnTo>
                  <a:pt x="928911" y="1314376"/>
                </a:lnTo>
                <a:close/>
                <a:moveTo>
                  <a:pt x="273174" y="234376"/>
                </a:moveTo>
                <a:lnTo>
                  <a:pt x="777230" y="234376"/>
                </a:lnTo>
                <a:lnTo>
                  <a:pt x="777230" y="1314376"/>
                </a:lnTo>
                <a:lnTo>
                  <a:pt x="273174" y="1314376"/>
                </a:lnTo>
                <a:close/>
                <a:moveTo>
                  <a:pt x="258244" y="126376"/>
                </a:moveTo>
                <a:cubicBezTo>
                  <a:pt x="182968" y="126376"/>
                  <a:pt x="121944" y="187400"/>
                  <a:pt x="121944" y="262676"/>
                </a:cubicBezTo>
                <a:lnTo>
                  <a:pt x="121944" y="1286076"/>
                </a:lnTo>
                <a:cubicBezTo>
                  <a:pt x="121944" y="1361352"/>
                  <a:pt x="182968" y="1422376"/>
                  <a:pt x="258244" y="1422376"/>
                </a:cubicBezTo>
                <a:lnTo>
                  <a:pt x="2768375" y="1422376"/>
                </a:lnTo>
                <a:cubicBezTo>
                  <a:pt x="2843651" y="1422376"/>
                  <a:pt x="2904675" y="1361352"/>
                  <a:pt x="2904675" y="1286076"/>
                </a:cubicBezTo>
                <a:lnTo>
                  <a:pt x="2904675" y="262676"/>
                </a:lnTo>
                <a:cubicBezTo>
                  <a:pt x="2904675" y="187400"/>
                  <a:pt x="2843651" y="126376"/>
                  <a:pt x="2768375" y="126376"/>
                </a:cubicBezTo>
                <a:close/>
                <a:moveTo>
                  <a:pt x="162882" y="0"/>
                </a:moveTo>
                <a:lnTo>
                  <a:pt x="2863736" y="0"/>
                </a:lnTo>
                <a:cubicBezTo>
                  <a:pt x="2953693" y="0"/>
                  <a:pt x="3026618" y="72925"/>
                  <a:pt x="3026618" y="162882"/>
                </a:cubicBezTo>
                <a:lnTo>
                  <a:pt x="3026618" y="1385870"/>
                </a:lnTo>
                <a:cubicBezTo>
                  <a:pt x="3026618" y="1475827"/>
                  <a:pt x="2953693" y="1548752"/>
                  <a:pt x="2863736" y="1548752"/>
                </a:cubicBezTo>
                <a:lnTo>
                  <a:pt x="162882" y="1548752"/>
                </a:lnTo>
                <a:cubicBezTo>
                  <a:pt x="72925" y="1548752"/>
                  <a:pt x="0" y="1475827"/>
                  <a:pt x="0" y="1385870"/>
                </a:cubicBezTo>
                <a:lnTo>
                  <a:pt x="0" y="162882"/>
                </a:lnTo>
                <a:cubicBezTo>
                  <a:pt x="0" y="72925"/>
                  <a:pt x="72925" y="0"/>
                  <a:pt x="162882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74" name="Rounded Rectangle 6">
            <a:extLst>
              <a:ext uri="{FF2B5EF4-FFF2-40B4-BE49-F238E27FC236}">
                <a16:creationId xmlns="" xmlns:a16="http://schemas.microsoft.com/office/drawing/2014/main" id="{17C1EAE2-459E-491D-81FC-F8924F353B13}"/>
              </a:ext>
            </a:extLst>
          </p:cNvPr>
          <p:cNvSpPr/>
          <p:nvPr/>
        </p:nvSpPr>
        <p:spPr>
          <a:xfrm>
            <a:off x="7859036" y="3750690"/>
            <a:ext cx="616402" cy="296900"/>
          </a:xfrm>
          <a:custGeom>
            <a:avLst/>
            <a:gdLst/>
            <a:ahLst/>
            <a:cxnLst/>
            <a:rect l="l" t="t" r="r" b="b"/>
            <a:pathLst>
              <a:path w="3215400" h="1548752">
                <a:moveTo>
                  <a:pt x="3026619" y="414336"/>
                </a:moveTo>
                <a:lnTo>
                  <a:pt x="3121009" y="414336"/>
                </a:lnTo>
                <a:cubicBezTo>
                  <a:pt x="3173140" y="414336"/>
                  <a:pt x="3215400" y="456596"/>
                  <a:pt x="3215400" y="508727"/>
                </a:cubicBezTo>
                <a:lnTo>
                  <a:pt x="3215400" y="1040026"/>
                </a:lnTo>
                <a:cubicBezTo>
                  <a:pt x="3215400" y="1092157"/>
                  <a:pt x="3173140" y="1134417"/>
                  <a:pt x="3121009" y="1134417"/>
                </a:cubicBezTo>
                <a:cubicBezTo>
                  <a:pt x="3089546" y="1134417"/>
                  <a:pt x="3058082" y="1134416"/>
                  <a:pt x="3026619" y="1134416"/>
                </a:cubicBezTo>
                <a:close/>
                <a:moveTo>
                  <a:pt x="2240385" y="234376"/>
                </a:moveTo>
                <a:lnTo>
                  <a:pt x="2744441" y="234376"/>
                </a:lnTo>
                <a:lnTo>
                  <a:pt x="2744441" y="1314376"/>
                </a:lnTo>
                <a:lnTo>
                  <a:pt x="2240385" y="1314376"/>
                </a:lnTo>
                <a:close/>
                <a:moveTo>
                  <a:pt x="1584648" y="234376"/>
                </a:moveTo>
                <a:lnTo>
                  <a:pt x="2088704" y="234376"/>
                </a:lnTo>
                <a:lnTo>
                  <a:pt x="2088704" y="1314376"/>
                </a:lnTo>
                <a:lnTo>
                  <a:pt x="1584648" y="1314376"/>
                </a:lnTo>
                <a:close/>
                <a:moveTo>
                  <a:pt x="928911" y="234376"/>
                </a:moveTo>
                <a:lnTo>
                  <a:pt x="1432967" y="234376"/>
                </a:lnTo>
                <a:lnTo>
                  <a:pt x="1432967" y="1314376"/>
                </a:lnTo>
                <a:lnTo>
                  <a:pt x="928911" y="1314376"/>
                </a:lnTo>
                <a:close/>
                <a:moveTo>
                  <a:pt x="273174" y="234376"/>
                </a:moveTo>
                <a:lnTo>
                  <a:pt x="777230" y="234376"/>
                </a:lnTo>
                <a:lnTo>
                  <a:pt x="777230" y="1314376"/>
                </a:lnTo>
                <a:lnTo>
                  <a:pt x="273174" y="1314376"/>
                </a:lnTo>
                <a:close/>
                <a:moveTo>
                  <a:pt x="258244" y="126376"/>
                </a:moveTo>
                <a:cubicBezTo>
                  <a:pt x="182968" y="126376"/>
                  <a:pt x="121944" y="187400"/>
                  <a:pt x="121944" y="262676"/>
                </a:cubicBezTo>
                <a:lnTo>
                  <a:pt x="121944" y="1286076"/>
                </a:lnTo>
                <a:cubicBezTo>
                  <a:pt x="121944" y="1361352"/>
                  <a:pt x="182968" y="1422376"/>
                  <a:pt x="258244" y="1422376"/>
                </a:cubicBezTo>
                <a:lnTo>
                  <a:pt x="2768375" y="1422376"/>
                </a:lnTo>
                <a:cubicBezTo>
                  <a:pt x="2843651" y="1422376"/>
                  <a:pt x="2904675" y="1361352"/>
                  <a:pt x="2904675" y="1286076"/>
                </a:cubicBezTo>
                <a:lnTo>
                  <a:pt x="2904675" y="262676"/>
                </a:lnTo>
                <a:cubicBezTo>
                  <a:pt x="2904675" y="187400"/>
                  <a:pt x="2843651" y="126376"/>
                  <a:pt x="2768375" y="126376"/>
                </a:cubicBezTo>
                <a:close/>
                <a:moveTo>
                  <a:pt x="162882" y="0"/>
                </a:moveTo>
                <a:lnTo>
                  <a:pt x="2863736" y="0"/>
                </a:lnTo>
                <a:cubicBezTo>
                  <a:pt x="2953693" y="0"/>
                  <a:pt x="3026618" y="72925"/>
                  <a:pt x="3026618" y="162882"/>
                </a:cubicBezTo>
                <a:lnTo>
                  <a:pt x="3026618" y="1385870"/>
                </a:lnTo>
                <a:cubicBezTo>
                  <a:pt x="3026618" y="1475827"/>
                  <a:pt x="2953693" y="1548752"/>
                  <a:pt x="2863736" y="1548752"/>
                </a:cubicBezTo>
                <a:lnTo>
                  <a:pt x="162882" y="1548752"/>
                </a:lnTo>
                <a:cubicBezTo>
                  <a:pt x="72925" y="1548752"/>
                  <a:pt x="0" y="1475827"/>
                  <a:pt x="0" y="1385870"/>
                </a:cubicBezTo>
                <a:lnTo>
                  <a:pt x="0" y="162882"/>
                </a:lnTo>
                <a:cubicBezTo>
                  <a:pt x="0" y="72925"/>
                  <a:pt x="72925" y="0"/>
                  <a:pt x="162882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75" name="Teardrop 6">
            <a:extLst>
              <a:ext uri="{FF2B5EF4-FFF2-40B4-BE49-F238E27FC236}">
                <a16:creationId xmlns="" xmlns:a16="http://schemas.microsoft.com/office/drawing/2014/main" id="{3FF8E6D1-A5CA-4857-BFE4-E947E4F2F934}"/>
              </a:ext>
            </a:extLst>
          </p:cNvPr>
          <p:cNvSpPr/>
          <p:nvPr/>
        </p:nvSpPr>
        <p:spPr>
          <a:xfrm rot="8100000">
            <a:off x="11057693" y="3690402"/>
            <a:ext cx="417475" cy="417476"/>
          </a:xfrm>
          <a:custGeom>
            <a:avLst/>
            <a:gdLst/>
            <a:ahLst/>
            <a:cxnLst/>
            <a:rect l="l" t="t" r="r" b="b"/>
            <a:pathLst>
              <a:path w="2483832" h="2483835">
                <a:moveTo>
                  <a:pt x="657616" y="1826218"/>
                </a:moveTo>
                <a:cubicBezTo>
                  <a:pt x="806520" y="1975122"/>
                  <a:pt x="1047940" y="1975122"/>
                  <a:pt x="1196844" y="1826218"/>
                </a:cubicBezTo>
                <a:cubicBezTo>
                  <a:pt x="1345748" y="1677314"/>
                  <a:pt x="1345748" y="1435894"/>
                  <a:pt x="1196844" y="1286990"/>
                </a:cubicBezTo>
                <a:cubicBezTo>
                  <a:pt x="1047940" y="1138086"/>
                  <a:pt x="806520" y="1138086"/>
                  <a:pt x="657616" y="1286990"/>
                </a:cubicBezTo>
                <a:cubicBezTo>
                  <a:pt x="508712" y="1435894"/>
                  <a:pt x="508712" y="1677314"/>
                  <a:pt x="657616" y="1826218"/>
                </a:cubicBezTo>
                <a:close/>
                <a:moveTo>
                  <a:pt x="293335" y="2190500"/>
                </a:moveTo>
                <a:cubicBezTo>
                  <a:pt x="112098" y="2009262"/>
                  <a:pt x="0" y="1758885"/>
                  <a:pt x="0" y="1482325"/>
                </a:cubicBezTo>
                <a:cubicBezTo>
                  <a:pt x="0" y="929206"/>
                  <a:pt x="459290" y="590078"/>
                  <a:pt x="1001509" y="480815"/>
                </a:cubicBezTo>
                <a:cubicBezTo>
                  <a:pt x="1569704" y="366317"/>
                  <a:pt x="1861757" y="259925"/>
                  <a:pt x="2483832" y="0"/>
                </a:cubicBezTo>
                <a:cubicBezTo>
                  <a:pt x="2230640" y="682694"/>
                  <a:pt x="2130986" y="873716"/>
                  <a:pt x="2003018" y="1482325"/>
                </a:cubicBezTo>
                <a:cubicBezTo>
                  <a:pt x="1901990" y="2042180"/>
                  <a:pt x="1554627" y="2483835"/>
                  <a:pt x="1001509" y="2483835"/>
                </a:cubicBezTo>
                <a:cubicBezTo>
                  <a:pt x="724950" y="2483835"/>
                  <a:pt x="474573" y="2371737"/>
                  <a:pt x="293335" y="219050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76" name="Donut 24">
            <a:extLst>
              <a:ext uri="{FF2B5EF4-FFF2-40B4-BE49-F238E27FC236}">
                <a16:creationId xmlns="" xmlns:a16="http://schemas.microsoft.com/office/drawing/2014/main" id="{2358F6B7-5407-478C-BBCE-24DB33354B70}"/>
              </a:ext>
            </a:extLst>
          </p:cNvPr>
          <p:cNvSpPr/>
          <p:nvPr/>
        </p:nvSpPr>
        <p:spPr>
          <a:xfrm>
            <a:off x="5773604" y="2544635"/>
            <a:ext cx="617508" cy="622535"/>
          </a:xfrm>
          <a:custGeom>
            <a:avLst/>
            <a:gdLst/>
            <a:ahLst/>
            <a:cxnLst/>
            <a:rect l="l" t="t" r="r" b="b"/>
            <a:pathLst>
              <a:path w="3208412" h="3234532">
                <a:moveTo>
                  <a:pt x="1561445" y="1065858"/>
                </a:moveTo>
                <a:cubicBezTo>
                  <a:pt x="1654998" y="1065858"/>
                  <a:pt x="1743610" y="1087015"/>
                  <a:pt x="1821879" y="1126644"/>
                </a:cubicBezTo>
                <a:lnTo>
                  <a:pt x="1611352" y="1337172"/>
                </a:lnTo>
                <a:cubicBezTo>
                  <a:pt x="1595200" y="1333388"/>
                  <a:pt x="1578468" y="1332141"/>
                  <a:pt x="1561445" y="1332141"/>
                </a:cubicBezTo>
                <a:cubicBezTo>
                  <a:pt x="1373145" y="1332141"/>
                  <a:pt x="1220499" y="1484787"/>
                  <a:pt x="1220499" y="1673087"/>
                </a:cubicBezTo>
                <a:cubicBezTo>
                  <a:pt x="1220499" y="1861387"/>
                  <a:pt x="1373145" y="2014033"/>
                  <a:pt x="1561445" y="2014033"/>
                </a:cubicBezTo>
                <a:cubicBezTo>
                  <a:pt x="1749745" y="2014033"/>
                  <a:pt x="1902391" y="1861387"/>
                  <a:pt x="1902391" y="1673087"/>
                </a:cubicBezTo>
                <a:cubicBezTo>
                  <a:pt x="1902391" y="1643675"/>
                  <a:pt x="1898667" y="1615133"/>
                  <a:pt x="1890450" y="1588219"/>
                </a:cubicBezTo>
                <a:lnTo>
                  <a:pt x="2093156" y="1385512"/>
                </a:lnTo>
                <a:cubicBezTo>
                  <a:pt x="2142229" y="1470075"/>
                  <a:pt x="2168674" y="1568493"/>
                  <a:pt x="2168674" y="1673087"/>
                </a:cubicBezTo>
                <a:cubicBezTo>
                  <a:pt x="2168674" y="2008450"/>
                  <a:pt x="1896808" y="2280316"/>
                  <a:pt x="1561445" y="2280316"/>
                </a:cubicBezTo>
                <a:cubicBezTo>
                  <a:pt x="1226082" y="2280316"/>
                  <a:pt x="954217" y="2008450"/>
                  <a:pt x="954217" y="1673087"/>
                </a:cubicBezTo>
                <a:cubicBezTo>
                  <a:pt x="954217" y="1337724"/>
                  <a:pt x="1226082" y="1065858"/>
                  <a:pt x="1561445" y="1065858"/>
                </a:cubicBezTo>
                <a:close/>
                <a:moveTo>
                  <a:pt x="1561445" y="580076"/>
                </a:moveTo>
                <a:cubicBezTo>
                  <a:pt x="1790175" y="580076"/>
                  <a:pt x="2002494" y="650333"/>
                  <a:pt x="2177834" y="770690"/>
                </a:cubicBezTo>
                <a:lnTo>
                  <a:pt x="1968030" y="980494"/>
                </a:lnTo>
                <a:cubicBezTo>
                  <a:pt x="1849962" y="907198"/>
                  <a:pt x="1710422" y="866794"/>
                  <a:pt x="1561445" y="866794"/>
                </a:cubicBezTo>
                <a:cubicBezTo>
                  <a:pt x="1116142" y="866794"/>
                  <a:pt x="755153" y="1227784"/>
                  <a:pt x="755153" y="1673087"/>
                </a:cubicBezTo>
                <a:cubicBezTo>
                  <a:pt x="755153" y="2118390"/>
                  <a:pt x="1116142" y="2479380"/>
                  <a:pt x="1561445" y="2479380"/>
                </a:cubicBezTo>
                <a:cubicBezTo>
                  <a:pt x="2006748" y="2479380"/>
                  <a:pt x="2367738" y="2118390"/>
                  <a:pt x="2367738" y="1673087"/>
                </a:cubicBezTo>
                <a:cubicBezTo>
                  <a:pt x="2367738" y="1513043"/>
                  <a:pt x="2321108" y="1363890"/>
                  <a:pt x="2239307" y="1239362"/>
                </a:cubicBezTo>
                <a:lnTo>
                  <a:pt x="2445928" y="1032741"/>
                </a:lnTo>
                <a:cubicBezTo>
                  <a:pt x="2577451" y="1212149"/>
                  <a:pt x="2654457" y="1433625"/>
                  <a:pt x="2654457" y="1673087"/>
                </a:cubicBezTo>
                <a:cubicBezTo>
                  <a:pt x="2654457" y="2276741"/>
                  <a:pt x="2165099" y="2766099"/>
                  <a:pt x="1561445" y="2766099"/>
                </a:cubicBezTo>
                <a:cubicBezTo>
                  <a:pt x="957792" y="2766099"/>
                  <a:pt x="468434" y="2276741"/>
                  <a:pt x="468434" y="1673087"/>
                </a:cubicBezTo>
                <a:cubicBezTo>
                  <a:pt x="468434" y="1069433"/>
                  <a:pt x="957792" y="580076"/>
                  <a:pt x="1561445" y="580076"/>
                </a:cubicBezTo>
                <a:close/>
                <a:moveTo>
                  <a:pt x="1561445" y="111642"/>
                </a:moveTo>
                <a:cubicBezTo>
                  <a:pt x="1890473" y="111642"/>
                  <a:pt x="2195731" y="213411"/>
                  <a:pt x="2447076" y="387744"/>
                </a:cubicBezTo>
                <a:lnTo>
                  <a:pt x="2453780" y="494744"/>
                </a:lnTo>
                <a:lnTo>
                  <a:pt x="2309436" y="639088"/>
                </a:lnTo>
                <a:cubicBezTo>
                  <a:pt x="2099826" y="485554"/>
                  <a:pt x="1841132" y="395669"/>
                  <a:pt x="1561445" y="395669"/>
                </a:cubicBezTo>
                <a:cubicBezTo>
                  <a:pt x="855947" y="395669"/>
                  <a:pt x="284027" y="967589"/>
                  <a:pt x="284027" y="1673087"/>
                </a:cubicBezTo>
                <a:cubicBezTo>
                  <a:pt x="284027" y="2378585"/>
                  <a:pt x="855947" y="2950505"/>
                  <a:pt x="1561445" y="2950505"/>
                </a:cubicBezTo>
                <a:cubicBezTo>
                  <a:pt x="2266943" y="2950505"/>
                  <a:pt x="2838863" y="2378585"/>
                  <a:pt x="2838863" y="1673087"/>
                </a:cubicBezTo>
                <a:cubicBezTo>
                  <a:pt x="2838863" y="1382650"/>
                  <a:pt x="2741936" y="1114852"/>
                  <a:pt x="2577529" y="901139"/>
                </a:cubicBezTo>
                <a:lnTo>
                  <a:pt x="2706681" y="771988"/>
                </a:lnTo>
                <a:lnTo>
                  <a:pt x="2841540" y="780437"/>
                </a:lnTo>
                <a:cubicBezTo>
                  <a:pt x="3019168" y="1032973"/>
                  <a:pt x="3122890" y="1340917"/>
                  <a:pt x="3122890" y="1673087"/>
                </a:cubicBezTo>
                <a:cubicBezTo>
                  <a:pt x="3122890" y="2535449"/>
                  <a:pt x="2423807" y="3234532"/>
                  <a:pt x="1561445" y="3234532"/>
                </a:cubicBezTo>
                <a:cubicBezTo>
                  <a:pt x="699083" y="3234532"/>
                  <a:pt x="0" y="2535449"/>
                  <a:pt x="0" y="1673087"/>
                </a:cubicBezTo>
                <a:cubicBezTo>
                  <a:pt x="0" y="810725"/>
                  <a:pt x="699083" y="111642"/>
                  <a:pt x="1561445" y="111642"/>
                </a:cubicBezTo>
                <a:close/>
                <a:moveTo>
                  <a:pt x="2909110" y="0"/>
                </a:moveTo>
                <a:lnTo>
                  <a:pt x="2926757" y="281655"/>
                </a:lnTo>
                <a:lnTo>
                  <a:pt x="3208412" y="299301"/>
                </a:lnTo>
                <a:lnTo>
                  <a:pt x="2863230" y="644483"/>
                </a:lnTo>
                <a:lnTo>
                  <a:pt x="2685547" y="633351"/>
                </a:lnTo>
                <a:lnTo>
                  <a:pt x="1718098" y="1600799"/>
                </a:lnTo>
                <a:cubicBezTo>
                  <a:pt x="1729236" y="1622491"/>
                  <a:pt x="1734939" y="1647123"/>
                  <a:pt x="1734939" y="1673087"/>
                </a:cubicBezTo>
                <a:cubicBezTo>
                  <a:pt x="1734939" y="1768905"/>
                  <a:pt x="1657263" y="1846581"/>
                  <a:pt x="1561445" y="1846581"/>
                </a:cubicBezTo>
                <a:cubicBezTo>
                  <a:pt x="1465627" y="1846581"/>
                  <a:pt x="1387951" y="1768905"/>
                  <a:pt x="1387951" y="1673087"/>
                </a:cubicBezTo>
                <a:cubicBezTo>
                  <a:pt x="1387951" y="1577269"/>
                  <a:pt x="1465627" y="1499593"/>
                  <a:pt x="1561445" y="1499593"/>
                </a:cubicBezTo>
                <a:lnTo>
                  <a:pt x="1591006" y="1505561"/>
                </a:lnTo>
                <a:lnTo>
                  <a:pt x="2574981" y="521587"/>
                </a:lnTo>
                <a:lnTo>
                  <a:pt x="2563928" y="34518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77" name="Chord 38">
            <a:extLst>
              <a:ext uri="{FF2B5EF4-FFF2-40B4-BE49-F238E27FC236}">
                <a16:creationId xmlns="" xmlns:a16="http://schemas.microsoft.com/office/drawing/2014/main" id="{284AD387-FD7A-4FAE-86E7-99768FD2F34F}"/>
              </a:ext>
            </a:extLst>
          </p:cNvPr>
          <p:cNvSpPr/>
          <p:nvPr/>
        </p:nvSpPr>
        <p:spPr>
          <a:xfrm>
            <a:off x="6733448" y="2544108"/>
            <a:ext cx="484927" cy="623588"/>
          </a:xfrm>
          <a:custGeom>
            <a:avLst/>
            <a:gdLst/>
            <a:ahLst/>
            <a:cxnLst/>
            <a:rect l="l" t="t" r="r" b="b"/>
            <a:pathLst>
              <a:path w="2519554" h="3240000">
                <a:moveTo>
                  <a:pt x="1259778" y="0"/>
                </a:moveTo>
                <a:cubicBezTo>
                  <a:pt x="1299543" y="0"/>
                  <a:pt x="1331778" y="32235"/>
                  <a:pt x="1331778" y="72000"/>
                </a:cubicBezTo>
                <a:lnTo>
                  <a:pt x="1331778" y="292696"/>
                </a:lnTo>
                <a:cubicBezTo>
                  <a:pt x="1526887" y="301316"/>
                  <a:pt x="1719796" y="357828"/>
                  <a:pt x="1894309" y="459601"/>
                </a:cubicBezTo>
                <a:cubicBezTo>
                  <a:pt x="2284331" y="687055"/>
                  <a:pt x="2522839" y="1105809"/>
                  <a:pt x="2519520" y="1557297"/>
                </a:cubicBezTo>
                <a:lnTo>
                  <a:pt x="2509882" y="1557270"/>
                </a:lnTo>
                <a:cubicBezTo>
                  <a:pt x="2413806" y="1435449"/>
                  <a:pt x="2264527" y="1358626"/>
                  <a:pt x="2097304" y="1358626"/>
                </a:cubicBezTo>
                <a:cubicBezTo>
                  <a:pt x="1931567" y="1358626"/>
                  <a:pt x="1783455" y="1434091"/>
                  <a:pt x="1688484" y="1554913"/>
                </a:cubicBezTo>
                <a:lnTo>
                  <a:pt x="1657888" y="1554825"/>
                </a:lnTo>
                <a:cubicBezTo>
                  <a:pt x="1579123" y="1454657"/>
                  <a:pt x="1463823" y="1385682"/>
                  <a:pt x="1331778" y="1368008"/>
                </a:cubicBezTo>
                <a:lnTo>
                  <a:pt x="1331778" y="2507895"/>
                </a:lnTo>
                <a:lnTo>
                  <a:pt x="1356113" y="2507895"/>
                </a:lnTo>
                <a:lnTo>
                  <a:pt x="1356113" y="2868215"/>
                </a:lnTo>
                <a:lnTo>
                  <a:pt x="1353558" y="2868215"/>
                </a:lnTo>
                <a:cubicBezTo>
                  <a:pt x="1347515" y="3074779"/>
                  <a:pt x="1177830" y="3240000"/>
                  <a:pt x="969556" y="3240000"/>
                </a:cubicBezTo>
                <a:cubicBezTo>
                  <a:pt x="759529" y="3240000"/>
                  <a:pt x="588743" y="3071985"/>
                  <a:pt x="585029" y="2863014"/>
                </a:cubicBezTo>
                <a:cubicBezTo>
                  <a:pt x="584214" y="2861474"/>
                  <a:pt x="584183" y="2859896"/>
                  <a:pt x="584183" y="2858310"/>
                </a:cubicBezTo>
                <a:lnTo>
                  <a:pt x="584422" y="2856985"/>
                </a:lnTo>
                <a:cubicBezTo>
                  <a:pt x="584186" y="2856201"/>
                  <a:pt x="584184" y="2855415"/>
                  <a:pt x="584184" y="2854628"/>
                </a:cubicBezTo>
                <a:lnTo>
                  <a:pt x="584846" y="2854628"/>
                </a:lnTo>
                <a:cubicBezTo>
                  <a:pt x="585977" y="2797047"/>
                  <a:pt x="628115" y="2750982"/>
                  <a:pt x="679843" y="2750982"/>
                </a:cubicBezTo>
                <a:cubicBezTo>
                  <a:pt x="731571" y="2750982"/>
                  <a:pt x="773709" y="2797047"/>
                  <a:pt x="774841" y="2854628"/>
                </a:cubicBezTo>
                <a:lnTo>
                  <a:pt x="776870" y="2854628"/>
                </a:lnTo>
                <a:cubicBezTo>
                  <a:pt x="776870" y="2961046"/>
                  <a:pt x="863138" y="3047314"/>
                  <a:pt x="969556" y="3047314"/>
                </a:cubicBezTo>
                <a:cubicBezTo>
                  <a:pt x="1075974" y="3047314"/>
                  <a:pt x="1162242" y="2961046"/>
                  <a:pt x="1162242" y="2854628"/>
                </a:cubicBezTo>
                <a:lnTo>
                  <a:pt x="1163439" y="2854628"/>
                </a:lnTo>
                <a:lnTo>
                  <a:pt x="1163439" y="2507895"/>
                </a:lnTo>
                <a:lnTo>
                  <a:pt x="1187778" y="2507895"/>
                </a:lnTo>
                <a:lnTo>
                  <a:pt x="1187778" y="1365548"/>
                </a:lnTo>
                <a:cubicBezTo>
                  <a:pt x="1048083" y="1378241"/>
                  <a:pt x="925400" y="1448176"/>
                  <a:pt x="842602" y="1552487"/>
                </a:cubicBezTo>
                <a:lnTo>
                  <a:pt x="807450" y="1552386"/>
                </a:lnTo>
                <a:cubicBezTo>
                  <a:pt x="712615" y="1432960"/>
                  <a:pt x="565486" y="1358626"/>
                  <a:pt x="400996" y="1358626"/>
                </a:cubicBezTo>
                <a:cubicBezTo>
                  <a:pt x="240343" y="1358626"/>
                  <a:pt x="96251" y="1429532"/>
                  <a:pt x="0" y="1543232"/>
                </a:cubicBezTo>
                <a:cubicBezTo>
                  <a:pt x="1264" y="1094357"/>
                  <a:pt x="241710" y="680052"/>
                  <a:pt x="631054" y="455977"/>
                </a:cubicBezTo>
                <a:cubicBezTo>
                  <a:pt x="804121" y="356374"/>
                  <a:pt x="994908" y="301092"/>
                  <a:pt x="1187778" y="292721"/>
                </a:cubicBezTo>
                <a:lnTo>
                  <a:pt x="1187778" y="72000"/>
                </a:lnTo>
                <a:cubicBezTo>
                  <a:pt x="1187778" y="32235"/>
                  <a:pt x="1220013" y="0"/>
                  <a:pt x="1259778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78" name="Heart 38">
            <a:extLst>
              <a:ext uri="{FF2B5EF4-FFF2-40B4-BE49-F238E27FC236}">
                <a16:creationId xmlns="" xmlns:a16="http://schemas.microsoft.com/office/drawing/2014/main" id="{07191768-391A-445C-9738-68FC969D5D3B}"/>
              </a:ext>
            </a:extLst>
          </p:cNvPr>
          <p:cNvSpPr/>
          <p:nvPr/>
        </p:nvSpPr>
        <p:spPr>
          <a:xfrm>
            <a:off x="7436317" y="1509092"/>
            <a:ext cx="544275" cy="544275"/>
          </a:xfrm>
          <a:prstGeom prst="hear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79" name="Round Same Side Corner Rectangle 19">
            <a:extLst>
              <a:ext uri="{FF2B5EF4-FFF2-40B4-BE49-F238E27FC236}">
                <a16:creationId xmlns="" xmlns:a16="http://schemas.microsoft.com/office/drawing/2014/main" id="{4F6F0E8F-9F3A-4C37-B8FA-77940D946D49}"/>
              </a:ext>
            </a:extLst>
          </p:cNvPr>
          <p:cNvSpPr/>
          <p:nvPr/>
        </p:nvSpPr>
        <p:spPr>
          <a:xfrm>
            <a:off x="10301960" y="5685084"/>
            <a:ext cx="411706" cy="508675"/>
          </a:xfrm>
          <a:custGeom>
            <a:avLst/>
            <a:gdLst/>
            <a:ahLst/>
            <a:cxnLst/>
            <a:rect l="l" t="t" r="r" b="b"/>
            <a:pathLst>
              <a:path w="2600931" h="3213524">
                <a:moveTo>
                  <a:pt x="1304260" y="0"/>
                </a:moveTo>
                <a:cubicBezTo>
                  <a:pt x="1403671" y="0"/>
                  <a:pt x="1484260" y="80589"/>
                  <a:pt x="1484260" y="180000"/>
                </a:cubicBezTo>
                <a:lnTo>
                  <a:pt x="1484260" y="412061"/>
                </a:lnTo>
                <a:lnTo>
                  <a:pt x="2330931" y="412061"/>
                </a:lnTo>
                <a:lnTo>
                  <a:pt x="2600931" y="682061"/>
                </a:lnTo>
                <a:lnTo>
                  <a:pt x="2330931" y="952061"/>
                </a:lnTo>
                <a:lnTo>
                  <a:pt x="1484260" y="952061"/>
                </a:lnTo>
                <a:lnTo>
                  <a:pt x="1484260" y="1110244"/>
                </a:lnTo>
                <a:lnTo>
                  <a:pt x="2375646" y="1110244"/>
                </a:lnTo>
                <a:lnTo>
                  <a:pt x="2375646" y="1650244"/>
                </a:lnTo>
                <a:lnTo>
                  <a:pt x="1484260" y="1650244"/>
                </a:lnTo>
                <a:lnTo>
                  <a:pt x="1484260" y="3213524"/>
                </a:lnTo>
                <a:lnTo>
                  <a:pt x="1124260" y="3213524"/>
                </a:lnTo>
                <a:lnTo>
                  <a:pt x="1124260" y="1650244"/>
                </a:lnTo>
                <a:lnTo>
                  <a:pt x="270000" y="1650244"/>
                </a:lnTo>
                <a:lnTo>
                  <a:pt x="0" y="1380244"/>
                </a:lnTo>
                <a:lnTo>
                  <a:pt x="270000" y="1110244"/>
                </a:lnTo>
                <a:lnTo>
                  <a:pt x="1124260" y="1110244"/>
                </a:lnTo>
                <a:lnTo>
                  <a:pt x="1124260" y="952061"/>
                </a:lnTo>
                <a:lnTo>
                  <a:pt x="224931" y="952061"/>
                </a:lnTo>
                <a:lnTo>
                  <a:pt x="224931" y="412061"/>
                </a:lnTo>
                <a:lnTo>
                  <a:pt x="1124260" y="412061"/>
                </a:lnTo>
                <a:lnTo>
                  <a:pt x="1124260" y="180000"/>
                </a:lnTo>
                <a:cubicBezTo>
                  <a:pt x="1124260" y="80589"/>
                  <a:pt x="1204849" y="0"/>
                  <a:pt x="130426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80" name="Rectangle 23">
            <a:extLst>
              <a:ext uri="{FF2B5EF4-FFF2-40B4-BE49-F238E27FC236}">
                <a16:creationId xmlns="" xmlns:a16="http://schemas.microsoft.com/office/drawing/2014/main" id="{411254AD-C704-4DA8-B5ED-2CB7E0E42884}"/>
              </a:ext>
            </a:extLst>
          </p:cNvPr>
          <p:cNvSpPr/>
          <p:nvPr/>
        </p:nvSpPr>
        <p:spPr>
          <a:xfrm>
            <a:off x="4242330" y="5739982"/>
            <a:ext cx="678102" cy="398876"/>
          </a:xfrm>
          <a:custGeom>
            <a:avLst/>
            <a:gdLst/>
            <a:ahLst/>
            <a:cxnLst/>
            <a:rect l="l" t="t" r="r" b="b"/>
            <a:pathLst>
              <a:path w="4529836" h="2664566">
                <a:moveTo>
                  <a:pt x="1861969" y="0"/>
                </a:moveTo>
                <a:cubicBezTo>
                  <a:pt x="2177122" y="0"/>
                  <a:pt x="2455874" y="155855"/>
                  <a:pt x="2611443" y="404565"/>
                </a:cubicBezTo>
                <a:cubicBezTo>
                  <a:pt x="2709453" y="315054"/>
                  <a:pt x="2840684" y="266178"/>
                  <a:pt x="2983336" y="266178"/>
                </a:cubicBezTo>
                <a:cubicBezTo>
                  <a:pt x="3293144" y="266178"/>
                  <a:pt x="3549108" y="496718"/>
                  <a:pt x="3578241" y="797044"/>
                </a:cubicBezTo>
                <a:cubicBezTo>
                  <a:pt x="3583592" y="793823"/>
                  <a:pt x="3589010" y="793774"/>
                  <a:pt x="3594440" y="793774"/>
                </a:cubicBezTo>
                <a:cubicBezTo>
                  <a:pt x="4111042" y="793774"/>
                  <a:pt x="4529836" y="1212568"/>
                  <a:pt x="4529836" y="1729170"/>
                </a:cubicBezTo>
                <a:cubicBezTo>
                  <a:pt x="4529836" y="2216938"/>
                  <a:pt x="4156487" y="2617512"/>
                  <a:pt x="3679930" y="2660249"/>
                </a:cubicBezTo>
                <a:lnTo>
                  <a:pt x="3679930" y="2664566"/>
                </a:lnTo>
                <a:lnTo>
                  <a:pt x="3594440" y="2664566"/>
                </a:lnTo>
                <a:lnTo>
                  <a:pt x="1043912" y="2664566"/>
                </a:lnTo>
                <a:lnTo>
                  <a:pt x="1043912" y="2657589"/>
                </a:lnTo>
                <a:cubicBezTo>
                  <a:pt x="1008374" y="2662448"/>
                  <a:pt x="972132" y="2664566"/>
                  <a:pt x="935396" y="2664566"/>
                </a:cubicBezTo>
                <a:cubicBezTo>
                  <a:pt x="418794" y="2664566"/>
                  <a:pt x="0" y="2245772"/>
                  <a:pt x="0" y="1729170"/>
                </a:cubicBezTo>
                <a:cubicBezTo>
                  <a:pt x="0" y="1212568"/>
                  <a:pt x="418794" y="793774"/>
                  <a:pt x="935396" y="793774"/>
                </a:cubicBezTo>
                <a:lnTo>
                  <a:pt x="954395" y="797612"/>
                </a:lnTo>
                <a:cubicBezTo>
                  <a:pt x="1004779" y="344999"/>
                  <a:pt x="1393085" y="0"/>
                  <a:pt x="1861969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81" name="Oval 31">
            <a:extLst>
              <a:ext uri="{FF2B5EF4-FFF2-40B4-BE49-F238E27FC236}">
                <a16:creationId xmlns="" xmlns:a16="http://schemas.microsoft.com/office/drawing/2014/main" id="{9CEA4298-5C72-495F-935E-04B7A42F93E1}"/>
              </a:ext>
            </a:extLst>
          </p:cNvPr>
          <p:cNvSpPr/>
          <p:nvPr/>
        </p:nvSpPr>
        <p:spPr>
          <a:xfrm>
            <a:off x="8665030" y="5684794"/>
            <a:ext cx="504505" cy="509254"/>
          </a:xfrm>
          <a:custGeom>
            <a:avLst/>
            <a:gdLst/>
            <a:ahLst/>
            <a:cxnLst/>
            <a:rect l="l" t="t" r="r" b="b"/>
            <a:pathLst>
              <a:path w="3187187" h="3217189">
                <a:moveTo>
                  <a:pt x="2136560" y="2669280"/>
                </a:moveTo>
                <a:cubicBezTo>
                  <a:pt x="2154235" y="2662847"/>
                  <a:pt x="2173778" y="2671961"/>
                  <a:pt x="2180211" y="2689635"/>
                </a:cubicBezTo>
                <a:lnTo>
                  <a:pt x="2338628" y="3124881"/>
                </a:lnTo>
                <a:cubicBezTo>
                  <a:pt x="2345061" y="3142556"/>
                  <a:pt x="2335948" y="3162099"/>
                  <a:pt x="2318273" y="3168533"/>
                </a:cubicBezTo>
                <a:lnTo>
                  <a:pt x="2190259" y="3215126"/>
                </a:lnTo>
                <a:cubicBezTo>
                  <a:pt x="2172585" y="3221559"/>
                  <a:pt x="2153041" y="3212445"/>
                  <a:pt x="2146608" y="3194771"/>
                </a:cubicBezTo>
                <a:lnTo>
                  <a:pt x="1988192" y="2759525"/>
                </a:lnTo>
                <a:cubicBezTo>
                  <a:pt x="1981759" y="2741850"/>
                  <a:pt x="1990872" y="2722307"/>
                  <a:pt x="2008547" y="2715873"/>
                </a:cubicBezTo>
                <a:close/>
                <a:moveTo>
                  <a:pt x="1050626" y="2669280"/>
                </a:moveTo>
                <a:lnTo>
                  <a:pt x="1178640" y="2715873"/>
                </a:lnTo>
                <a:cubicBezTo>
                  <a:pt x="1196314" y="2722307"/>
                  <a:pt x="1205428" y="2741850"/>
                  <a:pt x="1198995" y="2759525"/>
                </a:cubicBezTo>
                <a:lnTo>
                  <a:pt x="1040578" y="3194771"/>
                </a:lnTo>
                <a:cubicBezTo>
                  <a:pt x="1034145" y="3212445"/>
                  <a:pt x="1014601" y="3221559"/>
                  <a:pt x="996927" y="3215126"/>
                </a:cubicBezTo>
                <a:lnTo>
                  <a:pt x="868913" y="3168533"/>
                </a:lnTo>
                <a:cubicBezTo>
                  <a:pt x="851239" y="3162099"/>
                  <a:pt x="842125" y="3142556"/>
                  <a:pt x="848558" y="3124881"/>
                </a:cubicBezTo>
                <a:lnTo>
                  <a:pt x="1006975" y="2689635"/>
                </a:lnTo>
                <a:cubicBezTo>
                  <a:pt x="1013408" y="2671961"/>
                  <a:pt x="1032952" y="2662847"/>
                  <a:pt x="1050626" y="2669280"/>
                </a:cubicBezTo>
                <a:close/>
                <a:moveTo>
                  <a:pt x="2647909" y="2029882"/>
                </a:moveTo>
                <a:cubicBezTo>
                  <a:pt x="2656328" y="2027626"/>
                  <a:pt x="2665608" y="2028582"/>
                  <a:pt x="2673752" y="2033284"/>
                </a:cubicBezTo>
                <a:lnTo>
                  <a:pt x="3074877" y="2264874"/>
                </a:lnTo>
                <a:cubicBezTo>
                  <a:pt x="3091166" y="2274278"/>
                  <a:pt x="3096747" y="2295107"/>
                  <a:pt x="3087343" y="2311396"/>
                </a:cubicBezTo>
                <a:lnTo>
                  <a:pt x="3019228" y="2429374"/>
                </a:lnTo>
                <a:cubicBezTo>
                  <a:pt x="3009824" y="2445663"/>
                  <a:pt x="2988995" y="2451244"/>
                  <a:pt x="2972706" y="2441840"/>
                </a:cubicBezTo>
                <a:lnTo>
                  <a:pt x="2571581" y="2210250"/>
                </a:lnTo>
                <a:cubicBezTo>
                  <a:pt x="2555292" y="2200846"/>
                  <a:pt x="2549710" y="2180017"/>
                  <a:pt x="2559115" y="2163728"/>
                </a:cubicBezTo>
                <a:lnTo>
                  <a:pt x="2627229" y="2045750"/>
                </a:lnTo>
                <a:cubicBezTo>
                  <a:pt x="2631932" y="2037605"/>
                  <a:pt x="2639490" y="2032138"/>
                  <a:pt x="2647909" y="2029882"/>
                </a:cubicBezTo>
                <a:close/>
                <a:moveTo>
                  <a:pt x="539277" y="2029882"/>
                </a:moveTo>
                <a:cubicBezTo>
                  <a:pt x="547696" y="2032138"/>
                  <a:pt x="555255" y="2037605"/>
                  <a:pt x="559957" y="2045750"/>
                </a:cubicBezTo>
                <a:lnTo>
                  <a:pt x="628071" y="2163728"/>
                </a:lnTo>
                <a:cubicBezTo>
                  <a:pt x="637476" y="2180017"/>
                  <a:pt x="631895" y="2200846"/>
                  <a:pt x="615606" y="2210250"/>
                </a:cubicBezTo>
                <a:lnTo>
                  <a:pt x="214481" y="2441840"/>
                </a:lnTo>
                <a:cubicBezTo>
                  <a:pt x="198192" y="2451244"/>
                  <a:pt x="177363" y="2445663"/>
                  <a:pt x="167958" y="2429374"/>
                </a:cubicBezTo>
                <a:lnTo>
                  <a:pt x="99844" y="2311396"/>
                </a:lnTo>
                <a:cubicBezTo>
                  <a:pt x="90439" y="2295107"/>
                  <a:pt x="96020" y="2274278"/>
                  <a:pt x="112309" y="2264874"/>
                </a:cubicBezTo>
                <a:lnTo>
                  <a:pt x="513434" y="2033284"/>
                </a:lnTo>
                <a:cubicBezTo>
                  <a:pt x="521579" y="2028582"/>
                  <a:pt x="530858" y="2027626"/>
                  <a:pt x="539277" y="2029882"/>
                </a:cubicBezTo>
                <a:close/>
                <a:moveTo>
                  <a:pt x="3094879" y="918289"/>
                </a:moveTo>
                <a:cubicBezTo>
                  <a:pt x="3112554" y="911856"/>
                  <a:pt x="3132097" y="920969"/>
                  <a:pt x="3138531" y="938644"/>
                </a:cubicBezTo>
                <a:lnTo>
                  <a:pt x="3185124" y="1066657"/>
                </a:lnTo>
                <a:cubicBezTo>
                  <a:pt x="3191557" y="1084332"/>
                  <a:pt x="3182443" y="1103875"/>
                  <a:pt x="3164769" y="1110308"/>
                </a:cubicBezTo>
                <a:lnTo>
                  <a:pt x="2729523" y="1268725"/>
                </a:lnTo>
                <a:cubicBezTo>
                  <a:pt x="2711848" y="1275158"/>
                  <a:pt x="2692304" y="1266045"/>
                  <a:pt x="2685871" y="1248370"/>
                </a:cubicBezTo>
                <a:lnTo>
                  <a:pt x="2639278" y="1120357"/>
                </a:lnTo>
                <a:cubicBezTo>
                  <a:pt x="2632845" y="1102682"/>
                  <a:pt x="2641959" y="1083138"/>
                  <a:pt x="2659633" y="1076705"/>
                </a:cubicBezTo>
                <a:close/>
                <a:moveTo>
                  <a:pt x="92307" y="918289"/>
                </a:moveTo>
                <a:lnTo>
                  <a:pt x="527553" y="1076705"/>
                </a:lnTo>
                <a:cubicBezTo>
                  <a:pt x="545228" y="1083138"/>
                  <a:pt x="554341" y="1102682"/>
                  <a:pt x="547908" y="1120357"/>
                </a:cubicBezTo>
                <a:lnTo>
                  <a:pt x="501315" y="1248370"/>
                </a:lnTo>
                <a:cubicBezTo>
                  <a:pt x="494882" y="1266045"/>
                  <a:pt x="475338" y="1275158"/>
                  <a:pt x="457664" y="1268725"/>
                </a:cubicBezTo>
                <a:lnTo>
                  <a:pt x="22418" y="1110308"/>
                </a:lnTo>
                <a:cubicBezTo>
                  <a:pt x="4743" y="1103875"/>
                  <a:pt x="-4370" y="1084332"/>
                  <a:pt x="2063" y="1066657"/>
                </a:cubicBezTo>
                <a:lnTo>
                  <a:pt x="48656" y="938644"/>
                </a:lnTo>
                <a:cubicBezTo>
                  <a:pt x="55089" y="920969"/>
                  <a:pt x="74633" y="911856"/>
                  <a:pt x="92307" y="918289"/>
                </a:cubicBezTo>
                <a:close/>
                <a:moveTo>
                  <a:pt x="1593593" y="658644"/>
                </a:moveTo>
                <a:cubicBezTo>
                  <a:pt x="2116495" y="658644"/>
                  <a:pt x="2540391" y="1082540"/>
                  <a:pt x="2540391" y="1605442"/>
                </a:cubicBezTo>
                <a:cubicBezTo>
                  <a:pt x="2540391" y="2128344"/>
                  <a:pt x="2116495" y="2552240"/>
                  <a:pt x="1593593" y="2552240"/>
                </a:cubicBezTo>
                <a:cubicBezTo>
                  <a:pt x="1070691" y="2552240"/>
                  <a:pt x="646795" y="2128344"/>
                  <a:pt x="646795" y="1605442"/>
                </a:cubicBezTo>
                <a:cubicBezTo>
                  <a:pt x="646795" y="1082540"/>
                  <a:pt x="1070691" y="658644"/>
                  <a:pt x="1593593" y="658644"/>
                </a:cubicBezTo>
                <a:close/>
                <a:moveTo>
                  <a:pt x="2246117" y="1165"/>
                </a:moveTo>
                <a:cubicBezTo>
                  <a:pt x="2254536" y="-1090"/>
                  <a:pt x="2263815" y="-135"/>
                  <a:pt x="2271960" y="4568"/>
                </a:cubicBezTo>
                <a:lnTo>
                  <a:pt x="2389938" y="72682"/>
                </a:lnTo>
                <a:cubicBezTo>
                  <a:pt x="2406227" y="82087"/>
                  <a:pt x="2411808" y="102916"/>
                  <a:pt x="2402403" y="119205"/>
                </a:cubicBezTo>
                <a:lnTo>
                  <a:pt x="2170814" y="520330"/>
                </a:lnTo>
                <a:cubicBezTo>
                  <a:pt x="2161409" y="536619"/>
                  <a:pt x="2140580" y="542200"/>
                  <a:pt x="2124291" y="532795"/>
                </a:cubicBezTo>
                <a:lnTo>
                  <a:pt x="2006313" y="464681"/>
                </a:lnTo>
                <a:cubicBezTo>
                  <a:pt x="1990024" y="455276"/>
                  <a:pt x="1984443" y="434447"/>
                  <a:pt x="1993848" y="418158"/>
                </a:cubicBezTo>
                <a:lnTo>
                  <a:pt x="2225437" y="17033"/>
                </a:lnTo>
                <a:cubicBezTo>
                  <a:pt x="2230139" y="8889"/>
                  <a:pt x="2237698" y="3421"/>
                  <a:pt x="2246117" y="1165"/>
                </a:cubicBezTo>
                <a:close/>
                <a:moveTo>
                  <a:pt x="941069" y="1165"/>
                </a:moveTo>
                <a:cubicBezTo>
                  <a:pt x="949488" y="3421"/>
                  <a:pt x="957047" y="8889"/>
                  <a:pt x="961749" y="17033"/>
                </a:cubicBezTo>
                <a:lnTo>
                  <a:pt x="1193338" y="418158"/>
                </a:lnTo>
                <a:cubicBezTo>
                  <a:pt x="1202743" y="434447"/>
                  <a:pt x="1197162" y="455276"/>
                  <a:pt x="1180873" y="464681"/>
                </a:cubicBezTo>
                <a:lnTo>
                  <a:pt x="1062895" y="532795"/>
                </a:lnTo>
                <a:cubicBezTo>
                  <a:pt x="1046606" y="542200"/>
                  <a:pt x="1025777" y="536619"/>
                  <a:pt x="1016372" y="520330"/>
                </a:cubicBezTo>
                <a:lnTo>
                  <a:pt x="784783" y="119205"/>
                </a:lnTo>
                <a:cubicBezTo>
                  <a:pt x="775378" y="102916"/>
                  <a:pt x="780959" y="82087"/>
                  <a:pt x="797248" y="72682"/>
                </a:cubicBezTo>
                <a:lnTo>
                  <a:pt x="915226" y="4568"/>
                </a:lnTo>
                <a:cubicBezTo>
                  <a:pt x="923371" y="-135"/>
                  <a:pt x="932650" y="-1090"/>
                  <a:pt x="941069" y="116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82" name="Rectangle 23">
            <a:extLst>
              <a:ext uri="{FF2B5EF4-FFF2-40B4-BE49-F238E27FC236}">
                <a16:creationId xmlns="" xmlns:a16="http://schemas.microsoft.com/office/drawing/2014/main" id="{D1D013BE-5839-41BC-BC72-D7D6A426C477}"/>
              </a:ext>
            </a:extLst>
          </p:cNvPr>
          <p:cNvSpPr/>
          <p:nvPr/>
        </p:nvSpPr>
        <p:spPr>
          <a:xfrm>
            <a:off x="5963174" y="5716474"/>
            <a:ext cx="691882" cy="445892"/>
          </a:xfrm>
          <a:custGeom>
            <a:avLst/>
            <a:gdLst/>
            <a:ahLst/>
            <a:cxnLst/>
            <a:rect l="l" t="t" r="r" b="b"/>
            <a:pathLst>
              <a:path w="3224845" h="2078296">
                <a:moveTo>
                  <a:pt x="1153236" y="427959"/>
                </a:moveTo>
                <a:cubicBezTo>
                  <a:pt x="1348431" y="427959"/>
                  <a:pt x="1521080" y="524490"/>
                  <a:pt x="1617434" y="678532"/>
                </a:cubicBezTo>
                <a:cubicBezTo>
                  <a:pt x="1678138" y="623092"/>
                  <a:pt x="1759417" y="592820"/>
                  <a:pt x="1847771" y="592820"/>
                </a:cubicBezTo>
                <a:cubicBezTo>
                  <a:pt x="2039655" y="592820"/>
                  <a:pt x="2198190" y="735609"/>
                  <a:pt x="2216233" y="921620"/>
                </a:cubicBezTo>
                <a:cubicBezTo>
                  <a:pt x="2219548" y="919625"/>
                  <a:pt x="2222903" y="919594"/>
                  <a:pt x="2226267" y="919594"/>
                </a:cubicBezTo>
                <a:cubicBezTo>
                  <a:pt x="2546231" y="919594"/>
                  <a:pt x="2805617" y="1178981"/>
                  <a:pt x="2805617" y="1498945"/>
                </a:cubicBezTo>
                <a:cubicBezTo>
                  <a:pt x="2805617" y="1801051"/>
                  <a:pt x="2574378" y="2049153"/>
                  <a:pt x="2279216" y="2075622"/>
                </a:cubicBezTo>
                <a:lnTo>
                  <a:pt x="2279216" y="2078296"/>
                </a:lnTo>
                <a:lnTo>
                  <a:pt x="2226267" y="2078296"/>
                </a:lnTo>
                <a:lnTo>
                  <a:pt x="646561" y="2078296"/>
                </a:lnTo>
                <a:lnTo>
                  <a:pt x="646561" y="2073975"/>
                </a:lnTo>
                <a:cubicBezTo>
                  <a:pt x="624550" y="2076984"/>
                  <a:pt x="602103" y="2078296"/>
                  <a:pt x="579350" y="2078296"/>
                </a:cubicBezTo>
                <a:cubicBezTo>
                  <a:pt x="259386" y="2078296"/>
                  <a:pt x="0" y="1818910"/>
                  <a:pt x="0" y="1498945"/>
                </a:cubicBezTo>
                <a:cubicBezTo>
                  <a:pt x="0" y="1178981"/>
                  <a:pt x="259386" y="919594"/>
                  <a:pt x="579350" y="919594"/>
                </a:cubicBezTo>
                <a:lnTo>
                  <a:pt x="591118" y="921972"/>
                </a:lnTo>
                <a:cubicBezTo>
                  <a:pt x="622324" y="641639"/>
                  <a:pt x="862826" y="427959"/>
                  <a:pt x="1153236" y="427959"/>
                </a:cubicBezTo>
                <a:close/>
                <a:moveTo>
                  <a:pt x="1844671" y="0"/>
                </a:moveTo>
                <a:cubicBezTo>
                  <a:pt x="2007709" y="0"/>
                  <a:pt x="2151917" y="80629"/>
                  <a:pt x="2232398" y="209295"/>
                </a:cubicBezTo>
                <a:cubicBezTo>
                  <a:pt x="2283102" y="162988"/>
                  <a:pt x="2350992" y="137703"/>
                  <a:pt x="2424790" y="137703"/>
                </a:cubicBezTo>
                <a:cubicBezTo>
                  <a:pt x="2585064" y="137703"/>
                  <a:pt x="2717483" y="256969"/>
                  <a:pt x="2732554" y="412337"/>
                </a:cubicBezTo>
                <a:cubicBezTo>
                  <a:pt x="2735322" y="410671"/>
                  <a:pt x="2738125" y="410646"/>
                  <a:pt x="2740934" y="410646"/>
                </a:cubicBezTo>
                <a:cubicBezTo>
                  <a:pt x="3008189" y="410646"/>
                  <a:pt x="3224845" y="627302"/>
                  <a:pt x="3224845" y="894557"/>
                </a:cubicBezTo>
                <a:cubicBezTo>
                  <a:pt x="3224845" y="1096996"/>
                  <a:pt x="3100535" y="1270403"/>
                  <a:pt x="2923312" y="1340619"/>
                </a:cubicBezTo>
                <a:cubicBezTo>
                  <a:pt x="2866347" y="1049229"/>
                  <a:pt x="2609521" y="829523"/>
                  <a:pt x="2301383" y="829523"/>
                </a:cubicBezTo>
                <a:cubicBezTo>
                  <a:pt x="2297701" y="829523"/>
                  <a:pt x="2294026" y="829557"/>
                  <a:pt x="2290397" y="831741"/>
                </a:cubicBezTo>
                <a:cubicBezTo>
                  <a:pt x="2270640" y="628070"/>
                  <a:pt x="2097054" y="471725"/>
                  <a:pt x="1886953" y="471725"/>
                </a:cubicBezTo>
                <a:cubicBezTo>
                  <a:pt x="1790211" y="471725"/>
                  <a:pt x="1701214" y="504871"/>
                  <a:pt x="1634747" y="565575"/>
                </a:cubicBezTo>
                <a:cubicBezTo>
                  <a:pt x="1575570" y="470966"/>
                  <a:pt x="1490108" y="396171"/>
                  <a:pt x="1388252" y="349790"/>
                </a:cubicBezTo>
                <a:cubicBezTo>
                  <a:pt x="1438607" y="147092"/>
                  <a:pt x="1624461" y="0"/>
                  <a:pt x="1844671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83" name="Oval 31">
            <a:extLst>
              <a:ext uri="{FF2B5EF4-FFF2-40B4-BE49-F238E27FC236}">
                <a16:creationId xmlns="" xmlns:a16="http://schemas.microsoft.com/office/drawing/2014/main" id="{F2B4C20E-6F83-4700-819A-B889CC4F8028}"/>
              </a:ext>
            </a:extLst>
          </p:cNvPr>
          <p:cNvSpPr/>
          <p:nvPr/>
        </p:nvSpPr>
        <p:spPr>
          <a:xfrm>
            <a:off x="6939606" y="5653380"/>
            <a:ext cx="579873" cy="572083"/>
          </a:xfrm>
          <a:custGeom>
            <a:avLst/>
            <a:gdLst/>
            <a:ahLst/>
            <a:cxnLst/>
            <a:rect l="l" t="t" r="r" b="b"/>
            <a:pathLst>
              <a:path w="3240076" h="3196551">
                <a:moveTo>
                  <a:pt x="2810300" y="1617710"/>
                </a:moveTo>
                <a:cubicBezTo>
                  <a:pt x="2817009" y="1615912"/>
                  <a:pt x="2824405" y="1616674"/>
                  <a:pt x="2830895" y="1620421"/>
                </a:cubicBezTo>
                <a:lnTo>
                  <a:pt x="3150571" y="1804986"/>
                </a:lnTo>
                <a:cubicBezTo>
                  <a:pt x="3163552" y="1812480"/>
                  <a:pt x="3168000" y="1829080"/>
                  <a:pt x="3160506" y="1842062"/>
                </a:cubicBezTo>
                <a:lnTo>
                  <a:pt x="3106222" y="1936084"/>
                </a:lnTo>
                <a:cubicBezTo>
                  <a:pt x="3098727" y="1949065"/>
                  <a:pt x="3082128" y="1953513"/>
                  <a:pt x="3069146" y="1946019"/>
                </a:cubicBezTo>
                <a:lnTo>
                  <a:pt x="2749470" y="1761453"/>
                </a:lnTo>
                <a:cubicBezTo>
                  <a:pt x="2736489" y="1753959"/>
                  <a:pt x="2732040" y="1737359"/>
                  <a:pt x="2739536" y="1724378"/>
                </a:cubicBezTo>
                <a:lnTo>
                  <a:pt x="2793819" y="1630356"/>
                </a:lnTo>
                <a:cubicBezTo>
                  <a:pt x="2797567" y="1623864"/>
                  <a:pt x="2803590" y="1619508"/>
                  <a:pt x="2810300" y="1617710"/>
                </a:cubicBezTo>
                <a:close/>
                <a:moveTo>
                  <a:pt x="1308278" y="1324343"/>
                </a:moveTo>
                <a:cubicBezTo>
                  <a:pt x="1529714" y="1324343"/>
                  <a:pt x="1725574" y="1433852"/>
                  <a:pt x="1834882" y="1608603"/>
                </a:cubicBezTo>
                <a:cubicBezTo>
                  <a:pt x="1903747" y="1545710"/>
                  <a:pt x="1995954" y="1511368"/>
                  <a:pt x="2096186" y="1511368"/>
                </a:cubicBezTo>
                <a:cubicBezTo>
                  <a:pt x="2313867" y="1511368"/>
                  <a:pt x="2493715" y="1673353"/>
                  <a:pt x="2514185" y="1884371"/>
                </a:cubicBezTo>
                <a:cubicBezTo>
                  <a:pt x="2517944" y="1882108"/>
                  <a:pt x="2521751" y="1882074"/>
                  <a:pt x="2525567" y="1882074"/>
                </a:cubicBezTo>
                <a:cubicBezTo>
                  <a:pt x="2888547" y="1882074"/>
                  <a:pt x="3182805" y="2176332"/>
                  <a:pt x="3182805" y="2539312"/>
                </a:cubicBezTo>
                <a:cubicBezTo>
                  <a:pt x="3182805" y="2882034"/>
                  <a:pt x="2920478" y="3163490"/>
                  <a:pt x="2585635" y="3193518"/>
                </a:cubicBezTo>
                <a:lnTo>
                  <a:pt x="2585635" y="3196551"/>
                </a:lnTo>
                <a:lnTo>
                  <a:pt x="2525567" y="3196551"/>
                </a:lnTo>
                <a:lnTo>
                  <a:pt x="733485" y="3196551"/>
                </a:lnTo>
                <a:lnTo>
                  <a:pt x="733485" y="3191649"/>
                </a:lnTo>
                <a:cubicBezTo>
                  <a:pt x="708515" y="3195063"/>
                  <a:pt x="683050" y="3196551"/>
                  <a:pt x="657239" y="3196551"/>
                </a:cubicBezTo>
                <a:cubicBezTo>
                  <a:pt x="294258" y="3196551"/>
                  <a:pt x="0" y="2902293"/>
                  <a:pt x="0" y="2539312"/>
                </a:cubicBezTo>
                <a:cubicBezTo>
                  <a:pt x="0" y="2176332"/>
                  <a:pt x="294258" y="1882074"/>
                  <a:pt x="657239" y="1882074"/>
                </a:cubicBezTo>
                <a:lnTo>
                  <a:pt x="670588" y="1884770"/>
                </a:lnTo>
                <a:cubicBezTo>
                  <a:pt x="705989" y="1566750"/>
                  <a:pt x="978825" y="1324343"/>
                  <a:pt x="1308278" y="1324343"/>
                </a:cubicBezTo>
                <a:close/>
                <a:moveTo>
                  <a:pt x="3166512" y="731828"/>
                </a:moveTo>
                <a:cubicBezTo>
                  <a:pt x="3180598" y="726701"/>
                  <a:pt x="3196172" y="733964"/>
                  <a:pt x="3201300" y="748050"/>
                </a:cubicBezTo>
                <a:lnTo>
                  <a:pt x="3238432" y="850070"/>
                </a:lnTo>
                <a:cubicBezTo>
                  <a:pt x="3243559" y="864156"/>
                  <a:pt x="3236295" y="879731"/>
                  <a:pt x="3222210" y="884857"/>
                </a:cubicBezTo>
                <a:lnTo>
                  <a:pt x="2875342" y="1011107"/>
                </a:lnTo>
                <a:cubicBezTo>
                  <a:pt x="2861256" y="1016234"/>
                  <a:pt x="2845680" y="1008972"/>
                  <a:pt x="2840554" y="994886"/>
                </a:cubicBezTo>
                <a:lnTo>
                  <a:pt x="2803421" y="892866"/>
                </a:lnTo>
                <a:cubicBezTo>
                  <a:pt x="2798295" y="878780"/>
                  <a:pt x="2805558" y="863204"/>
                  <a:pt x="2819643" y="858077"/>
                </a:cubicBezTo>
                <a:close/>
                <a:moveTo>
                  <a:pt x="773619" y="731828"/>
                </a:moveTo>
                <a:lnTo>
                  <a:pt x="1120487" y="858077"/>
                </a:lnTo>
                <a:cubicBezTo>
                  <a:pt x="1134573" y="863204"/>
                  <a:pt x="1141836" y="878780"/>
                  <a:pt x="1136709" y="892866"/>
                </a:cubicBezTo>
                <a:lnTo>
                  <a:pt x="1099577" y="994886"/>
                </a:lnTo>
                <a:cubicBezTo>
                  <a:pt x="1094450" y="1008972"/>
                  <a:pt x="1078875" y="1016234"/>
                  <a:pt x="1064789" y="1011107"/>
                </a:cubicBezTo>
                <a:lnTo>
                  <a:pt x="717921" y="884857"/>
                </a:lnTo>
                <a:cubicBezTo>
                  <a:pt x="703835" y="879731"/>
                  <a:pt x="696572" y="864156"/>
                  <a:pt x="701699" y="850070"/>
                </a:cubicBezTo>
                <a:lnTo>
                  <a:pt x="738831" y="748050"/>
                </a:lnTo>
                <a:cubicBezTo>
                  <a:pt x="743958" y="733964"/>
                  <a:pt x="759534" y="726701"/>
                  <a:pt x="773619" y="731828"/>
                </a:cubicBezTo>
                <a:close/>
                <a:moveTo>
                  <a:pt x="1970065" y="524905"/>
                </a:moveTo>
                <a:cubicBezTo>
                  <a:pt x="2386791" y="524905"/>
                  <a:pt x="2724614" y="862728"/>
                  <a:pt x="2724614" y="1279453"/>
                </a:cubicBezTo>
                <a:cubicBezTo>
                  <a:pt x="2724614" y="1453368"/>
                  <a:pt x="2665775" y="1613540"/>
                  <a:pt x="2564463" y="1739247"/>
                </a:cubicBezTo>
                <a:cubicBezTo>
                  <a:pt x="2529951" y="1545877"/>
                  <a:pt x="2358485" y="1402176"/>
                  <a:pt x="2153457" y="1402176"/>
                </a:cubicBezTo>
                <a:cubicBezTo>
                  <a:pt x="2053225" y="1402176"/>
                  <a:pt x="1961018" y="1436518"/>
                  <a:pt x="1892153" y="1499411"/>
                </a:cubicBezTo>
                <a:cubicBezTo>
                  <a:pt x="1782845" y="1324660"/>
                  <a:pt x="1586985" y="1215151"/>
                  <a:pt x="1365549" y="1215151"/>
                </a:cubicBezTo>
                <a:cubicBezTo>
                  <a:pt x="1314582" y="1215151"/>
                  <a:pt x="1264970" y="1220953"/>
                  <a:pt x="1217820" y="1233835"/>
                </a:cubicBezTo>
                <a:cubicBezTo>
                  <a:pt x="1240489" y="838320"/>
                  <a:pt x="1568676" y="524905"/>
                  <a:pt x="1970065" y="524905"/>
                </a:cubicBezTo>
                <a:close/>
                <a:moveTo>
                  <a:pt x="2490093" y="928"/>
                </a:moveTo>
                <a:cubicBezTo>
                  <a:pt x="2496802" y="-869"/>
                  <a:pt x="2504197" y="-108"/>
                  <a:pt x="2510688" y="3640"/>
                </a:cubicBezTo>
                <a:lnTo>
                  <a:pt x="2604711" y="57924"/>
                </a:lnTo>
                <a:cubicBezTo>
                  <a:pt x="2617692" y="65419"/>
                  <a:pt x="2622140" y="82019"/>
                  <a:pt x="2614644" y="95000"/>
                </a:cubicBezTo>
                <a:lnTo>
                  <a:pt x="2430080" y="414676"/>
                </a:lnTo>
                <a:cubicBezTo>
                  <a:pt x="2422585" y="427657"/>
                  <a:pt x="2405985" y="432105"/>
                  <a:pt x="2393004" y="424610"/>
                </a:cubicBezTo>
                <a:lnTo>
                  <a:pt x="2298982" y="370326"/>
                </a:lnTo>
                <a:cubicBezTo>
                  <a:pt x="2286000" y="362831"/>
                  <a:pt x="2281552" y="346232"/>
                  <a:pt x="2289048" y="333250"/>
                </a:cubicBezTo>
                <a:lnTo>
                  <a:pt x="2473612" y="13574"/>
                </a:lnTo>
                <a:cubicBezTo>
                  <a:pt x="2477359" y="7084"/>
                  <a:pt x="2483383" y="2726"/>
                  <a:pt x="2490093" y="928"/>
                </a:cubicBezTo>
                <a:close/>
                <a:moveTo>
                  <a:pt x="1450038" y="928"/>
                </a:moveTo>
                <a:cubicBezTo>
                  <a:pt x="1456747" y="2726"/>
                  <a:pt x="1462771" y="7084"/>
                  <a:pt x="1466519" y="13574"/>
                </a:cubicBezTo>
                <a:lnTo>
                  <a:pt x="1651083" y="333250"/>
                </a:lnTo>
                <a:cubicBezTo>
                  <a:pt x="1658578" y="346232"/>
                  <a:pt x="1654131" y="362831"/>
                  <a:pt x="1641149" y="370326"/>
                </a:cubicBezTo>
                <a:lnTo>
                  <a:pt x="1547127" y="424610"/>
                </a:lnTo>
                <a:cubicBezTo>
                  <a:pt x="1534145" y="432105"/>
                  <a:pt x="1517546" y="427657"/>
                  <a:pt x="1510050" y="414676"/>
                </a:cubicBezTo>
                <a:lnTo>
                  <a:pt x="1325486" y="95000"/>
                </a:lnTo>
                <a:cubicBezTo>
                  <a:pt x="1317991" y="82019"/>
                  <a:pt x="1322439" y="65419"/>
                  <a:pt x="1335420" y="57924"/>
                </a:cubicBezTo>
                <a:lnTo>
                  <a:pt x="1429442" y="3640"/>
                </a:lnTo>
                <a:cubicBezTo>
                  <a:pt x="1435933" y="-108"/>
                  <a:pt x="1443328" y="-869"/>
                  <a:pt x="1450038" y="92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84" name="Teardrop 17">
            <a:extLst>
              <a:ext uri="{FF2B5EF4-FFF2-40B4-BE49-F238E27FC236}">
                <a16:creationId xmlns="" xmlns:a16="http://schemas.microsoft.com/office/drawing/2014/main" id="{04CFE412-7B77-4FD8-A796-DE7E55B89403}"/>
              </a:ext>
            </a:extLst>
          </p:cNvPr>
          <p:cNvSpPr/>
          <p:nvPr/>
        </p:nvSpPr>
        <p:spPr>
          <a:xfrm rot="18900000">
            <a:off x="5204982" y="5698880"/>
            <a:ext cx="473640" cy="481082"/>
          </a:xfrm>
          <a:custGeom>
            <a:avLst/>
            <a:gdLst/>
            <a:ahLst/>
            <a:cxnLst/>
            <a:rect l="l" t="t" r="r" b="b"/>
            <a:pathLst>
              <a:path w="2646489" h="2688071">
                <a:moveTo>
                  <a:pt x="306023" y="2382048"/>
                </a:moveTo>
                <a:cubicBezTo>
                  <a:pt x="271732" y="2441625"/>
                  <a:pt x="254586" y="2501201"/>
                  <a:pt x="254586" y="2560778"/>
                </a:cubicBezTo>
                <a:cubicBezTo>
                  <a:pt x="254586" y="2631080"/>
                  <a:pt x="197595" y="2688071"/>
                  <a:pt x="127293" y="2688071"/>
                </a:cubicBezTo>
                <a:cubicBezTo>
                  <a:pt x="56991" y="2688071"/>
                  <a:pt x="0" y="2631081"/>
                  <a:pt x="0" y="2560778"/>
                </a:cubicBezTo>
                <a:cubicBezTo>
                  <a:pt x="0" y="2490477"/>
                  <a:pt x="56991" y="2433485"/>
                  <a:pt x="127293" y="2433485"/>
                </a:cubicBezTo>
                <a:cubicBezTo>
                  <a:pt x="186870" y="2433486"/>
                  <a:pt x="246446" y="2416340"/>
                  <a:pt x="306023" y="2382048"/>
                </a:cubicBezTo>
                <a:close/>
                <a:moveTo>
                  <a:pt x="812224" y="2334103"/>
                </a:moveTo>
                <a:cubicBezTo>
                  <a:pt x="777933" y="2393681"/>
                  <a:pt x="760787" y="2453256"/>
                  <a:pt x="760787" y="2512834"/>
                </a:cubicBezTo>
                <a:cubicBezTo>
                  <a:pt x="760787" y="2583136"/>
                  <a:pt x="703796" y="2640127"/>
                  <a:pt x="633494" y="2640127"/>
                </a:cubicBezTo>
                <a:cubicBezTo>
                  <a:pt x="563192" y="2640127"/>
                  <a:pt x="506201" y="2583136"/>
                  <a:pt x="506201" y="2512834"/>
                </a:cubicBezTo>
                <a:cubicBezTo>
                  <a:pt x="506201" y="2442532"/>
                  <a:pt x="563192" y="2385541"/>
                  <a:pt x="633494" y="2385541"/>
                </a:cubicBezTo>
                <a:cubicBezTo>
                  <a:pt x="693071" y="2385540"/>
                  <a:pt x="752647" y="2368395"/>
                  <a:pt x="812224" y="2334103"/>
                </a:cubicBezTo>
                <a:close/>
                <a:moveTo>
                  <a:pt x="353968" y="1875848"/>
                </a:moveTo>
                <a:cubicBezTo>
                  <a:pt x="319677" y="1935424"/>
                  <a:pt x="302531" y="1995001"/>
                  <a:pt x="302530" y="2054578"/>
                </a:cubicBezTo>
                <a:cubicBezTo>
                  <a:pt x="302530" y="2124880"/>
                  <a:pt x="245539" y="2181871"/>
                  <a:pt x="175237" y="2181871"/>
                </a:cubicBezTo>
                <a:cubicBezTo>
                  <a:pt x="104935" y="2181871"/>
                  <a:pt x="47945" y="2124880"/>
                  <a:pt x="47944" y="2054578"/>
                </a:cubicBezTo>
                <a:cubicBezTo>
                  <a:pt x="47944" y="1984276"/>
                  <a:pt x="104935" y="1927285"/>
                  <a:pt x="175237" y="1927285"/>
                </a:cubicBezTo>
                <a:cubicBezTo>
                  <a:pt x="234815" y="1927285"/>
                  <a:pt x="294391" y="1910139"/>
                  <a:pt x="353968" y="1875848"/>
                </a:cubicBezTo>
                <a:close/>
                <a:moveTo>
                  <a:pt x="401912" y="1369646"/>
                </a:moveTo>
                <a:cubicBezTo>
                  <a:pt x="367621" y="1429223"/>
                  <a:pt x="350475" y="1488799"/>
                  <a:pt x="350475" y="1548377"/>
                </a:cubicBezTo>
                <a:cubicBezTo>
                  <a:pt x="350475" y="1618679"/>
                  <a:pt x="293484" y="1675670"/>
                  <a:pt x="223182" y="1675670"/>
                </a:cubicBezTo>
                <a:cubicBezTo>
                  <a:pt x="152880" y="1675670"/>
                  <a:pt x="95889" y="1618679"/>
                  <a:pt x="95889" y="1548377"/>
                </a:cubicBezTo>
                <a:cubicBezTo>
                  <a:pt x="95889" y="1478075"/>
                  <a:pt x="152880" y="1421084"/>
                  <a:pt x="223182" y="1421084"/>
                </a:cubicBezTo>
                <a:cubicBezTo>
                  <a:pt x="282759" y="1421084"/>
                  <a:pt x="342335" y="1403938"/>
                  <a:pt x="401912" y="1369646"/>
                </a:cubicBezTo>
                <a:close/>
                <a:moveTo>
                  <a:pt x="1318425" y="2286158"/>
                </a:moveTo>
                <a:cubicBezTo>
                  <a:pt x="1284134" y="2345735"/>
                  <a:pt x="1266988" y="2405312"/>
                  <a:pt x="1266987" y="2464888"/>
                </a:cubicBezTo>
                <a:cubicBezTo>
                  <a:pt x="1266987" y="2535190"/>
                  <a:pt x="1209996" y="2592182"/>
                  <a:pt x="1139694" y="2592182"/>
                </a:cubicBezTo>
                <a:cubicBezTo>
                  <a:pt x="1069392" y="2592182"/>
                  <a:pt x="1012402" y="2535191"/>
                  <a:pt x="1012401" y="2464888"/>
                </a:cubicBezTo>
                <a:cubicBezTo>
                  <a:pt x="1012401" y="2394586"/>
                  <a:pt x="1069392" y="2337595"/>
                  <a:pt x="1139694" y="2337595"/>
                </a:cubicBezTo>
                <a:cubicBezTo>
                  <a:pt x="1199271" y="2337596"/>
                  <a:pt x="1258848" y="2320449"/>
                  <a:pt x="1318425" y="2286158"/>
                </a:cubicBezTo>
                <a:close/>
                <a:moveTo>
                  <a:pt x="860169" y="1827902"/>
                </a:moveTo>
                <a:cubicBezTo>
                  <a:pt x="825878" y="1887479"/>
                  <a:pt x="808731" y="1947056"/>
                  <a:pt x="808731" y="2006633"/>
                </a:cubicBezTo>
                <a:cubicBezTo>
                  <a:pt x="808731" y="2076935"/>
                  <a:pt x="751740" y="2133926"/>
                  <a:pt x="681438" y="2133926"/>
                </a:cubicBezTo>
                <a:cubicBezTo>
                  <a:pt x="611136" y="2133926"/>
                  <a:pt x="554146" y="2076935"/>
                  <a:pt x="554145" y="2006633"/>
                </a:cubicBezTo>
                <a:cubicBezTo>
                  <a:pt x="554145" y="1936331"/>
                  <a:pt x="611136" y="1879340"/>
                  <a:pt x="681438" y="1879340"/>
                </a:cubicBezTo>
                <a:cubicBezTo>
                  <a:pt x="741015" y="1879340"/>
                  <a:pt x="800591" y="1862193"/>
                  <a:pt x="860169" y="1827902"/>
                </a:cubicBezTo>
                <a:close/>
                <a:moveTo>
                  <a:pt x="2096803" y="190871"/>
                </a:moveTo>
                <a:cubicBezTo>
                  <a:pt x="2253382" y="347450"/>
                  <a:pt x="2314442" y="563378"/>
                  <a:pt x="2268166" y="764238"/>
                </a:cubicBezTo>
                <a:cubicBezTo>
                  <a:pt x="2361334" y="768461"/>
                  <a:pt x="2450817" y="809378"/>
                  <a:pt x="2521691" y="880252"/>
                </a:cubicBezTo>
                <a:cubicBezTo>
                  <a:pt x="2675615" y="1034176"/>
                  <a:pt x="2688247" y="1275888"/>
                  <a:pt x="2553508" y="1439575"/>
                </a:cubicBezTo>
                <a:cubicBezTo>
                  <a:pt x="2557767" y="1440633"/>
                  <a:pt x="2560483" y="1443301"/>
                  <a:pt x="2563181" y="1445999"/>
                </a:cubicBezTo>
                <a:cubicBezTo>
                  <a:pt x="2819847" y="1702665"/>
                  <a:pt x="2819847" y="2118808"/>
                  <a:pt x="2563181" y="2375474"/>
                </a:cubicBezTo>
                <a:cubicBezTo>
                  <a:pt x="2320841" y="2617815"/>
                  <a:pt x="1936328" y="2631341"/>
                  <a:pt x="1678325" y="2415804"/>
                </a:cubicBezTo>
                <a:lnTo>
                  <a:pt x="1676180" y="2417949"/>
                </a:lnTo>
                <a:lnTo>
                  <a:pt x="1633705" y="2375475"/>
                </a:lnTo>
                <a:lnTo>
                  <a:pt x="366513" y="1108282"/>
                </a:lnTo>
                <a:lnTo>
                  <a:pt x="369979" y="1104815"/>
                </a:lnTo>
                <a:cubicBezTo>
                  <a:pt x="349908" y="1089573"/>
                  <a:pt x="330850" y="1072619"/>
                  <a:pt x="312598" y="1054367"/>
                </a:cubicBezTo>
                <a:cubicBezTo>
                  <a:pt x="55932" y="797701"/>
                  <a:pt x="55932" y="381558"/>
                  <a:pt x="312598" y="124891"/>
                </a:cubicBezTo>
                <a:cubicBezTo>
                  <a:pt x="569264" y="-131775"/>
                  <a:pt x="985408" y="-131775"/>
                  <a:pt x="1242074" y="124891"/>
                </a:cubicBezTo>
                <a:lnTo>
                  <a:pt x="1249606" y="136238"/>
                </a:lnTo>
                <a:cubicBezTo>
                  <a:pt x="1499513" y="-63604"/>
                  <a:pt x="1863845" y="-42087"/>
                  <a:pt x="2096803" y="19087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85" name="Rectangle 23">
            <a:extLst>
              <a:ext uri="{FF2B5EF4-FFF2-40B4-BE49-F238E27FC236}">
                <a16:creationId xmlns="" xmlns:a16="http://schemas.microsoft.com/office/drawing/2014/main" id="{2246F171-72B7-42E7-B6C0-D78C12504E9B}"/>
              </a:ext>
            </a:extLst>
          </p:cNvPr>
          <p:cNvSpPr/>
          <p:nvPr/>
        </p:nvSpPr>
        <p:spPr>
          <a:xfrm>
            <a:off x="7804030" y="5649492"/>
            <a:ext cx="576449" cy="579858"/>
          </a:xfrm>
          <a:custGeom>
            <a:avLst/>
            <a:gdLst/>
            <a:ahLst/>
            <a:cxnLst/>
            <a:rect l="l" t="t" r="r" b="b"/>
            <a:pathLst>
              <a:path w="3220951" h="3240001">
                <a:moveTo>
                  <a:pt x="1308278" y="1367793"/>
                </a:moveTo>
                <a:cubicBezTo>
                  <a:pt x="1529714" y="1367793"/>
                  <a:pt x="1725574" y="1477302"/>
                  <a:pt x="1834882" y="1652053"/>
                </a:cubicBezTo>
                <a:cubicBezTo>
                  <a:pt x="1903747" y="1589160"/>
                  <a:pt x="1995954" y="1554818"/>
                  <a:pt x="2096186" y="1554818"/>
                </a:cubicBezTo>
                <a:cubicBezTo>
                  <a:pt x="2313867" y="1554818"/>
                  <a:pt x="2493715" y="1716803"/>
                  <a:pt x="2514185" y="1927821"/>
                </a:cubicBezTo>
                <a:cubicBezTo>
                  <a:pt x="2517944" y="1925558"/>
                  <a:pt x="2521751" y="1925524"/>
                  <a:pt x="2525567" y="1925524"/>
                </a:cubicBezTo>
                <a:cubicBezTo>
                  <a:pt x="2888547" y="1925524"/>
                  <a:pt x="3182805" y="2219782"/>
                  <a:pt x="3182805" y="2582762"/>
                </a:cubicBezTo>
                <a:cubicBezTo>
                  <a:pt x="3182805" y="2925484"/>
                  <a:pt x="2920478" y="3206940"/>
                  <a:pt x="2585635" y="3236968"/>
                </a:cubicBezTo>
                <a:lnTo>
                  <a:pt x="2585635" y="3240001"/>
                </a:lnTo>
                <a:lnTo>
                  <a:pt x="2525567" y="3240001"/>
                </a:lnTo>
                <a:lnTo>
                  <a:pt x="733485" y="3240001"/>
                </a:lnTo>
                <a:lnTo>
                  <a:pt x="733485" y="3235099"/>
                </a:lnTo>
                <a:cubicBezTo>
                  <a:pt x="708515" y="3238513"/>
                  <a:pt x="683051" y="3240001"/>
                  <a:pt x="657239" y="3240001"/>
                </a:cubicBezTo>
                <a:cubicBezTo>
                  <a:pt x="294258" y="3240001"/>
                  <a:pt x="0" y="2945743"/>
                  <a:pt x="0" y="2582762"/>
                </a:cubicBezTo>
                <a:cubicBezTo>
                  <a:pt x="0" y="2219782"/>
                  <a:pt x="294258" y="1925524"/>
                  <a:pt x="657239" y="1925524"/>
                </a:cubicBezTo>
                <a:lnTo>
                  <a:pt x="670588" y="1928221"/>
                </a:lnTo>
                <a:cubicBezTo>
                  <a:pt x="705989" y="1610200"/>
                  <a:pt x="978825" y="1367793"/>
                  <a:pt x="1308278" y="1367793"/>
                </a:cubicBezTo>
                <a:close/>
                <a:moveTo>
                  <a:pt x="1589786" y="0"/>
                </a:moveTo>
                <a:cubicBezTo>
                  <a:pt x="1520182" y="453314"/>
                  <a:pt x="1668069" y="912942"/>
                  <a:pt x="1988957" y="1240613"/>
                </a:cubicBezTo>
                <a:cubicBezTo>
                  <a:pt x="2309845" y="1568285"/>
                  <a:pt x="2766281" y="1725754"/>
                  <a:pt x="3220951" y="1665645"/>
                </a:cubicBezTo>
                <a:cubicBezTo>
                  <a:pt x="3108976" y="1775302"/>
                  <a:pt x="2980523" y="1857805"/>
                  <a:pt x="2843553" y="1912752"/>
                </a:cubicBezTo>
                <a:cubicBezTo>
                  <a:pt x="2756367" y="1866073"/>
                  <a:pt x="2656598" y="1841175"/>
                  <a:pt x="2551012" y="1841175"/>
                </a:cubicBezTo>
                <a:cubicBezTo>
                  <a:pt x="2547197" y="1841176"/>
                  <a:pt x="2543390" y="1841210"/>
                  <a:pt x="2539631" y="1843473"/>
                </a:cubicBezTo>
                <a:cubicBezTo>
                  <a:pt x="2519161" y="1632454"/>
                  <a:pt x="2339312" y="1470470"/>
                  <a:pt x="2121631" y="1470470"/>
                </a:cubicBezTo>
                <a:cubicBezTo>
                  <a:pt x="2021400" y="1470470"/>
                  <a:pt x="1929192" y="1504812"/>
                  <a:pt x="1860327" y="1567705"/>
                </a:cubicBezTo>
                <a:cubicBezTo>
                  <a:pt x="1751020" y="1392954"/>
                  <a:pt x="1555160" y="1283445"/>
                  <a:pt x="1333723" y="1283445"/>
                </a:cubicBezTo>
                <a:lnTo>
                  <a:pt x="1331160" y="1283679"/>
                </a:lnTo>
                <a:cubicBezTo>
                  <a:pt x="1150898" y="856385"/>
                  <a:pt x="1238290" y="344219"/>
                  <a:pt x="158978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86" name="Round Same Side Corner Rectangle 8">
            <a:extLst>
              <a:ext uri="{FF2B5EF4-FFF2-40B4-BE49-F238E27FC236}">
                <a16:creationId xmlns="" xmlns:a16="http://schemas.microsoft.com/office/drawing/2014/main" id="{DB67113F-D303-42DA-95BD-610BBED8BE92}"/>
              </a:ext>
            </a:extLst>
          </p:cNvPr>
          <p:cNvSpPr/>
          <p:nvPr/>
        </p:nvSpPr>
        <p:spPr>
          <a:xfrm>
            <a:off x="4455730" y="1450295"/>
            <a:ext cx="251302" cy="661867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87" name="Round Same Side Corner Rectangle 20">
            <a:extLst>
              <a:ext uri="{FF2B5EF4-FFF2-40B4-BE49-F238E27FC236}">
                <a16:creationId xmlns="" xmlns:a16="http://schemas.microsoft.com/office/drawing/2014/main" id="{64493E6A-B33B-4279-A44A-DC445D86772A}"/>
              </a:ext>
            </a:extLst>
          </p:cNvPr>
          <p:cNvSpPr/>
          <p:nvPr/>
        </p:nvSpPr>
        <p:spPr>
          <a:xfrm rot="10800000">
            <a:off x="5042893" y="1447239"/>
            <a:ext cx="313136" cy="667981"/>
          </a:xfrm>
          <a:custGeom>
            <a:avLst/>
            <a:gdLst>
              <a:gd name="connsiteX0" fmla="*/ 1228565 w 1856332"/>
              <a:gd name="connsiteY0" fmla="*/ 3214674 h 3959924"/>
              <a:gd name="connsiteX1" fmla="*/ 622681 w 1856332"/>
              <a:gd name="connsiteY1" fmla="*/ 3214674 h 3959924"/>
              <a:gd name="connsiteX2" fmla="*/ 521281 w 1856332"/>
              <a:gd name="connsiteY2" fmla="*/ 3174669 h 3959924"/>
              <a:gd name="connsiteX3" fmla="*/ 466697 w 1856332"/>
              <a:gd name="connsiteY3" fmla="*/ 3144149 h 3959924"/>
              <a:gd name="connsiteX4" fmla="*/ 8303 w 1856332"/>
              <a:gd name="connsiteY4" fmla="*/ 1942070 h 3959924"/>
              <a:gd name="connsiteX5" fmla="*/ 81139 w 1856332"/>
              <a:gd name="connsiteY5" fmla="*/ 1779444 h 3959924"/>
              <a:gd name="connsiteX6" fmla="*/ 243764 w 1856332"/>
              <a:gd name="connsiteY6" fmla="*/ 1852280 h 3959924"/>
              <a:gd name="connsiteX7" fmla="*/ 504770 w 1856332"/>
              <a:gd name="connsiteY7" fmla="*/ 2536736 h 3959924"/>
              <a:gd name="connsiteX8" fmla="*/ 555637 w 1856332"/>
              <a:gd name="connsiteY8" fmla="*/ 2536736 h 3959924"/>
              <a:gd name="connsiteX9" fmla="*/ 226299 w 1856332"/>
              <a:gd name="connsiteY9" fmla="*/ 1210417 h 3959924"/>
              <a:gd name="connsiteX10" fmla="*/ 551784 w 1856332"/>
              <a:gd name="connsiteY10" fmla="*/ 1210417 h 3959924"/>
              <a:gd name="connsiteX11" fmla="*/ 551784 w 1856332"/>
              <a:gd name="connsiteY11" fmla="*/ 168335 h 3959924"/>
              <a:gd name="connsiteX12" fmla="*/ 720119 w 1856332"/>
              <a:gd name="connsiteY12" fmla="*/ 0 h 3959924"/>
              <a:gd name="connsiteX13" fmla="*/ 888454 w 1856332"/>
              <a:gd name="connsiteY13" fmla="*/ 168335 h 3959924"/>
              <a:gd name="connsiteX14" fmla="*/ 888454 w 1856332"/>
              <a:gd name="connsiteY14" fmla="*/ 1210417 h 3959924"/>
              <a:gd name="connsiteX15" fmla="*/ 968040 w 1856332"/>
              <a:gd name="connsiteY15" fmla="*/ 1210417 h 3959924"/>
              <a:gd name="connsiteX16" fmla="*/ 968040 w 1856332"/>
              <a:gd name="connsiteY16" fmla="*/ 168335 h 3959924"/>
              <a:gd name="connsiteX17" fmla="*/ 1136375 w 1856332"/>
              <a:gd name="connsiteY17" fmla="*/ 0 h 3959924"/>
              <a:gd name="connsiteX18" fmla="*/ 1304710 w 1856332"/>
              <a:gd name="connsiteY18" fmla="*/ 168335 h 3959924"/>
              <a:gd name="connsiteX19" fmla="*/ 1304710 w 1856332"/>
              <a:gd name="connsiteY19" fmla="*/ 1210417 h 3959924"/>
              <a:gd name="connsiteX20" fmla="*/ 1631589 w 1856332"/>
              <a:gd name="connsiteY20" fmla="*/ 1210417 h 3959924"/>
              <a:gd name="connsiteX21" fmla="*/ 1302251 w 1856332"/>
              <a:gd name="connsiteY21" fmla="*/ 2536736 h 3959924"/>
              <a:gd name="connsiteX22" fmla="*/ 1351562 w 1856332"/>
              <a:gd name="connsiteY22" fmla="*/ 2536736 h 3959924"/>
              <a:gd name="connsiteX23" fmla="*/ 1612568 w 1856332"/>
              <a:gd name="connsiteY23" fmla="*/ 1852280 h 3959924"/>
              <a:gd name="connsiteX24" fmla="*/ 1775193 w 1856332"/>
              <a:gd name="connsiteY24" fmla="*/ 1779444 h 3959924"/>
              <a:gd name="connsiteX25" fmla="*/ 1848029 w 1856332"/>
              <a:gd name="connsiteY25" fmla="*/ 1942070 h 3959924"/>
              <a:gd name="connsiteX26" fmla="*/ 1389635 w 1856332"/>
              <a:gd name="connsiteY26" fmla="*/ 3144149 h 3959924"/>
              <a:gd name="connsiteX27" fmla="*/ 1344732 w 1856332"/>
              <a:gd name="connsiteY27" fmla="*/ 3176282 h 3959924"/>
              <a:gd name="connsiteX28" fmla="*/ 1228565 w 1856332"/>
              <a:gd name="connsiteY28" fmla="*/ 3214674 h 3959924"/>
              <a:gd name="connsiteX29" fmla="*/ 925623 w 1856332"/>
              <a:gd name="connsiteY29" fmla="*/ 3959924 h 3959924"/>
              <a:gd name="connsiteX30" fmla="*/ 601623 w 1856332"/>
              <a:gd name="connsiteY30" fmla="*/ 3635924 h 3959924"/>
              <a:gd name="connsiteX31" fmla="*/ 925623 w 1856332"/>
              <a:gd name="connsiteY31" fmla="*/ 3311924 h 3959924"/>
              <a:gd name="connsiteX32" fmla="*/ 1249623 w 1856332"/>
              <a:gd name="connsiteY32" fmla="*/ 3635924 h 3959924"/>
              <a:gd name="connsiteX33" fmla="*/ 925623 w 1856332"/>
              <a:gd name="connsiteY33" fmla="*/ 3959924 h 3959924"/>
              <a:gd name="connsiteX0" fmla="*/ 1228565 w 1856332"/>
              <a:gd name="connsiteY0" fmla="*/ 3214674 h 3959924"/>
              <a:gd name="connsiteX1" fmla="*/ 622681 w 1856332"/>
              <a:gd name="connsiteY1" fmla="*/ 3214674 h 3959924"/>
              <a:gd name="connsiteX2" fmla="*/ 466697 w 1856332"/>
              <a:gd name="connsiteY2" fmla="*/ 3144149 h 3959924"/>
              <a:gd name="connsiteX3" fmla="*/ 8303 w 1856332"/>
              <a:gd name="connsiteY3" fmla="*/ 1942070 h 3959924"/>
              <a:gd name="connsiteX4" fmla="*/ 81139 w 1856332"/>
              <a:gd name="connsiteY4" fmla="*/ 1779444 h 3959924"/>
              <a:gd name="connsiteX5" fmla="*/ 243764 w 1856332"/>
              <a:gd name="connsiteY5" fmla="*/ 1852280 h 3959924"/>
              <a:gd name="connsiteX6" fmla="*/ 504770 w 1856332"/>
              <a:gd name="connsiteY6" fmla="*/ 2536736 h 3959924"/>
              <a:gd name="connsiteX7" fmla="*/ 555637 w 1856332"/>
              <a:gd name="connsiteY7" fmla="*/ 2536736 h 3959924"/>
              <a:gd name="connsiteX8" fmla="*/ 226299 w 1856332"/>
              <a:gd name="connsiteY8" fmla="*/ 1210417 h 3959924"/>
              <a:gd name="connsiteX9" fmla="*/ 551784 w 1856332"/>
              <a:gd name="connsiteY9" fmla="*/ 1210417 h 3959924"/>
              <a:gd name="connsiteX10" fmla="*/ 551784 w 1856332"/>
              <a:gd name="connsiteY10" fmla="*/ 168335 h 3959924"/>
              <a:gd name="connsiteX11" fmla="*/ 720119 w 1856332"/>
              <a:gd name="connsiteY11" fmla="*/ 0 h 3959924"/>
              <a:gd name="connsiteX12" fmla="*/ 888454 w 1856332"/>
              <a:gd name="connsiteY12" fmla="*/ 168335 h 3959924"/>
              <a:gd name="connsiteX13" fmla="*/ 888454 w 1856332"/>
              <a:gd name="connsiteY13" fmla="*/ 1210417 h 3959924"/>
              <a:gd name="connsiteX14" fmla="*/ 968040 w 1856332"/>
              <a:gd name="connsiteY14" fmla="*/ 1210417 h 3959924"/>
              <a:gd name="connsiteX15" fmla="*/ 968040 w 1856332"/>
              <a:gd name="connsiteY15" fmla="*/ 168335 h 3959924"/>
              <a:gd name="connsiteX16" fmla="*/ 1136375 w 1856332"/>
              <a:gd name="connsiteY16" fmla="*/ 0 h 3959924"/>
              <a:gd name="connsiteX17" fmla="*/ 1304710 w 1856332"/>
              <a:gd name="connsiteY17" fmla="*/ 168335 h 3959924"/>
              <a:gd name="connsiteX18" fmla="*/ 1304710 w 1856332"/>
              <a:gd name="connsiteY18" fmla="*/ 1210417 h 3959924"/>
              <a:gd name="connsiteX19" fmla="*/ 1631589 w 1856332"/>
              <a:gd name="connsiteY19" fmla="*/ 1210417 h 3959924"/>
              <a:gd name="connsiteX20" fmla="*/ 1302251 w 1856332"/>
              <a:gd name="connsiteY20" fmla="*/ 2536736 h 3959924"/>
              <a:gd name="connsiteX21" fmla="*/ 1351562 w 1856332"/>
              <a:gd name="connsiteY21" fmla="*/ 2536736 h 3959924"/>
              <a:gd name="connsiteX22" fmla="*/ 1612568 w 1856332"/>
              <a:gd name="connsiteY22" fmla="*/ 1852280 h 3959924"/>
              <a:gd name="connsiteX23" fmla="*/ 1775193 w 1856332"/>
              <a:gd name="connsiteY23" fmla="*/ 1779444 h 3959924"/>
              <a:gd name="connsiteX24" fmla="*/ 1848029 w 1856332"/>
              <a:gd name="connsiteY24" fmla="*/ 1942070 h 3959924"/>
              <a:gd name="connsiteX25" fmla="*/ 1389635 w 1856332"/>
              <a:gd name="connsiteY25" fmla="*/ 3144149 h 3959924"/>
              <a:gd name="connsiteX26" fmla="*/ 1344732 w 1856332"/>
              <a:gd name="connsiteY26" fmla="*/ 3176282 h 3959924"/>
              <a:gd name="connsiteX27" fmla="*/ 1228565 w 1856332"/>
              <a:gd name="connsiteY27" fmla="*/ 3214674 h 3959924"/>
              <a:gd name="connsiteX28" fmla="*/ 925623 w 1856332"/>
              <a:gd name="connsiteY28" fmla="*/ 3959924 h 3959924"/>
              <a:gd name="connsiteX29" fmla="*/ 601623 w 1856332"/>
              <a:gd name="connsiteY29" fmla="*/ 3635924 h 3959924"/>
              <a:gd name="connsiteX30" fmla="*/ 925623 w 1856332"/>
              <a:gd name="connsiteY30" fmla="*/ 3311924 h 3959924"/>
              <a:gd name="connsiteX31" fmla="*/ 1249623 w 1856332"/>
              <a:gd name="connsiteY31" fmla="*/ 3635924 h 3959924"/>
              <a:gd name="connsiteX32" fmla="*/ 925623 w 1856332"/>
              <a:gd name="connsiteY32" fmla="*/ 3959924 h 3959924"/>
              <a:gd name="connsiteX0" fmla="*/ 1228565 w 1856332"/>
              <a:gd name="connsiteY0" fmla="*/ 3214674 h 3959924"/>
              <a:gd name="connsiteX1" fmla="*/ 622681 w 1856332"/>
              <a:gd name="connsiteY1" fmla="*/ 3214674 h 3959924"/>
              <a:gd name="connsiteX2" fmla="*/ 466697 w 1856332"/>
              <a:gd name="connsiteY2" fmla="*/ 3144149 h 3959924"/>
              <a:gd name="connsiteX3" fmla="*/ 8303 w 1856332"/>
              <a:gd name="connsiteY3" fmla="*/ 1942070 h 3959924"/>
              <a:gd name="connsiteX4" fmla="*/ 81139 w 1856332"/>
              <a:gd name="connsiteY4" fmla="*/ 1779444 h 3959924"/>
              <a:gd name="connsiteX5" fmla="*/ 243764 w 1856332"/>
              <a:gd name="connsiteY5" fmla="*/ 1852280 h 3959924"/>
              <a:gd name="connsiteX6" fmla="*/ 504770 w 1856332"/>
              <a:gd name="connsiteY6" fmla="*/ 2536736 h 3959924"/>
              <a:gd name="connsiteX7" fmla="*/ 555637 w 1856332"/>
              <a:gd name="connsiteY7" fmla="*/ 2536736 h 3959924"/>
              <a:gd name="connsiteX8" fmla="*/ 226299 w 1856332"/>
              <a:gd name="connsiteY8" fmla="*/ 1210417 h 3959924"/>
              <a:gd name="connsiteX9" fmla="*/ 551784 w 1856332"/>
              <a:gd name="connsiteY9" fmla="*/ 1210417 h 3959924"/>
              <a:gd name="connsiteX10" fmla="*/ 551784 w 1856332"/>
              <a:gd name="connsiteY10" fmla="*/ 168335 h 3959924"/>
              <a:gd name="connsiteX11" fmla="*/ 720119 w 1856332"/>
              <a:gd name="connsiteY11" fmla="*/ 0 h 3959924"/>
              <a:gd name="connsiteX12" fmla="*/ 888454 w 1856332"/>
              <a:gd name="connsiteY12" fmla="*/ 168335 h 3959924"/>
              <a:gd name="connsiteX13" fmla="*/ 888454 w 1856332"/>
              <a:gd name="connsiteY13" fmla="*/ 1210417 h 3959924"/>
              <a:gd name="connsiteX14" fmla="*/ 968040 w 1856332"/>
              <a:gd name="connsiteY14" fmla="*/ 1210417 h 3959924"/>
              <a:gd name="connsiteX15" fmla="*/ 968040 w 1856332"/>
              <a:gd name="connsiteY15" fmla="*/ 168335 h 3959924"/>
              <a:gd name="connsiteX16" fmla="*/ 1136375 w 1856332"/>
              <a:gd name="connsiteY16" fmla="*/ 0 h 3959924"/>
              <a:gd name="connsiteX17" fmla="*/ 1304710 w 1856332"/>
              <a:gd name="connsiteY17" fmla="*/ 168335 h 3959924"/>
              <a:gd name="connsiteX18" fmla="*/ 1304710 w 1856332"/>
              <a:gd name="connsiteY18" fmla="*/ 1210417 h 3959924"/>
              <a:gd name="connsiteX19" fmla="*/ 1631589 w 1856332"/>
              <a:gd name="connsiteY19" fmla="*/ 1210417 h 3959924"/>
              <a:gd name="connsiteX20" fmla="*/ 1302251 w 1856332"/>
              <a:gd name="connsiteY20" fmla="*/ 2536736 h 3959924"/>
              <a:gd name="connsiteX21" fmla="*/ 1351562 w 1856332"/>
              <a:gd name="connsiteY21" fmla="*/ 2536736 h 3959924"/>
              <a:gd name="connsiteX22" fmla="*/ 1612568 w 1856332"/>
              <a:gd name="connsiteY22" fmla="*/ 1852280 h 3959924"/>
              <a:gd name="connsiteX23" fmla="*/ 1775193 w 1856332"/>
              <a:gd name="connsiteY23" fmla="*/ 1779444 h 3959924"/>
              <a:gd name="connsiteX24" fmla="*/ 1848029 w 1856332"/>
              <a:gd name="connsiteY24" fmla="*/ 1942070 h 3959924"/>
              <a:gd name="connsiteX25" fmla="*/ 1389635 w 1856332"/>
              <a:gd name="connsiteY25" fmla="*/ 3144149 h 3959924"/>
              <a:gd name="connsiteX26" fmla="*/ 1344732 w 1856332"/>
              <a:gd name="connsiteY26" fmla="*/ 3176282 h 3959924"/>
              <a:gd name="connsiteX27" fmla="*/ 1228565 w 1856332"/>
              <a:gd name="connsiteY27" fmla="*/ 3214674 h 3959924"/>
              <a:gd name="connsiteX28" fmla="*/ 925623 w 1856332"/>
              <a:gd name="connsiteY28" fmla="*/ 3959924 h 3959924"/>
              <a:gd name="connsiteX29" fmla="*/ 601623 w 1856332"/>
              <a:gd name="connsiteY29" fmla="*/ 3635924 h 3959924"/>
              <a:gd name="connsiteX30" fmla="*/ 925623 w 1856332"/>
              <a:gd name="connsiteY30" fmla="*/ 3311924 h 3959924"/>
              <a:gd name="connsiteX31" fmla="*/ 1249623 w 1856332"/>
              <a:gd name="connsiteY31" fmla="*/ 3635924 h 3959924"/>
              <a:gd name="connsiteX32" fmla="*/ 925623 w 1856332"/>
              <a:gd name="connsiteY32" fmla="*/ 3959924 h 3959924"/>
              <a:gd name="connsiteX0" fmla="*/ 1228565 w 1856332"/>
              <a:gd name="connsiteY0" fmla="*/ 3214674 h 3959924"/>
              <a:gd name="connsiteX1" fmla="*/ 622681 w 1856332"/>
              <a:gd name="connsiteY1" fmla="*/ 3214674 h 3959924"/>
              <a:gd name="connsiteX2" fmla="*/ 466697 w 1856332"/>
              <a:gd name="connsiteY2" fmla="*/ 3144149 h 3959924"/>
              <a:gd name="connsiteX3" fmla="*/ 8303 w 1856332"/>
              <a:gd name="connsiteY3" fmla="*/ 1942070 h 3959924"/>
              <a:gd name="connsiteX4" fmla="*/ 81139 w 1856332"/>
              <a:gd name="connsiteY4" fmla="*/ 1779444 h 3959924"/>
              <a:gd name="connsiteX5" fmla="*/ 243764 w 1856332"/>
              <a:gd name="connsiteY5" fmla="*/ 1852280 h 3959924"/>
              <a:gd name="connsiteX6" fmla="*/ 504770 w 1856332"/>
              <a:gd name="connsiteY6" fmla="*/ 2536736 h 3959924"/>
              <a:gd name="connsiteX7" fmla="*/ 555637 w 1856332"/>
              <a:gd name="connsiteY7" fmla="*/ 2536736 h 3959924"/>
              <a:gd name="connsiteX8" fmla="*/ 226299 w 1856332"/>
              <a:gd name="connsiteY8" fmla="*/ 1210417 h 3959924"/>
              <a:gd name="connsiteX9" fmla="*/ 551784 w 1856332"/>
              <a:gd name="connsiteY9" fmla="*/ 1210417 h 3959924"/>
              <a:gd name="connsiteX10" fmla="*/ 551784 w 1856332"/>
              <a:gd name="connsiteY10" fmla="*/ 168335 h 3959924"/>
              <a:gd name="connsiteX11" fmla="*/ 720119 w 1856332"/>
              <a:gd name="connsiteY11" fmla="*/ 0 h 3959924"/>
              <a:gd name="connsiteX12" fmla="*/ 888454 w 1856332"/>
              <a:gd name="connsiteY12" fmla="*/ 168335 h 3959924"/>
              <a:gd name="connsiteX13" fmla="*/ 888454 w 1856332"/>
              <a:gd name="connsiteY13" fmla="*/ 1210417 h 3959924"/>
              <a:gd name="connsiteX14" fmla="*/ 968040 w 1856332"/>
              <a:gd name="connsiteY14" fmla="*/ 1210417 h 3959924"/>
              <a:gd name="connsiteX15" fmla="*/ 968040 w 1856332"/>
              <a:gd name="connsiteY15" fmla="*/ 168335 h 3959924"/>
              <a:gd name="connsiteX16" fmla="*/ 1136375 w 1856332"/>
              <a:gd name="connsiteY16" fmla="*/ 0 h 3959924"/>
              <a:gd name="connsiteX17" fmla="*/ 1304710 w 1856332"/>
              <a:gd name="connsiteY17" fmla="*/ 168335 h 3959924"/>
              <a:gd name="connsiteX18" fmla="*/ 1304710 w 1856332"/>
              <a:gd name="connsiteY18" fmla="*/ 1210417 h 3959924"/>
              <a:gd name="connsiteX19" fmla="*/ 1631589 w 1856332"/>
              <a:gd name="connsiteY19" fmla="*/ 1210417 h 3959924"/>
              <a:gd name="connsiteX20" fmla="*/ 1302251 w 1856332"/>
              <a:gd name="connsiteY20" fmla="*/ 2536736 h 3959924"/>
              <a:gd name="connsiteX21" fmla="*/ 1351562 w 1856332"/>
              <a:gd name="connsiteY21" fmla="*/ 2536736 h 3959924"/>
              <a:gd name="connsiteX22" fmla="*/ 1612568 w 1856332"/>
              <a:gd name="connsiteY22" fmla="*/ 1852280 h 3959924"/>
              <a:gd name="connsiteX23" fmla="*/ 1775193 w 1856332"/>
              <a:gd name="connsiteY23" fmla="*/ 1779444 h 3959924"/>
              <a:gd name="connsiteX24" fmla="*/ 1848029 w 1856332"/>
              <a:gd name="connsiteY24" fmla="*/ 1942070 h 3959924"/>
              <a:gd name="connsiteX25" fmla="*/ 1389635 w 1856332"/>
              <a:gd name="connsiteY25" fmla="*/ 3144149 h 3959924"/>
              <a:gd name="connsiteX26" fmla="*/ 1228565 w 1856332"/>
              <a:gd name="connsiteY26" fmla="*/ 3214674 h 3959924"/>
              <a:gd name="connsiteX27" fmla="*/ 925623 w 1856332"/>
              <a:gd name="connsiteY27" fmla="*/ 3959924 h 3959924"/>
              <a:gd name="connsiteX28" fmla="*/ 601623 w 1856332"/>
              <a:gd name="connsiteY28" fmla="*/ 3635924 h 3959924"/>
              <a:gd name="connsiteX29" fmla="*/ 925623 w 1856332"/>
              <a:gd name="connsiteY29" fmla="*/ 3311924 h 3959924"/>
              <a:gd name="connsiteX30" fmla="*/ 1249623 w 1856332"/>
              <a:gd name="connsiteY30" fmla="*/ 3635924 h 3959924"/>
              <a:gd name="connsiteX31" fmla="*/ 925623 w 1856332"/>
              <a:gd name="connsiteY31" fmla="*/ 3959924 h 3959924"/>
              <a:gd name="connsiteX0" fmla="*/ 1228565 w 1856332"/>
              <a:gd name="connsiteY0" fmla="*/ 3214674 h 3959924"/>
              <a:gd name="connsiteX1" fmla="*/ 622681 w 1856332"/>
              <a:gd name="connsiteY1" fmla="*/ 3214674 h 3959924"/>
              <a:gd name="connsiteX2" fmla="*/ 466697 w 1856332"/>
              <a:gd name="connsiteY2" fmla="*/ 3144149 h 3959924"/>
              <a:gd name="connsiteX3" fmla="*/ 8303 w 1856332"/>
              <a:gd name="connsiteY3" fmla="*/ 1942070 h 3959924"/>
              <a:gd name="connsiteX4" fmla="*/ 81139 w 1856332"/>
              <a:gd name="connsiteY4" fmla="*/ 1779444 h 3959924"/>
              <a:gd name="connsiteX5" fmla="*/ 243764 w 1856332"/>
              <a:gd name="connsiteY5" fmla="*/ 1852280 h 3959924"/>
              <a:gd name="connsiteX6" fmla="*/ 504770 w 1856332"/>
              <a:gd name="connsiteY6" fmla="*/ 2536736 h 3959924"/>
              <a:gd name="connsiteX7" fmla="*/ 555637 w 1856332"/>
              <a:gd name="connsiteY7" fmla="*/ 2536736 h 3959924"/>
              <a:gd name="connsiteX8" fmla="*/ 226299 w 1856332"/>
              <a:gd name="connsiteY8" fmla="*/ 1210417 h 3959924"/>
              <a:gd name="connsiteX9" fmla="*/ 551784 w 1856332"/>
              <a:gd name="connsiteY9" fmla="*/ 1210417 h 3959924"/>
              <a:gd name="connsiteX10" fmla="*/ 551784 w 1856332"/>
              <a:gd name="connsiteY10" fmla="*/ 168335 h 3959924"/>
              <a:gd name="connsiteX11" fmla="*/ 720119 w 1856332"/>
              <a:gd name="connsiteY11" fmla="*/ 0 h 3959924"/>
              <a:gd name="connsiteX12" fmla="*/ 888454 w 1856332"/>
              <a:gd name="connsiteY12" fmla="*/ 168335 h 3959924"/>
              <a:gd name="connsiteX13" fmla="*/ 888454 w 1856332"/>
              <a:gd name="connsiteY13" fmla="*/ 1210417 h 3959924"/>
              <a:gd name="connsiteX14" fmla="*/ 968040 w 1856332"/>
              <a:gd name="connsiteY14" fmla="*/ 1210417 h 3959924"/>
              <a:gd name="connsiteX15" fmla="*/ 968040 w 1856332"/>
              <a:gd name="connsiteY15" fmla="*/ 168335 h 3959924"/>
              <a:gd name="connsiteX16" fmla="*/ 1136375 w 1856332"/>
              <a:gd name="connsiteY16" fmla="*/ 0 h 3959924"/>
              <a:gd name="connsiteX17" fmla="*/ 1304710 w 1856332"/>
              <a:gd name="connsiteY17" fmla="*/ 168335 h 3959924"/>
              <a:gd name="connsiteX18" fmla="*/ 1304710 w 1856332"/>
              <a:gd name="connsiteY18" fmla="*/ 1210417 h 3959924"/>
              <a:gd name="connsiteX19" fmla="*/ 1631589 w 1856332"/>
              <a:gd name="connsiteY19" fmla="*/ 1210417 h 3959924"/>
              <a:gd name="connsiteX20" fmla="*/ 1302251 w 1856332"/>
              <a:gd name="connsiteY20" fmla="*/ 2536736 h 3959924"/>
              <a:gd name="connsiteX21" fmla="*/ 1351562 w 1856332"/>
              <a:gd name="connsiteY21" fmla="*/ 2536736 h 3959924"/>
              <a:gd name="connsiteX22" fmla="*/ 1612568 w 1856332"/>
              <a:gd name="connsiteY22" fmla="*/ 1852280 h 3959924"/>
              <a:gd name="connsiteX23" fmla="*/ 1775193 w 1856332"/>
              <a:gd name="connsiteY23" fmla="*/ 1779444 h 3959924"/>
              <a:gd name="connsiteX24" fmla="*/ 1848029 w 1856332"/>
              <a:gd name="connsiteY24" fmla="*/ 1942070 h 3959924"/>
              <a:gd name="connsiteX25" fmla="*/ 1389635 w 1856332"/>
              <a:gd name="connsiteY25" fmla="*/ 3144149 h 3959924"/>
              <a:gd name="connsiteX26" fmla="*/ 1228565 w 1856332"/>
              <a:gd name="connsiteY26" fmla="*/ 3214674 h 3959924"/>
              <a:gd name="connsiteX27" fmla="*/ 925623 w 1856332"/>
              <a:gd name="connsiteY27" fmla="*/ 3959924 h 3959924"/>
              <a:gd name="connsiteX28" fmla="*/ 601623 w 1856332"/>
              <a:gd name="connsiteY28" fmla="*/ 3635924 h 3959924"/>
              <a:gd name="connsiteX29" fmla="*/ 925623 w 1856332"/>
              <a:gd name="connsiteY29" fmla="*/ 3311924 h 3959924"/>
              <a:gd name="connsiteX30" fmla="*/ 1249623 w 1856332"/>
              <a:gd name="connsiteY30" fmla="*/ 3635924 h 3959924"/>
              <a:gd name="connsiteX31" fmla="*/ 925623 w 1856332"/>
              <a:gd name="connsiteY31" fmla="*/ 3959924 h 3959924"/>
              <a:gd name="connsiteX0" fmla="*/ 1228565 w 1856332"/>
              <a:gd name="connsiteY0" fmla="*/ 3214674 h 3959924"/>
              <a:gd name="connsiteX1" fmla="*/ 622681 w 1856332"/>
              <a:gd name="connsiteY1" fmla="*/ 3214674 h 3959924"/>
              <a:gd name="connsiteX2" fmla="*/ 466697 w 1856332"/>
              <a:gd name="connsiteY2" fmla="*/ 3144149 h 3959924"/>
              <a:gd name="connsiteX3" fmla="*/ 8303 w 1856332"/>
              <a:gd name="connsiteY3" fmla="*/ 1942070 h 3959924"/>
              <a:gd name="connsiteX4" fmla="*/ 81139 w 1856332"/>
              <a:gd name="connsiteY4" fmla="*/ 1779444 h 3959924"/>
              <a:gd name="connsiteX5" fmla="*/ 243764 w 1856332"/>
              <a:gd name="connsiteY5" fmla="*/ 1852280 h 3959924"/>
              <a:gd name="connsiteX6" fmla="*/ 504770 w 1856332"/>
              <a:gd name="connsiteY6" fmla="*/ 2536736 h 3959924"/>
              <a:gd name="connsiteX7" fmla="*/ 555637 w 1856332"/>
              <a:gd name="connsiteY7" fmla="*/ 2536736 h 3959924"/>
              <a:gd name="connsiteX8" fmla="*/ 226299 w 1856332"/>
              <a:gd name="connsiteY8" fmla="*/ 1210417 h 3959924"/>
              <a:gd name="connsiteX9" fmla="*/ 551784 w 1856332"/>
              <a:gd name="connsiteY9" fmla="*/ 1210417 h 3959924"/>
              <a:gd name="connsiteX10" fmla="*/ 551784 w 1856332"/>
              <a:gd name="connsiteY10" fmla="*/ 168335 h 3959924"/>
              <a:gd name="connsiteX11" fmla="*/ 720119 w 1856332"/>
              <a:gd name="connsiteY11" fmla="*/ 0 h 3959924"/>
              <a:gd name="connsiteX12" fmla="*/ 888454 w 1856332"/>
              <a:gd name="connsiteY12" fmla="*/ 168335 h 3959924"/>
              <a:gd name="connsiteX13" fmla="*/ 888454 w 1856332"/>
              <a:gd name="connsiteY13" fmla="*/ 1210417 h 3959924"/>
              <a:gd name="connsiteX14" fmla="*/ 968040 w 1856332"/>
              <a:gd name="connsiteY14" fmla="*/ 1210417 h 3959924"/>
              <a:gd name="connsiteX15" fmla="*/ 968040 w 1856332"/>
              <a:gd name="connsiteY15" fmla="*/ 168335 h 3959924"/>
              <a:gd name="connsiteX16" fmla="*/ 1136375 w 1856332"/>
              <a:gd name="connsiteY16" fmla="*/ 0 h 3959924"/>
              <a:gd name="connsiteX17" fmla="*/ 1304710 w 1856332"/>
              <a:gd name="connsiteY17" fmla="*/ 168335 h 3959924"/>
              <a:gd name="connsiteX18" fmla="*/ 1304710 w 1856332"/>
              <a:gd name="connsiteY18" fmla="*/ 1210417 h 3959924"/>
              <a:gd name="connsiteX19" fmla="*/ 1631589 w 1856332"/>
              <a:gd name="connsiteY19" fmla="*/ 1210417 h 3959924"/>
              <a:gd name="connsiteX20" fmla="*/ 1302251 w 1856332"/>
              <a:gd name="connsiteY20" fmla="*/ 2536736 h 3959924"/>
              <a:gd name="connsiteX21" fmla="*/ 1351562 w 1856332"/>
              <a:gd name="connsiteY21" fmla="*/ 2536736 h 3959924"/>
              <a:gd name="connsiteX22" fmla="*/ 1612568 w 1856332"/>
              <a:gd name="connsiteY22" fmla="*/ 1852280 h 3959924"/>
              <a:gd name="connsiteX23" fmla="*/ 1775193 w 1856332"/>
              <a:gd name="connsiteY23" fmla="*/ 1779444 h 3959924"/>
              <a:gd name="connsiteX24" fmla="*/ 1848029 w 1856332"/>
              <a:gd name="connsiteY24" fmla="*/ 1942070 h 3959924"/>
              <a:gd name="connsiteX25" fmla="*/ 1389635 w 1856332"/>
              <a:gd name="connsiteY25" fmla="*/ 3144149 h 3959924"/>
              <a:gd name="connsiteX26" fmla="*/ 1228565 w 1856332"/>
              <a:gd name="connsiteY26" fmla="*/ 3214674 h 3959924"/>
              <a:gd name="connsiteX27" fmla="*/ 925623 w 1856332"/>
              <a:gd name="connsiteY27" fmla="*/ 3959924 h 3959924"/>
              <a:gd name="connsiteX28" fmla="*/ 601623 w 1856332"/>
              <a:gd name="connsiteY28" fmla="*/ 3635924 h 3959924"/>
              <a:gd name="connsiteX29" fmla="*/ 925623 w 1856332"/>
              <a:gd name="connsiteY29" fmla="*/ 3311924 h 3959924"/>
              <a:gd name="connsiteX30" fmla="*/ 1249623 w 1856332"/>
              <a:gd name="connsiteY30" fmla="*/ 3635924 h 3959924"/>
              <a:gd name="connsiteX31" fmla="*/ 925623 w 1856332"/>
              <a:gd name="connsiteY31" fmla="*/ 3959924 h 3959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856332" h="3959924">
                <a:moveTo>
                  <a:pt x="1228565" y="3214674"/>
                </a:moveTo>
                <a:lnTo>
                  <a:pt x="622681" y="3214674"/>
                </a:lnTo>
                <a:cubicBezTo>
                  <a:pt x="495703" y="3202920"/>
                  <a:pt x="501057" y="3225622"/>
                  <a:pt x="466697" y="3144149"/>
                </a:cubicBezTo>
                <a:lnTo>
                  <a:pt x="8303" y="1942070"/>
                </a:lnTo>
                <a:cubicBezTo>
                  <a:pt x="-16491" y="1877049"/>
                  <a:pt x="16118" y="1804239"/>
                  <a:pt x="81139" y="1779444"/>
                </a:cubicBezTo>
                <a:cubicBezTo>
                  <a:pt x="146160" y="1754650"/>
                  <a:pt x="218970" y="1787259"/>
                  <a:pt x="243764" y="1852280"/>
                </a:cubicBezTo>
                <a:lnTo>
                  <a:pt x="504770" y="2536736"/>
                </a:lnTo>
                <a:lnTo>
                  <a:pt x="555637" y="2536736"/>
                </a:lnTo>
                <a:lnTo>
                  <a:pt x="226299" y="1210417"/>
                </a:lnTo>
                <a:lnTo>
                  <a:pt x="551784" y="1210417"/>
                </a:lnTo>
                <a:lnTo>
                  <a:pt x="551784" y="168335"/>
                </a:lnTo>
                <a:cubicBezTo>
                  <a:pt x="551784" y="75366"/>
                  <a:pt x="627150" y="0"/>
                  <a:pt x="720119" y="0"/>
                </a:cubicBezTo>
                <a:cubicBezTo>
                  <a:pt x="813088" y="0"/>
                  <a:pt x="888454" y="75366"/>
                  <a:pt x="888454" y="168335"/>
                </a:cubicBezTo>
                <a:lnTo>
                  <a:pt x="888454" y="1210417"/>
                </a:lnTo>
                <a:lnTo>
                  <a:pt x="968040" y="1210417"/>
                </a:lnTo>
                <a:lnTo>
                  <a:pt x="968040" y="168335"/>
                </a:lnTo>
                <a:cubicBezTo>
                  <a:pt x="968040" y="75366"/>
                  <a:pt x="1043406" y="0"/>
                  <a:pt x="1136375" y="0"/>
                </a:cubicBezTo>
                <a:cubicBezTo>
                  <a:pt x="1229344" y="0"/>
                  <a:pt x="1304710" y="75366"/>
                  <a:pt x="1304710" y="168335"/>
                </a:cubicBezTo>
                <a:lnTo>
                  <a:pt x="1304710" y="1210417"/>
                </a:lnTo>
                <a:lnTo>
                  <a:pt x="1631589" y="1210417"/>
                </a:lnTo>
                <a:lnTo>
                  <a:pt x="1302251" y="2536736"/>
                </a:lnTo>
                <a:lnTo>
                  <a:pt x="1351562" y="2536736"/>
                </a:lnTo>
                <a:lnTo>
                  <a:pt x="1612568" y="1852280"/>
                </a:lnTo>
                <a:cubicBezTo>
                  <a:pt x="1637362" y="1787259"/>
                  <a:pt x="1710172" y="1754650"/>
                  <a:pt x="1775193" y="1779444"/>
                </a:cubicBezTo>
                <a:cubicBezTo>
                  <a:pt x="1840214" y="1804239"/>
                  <a:pt x="1872823" y="1877049"/>
                  <a:pt x="1848029" y="1942070"/>
                </a:cubicBezTo>
                <a:lnTo>
                  <a:pt x="1389635" y="3144149"/>
                </a:lnTo>
                <a:cubicBezTo>
                  <a:pt x="1348984" y="3225622"/>
                  <a:pt x="1356391" y="3202920"/>
                  <a:pt x="1228565" y="3214674"/>
                </a:cubicBezTo>
                <a:close/>
                <a:moveTo>
                  <a:pt x="925623" y="3959924"/>
                </a:moveTo>
                <a:cubicBezTo>
                  <a:pt x="746683" y="3959924"/>
                  <a:pt x="601623" y="3814864"/>
                  <a:pt x="601623" y="3635924"/>
                </a:cubicBezTo>
                <a:cubicBezTo>
                  <a:pt x="601623" y="3456984"/>
                  <a:pt x="746683" y="3311924"/>
                  <a:pt x="925623" y="3311924"/>
                </a:cubicBezTo>
                <a:cubicBezTo>
                  <a:pt x="1104563" y="3311924"/>
                  <a:pt x="1249623" y="3456984"/>
                  <a:pt x="1249623" y="3635924"/>
                </a:cubicBezTo>
                <a:cubicBezTo>
                  <a:pt x="1249623" y="3814864"/>
                  <a:pt x="1104563" y="3959924"/>
                  <a:pt x="925623" y="395992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88" name="Donut 87">
            <a:extLst>
              <a:ext uri="{FF2B5EF4-FFF2-40B4-BE49-F238E27FC236}">
                <a16:creationId xmlns="" xmlns:a16="http://schemas.microsoft.com/office/drawing/2014/main" id="{4E09E652-E42B-4D35-B750-1E418CF08FA6}"/>
              </a:ext>
            </a:extLst>
          </p:cNvPr>
          <p:cNvSpPr/>
          <p:nvPr/>
        </p:nvSpPr>
        <p:spPr>
          <a:xfrm>
            <a:off x="5691893" y="1539942"/>
            <a:ext cx="507661" cy="521714"/>
          </a:xfrm>
          <a:custGeom>
            <a:avLst/>
            <a:gdLst/>
            <a:ahLst/>
            <a:cxnLst/>
            <a:rect l="l" t="t" r="r" b="b"/>
            <a:pathLst>
              <a:path w="356471" h="366339">
                <a:moveTo>
                  <a:pt x="144025" y="123680"/>
                </a:moveTo>
                <a:cubicBezTo>
                  <a:pt x="89551" y="123680"/>
                  <a:pt x="45391" y="167840"/>
                  <a:pt x="45391" y="222314"/>
                </a:cubicBezTo>
                <a:cubicBezTo>
                  <a:pt x="45391" y="276788"/>
                  <a:pt x="89551" y="320948"/>
                  <a:pt x="144025" y="320948"/>
                </a:cubicBezTo>
                <a:cubicBezTo>
                  <a:pt x="198499" y="320948"/>
                  <a:pt x="242659" y="276788"/>
                  <a:pt x="242659" y="222314"/>
                </a:cubicBezTo>
                <a:cubicBezTo>
                  <a:pt x="242659" y="167840"/>
                  <a:pt x="198499" y="123680"/>
                  <a:pt x="144025" y="123680"/>
                </a:cubicBezTo>
                <a:close/>
                <a:moveTo>
                  <a:pt x="354808" y="0"/>
                </a:moveTo>
                <a:lnTo>
                  <a:pt x="356471" y="85288"/>
                </a:lnTo>
                <a:lnTo>
                  <a:pt x="334733" y="64382"/>
                </a:lnTo>
                <a:lnTo>
                  <a:pt x="260258" y="141819"/>
                </a:lnTo>
                <a:cubicBezTo>
                  <a:pt x="278587" y="163579"/>
                  <a:pt x="288050" y="191841"/>
                  <a:pt x="288050" y="222314"/>
                </a:cubicBezTo>
                <a:cubicBezTo>
                  <a:pt x="288050" y="301857"/>
                  <a:pt x="223568" y="366339"/>
                  <a:pt x="144025" y="366339"/>
                </a:cubicBezTo>
                <a:cubicBezTo>
                  <a:pt x="64482" y="366339"/>
                  <a:pt x="0" y="301857"/>
                  <a:pt x="0" y="222314"/>
                </a:cubicBezTo>
                <a:cubicBezTo>
                  <a:pt x="0" y="142771"/>
                  <a:pt x="64482" y="78289"/>
                  <a:pt x="144025" y="78289"/>
                </a:cubicBezTo>
                <a:cubicBezTo>
                  <a:pt x="170876" y="78289"/>
                  <a:pt x="196011" y="85637"/>
                  <a:pt x="216282" y="100527"/>
                </a:cubicBezTo>
                <a:lnTo>
                  <a:pt x="291257" y="22569"/>
                </a:lnTo>
                <a:lnTo>
                  <a:pt x="269519" y="166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89" name="Donut 90">
            <a:extLst>
              <a:ext uri="{FF2B5EF4-FFF2-40B4-BE49-F238E27FC236}">
                <a16:creationId xmlns="" xmlns:a16="http://schemas.microsoft.com/office/drawing/2014/main" id="{D86BE85A-63D8-48D0-8B07-9669B75E9D9D}"/>
              </a:ext>
            </a:extLst>
          </p:cNvPr>
          <p:cNvSpPr/>
          <p:nvPr/>
        </p:nvSpPr>
        <p:spPr>
          <a:xfrm>
            <a:off x="6568402" y="1501877"/>
            <a:ext cx="532052" cy="543757"/>
          </a:xfrm>
          <a:custGeom>
            <a:avLst/>
            <a:gdLst/>
            <a:ahLst/>
            <a:cxnLst/>
            <a:rect l="l" t="t" r="r" b="b"/>
            <a:pathLst>
              <a:path w="373598" h="381817">
                <a:moveTo>
                  <a:pt x="229573" y="45391"/>
                </a:moveTo>
                <a:cubicBezTo>
                  <a:pt x="175099" y="45391"/>
                  <a:pt x="130939" y="89551"/>
                  <a:pt x="130939" y="144025"/>
                </a:cubicBezTo>
                <a:cubicBezTo>
                  <a:pt x="130939" y="198499"/>
                  <a:pt x="175099" y="242659"/>
                  <a:pt x="229573" y="242659"/>
                </a:cubicBezTo>
                <a:cubicBezTo>
                  <a:pt x="284047" y="242659"/>
                  <a:pt x="328207" y="198499"/>
                  <a:pt x="328207" y="144025"/>
                </a:cubicBezTo>
                <a:cubicBezTo>
                  <a:pt x="328207" y="89551"/>
                  <a:pt x="284047" y="45391"/>
                  <a:pt x="229573" y="45391"/>
                </a:cubicBezTo>
                <a:close/>
                <a:moveTo>
                  <a:pt x="229573" y="0"/>
                </a:moveTo>
                <a:cubicBezTo>
                  <a:pt x="309116" y="0"/>
                  <a:pt x="373598" y="64482"/>
                  <a:pt x="373598" y="144025"/>
                </a:cubicBezTo>
                <a:cubicBezTo>
                  <a:pt x="373598" y="223568"/>
                  <a:pt x="309116" y="288050"/>
                  <a:pt x="229573" y="288050"/>
                </a:cubicBezTo>
                <a:cubicBezTo>
                  <a:pt x="202172" y="288050"/>
                  <a:pt x="176558" y="280398"/>
                  <a:pt x="156060" y="264966"/>
                </a:cubicBezTo>
                <a:lnTo>
                  <a:pt x="128993" y="292033"/>
                </a:lnTo>
                <a:lnTo>
                  <a:pt x="160228" y="323268"/>
                </a:lnTo>
                <a:cubicBezTo>
                  <a:pt x="171055" y="334095"/>
                  <a:pt x="171055" y="351650"/>
                  <a:pt x="160228" y="362477"/>
                </a:cubicBezTo>
                <a:cubicBezTo>
                  <a:pt x="149401" y="373304"/>
                  <a:pt x="131846" y="373304"/>
                  <a:pt x="121019" y="362477"/>
                </a:cubicBezTo>
                <a:lnTo>
                  <a:pt x="89784" y="331242"/>
                </a:lnTo>
                <a:lnTo>
                  <a:pt x="39209" y="381817"/>
                </a:lnTo>
                <a:cubicBezTo>
                  <a:pt x="28381" y="392644"/>
                  <a:pt x="10827" y="392644"/>
                  <a:pt x="0" y="381817"/>
                </a:cubicBezTo>
                <a:cubicBezTo>
                  <a:pt x="-10828" y="370989"/>
                  <a:pt x="-10828" y="353435"/>
                  <a:pt x="0" y="342608"/>
                </a:cubicBezTo>
                <a:lnTo>
                  <a:pt x="50575" y="292033"/>
                </a:lnTo>
                <a:lnTo>
                  <a:pt x="16166" y="257624"/>
                </a:lnTo>
                <a:cubicBezTo>
                  <a:pt x="5339" y="246797"/>
                  <a:pt x="5339" y="229242"/>
                  <a:pt x="16166" y="218415"/>
                </a:cubicBezTo>
                <a:cubicBezTo>
                  <a:pt x="26993" y="207588"/>
                  <a:pt x="44548" y="207588"/>
                  <a:pt x="55375" y="218415"/>
                </a:cubicBezTo>
                <a:lnTo>
                  <a:pt x="89784" y="252824"/>
                </a:lnTo>
                <a:lnTo>
                  <a:pt x="115252" y="227356"/>
                </a:lnTo>
                <a:cubicBezTo>
                  <a:pt x="95803" y="205073"/>
                  <a:pt x="85548" y="175747"/>
                  <a:pt x="85548" y="144025"/>
                </a:cubicBezTo>
                <a:cubicBezTo>
                  <a:pt x="85548" y="64482"/>
                  <a:pt x="150030" y="0"/>
                  <a:pt x="22957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90" name="Oval 6">
            <a:extLst>
              <a:ext uri="{FF2B5EF4-FFF2-40B4-BE49-F238E27FC236}">
                <a16:creationId xmlns="" xmlns:a16="http://schemas.microsoft.com/office/drawing/2014/main" id="{319E467E-1F19-4CBB-A070-3B6CE4078D17}"/>
              </a:ext>
            </a:extLst>
          </p:cNvPr>
          <p:cNvSpPr/>
          <p:nvPr/>
        </p:nvSpPr>
        <p:spPr>
          <a:xfrm>
            <a:off x="7560710" y="2604583"/>
            <a:ext cx="507960" cy="502639"/>
          </a:xfrm>
          <a:custGeom>
            <a:avLst/>
            <a:gdLst/>
            <a:ahLst/>
            <a:cxnLst/>
            <a:rect l="l" t="t" r="r" b="b"/>
            <a:pathLst>
              <a:path w="3220460" h="3186731">
                <a:moveTo>
                  <a:pt x="1762834" y="1282034"/>
                </a:moveTo>
                <a:lnTo>
                  <a:pt x="273698" y="2771171"/>
                </a:lnTo>
                <a:cubicBezTo>
                  <a:pt x="253145" y="2791724"/>
                  <a:pt x="253145" y="2825048"/>
                  <a:pt x="273698" y="2845601"/>
                </a:cubicBezTo>
                <a:cubicBezTo>
                  <a:pt x="294251" y="2866154"/>
                  <a:pt x="327575" y="2866154"/>
                  <a:pt x="348128" y="2845601"/>
                </a:cubicBezTo>
                <a:lnTo>
                  <a:pt x="1830131" y="1363598"/>
                </a:lnTo>
                <a:close/>
                <a:moveTo>
                  <a:pt x="2703218" y="237332"/>
                </a:moveTo>
                <a:cubicBezTo>
                  <a:pt x="2623680" y="237332"/>
                  <a:pt x="2559202" y="301810"/>
                  <a:pt x="2559202" y="381348"/>
                </a:cubicBezTo>
                <a:cubicBezTo>
                  <a:pt x="2559202" y="460886"/>
                  <a:pt x="2623680" y="525364"/>
                  <a:pt x="2703218" y="525364"/>
                </a:cubicBezTo>
                <a:cubicBezTo>
                  <a:pt x="2782756" y="525364"/>
                  <a:pt x="2847234" y="460886"/>
                  <a:pt x="2847234" y="381348"/>
                </a:cubicBezTo>
                <a:cubicBezTo>
                  <a:pt x="2847234" y="301810"/>
                  <a:pt x="2782756" y="237332"/>
                  <a:pt x="2703218" y="237332"/>
                </a:cubicBezTo>
                <a:close/>
                <a:moveTo>
                  <a:pt x="2413103" y="0"/>
                </a:moveTo>
                <a:cubicBezTo>
                  <a:pt x="2858994" y="0"/>
                  <a:pt x="3220460" y="361466"/>
                  <a:pt x="3220460" y="807357"/>
                </a:cubicBezTo>
                <a:cubicBezTo>
                  <a:pt x="3220460" y="1253248"/>
                  <a:pt x="2858994" y="1614714"/>
                  <a:pt x="2413103" y="1614714"/>
                </a:cubicBezTo>
                <a:cubicBezTo>
                  <a:pt x="2305542" y="1614714"/>
                  <a:pt x="2202893" y="1593680"/>
                  <a:pt x="2109223" y="1555067"/>
                </a:cubicBezTo>
                <a:lnTo>
                  <a:pt x="2191945" y="1637789"/>
                </a:lnTo>
                <a:cubicBezTo>
                  <a:pt x="2226856" y="1672699"/>
                  <a:pt x="2226855" y="1729300"/>
                  <a:pt x="2191945" y="1764210"/>
                </a:cubicBezTo>
                <a:lnTo>
                  <a:pt x="2045068" y="1911087"/>
                </a:lnTo>
                <a:cubicBezTo>
                  <a:pt x="2010158" y="1945998"/>
                  <a:pt x="1953557" y="1945998"/>
                  <a:pt x="1918647" y="1911087"/>
                </a:cubicBezTo>
                <a:lnTo>
                  <a:pt x="1799123" y="1791564"/>
                </a:lnTo>
                <a:lnTo>
                  <a:pt x="1749496" y="1841190"/>
                </a:lnTo>
                <a:lnTo>
                  <a:pt x="1832980" y="1924673"/>
                </a:lnTo>
                <a:lnTo>
                  <a:pt x="1761893" y="1995760"/>
                </a:lnTo>
                <a:lnTo>
                  <a:pt x="1678410" y="1912277"/>
                </a:lnTo>
                <a:lnTo>
                  <a:pt x="1650246" y="1940441"/>
                </a:lnTo>
                <a:lnTo>
                  <a:pt x="1735612" y="2025807"/>
                </a:lnTo>
                <a:lnTo>
                  <a:pt x="1573330" y="2188089"/>
                </a:lnTo>
                <a:lnTo>
                  <a:pt x="1487964" y="2102723"/>
                </a:lnTo>
                <a:lnTo>
                  <a:pt x="1451742" y="2138944"/>
                </a:lnTo>
                <a:lnTo>
                  <a:pt x="1537109" y="2224311"/>
                </a:lnTo>
                <a:lnTo>
                  <a:pt x="1374830" y="2386590"/>
                </a:lnTo>
                <a:lnTo>
                  <a:pt x="1289463" y="2301223"/>
                </a:lnTo>
                <a:lnTo>
                  <a:pt x="1225079" y="2365608"/>
                </a:lnTo>
                <a:lnTo>
                  <a:pt x="1310445" y="2450974"/>
                </a:lnTo>
                <a:lnTo>
                  <a:pt x="1239358" y="2522061"/>
                </a:lnTo>
                <a:lnTo>
                  <a:pt x="1153992" y="2436695"/>
                </a:lnTo>
                <a:lnTo>
                  <a:pt x="1104364" y="2486322"/>
                </a:lnTo>
                <a:lnTo>
                  <a:pt x="1189730" y="2571689"/>
                </a:lnTo>
                <a:lnTo>
                  <a:pt x="1034153" y="2727266"/>
                </a:lnTo>
                <a:lnTo>
                  <a:pt x="948787" y="2641900"/>
                </a:lnTo>
                <a:lnTo>
                  <a:pt x="905863" y="2684824"/>
                </a:lnTo>
                <a:lnTo>
                  <a:pt x="991230" y="2770191"/>
                </a:lnTo>
                <a:lnTo>
                  <a:pt x="842353" y="2919067"/>
                </a:lnTo>
                <a:lnTo>
                  <a:pt x="756986" y="2833700"/>
                </a:lnTo>
                <a:lnTo>
                  <a:pt x="692119" y="2898567"/>
                </a:lnTo>
                <a:lnTo>
                  <a:pt x="777486" y="2983934"/>
                </a:lnTo>
                <a:lnTo>
                  <a:pt x="628610" y="3132811"/>
                </a:lnTo>
                <a:lnTo>
                  <a:pt x="618557" y="3122757"/>
                </a:lnTo>
                <a:lnTo>
                  <a:pt x="622830" y="3134825"/>
                </a:lnTo>
                <a:lnTo>
                  <a:pt x="346551" y="3150831"/>
                </a:lnTo>
                <a:lnTo>
                  <a:pt x="0" y="3186731"/>
                </a:lnTo>
                <a:lnTo>
                  <a:pt x="51749" y="2750557"/>
                </a:lnTo>
                <a:lnTo>
                  <a:pt x="48979" y="2747788"/>
                </a:lnTo>
                <a:lnTo>
                  <a:pt x="52495" y="2744272"/>
                </a:lnTo>
                <a:lnTo>
                  <a:pt x="52938" y="2740533"/>
                </a:lnTo>
                <a:lnTo>
                  <a:pt x="54575" y="2742192"/>
                </a:lnTo>
                <a:lnTo>
                  <a:pt x="1671288" y="1125479"/>
                </a:lnTo>
                <a:cubicBezTo>
                  <a:pt x="1628971" y="1027979"/>
                  <a:pt x="1605746" y="920380"/>
                  <a:pt x="1605746" y="807357"/>
                </a:cubicBezTo>
                <a:cubicBezTo>
                  <a:pt x="1605746" y="361466"/>
                  <a:pt x="1967212" y="0"/>
                  <a:pt x="2413103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91" name="Block Arc 25">
            <a:extLst>
              <a:ext uri="{FF2B5EF4-FFF2-40B4-BE49-F238E27FC236}">
                <a16:creationId xmlns="" xmlns:a16="http://schemas.microsoft.com/office/drawing/2014/main" id="{5F7FD4D6-1C06-4ABB-98F4-AC79D3C6A6D8}"/>
              </a:ext>
            </a:extLst>
          </p:cNvPr>
          <p:cNvSpPr/>
          <p:nvPr/>
        </p:nvSpPr>
        <p:spPr>
          <a:xfrm>
            <a:off x="5081797" y="2603460"/>
            <a:ext cx="349473" cy="504884"/>
          </a:xfrm>
          <a:custGeom>
            <a:avLst/>
            <a:gdLst/>
            <a:ahLst/>
            <a:cxnLst/>
            <a:rect l="l" t="t" r="r" b="b"/>
            <a:pathLst>
              <a:path w="2215656" h="3200962">
                <a:moveTo>
                  <a:pt x="1107829" y="2097026"/>
                </a:moveTo>
                <a:cubicBezTo>
                  <a:pt x="1025315" y="2097026"/>
                  <a:pt x="958423" y="2163918"/>
                  <a:pt x="958423" y="2246432"/>
                </a:cubicBezTo>
                <a:cubicBezTo>
                  <a:pt x="958423" y="2302715"/>
                  <a:pt x="989546" y="2351730"/>
                  <a:pt x="1036590" y="2375275"/>
                </a:cubicBezTo>
                <a:lnTo>
                  <a:pt x="985422" y="2684898"/>
                </a:lnTo>
                <a:lnTo>
                  <a:pt x="1230236" y="2684898"/>
                </a:lnTo>
                <a:lnTo>
                  <a:pt x="1179068" y="2375275"/>
                </a:lnTo>
                <a:cubicBezTo>
                  <a:pt x="1226112" y="2351730"/>
                  <a:pt x="1257234" y="2302715"/>
                  <a:pt x="1257234" y="2246432"/>
                </a:cubicBezTo>
                <a:cubicBezTo>
                  <a:pt x="1257234" y="2163918"/>
                  <a:pt x="1190343" y="2097026"/>
                  <a:pt x="1107829" y="2097026"/>
                </a:cubicBezTo>
                <a:close/>
                <a:moveTo>
                  <a:pt x="1102513" y="266871"/>
                </a:moveTo>
                <a:cubicBezTo>
                  <a:pt x="874876" y="269781"/>
                  <a:pt x="691868" y="455143"/>
                  <a:pt x="691868" y="682798"/>
                </a:cubicBezTo>
                <a:lnTo>
                  <a:pt x="690469" y="682798"/>
                </a:lnTo>
                <a:lnTo>
                  <a:pt x="690469" y="1580962"/>
                </a:lnTo>
                <a:lnTo>
                  <a:pt x="1525188" y="1580962"/>
                </a:lnTo>
                <a:lnTo>
                  <a:pt x="1525188" y="672127"/>
                </a:lnTo>
                <a:lnTo>
                  <a:pt x="1523654" y="672166"/>
                </a:lnTo>
                <a:cubicBezTo>
                  <a:pt x="1517835" y="444585"/>
                  <a:pt x="1330149" y="263961"/>
                  <a:pt x="1102513" y="266871"/>
                </a:cubicBezTo>
                <a:close/>
                <a:moveTo>
                  <a:pt x="1099102" y="56"/>
                </a:moveTo>
                <a:cubicBezTo>
                  <a:pt x="1472767" y="-4720"/>
                  <a:pt x="1780852" y="291773"/>
                  <a:pt x="1790404" y="665346"/>
                </a:cubicBezTo>
                <a:lnTo>
                  <a:pt x="1742843" y="666562"/>
                </a:lnTo>
                <a:lnTo>
                  <a:pt x="1790627" y="666562"/>
                </a:lnTo>
                <a:lnTo>
                  <a:pt x="1790627" y="1580962"/>
                </a:lnTo>
                <a:lnTo>
                  <a:pt x="2041344" y="1580962"/>
                </a:lnTo>
                <a:cubicBezTo>
                  <a:pt x="2137614" y="1580962"/>
                  <a:pt x="2215656" y="1659004"/>
                  <a:pt x="2215656" y="1755274"/>
                </a:cubicBezTo>
                <a:lnTo>
                  <a:pt x="2215656" y="3026650"/>
                </a:lnTo>
                <a:cubicBezTo>
                  <a:pt x="2215656" y="3122920"/>
                  <a:pt x="2137614" y="3200962"/>
                  <a:pt x="2041344" y="3200962"/>
                </a:cubicBezTo>
                <a:lnTo>
                  <a:pt x="174312" y="3200962"/>
                </a:lnTo>
                <a:cubicBezTo>
                  <a:pt x="78042" y="3200962"/>
                  <a:pt x="0" y="3122920"/>
                  <a:pt x="0" y="3026650"/>
                </a:cubicBezTo>
                <a:lnTo>
                  <a:pt x="0" y="1755274"/>
                </a:lnTo>
                <a:cubicBezTo>
                  <a:pt x="0" y="1659004"/>
                  <a:pt x="78042" y="1580962"/>
                  <a:pt x="174312" y="1580962"/>
                </a:cubicBezTo>
                <a:lnTo>
                  <a:pt x="425030" y="1580962"/>
                </a:lnTo>
                <a:lnTo>
                  <a:pt x="425030" y="676764"/>
                </a:lnTo>
                <a:lnTo>
                  <a:pt x="425634" y="676764"/>
                </a:lnTo>
                <a:cubicBezTo>
                  <a:pt x="428273" y="305830"/>
                  <a:pt x="727452" y="4806"/>
                  <a:pt x="1099102" y="5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92" name="Block Arc 31">
            <a:extLst>
              <a:ext uri="{FF2B5EF4-FFF2-40B4-BE49-F238E27FC236}">
                <a16:creationId xmlns="" xmlns:a16="http://schemas.microsoft.com/office/drawing/2014/main" id="{7D9DF903-DA8F-4191-AEDF-7DDF26A64847}"/>
              </a:ext>
            </a:extLst>
          </p:cNvPr>
          <p:cNvSpPr/>
          <p:nvPr/>
        </p:nvSpPr>
        <p:spPr>
          <a:xfrm>
            <a:off x="8411005" y="2603460"/>
            <a:ext cx="455959" cy="504884"/>
          </a:xfrm>
          <a:custGeom>
            <a:avLst/>
            <a:gdLst/>
            <a:ahLst/>
            <a:cxnLst/>
            <a:rect l="l" t="t" r="r" b="b"/>
            <a:pathLst>
              <a:path w="2890784" h="3200962">
                <a:moveTo>
                  <a:pt x="1107828" y="2097026"/>
                </a:moveTo>
                <a:cubicBezTo>
                  <a:pt x="1025313" y="2097026"/>
                  <a:pt x="958422" y="2163918"/>
                  <a:pt x="958422" y="2246432"/>
                </a:cubicBezTo>
                <a:cubicBezTo>
                  <a:pt x="958422" y="2302715"/>
                  <a:pt x="989545" y="2351730"/>
                  <a:pt x="1036589" y="2375275"/>
                </a:cubicBezTo>
                <a:lnTo>
                  <a:pt x="985421" y="2684898"/>
                </a:lnTo>
                <a:lnTo>
                  <a:pt x="1230235" y="2684898"/>
                </a:lnTo>
                <a:lnTo>
                  <a:pt x="1179067" y="2375275"/>
                </a:lnTo>
                <a:cubicBezTo>
                  <a:pt x="1226111" y="2351730"/>
                  <a:pt x="1257233" y="2302715"/>
                  <a:pt x="1257233" y="2246432"/>
                </a:cubicBezTo>
                <a:cubicBezTo>
                  <a:pt x="1257233" y="2163918"/>
                  <a:pt x="1190342" y="2097026"/>
                  <a:pt x="1107828" y="2097026"/>
                </a:cubicBezTo>
                <a:close/>
                <a:moveTo>
                  <a:pt x="2199259" y="56"/>
                </a:moveTo>
                <a:cubicBezTo>
                  <a:pt x="2572924" y="-4720"/>
                  <a:pt x="2881009" y="291773"/>
                  <a:pt x="2890561" y="665346"/>
                </a:cubicBezTo>
                <a:lnTo>
                  <a:pt x="2843000" y="666562"/>
                </a:lnTo>
                <a:lnTo>
                  <a:pt x="2890784" y="666562"/>
                </a:lnTo>
                <a:lnTo>
                  <a:pt x="2890784" y="1580962"/>
                </a:lnTo>
                <a:lnTo>
                  <a:pt x="2625345" y="1580962"/>
                </a:lnTo>
                <a:lnTo>
                  <a:pt x="2625345" y="672127"/>
                </a:lnTo>
                <a:lnTo>
                  <a:pt x="2623811" y="672166"/>
                </a:lnTo>
                <a:cubicBezTo>
                  <a:pt x="2617992" y="444585"/>
                  <a:pt x="2430306" y="263961"/>
                  <a:pt x="2202670" y="266871"/>
                </a:cubicBezTo>
                <a:cubicBezTo>
                  <a:pt x="1975033" y="269781"/>
                  <a:pt x="1792025" y="455143"/>
                  <a:pt x="1792025" y="682798"/>
                </a:cubicBezTo>
                <a:lnTo>
                  <a:pt x="1790626" y="682798"/>
                </a:lnTo>
                <a:lnTo>
                  <a:pt x="1790626" y="1580962"/>
                </a:lnTo>
                <a:lnTo>
                  <a:pt x="2041344" y="1580962"/>
                </a:lnTo>
                <a:cubicBezTo>
                  <a:pt x="2137614" y="1580962"/>
                  <a:pt x="2215656" y="1659004"/>
                  <a:pt x="2215656" y="1755274"/>
                </a:cubicBezTo>
                <a:lnTo>
                  <a:pt x="2215656" y="3026650"/>
                </a:lnTo>
                <a:cubicBezTo>
                  <a:pt x="2215656" y="3122920"/>
                  <a:pt x="2137614" y="3200962"/>
                  <a:pt x="2041344" y="3200962"/>
                </a:cubicBezTo>
                <a:lnTo>
                  <a:pt x="174312" y="3200962"/>
                </a:lnTo>
                <a:cubicBezTo>
                  <a:pt x="78042" y="3200962"/>
                  <a:pt x="0" y="3122920"/>
                  <a:pt x="0" y="3026650"/>
                </a:cubicBezTo>
                <a:lnTo>
                  <a:pt x="0" y="1755274"/>
                </a:lnTo>
                <a:cubicBezTo>
                  <a:pt x="0" y="1659004"/>
                  <a:pt x="78042" y="1580962"/>
                  <a:pt x="174312" y="1580962"/>
                </a:cubicBezTo>
                <a:lnTo>
                  <a:pt x="1525187" y="1580962"/>
                </a:lnTo>
                <a:lnTo>
                  <a:pt x="1525187" y="676764"/>
                </a:lnTo>
                <a:lnTo>
                  <a:pt x="1525791" y="676764"/>
                </a:lnTo>
                <a:cubicBezTo>
                  <a:pt x="1528430" y="305830"/>
                  <a:pt x="1827609" y="4806"/>
                  <a:pt x="2199259" y="5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93" name="Freeform 53">
            <a:extLst>
              <a:ext uri="{FF2B5EF4-FFF2-40B4-BE49-F238E27FC236}">
                <a16:creationId xmlns="" xmlns:a16="http://schemas.microsoft.com/office/drawing/2014/main" id="{D57F2C4B-7240-41A7-B169-E1E9E5390396}"/>
              </a:ext>
            </a:extLst>
          </p:cNvPr>
          <p:cNvSpPr/>
          <p:nvPr/>
        </p:nvSpPr>
        <p:spPr>
          <a:xfrm>
            <a:off x="10130939" y="2599748"/>
            <a:ext cx="499664" cy="512309"/>
          </a:xfrm>
          <a:custGeom>
            <a:avLst/>
            <a:gdLst>
              <a:gd name="connsiteX0" fmla="*/ 0 w 2305050"/>
              <a:gd name="connsiteY0" fmla="*/ 0 h 2352675"/>
              <a:gd name="connsiteX1" fmla="*/ 771525 w 2305050"/>
              <a:gd name="connsiteY1" fmla="*/ 561975 h 2352675"/>
              <a:gd name="connsiteX2" fmla="*/ 2019300 w 2305050"/>
              <a:gd name="connsiteY2" fmla="*/ 428625 h 2352675"/>
              <a:gd name="connsiteX3" fmla="*/ 2266950 w 2305050"/>
              <a:gd name="connsiteY3" fmla="*/ 657225 h 2352675"/>
              <a:gd name="connsiteX4" fmla="*/ 1143000 w 2305050"/>
              <a:gd name="connsiteY4" fmla="*/ 1009650 h 2352675"/>
              <a:gd name="connsiteX5" fmla="*/ 1628775 w 2305050"/>
              <a:gd name="connsiteY5" fmla="*/ 1533525 h 2352675"/>
              <a:gd name="connsiteX6" fmla="*/ 2076450 w 2305050"/>
              <a:gd name="connsiteY6" fmla="*/ 1533525 h 2352675"/>
              <a:gd name="connsiteX7" fmla="*/ 2305050 w 2305050"/>
              <a:gd name="connsiteY7" fmla="*/ 1724025 h 2352675"/>
              <a:gd name="connsiteX8" fmla="*/ 1838325 w 2305050"/>
              <a:gd name="connsiteY8" fmla="*/ 1857375 h 2352675"/>
              <a:gd name="connsiteX9" fmla="*/ 2009775 w 2305050"/>
              <a:gd name="connsiteY9" fmla="*/ 2105025 h 2352675"/>
              <a:gd name="connsiteX10" fmla="*/ 1733550 w 2305050"/>
              <a:gd name="connsiteY10" fmla="*/ 1971675 h 2352675"/>
              <a:gd name="connsiteX11" fmla="*/ 1543050 w 2305050"/>
              <a:gd name="connsiteY11" fmla="*/ 2352675 h 2352675"/>
              <a:gd name="connsiteX12" fmla="*/ 1314450 w 2305050"/>
              <a:gd name="connsiteY12" fmla="*/ 2133600 h 2352675"/>
              <a:gd name="connsiteX13" fmla="*/ 1447800 w 2305050"/>
              <a:gd name="connsiteY13" fmla="*/ 1771650 h 2352675"/>
              <a:gd name="connsiteX14" fmla="*/ 923925 w 2305050"/>
              <a:gd name="connsiteY14" fmla="*/ 1190625 h 2352675"/>
              <a:gd name="connsiteX15" fmla="*/ 447675 w 2305050"/>
              <a:gd name="connsiteY15" fmla="*/ 2276475 h 2352675"/>
              <a:gd name="connsiteX16" fmla="*/ 238125 w 2305050"/>
              <a:gd name="connsiteY16" fmla="*/ 2171700 h 2352675"/>
              <a:gd name="connsiteX17" fmla="*/ 523875 w 2305050"/>
              <a:gd name="connsiteY17" fmla="*/ 714375 h 2352675"/>
              <a:gd name="connsiteX18" fmla="*/ 0 w 2305050"/>
              <a:gd name="connsiteY18" fmla="*/ 0 h 2352675"/>
              <a:gd name="connsiteX0" fmla="*/ 0 w 2305050"/>
              <a:gd name="connsiteY0" fmla="*/ 0 h 2352675"/>
              <a:gd name="connsiteX1" fmla="*/ 771525 w 2305050"/>
              <a:gd name="connsiteY1" fmla="*/ 561975 h 2352675"/>
              <a:gd name="connsiteX2" fmla="*/ 2019300 w 2305050"/>
              <a:gd name="connsiteY2" fmla="*/ 428625 h 2352675"/>
              <a:gd name="connsiteX3" fmla="*/ 2266950 w 2305050"/>
              <a:gd name="connsiteY3" fmla="*/ 657225 h 2352675"/>
              <a:gd name="connsiteX4" fmla="*/ 1143000 w 2305050"/>
              <a:gd name="connsiteY4" fmla="*/ 1009650 h 2352675"/>
              <a:gd name="connsiteX5" fmla="*/ 1628775 w 2305050"/>
              <a:gd name="connsiteY5" fmla="*/ 1533525 h 2352675"/>
              <a:gd name="connsiteX6" fmla="*/ 2076450 w 2305050"/>
              <a:gd name="connsiteY6" fmla="*/ 1533525 h 2352675"/>
              <a:gd name="connsiteX7" fmla="*/ 2305050 w 2305050"/>
              <a:gd name="connsiteY7" fmla="*/ 1724025 h 2352675"/>
              <a:gd name="connsiteX8" fmla="*/ 1838325 w 2305050"/>
              <a:gd name="connsiteY8" fmla="*/ 1857375 h 2352675"/>
              <a:gd name="connsiteX9" fmla="*/ 2009775 w 2305050"/>
              <a:gd name="connsiteY9" fmla="*/ 2105025 h 2352675"/>
              <a:gd name="connsiteX10" fmla="*/ 1733550 w 2305050"/>
              <a:gd name="connsiteY10" fmla="*/ 1971675 h 2352675"/>
              <a:gd name="connsiteX11" fmla="*/ 1543050 w 2305050"/>
              <a:gd name="connsiteY11" fmla="*/ 2352675 h 2352675"/>
              <a:gd name="connsiteX12" fmla="*/ 1314450 w 2305050"/>
              <a:gd name="connsiteY12" fmla="*/ 2133600 h 2352675"/>
              <a:gd name="connsiteX13" fmla="*/ 1447800 w 2305050"/>
              <a:gd name="connsiteY13" fmla="*/ 1771650 h 2352675"/>
              <a:gd name="connsiteX14" fmla="*/ 923925 w 2305050"/>
              <a:gd name="connsiteY14" fmla="*/ 1190625 h 2352675"/>
              <a:gd name="connsiteX15" fmla="*/ 447675 w 2305050"/>
              <a:gd name="connsiteY15" fmla="*/ 2276475 h 2352675"/>
              <a:gd name="connsiteX16" fmla="*/ 260071 w 2305050"/>
              <a:gd name="connsiteY16" fmla="*/ 2087575 h 2352675"/>
              <a:gd name="connsiteX17" fmla="*/ 523875 w 2305050"/>
              <a:gd name="connsiteY17" fmla="*/ 714375 h 2352675"/>
              <a:gd name="connsiteX18" fmla="*/ 0 w 2305050"/>
              <a:gd name="connsiteY18" fmla="*/ 0 h 2352675"/>
              <a:gd name="connsiteX0" fmla="*/ 0 w 2305050"/>
              <a:gd name="connsiteY0" fmla="*/ 0 h 2352675"/>
              <a:gd name="connsiteX1" fmla="*/ 771525 w 2305050"/>
              <a:gd name="connsiteY1" fmla="*/ 561975 h 2352675"/>
              <a:gd name="connsiteX2" fmla="*/ 2019300 w 2305050"/>
              <a:gd name="connsiteY2" fmla="*/ 428625 h 2352675"/>
              <a:gd name="connsiteX3" fmla="*/ 2266950 w 2305050"/>
              <a:gd name="connsiteY3" fmla="*/ 657225 h 2352675"/>
              <a:gd name="connsiteX4" fmla="*/ 1143000 w 2305050"/>
              <a:gd name="connsiteY4" fmla="*/ 1009650 h 2352675"/>
              <a:gd name="connsiteX5" fmla="*/ 1628775 w 2305050"/>
              <a:gd name="connsiteY5" fmla="*/ 1533525 h 2352675"/>
              <a:gd name="connsiteX6" fmla="*/ 2076450 w 2305050"/>
              <a:gd name="connsiteY6" fmla="*/ 1533525 h 2352675"/>
              <a:gd name="connsiteX7" fmla="*/ 2305050 w 2305050"/>
              <a:gd name="connsiteY7" fmla="*/ 1724025 h 2352675"/>
              <a:gd name="connsiteX8" fmla="*/ 1838325 w 2305050"/>
              <a:gd name="connsiteY8" fmla="*/ 1857375 h 2352675"/>
              <a:gd name="connsiteX9" fmla="*/ 2009775 w 2305050"/>
              <a:gd name="connsiteY9" fmla="*/ 2105025 h 2352675"/>
              <a:gd name="connsiteX10" fmla="*/ 1733550 w 2305050"/>
              <a:gd name="connsiteY10" fmla="*/ 1971675 h 2352675"/>
              <a:gd name="connsiteX11" fmla="*/ 1543050 w 2305050"/>
              <a:gd name="connsiteY11" fmla="*/ 2352675 h 2352675"/>
              <a:gd name="connsiteX12" fmla="*/ 1314450 w 2305050"/>
              <a:gd name="connsiteY12" fmla="*/ 2133600 h 2352675"/>
              <a:gd name="connsiteX13" fmla="*/ 1447800 w 2305050"/>
              <a:gd name="connsiteY13" fmla="*/ 1771650 h 2352675"/>
              <a:gd name="connsiteX14" fmla="*/ 923925 w 2305050"/>
              <a:gd name="connsiteY14" fmla="*/ 1190625 h 2352675"/>
              <a:gd name="connsiteX15" fmla="*/ 447675 w 2305050"/>
              <a:gd name="connsiteY15" fmla="*/ 2276475 h 2352675"/>
              <a:gd name="connsiteX16" fmla="*/ 296647 w 2305050"/>
              <a:gd name="connsiteY16" fmla="*/ 2094890 h 2352675"/>
              <a:gd name="connsiteX17" fmla="*/ 523875 w 2305050"/>
              <a:gd name="connsiteY17" fmla="*/ 714375 h 2352675"/>
              <a:gd name="connsiteX18" fmla="*/ 0 w 2305050"/>
              <a:gd name="connsiteY18" fmla="*/ 0 h 2352675"/>
              <a:gd name="connsiteX0" fmla="*/ 0 w 2305050"/>
              <a:gd name="connsiteY0" fmla="*/ 0 h 2352675"/>
              <a:gd name="connsiteX1" fmla="*/ 771525 w 2305050"/>
              <a:gd name="connsiteY1" fmla="*/ 561975 h 2352675"/>
              <a:gd name="connsiteX2" fmla="*/ 2019300 w 2305050"/>
              <a:gd name="connsiteY2" fmla="*/ 428625 h 2352675"/>
              <a:gd name="connsiteX3" fmla="*/ 2266950 w 2305050"/>
              <a:gd name="connsiteY3" fmla="*/ 657225 h 2352675"/>
              <a:gd name="connsiteX4" fmla="*/ 1143000 w 2305050"/>
              <a:gd name="connsiteY4" fmla="*/ 1009650 h 2352675"/>
              <a:gd name="connsiteX5" fmla="*/ 1628775 w 2305050"/>
              <a:gd name="connsiteY5" fmla="*/ 1533525 h 2352675"/>
              <a:gd name="connsiteX6" fmla="*/ 2076450 w 2305050"/>
              <a:gd name="connsiteY6" fmla="*/ 1533525 h 2352675"/>
              <a:gd name="connsiteX7" fmla="*/ 2305050 w 2305050"/>
              <a:gd name="connsiteY7" fmla="*/ 1724025 h 2352675"/>
              <a:gd name="connsiteX8" fmla="*/ 1838325 w 2305050"/>
              <a:gd name="connsiteY8" fmla="*/ 1857375 h 2352675"/>
              <a:gd name="connsiteX9" fmla="*/ 2009775 w 2305050"/>
              <a:gd name="connsiteY9" fmla="*/ 2105025 h 2352675"/>
              <a:gd name="connsiteX10" fmla="*/ 1733550 w 2305050"/>
              <a:gd name="connsiteY10" fmla="*/ 1971675 h 2352675"/>
              <a:gd name="connsiteX11" fmla="*/ 1543050 w 2305050"/>
              <a:gd name="connsiteY11" fmla="*/ 2352675 h 2352675"/>
              <a:gd name="connsiteX12" fmla="*/ 1314450 w 2305050"/>
              <a:gd name="connsiteY12" fmla="*/ 2133600 h 2352675"/>
              <a:gd name="connsiteX13" fmla="*/ 1447800 w 2305050"/>
              <a:gd name="connsiteY13" fmla="*/ 1771650 h 2352675"/>
              <a:gd name="connsiteX14" fmla="*/ 923925 w 2305050"/>
              <a:gd name="connsiteY14" fmla="*/ 1190625 h 2352675"/>
              <a:gd name="connsiteX15" fmla="*/ 447675 w 2305050"/>
              <a:gd name="connsiteY15" fmla="*/ 2276475 h 2352675"/>
              <a:gd name="connsiteX16" fmla="*/ 292990 w 2305050"/>
              <a:gd name="connsiteY16" fmla="*/ 2036368 h 2352675"/>
              <a:gd name="connsiteX17" fmla="*/ 523875 w 2305050"/>
              <a:gd name="connsiteY17" fmla="*/ 714375 h 2352675"/>
              <a:gd name="connsiteX18" fmla="*/ 0 w 2305050"/>
              <a:gd name="connsiteY18" fmla="*/ 0 h 2352675"/>
              <a:gd name="connsiteX0" fmla="*/ 0 w 2305050"/>
              <a:gd name="connsiteY0" fmla="*/ 0 h 2352675"/>
              <a:gd name="connsiteX1" fmla="*/ 771525 w 2305050"/>
              <a:gd name="connsiteY1" fmla="*/ 561975 h 2352675"/>
              <a:gd name="connsiteX2" fmla="*/ 2019300 w 2305050"/>
              <a:gd name="connsiteY2" fmla="*/ 428625 h 2352675"/>
              <a:gd name="connsiteX3" fmla="*/ 2266950 w 2305050"/>
              <a:gd name="connsiteY3" fmla="*/ 657225 h 2352675"/>
              <a:gd name="connsiteX4" fmla="*/ 1143000 w 2305050"/>
              <a:gd name="connsiteY4" fmla="*/ 1009650 h 2352675"/>
              <a:gd name="connsiteX5" fmla="*/ 1628775 w 2305050"/>
              <a:gd name="connsiteY5" fmla="*/ 1533525 h 2352675"/>
              <a:gd name="connsiteX6" fmla="*/ 2076450 w 2305050"/>
              <a:gd name="connsiteY6" fmla="*/ 1533525 h 2352675"/>
              <a:gd name="connsiteX7" fmla="*/ 2305050 w 2305050"/>
              <a:gd name="connsiteY7" fmla="*/ 1724025 h 2352675"/>
              <a:gd name="connsiteX8" fmla="*/ 1838325 w 2305050"/>
              <a:gd name="connsiteY8" fmla="*/ 1857375 h 2352675"/>
              <a:gd name="connsiteX9" fmla="*/ 2009775 w 2305050"/>
              <a:gd name="connsiteY9" fmla="*/ 2105025 h 2352675"/>
              <a:gd name="connsiteX10" fmla="*/ 1733550 w 2305050"/>
              <a:gd name="connsiteY10" fmla="*/ 1971675 h 2352675"/>
              <a:gd name="connsiteX11" fmla="*/ 1543050 w 2305050"/>
              <a:gd name="connsiteY11" fmla="*/ 2352675 h 2352675"/>
              <a:gd name="connsiteX12" fmla="*/ 1314450 w 2305050"/>
              <a:gd name="connsiteY12" fmla="*/ 2133600 h 2352675"/>
              <a:gd name="connsiteX13" fmla="*/ 1447800 w 2305050"/>
              <a:gd name="connsiteY13" fmla="*/ 1771650 h 2352675"/>
              <a:gd name="connsiteX14" fmla="*/ 923925 w 2305050"/>
              <a:gd name="connsiteY14" fmla="*/ 1190625 h 2352675"/>
              <a:gd name="connsiteX15" fmla="*/ 414757 w 2305050"/>
              <a:gd name="connsiteY15" fmla="*/ 2305735 h 2352675"/>
              <a:gd name="connsiteX16" fmla="*/ 292990 w 2305050"/>
              <a:gd name="connsiteY16" fmla="*/ 2036368 h 2352675"/>
              <a:gd name="connsiteX17" fmla="*/ 523875 w 2305050"/>
              <a:gd name="connsiteY17" fmla="*/ 714375 h 2352675"/>
              <a:gd name="connsiteX18" fmla="*/ 0 w 2305050"/>
              <a:gd name="connsiteY18" fmla="*/ 0 h 2352675"/>
              <a:gd name="connsiteX0" fmla="*/ 0 w 2305050"/>
              <a:gd name="connsiteY0" fmla="*/ 0 h 2352675"/>
              <a:gd name="connsiteX1" fmla="*/ 771525 w 2305050"/>
              <a:gd name="connsiteY1" fmla="*/ 561975 h 2352675"/>
              <a:gd name="connsiteX2" fmla="*/ 2019300 w 2305050"/>
              <a:gd name="connsiteY2" fmla="*/ 428625 h 2352675"/>
              <a:gd name="connsiteX3" fmla="*/ 2292554 w 2305050"/>
              <a:gd name="connsiteY3" fmla="*/ 627964 h 2352675"/>
              <a:gd name="connsiteX4" fmla="*/ 1143000 w 2305050"/>
              <a:gd name="connsiteY4" fmla="*/ 1009650 h 2352675"/>
              <a:gd name="connsiteX5" fmla="*/ 1628775 w 2305050"/>
              <a:gd name="connsiteY5" fmla="*/ 1533525 h 2352675"/>
              <a:gd name="connsiteX6" fmla="*/ 2076450 w 2305050"/>
              <a:gd name="connsiteY6" fmla="*/ 1533525 h 2352675"/>
              <a:gd name="connsiteX7" fmla="*/ 2305050 w 2305050"/>
              <a:gd name="connsiteY7" fmla="*/ 1724025 h 2352675"/>
              <a:gd name="connsiteX8" fmla="*/ 1838325 w 2305050"/>
              <a:gd name="connsiteY8" fmla="*/ 1857375 h 2352675"/>
              <a:gd name="connsiteX9" fmla="*/ 2009775 w 2305050"/>
              <a:gd name="connsiteY9" fmla="*/ 2105025 h 2352675"/>
              <a:gd name="connsiteX10" fmla="*/ 1733550 w 2305050"/>
              <a:gd name="connsiteY10" fmla="*/ 1971675 h 2352675"/>
              <a:gd name="connsiteX11" fmla="*/ 1543050 w 2305050"/>
              <a:gd name="connsiteY11" fmla="*/ 2352675 h 2352675"/>
              <a:gd name="connsiteX12" fmla="*/ 1314450 w 2305050"/>
              <a:gd name="connsiteY12" fmla="*/ 2133600 h 2352675"/>
              <a:gd name="connsiteX13" fmla="*/ 1447800 w 2305050"/>
              <a:gd name="connsiteY13" fmla="*/ 1771650 h 2352675"/>
              <a:gd name="connsiteX14" fmla="*/ 923925 w 2305050"/>
              <a:gd name="connsiteY14" fmla="*/ 1190625 h 2352675"/>
              <a:gd name="connsiteX15" fmla="*/ 414757 w 2305050"/>
              <a:gd name="connsiteY15" fmla="*/ 2305735 h 2352675"/>
              <a:gd name="connsiteX16" fmla="*/ 292990 w 2305050"/>
              <a:gd name="connsiteY16" fmla="*/ 2036368 h 2352675"/>
              <a:gd name="connsiteX17" fmla="*/ 523875 w 2305050"/>
              <a:gd name="connsiteY17" fmla="*/ 714375 h 2352675"/>
              <a:gd name="connsiteX18" fmla="*/ 0 w 2305050"/>
              <a:gd name="connsiteY18" fmla="*/ 0 h 2352675"/>
              <a:gd name="connsiteX0" fmla="*/ 0 w 2305050"/>
              <a:gd name="connsiteY0" fmla="*/ 0 h 2352675"/>
              <a:gd name="connsiteX1" fmla="*/ 771525 w 2305050"/>
              <a:gd name="connsiteY1" fmla="*/ 561975 h 2352675"/>
              <a:gd name="connsiteX2" fmla="*/ 2081480 w 2305050"/>
              <a:gd name="connsiteY2" fmla="*/ 476174 h 2352675"/>
              <a:gd name="connsiteX3" fmla="*/ 2292554 w 2305050"/>
              <a:gd name="connsiteY3" fmla="*/ 627964 h 2352675"/>
              <a:gd name="connsiteX4" fmla="*/ 1143000 w 2305050"/>
              <a:gd name="connsiteY4" fmla="*/ 1009650 h 2352675"/>
              <a:gd name="connsiteX5" fmla="*/ 1628775 w 2305050"/>
              <a:gd name="connsiteY5" fmla="*/ 1533525 h 2352675"/>
              <a:gd name="connsiteX6" fmla="*/ 2076450 w 2305050"/>
              <a:gd name="connsiteY6" fmla="*/ 1533525 h 2352675"/>
              <a:gd name="connsiteX7" fmla="*/ 2305050 w 2305050"/>
              <a:gd name="connsiteY7" fmla="*/ 1724025 h 2352675"/>
              <a:gd name="connsiteX8" fmla="*/ 1838325 w 2305050"/>
              <a:gd name="connsiteY8" fmla="*/ 1857375 h 2352675"/>
              <a:gd name="connsiteX9" fmla="*/ 2009775 w 2305050"/>
              <a:gd name="connsiteY9" fmla="*/ 2105025 h 2352675"/>
              <a:gd name="connsiteX10" fmla="*/ 1733550 w 2305050"/>
              <a:gd name="connsiteY10" fmla="*/ 1971675 h 2352675"/>
              <a:gd name="connsiteX11" fmla="*/ 1543050 w 2305050"/>
              <a:gd name="connsiteY11" fmla="*/ 2352675 h 2352675"/>
              <a:gd name="connsiteX12" fmla="*/ 1314450 w 2305050"/>
              <a:gd name="connsiteY12" fmla="*/ 2133600 h 2352675"/>
              <a:gd name="connsiteX13" fmla="*/ 1447800 w 2305050"/>
              <a:gd name="connsiteY13" fmla="*/ 1771650 h 2352675"/>
              <a:gd name="connsiteX14" fmla="*/ 923925 w 2305050"/>
              <a:gd name="connsiteY14" fmla="*/ 1190625 h 2352675"/>
              <a:gd name="connsiteX15" fmla="*/ 414757 w 2305050"/>
              <a:gd name="connsiteY15" fmla="*/ 2305735 h 2352675"/>
              <a:gd name="connsiteX16" fmla="*/ 292990 w 2305050"/>
              <a:gd name="connsiteY16" fmla="*/ 2036368 h 2352675"/>
              <a:gd name="connsiteX17" fmla="*/ 523875 w 2305050"/>
              <a:gd name="connsiteY17" fmla="*/ 714375 h 2352675"/>
              <a:gd name="connsiteX18" fmla="*/ 0 w 2305050"/>
              <a:gd name="connsiteY18" fmla="*/ 0 h 2352675"/>
              <a:gd name="connsiteX0" fmla="*/ 0 w 2305050"/>
              <a:gd name="connsiteY0" fmla="*/ 0 h 2352675"/>
              <a:gd name="connsiteX1" fmla="*/ 771525 w 2305050"/>
              <a:gd name="connsiteY1" fmla="*/ 561975 h 2352675"/>
              <a:gd name="connsiteX2" fmla="*/ 2004671 w 2305050"/>
              <a:gd name="connsiteY2" fmla="*/ 468859 h 2352675"/>
              <a:gd name="connsiteX3" fmla="*/ 2292554 w 2305050"/>
              <a:gd name="connsiteY3" fmla="*/ 627964 h 2352675"/>
              <a:gd name="connsiteX4" fmla="*/ 1143000 w 2305050"/>
              <a:gd name="connsiteY4" fmla="*/ 1009650 h 2352675"/>
              <a:gd name="connsiteX5" fmla="*/ 1628775 w 2305050"/>
              <a:gd name="connsiteY5" fmla="*/ 1533525 h 2352675"/>
              <a:gd name="connsiteX6" fmla="*/ 2076450 w 2305050"/>
              <a:gd name="connsiteY6" fmla="*/ 1533525 h 2352675"/>
              <a:gd name="connsiteX7" fmla="*/ 2305050 w 2305050"/>
              <a:gd name="connsiteY7" fmla="*/ 1724025 h 2352675"/>
              <a:gd name="connsiteX8" fmla="*/ 1838325 w 2305050"/>
              <a:gd name="connsiteY8" fmla="*/ 1857375 h 2352675"/>
              <a:gd name="connsiteX9" fmla="*/ 2009775 w 2305050"/>
              <a:gd name="connsiteY9" fmla="*/ 2105025 h 2352675"/>
              <a:gd name="connsiteX10" fmla="*/ 1733550 w 2305050"/>
              <a:gd name="connsiteY10" fmla="*/ 1971675 h 2352675"/>
              <a:gd name="connsiteX11" fmla="*/ 1543050 w 2305050"/>
              <a:gd name="connsiteY11" fmla="*/ 2352675 h 2352675"/>
              <a:gd name="connsiteX12" fmla="*/ 1314450 w 2305050"/>
              <a:gd name="connsiteY12" fmla="*/ 2133600 h 2352675"/>
              <a:gd name="connsiteX13" fmla="*/ 1447800 w 2305050"/>
              <a:gd name="connsiteY13" fmla="*/ 1771650 h 2352675"/>
              <a:gd name="connsiteX14" fmla="*/ 923925 w 2305050"/>
              <a:gd name="connsiteY14" fmla="*/ 1190625 h 2352675"/>
              <a:gd name="connsiteX15" fmla="*/ 414757 w 2305050"/>
              <a:gd name="connsiteY15" fmla="*/ 2305735 h 2352675"/>
              <a:gd name="connsiteX16" fmla="*/ 292990 w 2305050"/>
              <a:gd name="connsiteY16" fmla="*/ 2036368 h 2352675"/>
              <a:gd name="connsiteX17" fmla="*/ 523875 w 2305050"/>
              <a:gd name="connsiteY17" fmla="*/ 714375 h 2352675"/>
              <a:gd name="connsiteX18" fmla="*/ 0 w 2305050"/>
              <a:gd name="connsiteY18" fmla="*/ 0 h 2352675"/>
              <a:gd name="connsiteX0" fmla="*/ 0 w 2305050"/>
              <a:gd name="connsiteY0" fmla="*/ 0 h 2352675"/>
              <a:gd name="connsiteX1" fmla="*/ 771525 w 2305050"/>
              <a:gd name="connsiteY1" fmla="*/ 561975 h 2352675"/>
              <a:gd name="connsiteX2" fmla="*/ 1960779 w 2305050"/>
              <a:gd name="connsiteY2" fmla="*/ 472517 h 2352675"/>
              <a:gd name="connsiteX3" fmla="*/ 2292554 w 2305050"/>
              <a:gd name="connsiteY3" fmla="*/ 627964 h 2352675"/>
              <a:gd name="connsiteX4" fmla="*/ 1143000 w 2305050"/>
              <a:gd name="connsiteY4" fmla="*/ 1009650 h 2352675"/>
              <a:gd name="connsiteX5" fmla="*/ 1628775 w 2305050"/>
              <a:gd name="connsiteY5" fmla="*/ 1533525 h 2352675"/>
              <a:gd name="connsiteX6" fmla="*/ 2076450 w 2305050"/>
              <a:gd name="connsiteY6" fmla="*/ 1533525 h 2352675"/>
              <a:gd name="connsiteX7" fmla="*/ 2305050 w 2305050"/>
              <a:gd name="connsiteY7" fmla="*/ 1724025 h 2352675"/>
              <a:gd name="connsiteX8" fmla="*/ 1838325 w 2305050"/>
              <a:gd name="connsiteY8" fmla="*/ 1857375 h 2352675"/>
              <a:gd name="connsiteX9" fmla="*/ 2009775 w 2305050"/>
              <a:gd name="connsiteY9" fmla="*/ 2105025 h 2352675"/>
              <a:gd name="connsiteX10" fmla="*/ 1733550 w 2305050"/>
              <a:gd name="connsiteY10" fmla="*/ 1971675 h 2352675"/>
              <a:gd name="connsiteX11" fmla="*/ 1543050 w 2305050"/>
              <a:gd name="connsiteY11" fmla="*/ 2352675 h 2352675"/>
              <a:gd name="connsiteX12" fmla="*/ 1314450 w 2305050"/>
              <a:gd name="connsiteY12" fmla="*/ 2133600 h 2352675"/>
              <a:gd name="connsiteX13" fmla="*/ 1447800 w 2305050"/>
              <a:gd name="connsiteY13" fmla="*/ 1771650 h 2352675"/>
              <a:gd name="connsiteX14" fmla="*/ 923925 w 2305050"/>
              <a:gd name="connsiteY14" fmla="*/ 1190625 h 2352675"/>
              <a:gd name="connsiteX15" fmla="*/ 414757 w 2305050"/>
              <a:gd name="connsiteY15" fmla="*/ 2305735 h 2352675"/>
              <a:gd name="connsiteX16" fmla="*/ 292990 w 2305050"/>
              <a:gd name="connsiteY16" fmla="*/ 2036368 h 2352675"/>
              <a:gd name="connsiteX17" fmla="*/ 523875 w 2305050"/>
              <a:gd name="connsiteY17" fmla="*/ 714375 h 2352675"/>
              <a:gd name="connsiteX18" fmla="*/ 0 w 2305050"/>
              <a:gd name="connsiteY18" fmla="*/ 0 h 2352675"/>
              <a:gd name="connsiteX0" fmla="*/ 0 w 2305050"/>
              <a:gd name="connsiteY0" fmla="*/ 0 h 2352675"/>
              <a:gd name="connsiteX1" fmla="*/ 771525 w 2305050"/>
              <a:gd name="connsiteY1" fmla="*/ 561975 h 2352675"/>
              <a:gd name="connsiteX2" fmla="*/ 1960779 w 2305050"/>
              <a:gd name="connsiteY2" fmla="*/ 472517 h 2352675"/>
              <a:gd name="connsiteX3" fmla="*/ 2270609 w 2305050"/>
              <a:gd name="connsiteY3" fmla="*/ 649910 h 2352675"/>
              <a:gd name="connsiteX4" fmla="*/ 1143000 w 2305050"/>
              <a:gd name="connsiteY4" fmla="*/ 1009650 h 2352675"/>
              <a:gd name="connsiteX5" fmla="*/ 1628775 w 2305050"/>
              <a:gd name="connsiteY5" fmla="*/ 1533525 h 2352675"/>
              <a:gd name="connsiteX6" fmla="*/ 2076450 w 2305050"/>
              <a:gd name="connsiteY6" fmla="*/ 1533525 h 2352675"/>
              <a:gd name="connsiteX7" fmla="*/ 2305050 w 2305050"/>
              <a:gd name="connsiteY7" fmla="*/ 1724025 h 2352675"/>
              <a:gd name="connsiteX8" fmla="*/ 1838325 w 2305050"/>
              <a:gd name="connsiteY8" fmla="*/ 1857375 h 2352675"/>
              <a:gd name="connsiteX9" fmla="*/ 2009775 w 2305050"/>
              <a:gd name="connsiteY9" fmla="*/ 2105025 h 2352675"/>
              <a:gd name="connsiteX10" fmla="*/ 1733550 w 2305050"/>
              <a:gd name="connsiteY10" fmla="*/ 1971675 h 2352675"/>
              <a:gd name="connsiteX11" fmla="*/ 1543050 w 2305050"/>
              <a:gd name="connsiteY11" fmla="*/ 2352675 h 2352675"/>
              <a:gd name="connsiteX12" fmla="*/ 1314450 w 2305050"/>
              <a:gd name="connsiteY12" fmla="*/ 2133600 h 2352675"/>
              <a:gd name="connsiteX13" fmla="*/ 1447800 w 2305050"/>
              <a:gd name="connsiteY13" fmla="*/ 1771650 h 2352675"/>
              <a:gd name="connsiteX14" fmla="*/ 923925 w 2305050"/>
              <a:gd name="connsiteY14" fmla="*/ 1190625 h 2352675"/>
              <a:gd name="connsiteX15" fmla="*/ 414757 w 2305050"/>
              <a:gd name="connsiteY15" fmla="*/ 2305735 h 2352675"/>
              <a:gd name="connsiteX16" fmla="*/ 292990 w 2305050"/>
              <a:gd name="connsiteY16" fmla="*/ 2036368 h 2352675"/>
              <a:gd name="connsiteX17" fmla="*/ 523875 w 2305050"/>
              <a:gd name="connsiteY17" fmla="*/ 714375 h 2352675"/>
              <a:gd name="connsiteX18" fmla="*/ 0 w 2305050"/>
              <a:gd name="connsiteY18" fmla="*/ 0 h 2352675"/>
              <a:gd name="connsiteX0" fmla="*/ 0 w 2305050"/>
              <a:gd name="connsiteY0" fmla="*/ 0 h 2352675"/>
              <a:gd name="connsiteX1" fmla="*/ 771525 w 2305050"/>
              <a:gd name="connsiteY1" fmla="*/ 561975 h 2352675"/>
              <a:gd name="connsiteX2" fmla="*/ 1960779 w 2305050"/>
              <a:gd name="connsiteY2" fmla="*/ 472517 h 2352675"/>
              <a:gd name="connsiteX3" fmla="*/ 2296212 w 2305050"/>
              <a:gd name="connsiteY3" fmla="*/ 646252 h 2352675"/>
              <a:gd name="connsiteX4" fmla="*/ 1143000 w 2305050"/>
              <a:gd name="connsiteY4" fmla="*/ 1009650 h 2352675"/>
              <a:gd name="connsiteX5" fmla="*/ 1628775 w 2305050"/>
              <a:gd name="connsiteY5" fmla="*/ 1533525 h 2352675"/>
              <a:gd name="connsiteX6" fmla="*/ 2076450 w 2305050"/>
              <a:gd name="connsiteY6" fmla="*/ 1533525 h 2352675"/>
              <a:gd name="connsiteX7" fmla="*/ 2305050 w 2305050"/>
              <a:gd name="connsiteY7" fmla="*/ 1724025 h 2352675"/>
              <a:gd name="connsiteX8" fmla="*/ 1838325 w 2305050"/>
              <a:gd name="connsiteY8" fmla="*/ 1857375 h 2352675"/>
              <a:gd name="connsiteX9" fmla="*/ 2009775 w 2305050"/>
              <a:gd name="connsiteY9" fmla="*/ 2105025 h 2352675"/>
              <a:gd name="connsiteX10" fmla="*/ 1733550 w 2305050"/>
              <a:gd name="connsiteY10" fmla="*/ 1971675 h 2352675"/>
              <a:gd name="connsiteX11" fmla="*/ 1543050 w 2305050"/>
              <a:gd name="connsiteY11" fmla="*/ 2352675 h 2352675"/>
              <a:gd name="connsiteX12" fmla="*/ 1314450 w 2305050"/>
              <a:gd name="connsiteY12" fmla="*/ 2133600 h 2352675"/>
              <a:gd name="connsiteX13" fmla="*/ 1447800 w 2305050"/>
              <a:gd name="connsiteY13" fmla="*/ 1771650 h 2352675"/>
              <a:gd name="connsiteX14" fmla="*/ 923925 w 2305050"/>
              <a:gd name="connsiteY14" fmla="*/ 1190625 h 2352675"/>
              <a:gd name="connsiteX15" fmla="*/ 414757 w 2305050"/>
              <a:gd name="connsiteY15" fmla="*/ 2305735 h 2352675"/>
              <a:gd name="connsiteX16" fmla="*/ 292990 w 2305050"/>
              <a:gd name="connsiteY16" fmla="*/ 2036368 h 2352675"/>
              <a:gd name="connsiteX17" fmla="*/ 523875 w 2305050"/>
              <a:gd name="connsiteY17" fmla="*/ 714375 h 2352675"/>
              <a:gd name="connsiteX18" fmla="*/ 0 w 2305050"/>
              <a:gd name="connsiteY18" fmla="*/ 0 h 2352675"/>
              <a:gd name="connsiteX0" fmla="*/ 0 w 2305050"/>
              <a:gd name="connsiteY0" fmla="*/ 0 h 2352675"/>
              <a:gd name="connsiteX1" fmla="*/ 771525 w 2305050"/>
              <a:gd name="connsiteY1" fmla="*/ 561975 h 2352675"/>
              <a:gd name="connsiteX2" fmla="*/ 1982725 w 2305050"/>
              <a:gd name="connsiteY2" fmla="*/ 494463 h 2352675"/>
              <a:gd name="connsiteX3" fmla="*/ 2296212 w 2305050"/>
              <a:gd name="connsiteY3" fmla="*/ 646252 h 2352675"/>
              <a:gd name="connsiteX4" fmla="*/ 1143000 w 2305050"/>
              <a:gd name="connsiteY4" fmla="*/ 1009650 h 2352675"/>
              <a:gd name="connsiteX5" fmla="*/ 1628775 w 2305050"/>
              <a:gd name="connsiteY5" fmla="*/ 1533525 h 2352675"/>
              <a:gd name="connsiteX6" fmla="*/ 2076450 w 2305050"/>
              <a:gd name="connsiteY6" fmla="*/ 1533525 h 2352675"/>
              <a:gd name="connsiteX7" fmla="*/ 2305050 w 2305050"/>
              <a:gd name="connsiteY7" fmla="*/ 1724025 h 2352675"/>
              <a:gd name="connsiteX8" fmla="*/ 1838325 w 2305050"/>
              <a:gd name="connsiteY8" fmla="*/ 1857375 h 2352675"/>
              <a:gd name="connsiteX9" fmla="*/ 2009775 w 2305050"/>
              <a:gd name="connsiteY9" fmla="*/ 2105025 h 2352675"/>
              <a:gd name="connsiteX10" fmla="*/ 1733550 w 2305050"/>
              <a:gd name="connsiteY10" fmla="*/ 1971675 h 2352675"/>
              <a:gd name="connsiteX11" fmla="*/ 1543050 w 2305050"/>
              <a:gd name="connsiteY11" fmla="*/ 2352675 h 2352675"/>
              <a:gd name="connsiteX12" fmla="*/ 1314450 w 2305050"/>
              <a:gd name="connsiteY12" fmla="*/ 2133600 h 2352675"/>
              <a:gd name="connsiteX13" fmla="*/ 1447800 w 2305050"/>
              <a:gd name="connsiteY13" fmla="*/ 1771650 h 2352675"/>
              <a:gd name="connsiteX14" fmla="*/ 923925 w 2305050"/>
              <a:gd name="connsiteY14" fmla="*/ 1190625 h 2352675"/>
              <a:gd name="connsiteX15" fmla="*/ 414757 w 2305050"/>
              <a:gd name="connsiteY15" fmla="*/ 2305735 h 2352675"/>
              <a:gd name="connsiteX16" fmla="*/ 292990 w 2305050"/>
              <a:gd name="connsiteY16" fmla="*/ 2036368 h 2352675"/>
              <a:gd name="connsiteX17" fmla="*/ 523875 w 2305050"/>
              <a:gd name="connsiteY17" fmla="*/ 714375 h 2352675"/>
              <a:gd name="connsiteX18" fmla="*/ 0 w 2305050"/>
              <a:gd name="connsiteY18" fmla="*/ 0 h 2352675"/>
              <a:gd name="connsiteX0" fmla="*/ 0 w 2305050"/>
              <a:gd name="connsiteY0" fmla="*/ 0 h 2352675"/>
              <a:gd name="connsiteX1" fmla="*/ 771525 w 2305050"/>
              <a:gd name="connsiteY1" fmla="*/ 561975 h 2352675"/>
              <a:gd name="connsiteX2" fmla="*/ 2041246 w 2305050"/>
              <a:gd name="connsiteY2" fmla="*/ 498120 h 2352675"/>
              <a:gd name="connsiteX3" fmla="*/ 2296212 w 2305050"/>
              <a:gd name="connsiteY3" fmla="*/ 646252 h 2352675"/>
              <a:gd name="connsiteX4" fmla="*/ 1143000 w 2305050"/>
              <a:gd name="connsiteY4" fmla="*/ 1009650 h 2352675"/>
              <a:gd name="connsiteX5" fmla="*/ 1628775 w 2305050"/>
              <a:gd name="connsiteY5" fmla="*/ 1533525 h 2352675"/>
              <a:gd name="connsiteX6" fmla="*/ 2076450 w 2305050"/>
              <a:gd name="connsiteY6" fmla="*/ 1533525 h 2352675"/>
              <a:gd name="connsiteX7" fmla="*/ 2305050 w 2305050"/>
              <a:gd name="connsiteY7" fmla="*/ 1724025 h 2352675"/>
              <a:gd name="connsiteX8" fmla="*/ 1838325 w 2305050"/>
              <a:gd name="connsiteY8" fmla="*/ 1857375 h 2352675"/>
              <a:gd name="connsiteX9" fmla="*/ 2009775 w 2305050"/>
              <a:gd name="connsiteY9" fmla="*/ 2105025 h 2352675"/>
              <a:gd name="connsiteX10" fmla="*/ 1733550 w 2305050"/>
              <a:gd name="connsiteY10" fmla="*/ 1971675 h 2352675"/>
              <a:gd name="connsiteX11" fmla="*/ 1543050 w 2305050"/>
              <a:gd name="connsiteY11" fmla="*/ 2352675 h 2352675"/>
              <a:gd name="connsiteX12" fmla="*/ 1314450 w 2305050"/>
              <a:gd name="connsiteY12" fmla="*/ 2133600 h 2352675"/>
              <a:gd name="connsiteX13" fmla="*/ 1447800 w 2305050"/>
              <a:gd name="connsiteY13" fmla="*/ 1771650 h 2352675"/>
              <a:gd name="connsiteX14" fmla="*/ 923925 w 2305050"/>
              <a:gd name="connsiteY14" fmla="*/ 1190625 h 2352675"/>
              <a:gd name="connsiteX15" fmla="*/ 414757 w 2305050"/>
              <a:gd name="connsiteY15" fmla="*/ 2305735 h 2352675"/>
              <a:gd name="connsiteX16" fmla="*/ 292990 w 2305050"/>
              <a:gd name="connsiteY16" fmla="*/ 2036368 h 2352675"/>
              <a:gd name="connsiteX17" fmla="*/ 523875 w 2305050"/>
              <a:gd name="connsiteY17" fmla="*/ 714375 h 2352675"/>
              <a:gd name="connsiteX18" fmla="*/ 0 w 2305050"/>
              <a:gd name="connsiteY18" fmla="*/ 0 h 2352675"/>
              <a:gd name="connsiteX0" fmla="*/ 0 w 2305050"/>
              <a:gd name="connsiteY0" fmla="*/ 0 h 2352675"/>
              <a:gd name="connsiteX1" fmla="*/ 771525 w 2305050"/>
              <a:gd name="connsiteY1" fmla="*/ 561975 h 2352675"/>
              <a:gd name="connsiteX2" fmla="*/ 2041246 w 2305050"/>
              <a:gd name="connsiteY2" fmla="*/ 498120 h 2352675"/>
              <a:gd name="connsiteX3" fmla="*/ 2296212 w 2305050"/>
              <a:gd name="connsiteY3" fmla="*/ 646252 h 2352675"/>
              <a:gd name="connsiteX4" fmla="*/ 1143000 w 2305050"/>
              <a:gd name="connsiteY4" fmla="*/ 1009650 h 2352675"/>
              <a:gd name="connsiteX5" fmla="*/ 1628775 w 2305050"/>
              <a:gd name="connsiteY5" fmla="*/ 1533525 h 2352675"/>
              <a:gd name="connsiteX6" fmla="*/ 2076450 w 2305050"/>
              <a:gd name="connsiteY6" fmla="*/ 1533525 h 2352675"/>
              <a:gd name="connsiteX7" fmla="*/ 2305050 w 2305050"/>
              <a:gd name="connsiteY7" fmla="*/ 1724025 h 2352675"/>
              <a:gd name="connsiteX8" fmla="*/ 1838325 w 2305050"/>
              <a:gd name="connsiteY8" fmla="*/ 1857375 h 2352675"/>
              <a:gd name="connsiteX9" fmla="*/ 2009775 w 2305050"/>
              <a:gd name="connsiteY9" fmla="*/ 2105025 h 2352675"/>
              <a:gd name="connsiteX10" fmla="*/ 1733550 w 2305050"/>
              <a:gd name="connsiteY10" fmla="*/ 1971675 h 2352675"/>
              <a:gd name="connsiteX11" fmla="*/ 1543050 w 2305050"/>
              <a:gd name="connsiteY11" fmla="*/ 2352675 h 2352675"/>
              <a:gd name="connsiteX12" fmla="*/ 1314450 w 2305050"/>
              <a:gd name="connsiteY12" fmla="*/ 2133600 h 2352675"/>
              <a:gd name="connsiteX13" fmla="*/ 1447800 w 2305050"/>
              <a:gd name="connsiteY13" fmla="*/ 1771650 h 2352675"/>
              <a:gd name="connsiteX14" fmla="*/ 923925 w 2305050"/>
              <a:gd name="connsiteY14" fmla="*/ 1190625 h 2352675"/>
              <a:gd name="connsiteX15" fmla="*/ 414757 w 2305050"/>
              <a:gd name="connsiteY15" fmla="*/ 2305735 h 2352675"/>
              <a:gd name="connsiteX16" fmla="*/ 292990 w 2305050"/>
              <a:gd name="connsiteY16" fmla="*/ 2036368 h 2352675"/>
              <a:gd name="connsiteX17" fmla="*/ 520217 w 2305050"/>
              <a:gd name="connsiteY17" fmla="*/ 750951 h 2352675"/>
              <a:gd name="connsiteX18" fmla="*/ 0 w 2305050"/>
              <a:gd name="connsiteY18" fmla="*/ 0 h 2352675"/>
              <a:gd name="connsiteX0" fmla="*/ 0 w 2305050"/>
              <a:gd name="connsiteY0" fmla="*/ 0 h 2352675"/>
              <a:gd name="connsiteX1" fmla="*/ 771525 w 2305050"/>
              <a:gd name="connsiteY1" fmla="*/ 561975 h 2352675"/>
              <a:gd name="connsiteX2" fmla="*/ 2041246 w 2305050"/>
              <a:gd name="connsiteY2" fmla="*/ 498120 h 2352675"/>
              <a:gd name="connsiteX3" fmla="*/ 2296212 w 2305050"/>
              <a:gd name="connsiteY3" fmla="*/ 646252 h 2352675"/>
              <a:gd name="connsiteX4" fmla="*/ 1143000 w 2305050"/>
              <a:gd name="connsiteY4" fmla="*/ 1009650 h 2352675"/>
              <a:gd name="connsiteX5" fmla="*/ 1628775 w 2305050"/>
              <a:gd name="connsiteY5" fmla="*/ 1533525 h 2352675"/>
              <a:gd name="connsiteX6" fmla="*/ 2076450 w 2305050"/>
              <a:gd name="connsiteY6" fmla="*/ 1533525 h 2352675"/>
              <a:gd name="connsiteX7" fmla="*/ 2305050 w 2305050"/>
              <a:gd name="connsiteY7" fmla="*/ 1724025 h 2352675"/>
              <a:gd name="connsiteX8" fmla="*/ 1838325 w 2305050"/>
              <a:gd name="connsiteY8" fmla="*/ 1857375 h 2352675"/>
              <a:gd name="connsiteX9" fmla="*/ 2009775 w 2305050"/>
              <a:gd name="connsiteY9" fmla="*/ 2105025 h 2352675"/>
              <a:gd name="connsiteX10" fmla="*/ 1733550 w 2305050"/>
              <a:gd name="connsiteY10" fmla="*/ 1971675 h 2352675"/>
              <a:gd name="connsiteX11" fmla="*/ 1543050 w 2305050"/>
              <a:gd name="connsiteY11" fmla="*/ 2352675 h 2352675"/>
              <a:gd name="connsiteX12" fmla="*/ 1314450 w 2305050"/>
              <a:gd name="connsiteY12" fmla="*/ 2133600 h 2352675"/>
              <a:gd name="connsiteX13" fmla="*/ 1447800 w 2305050"/>
              <a:gd name="connsiteY13" fmla="*/ 1771650 h 2352675"/>
              <a:gd name="connsiteX14" fmla="*/ 923925 w 2305050"/>
              <a:gd name="connsiteY14" fmla="*/ 1190625 h 2352675"/>
              <a:gd name="connsiteX15" fmla="*/ 414757 w 2305050"/>
              <a:gd name="connsiteY15" fmla="*/ 2305735 h 2352675"/>
              <a:gd name="connsiteX16" fmla="*/ 292990 w 2305050"/>
              <a:gd name="connsiteY16" fmla="*/ 2036368 h 2352675"/>
              <a:gd name="connsiteX17" fmla="*/ 520217 w 2305050"/>
              <a:gd name="connsiteY17" fmla="*/ 750951 h 2352675"/>
              <a:gd name="connsiteX18" fmla="*/ 0 w 2305050"/>
              <a:gd name="connsiteY18" fmla="*/ 0 h 2352675"/>
              <a:gd name="connsiteX0" fmla="*/ 0 w 2305050"/>
              <a:gd name="connsiteY0" fmla="*/ 0 h 2352675"/>
              <a:gd name="connsiteX1" fmla="*/ 771525 w 2305050"/>
              <a:gd name="connsiteY1" fmla="*/ 561975 h 2352675"/>
              <a:gd name="connsiteX2" fmla="*/ 2041246 w 2305050"/>
              <a:gd name="connsiteY2" fmla="*/ 498120 h 2352675"/>
              <a:gd name="connsiteX3" fmla="*/ 2296212 w 2305050"/>
              <a:gd name="connsiteY3" fmla="*/ 646252 h 2352675"/>
              <a:gd name="connsiteX4" fmla="*/ 1143000 w 2305050"/>
              <a:gd name="connsiteY4" fmla="*/ 1009650 h 2352675"/>
              <a:gd name="connsiteX5" fmla="*/ 1628775 w 2305050"/>
              <a:gd name="connsiteY5" fmla="*/ 1533525 h 2352675"/>
              <a:gd name="connsiteX6" fmla="*/ 2076450 w 2305050"/>
              <a:gd name="connsiteY6" fmla="*/ 1533525 h 2352675"/>
              <a:gd name="connsiteX7" fmla="*/ 2305050 w 2305050"/>
              <a:gd name="connsiteY7" fmla="*/ 1724025 h 2352675"/>
              <a:gd name="connsiteX8" fmla="*/ 1838325 w 2305050"/>
              <a:gd name="connsiteY8" fmla="*/ 1857375 h 2352675"/>
              <a:gd name="connsiteX9" fmla="*/ 2009775 w 2305050"/>
              <a:gd name="connsiteY9" fmla="*/ 2105025 h 2352675"/>
              <a:gd name="connsiteX10" fmla="*/ 1733550 w 2305050"/>
              <a:gd name="connsiteY10" fmla="*/ 1971675 h 2352675"/>
              <a:gd name="connsiteX11" fmla="*/ 1543050 w 2305050"/>
              <a:gd name="connsiteY11" fmla="*/ 2352675 h 2352675"/>
              <a:gd name="connsiteX12" fmla="*/ 1314450 w 2305050"/>
              <a:gd name="connsiteY12" fmla="*/ 2133600 h 2352675"/>
              <a:gd name="connsiteX13" fmla="*/ 1447800 w 2305050"/>
              <a:gd name="connsiteY13" fmla="*/ 1771650 h 2352675"/>
              <a:gd name="connsiteX14" fmla="*/ 923925 w 2305050"/>
              <a:gd name="connsiteY14" fmla="*/ 1190625 h 2352675"/>
              <a:gd name="connsiteX15" fmla="*/ 414757 w 2305050"/>
              <a:gd name="connsiteY15" fmla="*/ 2305735 h 2352675"/>
              <a:gd name="connsiteX16" fmla="*/ 292990 w 2305050"/>
              <a:gd name="connsiteY16" fmla="*/ 2036368 h 2352675"/>
              <a:gd name="connsiteX17" fmla="*/ 520217 w 2305050"/>
              <a:gd name="connsiteY17" fmla="*/ 750951 h 2352675"/>
              <a:gd name="connsiteX18" fmla="*/ 0 w 2305050"/>
              <a:gd name="connsiteY18" fmla="*/ 0 h 2352675"/>
              <a:gd name="connsiteX0" fmla="*/ 0 w 2305050"/>
              <a:gd name="connsiteY0" fmla="*/ 0 h 2352675"/>
              <a:gd name="connsiteX1" fmla="*/ 771525 w 2305050"/>
              <a:gd name="connsiteY1" fmla="*/ 561975 h 2352675"/>
              <a:gd name="connsiteX2" fmla="*/ 2041246 w 2305050"/>
              <a:gd name="connsiteY2" fmla="*/ 498120 h 2352675"/>
              <a:gd name="connsiteX3" fmla="*/ 2296212 w 2305050"/>
              <a:gd name="connsiteY3" fmla="*/ 646252 h 2352675"/>
              <a:gd name="connsiteX4" fmla="*/ 1143000 w 2305050"/>
              <a:gd name="connsiteY4" fmla="*/ 1009650 h 2352675"/>
              <a:gd name="connsiteX5" fmla="*/ 1628775 w 2305050"/>
              <a:gd name="connsiteY5" fmla="*/ 1533525 h 2352675"/>
              <a:gd name="connsiteX6" fmla="*/ 2076450 w 2305050"/>
              <a:gd name="connsiteY6" fmla="*/ 1533525 h 2352675"/>
              <a:gd name="connsiteX7" fmla="*/ 2305050 w 2305050"/>
              <a:gd name="connsiteY7" fmla="*/ 1724025 h 2352675"/>
              <a:gd name="connsiteX8" fmla="*/ 1838325 w 2305050"/>
              <a:gd name="connsiteY8" fmla="*/ 1857375 h 2352675"/>
              <a:gd name="connsiteX9" fmla="*/ 2009775 w 2305050"/>
              <a:gd name="connsiteY9" fmla="*/ 2105025 h 2352675"/>
              <a:gd name="connsiteX10" fmla="*/ 1733550 w 2305050"/>
              <a:gd name="connsiteY10" fmla="*/ 1971675 h 2352675"/>
              <a:gd name="connsiteX11" fmla="*/ 1543050 w 2305050"/>
              <a:gd name="connsiteY11" fmla="*/ 2352675 h 2352675"/>
              <a:gd name="connsiteX12" fmla="*/ 1314450 w 2305050"/>
              <a:gd name="connsiteY12" fmla="*/ 2133600 h 2352675"/>
              <a:gd name="connsiteX13" fmla="*/ 1447800 w 2305050"/>
              <a:gd name="connsiteY13" fmla="*/ 1771650 h 2352675"/>
              <a:gd name="connsiteX14" fmla="*/ 923925 w 2305050"/>
              <a:gd name="connsiteY14" fmla="*/ 1190625 h 2352675"/>
              <a:gd name="connsiteX15" fmla="*/ 414757 w 2305050"/>
              <a:gd name="connsiteY15" fmla="*/ 2305735 h 2352675"/>
              <a:gd name="connsiteX16" fmla="*/ 292990 w 2305050"/>
              <a:gd name="connsiteY16" fmla="*/ 2036368 h 2352675"/>
              <a:gd name="connsiteX17" fmla="*/ 520217 w 2305050"/>
              <a:gd name="connsiteY17" fmla="*/ 750951 h 2352675"/>
              <a:gd name="connsiteX18" fmla="*/ 0 w 2305050"/>
              <a:gd name="connsiteY18" fmla="*/ 0 h 2352675"/>
              <a:gd name="connsiteX0" fmla="*/ 0 w 2294077"/>
              <a:gd name="connsiteY0" fmla="*/ 0 h 2363647"/>
              <a:gd name="connsiteX1" fmla="*/ 760552 w 2294077"/>
              <a:gd name="connsiteY1" fmla="*/ 572947 h 2363647"/>
              <a:gd name="connsiteX2" fmla="*/ 2030273 w 2294077"/>
              <a:gd name="connsiteY2" fmla="*/ 509092 h 2363647"/>
              <a:gd name="connsiteX3" fmla="*/ 2285239 w 2294077"/>
              <a:gd name="connsiteY3" fmla="*/ 657224 h 2363647"/>
              <a:gd name="connsiteX4" fmla="*/ 1132027 w 2294077"/>
              <a:gd name="connsiteY4" fmla="*/ 1020622 h 2363647"/>
              <a:gd name="connsiteX5" fmla="*/ 1617802 w 2294077"/>
              <a:gd name="connsiteY5" fmla="*/ 1544497 h 2363647"/>
              <a:gd name="connsiteX6" fmla="*/ 2065477 w 2294077"/>
              <a:gd name="connsiteY6" fmla="*/ 1544497 h 2363647"/>
              <a:gd name="connsiteX7" fmla="*/ 2294077 w 2294077"/>
              <a:gd name="connsiteY7" fmla="*/ 1734997 h 2363647"/>
              <a:gd name="connsiteX8" fmla="*/ 1827352 w 2294077"/>
              <a:gd name="connsiteY8" fmla="*/ 1868347 h 2363647"/>
              <a:gd name="connsiteX9" fmla="*/ 1998802 w 2294077"/>
              <a:gd name="connsiteY9" fmla="*/ 2115997 h 2363647"/>
              <a:gd name="connsiteX10" fmla="*/ 1722577 w 2294077"/>
              <a:gd name="connsiteY10" fmla="*/ 1982647 h 2363647"/>
              <a:gd name="connsiteX11" fmla="*/ 1532077 w 2294077"/>
              <a:gd name="connsiteY11" fmla="*/ 2363647 h 2363647"/>
              <a:gd name="connsiteX12" fmla="*/ 1303477 w 2294077"/>
              <a:gd name="connsiteY12" fmla="*/ 2144572 h 2363647"/>
              <a:gd name="connsiteX13" fmla="*/ 1436827 w 2294077"/>
              <a:gd name="connsiteY13" fmla="*/ 1782622 h 2363647"/>
              <a:gd name="connsiteX14" fmla="*/ 912952 w 2294077"/>
              <a:gd name="connsiteY14" fmla="*/ 1201597 h 2363647"/>
              <a:gd name="connsiteX15" fmla="*/ 403784 w 2294077"/>
              <a:gd name="connsiteY15" fmla="*/ 2316707 h 2363647"/>
              <a:gd name="connsiteX16" fmla="*/ 282017 w 2294077"/>
              <a:gd name="connsiteY16" fmla="*/ 2047340 h 2363647"/>
              <a:gd name="connsiteX17" fmla="*/ 509244 w 2294077"/>
              <a:gd name="connsiteY17" fmla="*/ 761923 h 2363647"/>
              <a:gd name="connsiteX18" fmla="*/ 0 w 2294077"/>
              <a:gd name="connsiteY18" fmla="*/ 0 h 2363647"/>
              <a:gd name="connsiteX0" fmla="*/ 6569 w 2300646"/>
              <a:gd name="connsiteY0" fmla="*/ 0 h 2363647"/>
              <a:gd name="connsiteX1" fmla="*/ 767121 w 2300646"/>
              <a:gd name="connsiteY1" fmla="*/ 572947 h 2363647"/>
              <a:gd name="connsiteX2" fmla="*/ 2036842 w 2300646"/>
              <a:gd name="connsiteY2" fmla="*/ 509092 h 2363647"/>
              <a:gd name="connsiteX3" fmla="*/ 2291808 w 2300646"/>
              <a:gd name="connsiteY3" fmla="*/ 657224 h 2363647"/>
              <a:gd name="connsiteX4" fmla="*/ 1138596 w 2300646"/>
              <a:gd name="connsiteY4" fmla="*/ 1020622 h 2363647"/>
              <a:gd name="connsiteX5" fmla="*/ 1624371 w 2300646"/>
              <a:gd name="connsiteY5" fmla="*/ 1544497 h 2363647"/>
              <a:gd name="connsiteX6" fmla="*/ 2072046 w 2300646"/>
              <a:gd name="connsiteY6" fmla="*/ 1544497 h 2363647"/>
              <a:gd name="connsiteX7" fmla="*/ 2300646 w 2300646"/>
              <a:gd name="connsiteY7" fmla="*/ 1734997 h 2363647"/>
              <a:gd name="connsiteX8" fmla="*/ 1833921 w 2300646"/>
              <a:gd name="connsiteY8" fmla="*/ 1868347 h 2363647"/>
              <a:gd name="connsiteX9" fmla="*/ 2005371 w 2300646"/>
              <a:gd name="connsiteY9" fmla="*/ 2115997 h 2363647"/>
              <a:gd name="connsiteX10" fmla="*/ 1729146 w 2300646"/>
              <a:gd name="connsiteY10" fmla="*/ 1982647 h 2363647"/>
              <a:gd name="connsiteX11" fmla="*/ 1538646 w 2300646"/>
              <a:gd name="connsiteY11" fmla="*/ 2363647 h 2363647"/>
              <a:gd name="connsiteX12" fmla="*/ 1310046 w 2300646"/>
              <a:gd name="connsiteY12" fmla="*/ 2144572 h 2363647"/>
              <a:gd name="connsiteX13" fmla="*/ 1443396 w 2300646"/>
              <a:gd name="connsiteY13" fmla="*/ 1782622 h 2363647"/>
              <a:gd name="connsiteX14" fmla="*/ 919521 w 2300646"/>
              <a:gd name="connsiteY14" fmla="*/ 1201597 h 2363647"/>
              <a:gd name="connsiteX15" fmla="*/ 410353 w 2300646"/>
              <a:gd name="connsiteY15" fmla="*/ 2316707 h 2363647"/>
              <a:gd name="connsiteX16" fmla="*/ 288586 w 2300646"/>
              <a:gd name="connsiteY16" fmla="*/ 2047340 h 2363647"/>
              <a:gd name="connsiteX17" fmla="*/ 515813 w 2300646"/>
              <a:gd name="connsiteY17" fmla="*/ 761923 h 2363647"/>
              <a:gd name="connsiteX18" fmla="*/ 6569 w 2300646"/>
              <a:gd name="connsiteY18" fmla="*/ 0 h 2363647"/>
              <a:gd name="connsiteX0" fmla="*/ 6569 w 2300646"/>
              <a:gd name="connsiteY0" fmla="*/ 5505 h 2369152"/>
              <a:gd name="connsiteX1" fmla="*/ 767121 w 2300646"/>
              <a:gd name="connsiteY1" fmla="*/ 578452 h 2369152"/>
              <a:gd name="connsiteX2" fmla="*/ 2036842 w 2300646"/>
              <a:gd name="connsiteY2" fmla="*/ 514597 h 2369152"/>
              <a:gd name="connsiteX3" fmla="*/ 2291808 w 2300646"/>
              <a:gd name="connsiteY3" fmla="*/ 662729 h 2369152"/>
              <a:gd name="connsiteX4" fmla="*/ 1138596 w 2300646"/>
              <a:gd name="connsiteY4" fmla="*/ 1026127 h 2369152"/>
              <a:gd name="connsiteX5" fmla="*/ 1624371 w 2300646"/>
              <a:gd name="connsiteY5" fmla="*/ 1550002 h 2369152"/>
              <a:gd name="connsiteX6" fmla="*/ 2072046 w 2300646"/>
              <a:gd name="connsiteY6" fmla="*/ 1550002 h 2369152"/>
              <a:gd name="connsiteX7" fmla="*/ 2300646 w 2300646"/>
              <a:gd name="connsiteY7" fmla="*/ 1740502 h 2369152"/>
              <a:gd name="connsiteX8" fmla="*/ 1833921 w 2300646"/>
              <a:gd name="connsiteY8" fmla="*/ 1873852 h 2369152"/>
              <a:gd name="connsiteX9" fmla="*/ 2005371 w 2300646"/>
              <a:gd name="connsiteY9" fmla="*/ 2121502 h 2369152"/>
              <a:gd name="connsiteX10" fmla="*/ 1729146 w 2300646"/>
              <a:gd name="connsiteY10" fmla="*/ 1988152 h 2369152"/>
              <a:gd name="connsiteX11" fmla="*/ 1538646 w 2300646"/>
              <a:gd name="connsiteY11" fmla="*/ 2369152 h 2369152"/>
              <a:gd name="connsiteX12" fmla="*/ 1310046 w 2300646"/>
              <a:gd name="connsiteY12" fmla="*/ 2150077 h 2369152"/>
              <a:gd name="connsiteX13" fmla="*/ 1443396 w 2300646"/>
              <a:gd name="connsiteY13" fmla="*/ 1788127 h 2369152"/>
              <a:gd name="connsiteX14" fmla="*/ 919521 w 2300646"/>
              <a:gd name="connsiteY14" fmla="*/ 1207102 h 2369152"/>
              <a:gd name="connsiteX15" fmla="*/ 410353 w 2300646"/>
              <a:gd name="connsiteY15" fmla="*/ 2322212 h 2369152"/>
              <a:gd name="connsiteX16" fmla="*/ 288586 w 2300646"/>
              <a:gd name="connsiteY16" fmla="*/ 2052845 h 2369152"/>
              <a:gd name="connsiteX17" fmla="*/ 515813 w 2300646"/>
              <a:gd name="connsiteY17" fmla="*/ 767428 h 2369152"/>
              <a:gd name="connsiteX18" fmla="*/ 6569 w 2300646"/>
              <a:gd name="connsiteY18" fmla="*/ 5505 h 2369152"/>
              <a:gd name="connsiteX0" fmla="*/ 11167 w 2305244"/>
              <a:gd name="connsiteY0" fmla="*/ 5505 h 2369152"/>
              <a:gd name="connsiteX1" fmla="*/ 771719 w 2305244"/>
              <a:gd name="connsiteY1" fmla="*/ 578452 h 2369152"/>
              <a:gd name="connsiteX2" fmla="*/ 2041440 w 2305244"/>
              <a:gd name="connsiteY2" fmla="*/ 514597 h 2369152"/>
              <a:gd name="connsiteX3" fmla="*/ 2296406 w 2305244"/>
              <a:gd name="connsiteY3" fmla="*/ 662729 h 2369152"/>
              <a:gd name="connsiteX4" fmla="*/ 1143194 w 2305244"/>
              <a:gd name="connsiteY4" fmla="*/ 1026127 h 2369152"/>
              <a:gd name="connsiteX5" fmla="*/ 1628969 w 2305244"/>
              <a:gd name="connsiteY5" fmla="*/ 1550002 h 2369152"/>
              <a:gd name="connsiteX6" fmla="*/ 2076644 w 2305244"/>
              <a:gd name="connsiteY6" fmla="*/ 1550002 h 2369152"/>
              <a:gd name="connsiteX7" fmla="*/ 2305244 w 2305244"/>
              <a:gd name="connsiteY7" fmla="*/ 1740502 h 2369152"/>
              <a:gd name="connsiteX8" fmla="*/ 1838519 w 2305244"/>
              <a:gd name="connsiteY8" fmla="*/ 1873852 h 2369152"/>
              <a:gd name="connsiteX9" fmla="*/ 2009969 w 2305244"/>
              <a:gd name="connsiteY9" fmla="*/ 2121502 h 2369152"/>
              <a:gd name="connsiteX10" fmla="*/ 1733744 w 2305244"/>
              <a:gd name="connsiteY10" fmla="*/ 1988152 h 2369152"/>
              <a:gd name="connsiteX11" fmla="*/ 1543244 w 2305244"/>
              <a:gd name="connsiteY11" fmla="*/ 2369152 h 2369152"/>
              <a:gd name="connsiteX12" fmla="*/ 1314644 w 2305244"/>
              <a:gd name="connsiteY12" fmla="*/ 2150077 h 2369152"/>
              <a:gd name="connsiteX13" fmla="*/ 1447994 w 2305244"/>
              <a:gd name="connsiteY13" fmla="*/ 1788127 h 2369152"/>
              <a:gd name="connsiteX14" fmla="*/ 924119 w 2305244"/>
              <a:gd name="connsiteY14" fmla="*/ 1207102 h 2369152"/>
              <a:gd name="connsiteX15" fmla="*/ 414951 w 2305244"/>
              <a:gd name="connsiteY15" fmla="*/ 2322212 h 2369152"/>
              <a:gd name="connsiteX16" fmla="*/ 293184 w 2305244"/>
              <a:gd name="connsiteY16" fmla="*/ 2052845 h 2369152"/>
              <a:gd name="connsiteX17" fmla="*/ 520411 w 2305244"/>
              <a:gd name="connsiteY17" fmla="*/ 767428 h 2369152"/>
              <a:gd name="connsiteX18" fmla="*/ 11167 w 2305244"/>
              <a:gd name="connsiteY18" fmla="*/ 5505 h 2369152"/>
              <a:gd name="connsiteX0" fmla="*/ 11167 w 2305244"/>
              <a:gd name="connsiteY0" fmla="*/ 5505 h 2369152"/>
              <a:gd name="connsiteX1" fmla="*/ 771719 w 2305244"/>
              <a:gd name="connsiteY1" fmla="*/ 578452 h 2369152"/>
              <a:gd name="connsiteX2" fmla="*/ 2041440 w 2305244"/>
              <a:gd name="connsiteY2" fmla="*/ 514597 h 2369152"/>
              <a:gd name="connsiteX3" fmla="*/ 2296406 w 2305244"/>
              <a:gd name="connsiteY3" fmla="*/ 662729 h 2369152"/>
              <a:gd name="connsiteX4" fmla="*/ 1143194 w 2305244"/>
              <a:gd name="connsiteY4" fmla="*/ 1026127 h 2369152"/>
              <a:gd name="connsiteX5" fmla="*/ 1628969 w 2305244"/>
              <a:gd name="connsiteY5" fmla="*/ 1550002 h 2369152"/>
              <a:gd name="connsiteX6" fmla="*/ 2076644 w 2305244"/>
              <a:gd name="connsiteY6" fmla="*/ 1550002 h 2369152"/>
              <a:gd name="connsiteX7" fmla="*/ 2305244 w 2305244"/>
              <a:gd name="connsiteY7" fmla="*/ 1740502 h 2369152"/>
              <a:gd name="connsiteX8" fmla="*/ 1838519 w 2305244"/>
              <a:gd name="connsiteY8" fmla="*/ 1873852 h 2369152"/>
              <a:gd name="connsiteX9" fmla="*/ 2009969 w 2305244"/>
              <a:gd name="connsiteY9" fmla="*/ 2121502 h 2369152"/>
              <a:gd name="connsiteX10" fmla="*/ 1733744 w 2305244"/>
              <a:gd name="connsiteY10" fmla="*/ 1988152 h 2369152"/>
              <a:gd name="connsiteX11" fmla="*/ 1543244 w 2305244"/>
              <a:gd name="connsiteY11" fmla="*/ 2369152 h 2369152"/>
              <a:gd name="connsiteX12" fmla="*/ 1314644 w 2305244"/>
              <a:gd name="connsiteY12" fmla="*/ 2150077 h 2369152"/>
              <a:gd name="connsiteX13" fmla="*/ 1447994 w 2305244"/>
              <a:gd name="connsiteY13" fmla="*/ 1788127 h 2369152"/>
              <a:gd name="connsiteX14" fmla="*/ 909489 w 2305244"/>
              <a:gd name="connsiteY14" fmla="*/ 1185156 h 2369152"/>
              <a:gd name="connsiteX15" fmla="*/ 414951 w 2305244"/>
              <a:gd name="connsiteY15" fmla="*/ 2322212 h 2369152"/>
              <a:gd name="connsiteX16" fmla="*/ 293184 w 2305244"/>
              <a:gd name="connsiteY16" fmla="*/ 2052845 h 2369152"/>
              <a:gd name="connsiteX17" fmla="*/ 520411 w 2305244"/>
              <a:gd name="connsiteY17" fmla="*/ 767428 h 2369152"/>
              <a:gd name="connsiteX18" fmla="*/ 11167 w 2305244"/>
              <a:gd name="connsiteY18" fmla="*/ 5505 h 2369152"/>
              <a:gd name="connsiteX0" fmla="*/ 11167 w 2305244"/>
              <a:gd name="connsiteY0" fmla="*/ 5505 h 2369152"/>
              <a:gd name="connsiteX1" fmla="*/ 771719 w 2305244"/>
              <a:gd name="connsiteY1" fmla="*/ 578452 h 2369152"/>
              <a:gd name="connsiteX2" fmla="*/ 2041440 w 2305244"/>
              <a:gd name="connsiteY2" fmla="*/ 514597 h 2369152"/>
              <a:gd name="connsiteX3" fmla="*/ 2296406 w 2305244"/>
              <a:gd name="connsiteY3" fmla="*/ 662729 h 2369152"/>
              <a:gd name="connsiteX4" fmla="*/ 1106618 w 2305244"/>
              <a:gd name="connsiteY4" fmla="*/ 1004182 h 2369152"/>
              <a:gd name="connsiteX5" fmla="*/ 1628969 w 2305244"/>
              <a:gd name="connsiteY5" fmla="*/ 1550002 h 2369152"/>
              <a:gd name="connsiteX6" fmla="*/ 2076644 w 2305244"/>
              <a:gd name="connsiteY6" fmla="*/ 1550002 h 2369152"/>
              <a:gd name="connsiteX7" fmla="*/ 2305244 w 2305244"/>
              <a:gd name="connsiteY7" fmla="*/ 1740502 h 2369152"/>
              <a:gd name="connsiteX8" fmla="*/ 1838519 w 2305244"/>
              <a:gd name="connsiteY8" fmla="*/ 1873852 h 2369152"/>
              <a:gd name="connsiteX9" fmla="*/ 2009969 w 2305244"/>
              <a:gd name="connsiteY9" fmla="*/ 2121502 h 2369152"/>
              <a:gd name="connsiteX10" fmla="*/ 1733744 w 2305244"/>
              <a:gd name="connsiteY10" fmla="*/ 1988152 h 2369152"/>
              <a:gd name="connsiteX11" fmla="*/ 1543244 w 2305244"/>
              <a:gd name="connsiteY11" fmla="*/ 2369152 h 2369152"/>
              <a:gd name="connsiteX12" fmla="*/ 1314644 w 2305244"/>
              <a:gd name="connsiteY12" fmla="*/ 2150077 h 2369152"/>
              <a:gd name="connsiteX13" fmla="*/ 1447994 w 2305244"/>
              <a:gd name="connsiteY13" fmla="*/ 1788127 h 2369152"/>
              <a:gd name="connsiteX14" fmla="*/ 909489 w 2305244"/>
              <a:gd name="connsiteY14" fmla="*/ 1185156 h 2369152"/>
              <a:gd name="connsiteX15" fmla="*/ 414951 w 2305244"/>
              <a:gd name="connsiteY15" fmla="*/ 2322212 h 2369152"/>
              <a:gd name="connsiteX16" fmla="*/ 293184 w 2305244"/>
              <a:gd name="connsiteY16" fmla="*/ 2052845 h 2369152"/>
              <a:gd name="connsiteX17" fmla="*/ 520411 w 2305244"/>
              <a:gd name="connsiteY17" fmla="*/ 767428 h 2369152"/>
              <a:gd name="connsiteX18" fmla="*/ 11167 w 2305244"/>
              <a:gd name="connsiteY18" fmla="*/ 5505 h 2369152"/>
              <a:gd name="connsiteX0" fmla="*/ 11167 w 2305244"/>
              <a:gd name="connsiteY0" fmla="*/ 5505 h 2369152"/>
              <a:gd name="connsiteX1" fmla="*/ 771719 w 2305244"/>
              <a:gd name="connsiteY1" fmla="*/ 578452 h 2369152"/>
              <a:gd name="connsiteX2" fmla="*/ 2041440 w 2305244"/>
              <a:gd name="connsiteY2" fmla="*/ 514597 h 2369152"/>
              <a:gd name="connsiteX3" fmla="*/ 2296406 w 2305244"/>
              <a:gd name="connsiteY3" fmla="*/ 662729 h 2369152"/>
              <a:gd name="connsiteX4" fmla="*/ 1106618 w 2305244"/>
              <a:gd name="connsiteY4" fmla="*/ 1004182 h 2369152"/>
              <a:gd name="connsiteX5" fmla="*/ 1628969 w 2305244"/>
              <a:gd name="connsiteY5" fmla="*/ 1550002 h 2369152"/>
              <a:gd name="connsiteX6" fmla="*/ 2076644 w 2305244"/>
              <a:gd name="connsiteY6" fmla="*/ 1550002 h 2369152"/>
              <a:gd name="connsiteX7" fmla="*/ 2305244 w 2305244"/>
              <a:gd name="connsiteY7" fmla="*/ 1740502 h 2369152"/>
              <a:gd name="connsiteX8" fmla="*/ 1838519 w 2305244"/>
              <a:gd name="connsiteY8" fmla="*/ 1873852 h 2369152"/>
              <a:gd name="connsiteX9" fmla="*/ 2009969 w 2305244"/>
              <a:gd name="connsiteY9" fmla="*/ 2121502 h 2369152"/>
              <a:gd name="connsiteX10" fmla="*/ 1733744 w 2305244"/>
              <a:gd name="connsiteY10" fmla="*/ 1988152 h 2369152"/>
              <a:gd name="connsiteX11" fmla="*/ 1543244 w 2305244"/>
              <a:gd name="connsiteY11" fmla="*/ 2369152 h 2369152"/>
              <a:gd name="connsiteX12" fmla="*/ 1314644 w 2305244"/>
              <a:gd name="connsiteY12" fmla="*/ 2150077 h 2369152"/>
              <a:gd name="connsiteX13" fmla="*/ 1447994 w 2305244"/>
              <a:gd name="connsiteY13" fmla="*/ 1788127 h 2369152"/>
              <a:gd name="connsiteX14" fmla="*/ 898516 w 2305244"/>
              <a:gd name="connsiteY14" fmla="*/ 1196129 h 2369152"/>
              <a:gd name="connsiteX15" fmla="*/ 414951 w 2305244"/>
              <a:gd name="connsiteY15" fmla="*/ 2322212 h 2369152"/>
              <a:gd name="connsiteX16" fmla="*/ 293184 w 2305244"/>
              <a:gd name="connsiteY16" fmla="*/ 2052845 h 2369152"/>
              <a:gd name="connsiteX17" fmla="*/ 520411 w 2305244"/>
              <a:gd name="connsiteY17" fmla="*/ 767428 h 2369152"/>
              <a:gd name="connsiteX18" fmla="*/ 11167 w 2305244"/>
              <a:gd name="connsiteY18" fmla="*/ 5505 h 2369152"/>
              <a:gd name="connsiteX0" fmla="*/ 11167 w 2305244"/>
              <a:gd name="connsiteY0" fmla="*/ 5505 h 2369152"/>
              <a:gd name="connsiteX1" fmla="*/ 771719 w 2305244"/>
              <a:gd name="connsiteY1" fmla="*/ 578452 h 2369152"/>
              <a:gd name="connsiteX2" fmla="*/ 2041440 w 2305244"/>
              <a:gd name="connsiteY2" fmla="*/ 514597 h 2369152"/>
              <a:gd name="connsiteX3" fmla="*/ 2296406 w 2305244"/>
              <a:gd name="connsiteY3" fmla="*/ 662729 h 2369152"/>
              <a:gd name="connsiteX4" fmla="*/ 1124906 w 2305244"/>
              <a:gd name="connsiteY4" fmla="*/ 1004182 h 2369152"/>
              <a:gd name="connsiteX5" fmla="*/ 1628969 w 2305244"/>
              <a:gd name="connsiteY5" fmla="*/ 1550002 h 2369152"/>
              <a:gd name="connsiteX6" fmla="*/ 2076644 w 2305244"/>
              <a:gd name="connsiteY6" fmla="*/ 1550002 h 2369152"/>
              <a:gd name="connsiteX7" fmla="*/ 2305244 w 2305244"/>
              <a:gd name="connsiteY7" fmla="*/ 1740502 h 2369152"/>
              <a:gd name="connsiteX8" fmla="*/ 1838519 w 2305244"/>
              <a:gd name="connsiteY8" fmla="*/ 1873852 h 2369152"/>
              <a:gd name="connsiteX9" fmla="*/ 2009969 w 2305244"/>
              <a:gd name="connsiteY9" fmla="*/ 2121502 h 2369152"/>
              <a:gd name="connsiteX10" fmla="*/ 1733744 w 2305244"/>
              <a:gd name="connsiteY10" fmla="*/ 1988152 h 2369152"/>
              <a:gd name="connsiteX11" fmla="*/ 1543244 w 2305244"/>
              <a:gd name="connsiteY11" fmla="*/ 2369152 h 2369152"/>
              <a:gd name="connsiteX12" fmla="*/ 1314644 w 2305244"/>
              <a:gd name="connsiteY12" fmla="*/ 2150077 h 2369152"/>
              <a:gd name="connsiteX13" fmla="*/ 1447994 w 2305244"/>
              <a:gd name="connsiteY13" fmla="*/ 1788127 h 2369152"/>
              <a:gd name="connsiteX14" fmla="*/ 898516 w 2305244"/>
              <a:gd name="connsiteY14" fmla="*/ 1196129 h 2369152"/>
              <a:gd name="connsiteX15" fmla="*/ 414951 w 2305244"/>
              <a:gd name="connsiteY15" fmla="*/ 2322212 h 2369152"/>
              <a:gd name="connsiteX16" fmla="*/ 293184 w 2305244"/>
              <a:gd name="connsiteY16" fmla="*/ 2052845 h 2369152"/>
              <a:gd name="connsiteX17" fmla="*/ 520411 w 2305244"/>
              <a:gd name="connsiteY17" fmla="*/ 767428 h 2369152"/>
              <a:gd name="connsiteX18" fmla="*/ 11167 w 2305244"/>
              <a:gd name="connsiteY18" fmla="*/ 5505 h 2369152"/>
              <a:gd name="connsiteX0" fmla="*/ 11167 w 2305244"/>
              <a:gd name="connsiteY0" fmla="*/ 5505 h 2369152"/>
              <a:gd name="connsiteX1" fmla="*/ 771719 w 2305244"/>
              <a:gd name="connsiteY1" fmla="*/ 578452 h 2369152"/>
              <a:gd name="connsiteX2" fmla="*/ 2041440 w 2305244"/>
              <a:gd name="connsiteY2" fmla="*/ 514597 h 2369152"/>
              <a:gd name="connsiteX3" fmla="*/ 2296406 w 2305244"/>
              <a:gd name="connsiteY3" fmla="*/ 662729 h 2369152"/>
              <a:gd name="connsiteX4" fmla="*/ 1124906 w 2305244"/>
              <a:gd name="connsiteY4" fmla="*/ 1004182 h 2369152"/>
              <a:gd name="connsiteX5" fmla="*/ 1628969 w 2305244"/>
              <a:gd name="connsiteY5" fmla="*/ 1550002 h 2369152"/>
              <a:gd name="connsiteX6" fmla="*/ 2076644 w 2305244"/>
              <a:gd name="connsiteY6" fmla="*/ 1550002 h 2369152"/>
              <a:gd name="connsiteX7" fmla="*/ 2305244 w 2305244"/>
              <a:gd name="connsiteY7" fmla="*/ 1740502 h 2369152"/>
              <a:gd name="connsiteX8" fmla="*/ 1838519 w 2305244"/>
              <a:gd name="connsiteY8" fmla="*/ 1873852 h 2369152"/>
              <a:gd name="connsiteX9" fmla="*/ 2009969 w 2305244"/>
              <a:gd name="connsiteY9" fmla="*/ 2121502 h 2369152"/>
              <a:gd name="connsiteX10" fmla="*/ 1733744 w 2305244"/>
              <a:gd name="connsiteY10" fmla="*/ 1988152 h 2369152"/>
              <a:gd name="connsiteX11" fmla="*/ 1543244 w 2305244"/>
              <a:gd name="connsiteY11" fmla="*/ 2369152 h 2369152"/>
              <a:gd name="connsiteX12" fmla="*/ 1314644 w 2305244"/>
              <a:gd name="connsiteY12" fmla="*/ 2150077 h 2369152"/>
              <a:gd name="connsiteX13" fmla="*/ 1447994 w 2305244"/>
              <a:gd name="connsiteY13" fmla="*/ 1788127 h 2369152"/>
              <a:gd name="connsiteX14" fmla="*/ 909489 w 2305244"/>
              <a:gd name="connsiteY14" fmla="*/ 1225390 h 2369152"/>
              <a:gd name="connsiteX15" fmla="*/ 414951 w 2305244"/>
              <a:gd name="connsiteY15" fmla="*/ 2322212 h 2369152"/>
              <a:gd name="connsiteX16" fmla="*/ 293184 w 2305244"/>
              <a:gd name="connsiteY16" fmla="*/ 2052845 h 2369152"/>
              <a:gd name="connsiteX17" fmla="*/ 520411 w 2305244"/>
              <a:gd name="connsiteY17" fmla="*/ 767428 h 2369152"/>
              <a:gd name="connsiteX18" fmla="*/ 11167 w 2305244"/>
              <a:gd name="connsiteY18" fmla="*/ 5505 h 2369152"/>
              <a:gd name="connsiteX0" fmla="*/ 11167 w 2305244"/>
              <a:gd name="connsiteY0" fmla="*/ 5505 h 2369152"/>
              <a:gd name="connsiteX1" fmla="*/ 771719 w 2305244"/>
              <a:gd name="connsiteY1" fmla="*/ 578452 h 2369152"/>
              <a:gd name="connsiteX2" fmla="*/ 2041440 w 2305244"/>
              <a:gd name="connsiteY2" fmla="*/ 514597 h 2369152"/>
              <a:gd name="connsiteX3" fmla="*/ 2296406 w 2305244"/>
              <a:gd name="connsiteY3" fmla="*/ 662729 h 2369152"/>
              <a:gd name="connsiteX4" fmla="*/ 1124906 w 2305244"/>
              <a:gd name="connsiteY4" fmla="*/ 1004182 h 2369152"/>
              <a:gd name="connsiteX5" fmla="*/ 1628969 w 2305244"/>
              <a:gd name="connsiteY5" fmla="*/ 1550002 h 2369152"/>
              <a:gd name="connsiteX6" fmla="*/ 2076644 w 2305244"/>
              <a:gd name="connsiteY6" fmla="*/ 1550002 h 2369152"/>
              <a:gd name="connsiteX7" fmla="*/ 2305244 w 2305244"/>
              <a:gd name="connsiteY7" fmla="*/ 1740502 h 2369152"/>
              <a:gd name="connsiteX8" fmla="*/ 1838519 w 2305244"/>
              <a:gd name="connsiteY8" fmla="*/ 1873852 h 2369152"/>
              <a:gd name="connsiteX9" fmla="*/ 2009969 w 2305244"/>
              <a:gd name="connsiteY9" fmla="*/ 2121502 h 2369152"/>
              <a:gd name="connsiteX10" fmla="*/ 1733744 w 2305244"/>
              <a:gd name="connsiteY10" fmla="*/ 1988152 h 2369152"/>
              <a:gd name="connsiteX11" fmla="*/ 1543244 w 2305244"/>
              <a:gd name="connsiteY11" fmla="*/ 2369152 h 2369152"/>
              <a:gd name="connsiteX12" fmla="*/ 1314644 w 2305244"/>
              <a:gd name="connsiteY12" fmla="*/ 2150077 h 2369152"/>
              <a:gd name="connsiteX13" fmla="*/ 1473597 w 2305244"/>
              <a:gd name="connsiteY13" fmla="*/ 1788127 h 2369152"/>
              <a:gd name="connsiteX14" fmla="*/ 909489 w 2305244"/>
              <a:gd name="connsiteY14" fmla="*/ 1225390 h 2369152"/>
              <a:gd name="connsiteX15" fmla="*/ 414951 w 2305244"/>
              <a:gd name="connsiteY15" fmla="*/ 2322212 h 2369152"/>
              <a:gd name="connsiteX16" fmla="*/ 293184 w 2305244"/>
              <a:gd name="connsiteY16" fmla="*/ 2052845 h 2369152"/>
              <a:gd name="connsiteX17" fmla="*/ 520411 w 2305244"/>
              <a:gd name="connsiteY17" fmla="*/ 767428 h 2369152"/>
              <a:gd name="connsiteX18" fmla="*/ 11167 w 2305244"/>
              <a:gd name="connsiteY18" fmla="*/ 5505 h 2369152"/>
              <a:gd name="connsiteX0" fmla="*/ 11167 w 2305244"/>
              <a:gd name="connsiteY0" fmla="*/ 5505 h 2369152"/>
              <a:gd name="connsiteX1" fmla="*/ 771719 w 2305244"/>
              <a:gd name="connsiteY1" fmla="*/ 578452 h 2369152"/>
              <a:gd name="connsiteX2" fmla="*/ 2041440 w 2305244"/>
              <a:gd name="connsiteY2" fmla="*/ 514597 h 2369152"/>
              <a:gd name="connsiteX3" fmla="*/ 2296406 w 2305244"/>
              <a:gd name="connsiteY3" fmla="*/ 662729 h 2369152"/>
              <a:gd name="connsiteX4" fmla="*/ 1124906 w 2305244"/>
              <a:gd name="connsiteY4" fmla="*/ 1004182 h 2369152"/>
              <a:gd name="connsiteX5" fmla="*/ 1628969 w 2305244"/>
              <a:gd name="connsiteY5" fmla="*/ 1550002 h 2369152"/>
              <a:gd name="connsiteX6" fmla="*/ 2076644 w 2305244"/>
              <a:gd name="connsiteY6" fmla="*/ 1550002 h 2369152"/>
              <a:gd name="connsiteX7" fmla="*/ 2305244 w 2305244"/>
              <a:gd name="connsiteY7" fmla="*/ 1740502 h 2369152"/>
              <a:gd name="connsiteX8" fmla="*/ 1838519 w 2305244"/>
              <a:gd name="connsiteY8" fmla="*/ 1873852 h 2369152"/>
              <a:gd name="connsiteX9" fmla="*/ 2009969 w 2305244"/>
              <a:gd name="connsiteY9" fmla="*/ 2121502 h 2369152"/>
              <a:gd name="connsiteX10" fmla="*/ 1733744 w 2305244"/>
              <a:gd name="connsiteY10" fmla="*/ 1988152 h 2369152"/>
              <a:gd name="connsiteX11" fmla="*/ 1543244 w 2305244"/>
              <a:gd name="connsiteY11" fmla="*/ 2369152 h 2369152"/>
              <a:gd name="connsiteX12" fmla="*/ 1314644 w 2305244"/>
              <a:gd name="connsiteY12" fmla="*/ 2150077 h 2369152"/>
              <a:gd name="connsiteX13" fmla="*/ 1513830 w 2305244"/>
              <a:gd name="connsiteY13" fmla="*/ 1784469 h 2369152"/>
              <a:gd name="connsiteX14" fmla="*/ 909489 w 2305244"/>
              <a:gd name="connsiteY14" fmla="*/ 1225390 h 2369152"/>
              <a:gd name="connsiteX15" fmla="*/ 414951 w 2305244"/>
              <a:gd name="connsiteY15" fmla="*/ 2322212 h 2369152"/>
              <a:gd name="connsiteX16" fmla="*/ 293184 w 2305244"/>
              <a:gd name="connsiteY16" fmla="*/ 2052845 h 2369152"/>
              <a:gd name="connsiteX17" fmla="*/ 520411 w 2305244"/>
              <a:gd name="connsiteY17" fmla="*/ 767428 h 2369152"/>
              <a:gd name="connsiteX18" fmla="*/ 11167 w 2305244"/>
              <a:gd name="connsiteY18" fmla="*/ 5505 h 2369152"/>
              <a:gd name="connsiteX0" fmla="*/ 11167 w 2305244"/>
              <a:gd name="connsiteY0" fmla="*/ 5505 h 2369152"/>
              <a:gd name="connsiteX1" fmla="*/ 771719 w 2305244"/>
              <a:gd name="connsiteY1" fmla="*/ 578452 h 2369152"/>
              <a:gd name="connsiteX2" fmla="*/ 2041440 w 2305244"/>
              <a:gd name="connsiteY2" fmla="*/ 514597 h 2369152"/>
              <a:gd name="connsiteX3" fmla="*/ 2296406 w 2305244"/>
              <a:gd name="connsiteY3" fmla="*/ 662729 h 2369152"/>
              <a:gd name="connsiteX4" fmla="*/ 1124906 w 2305244"/>
              <a:gd name="connsiteY4" fmla="*/ 1004182 h 2369152"/>
              <a:gd name="connsiteX5" fmla="*/ 1628969 w 2305244"/>
              <a:gd name="connsiteY5" fmla="*/ 1550002 h 2369152"/>
              <a:gd name="connsiteX6" fmla="*/ 2076644 w 2305244"/>
              <a:gd name="connsiteY6" fmla="*/ 1550002 h 2369152"/>
              <a:gd name="connsiteX7" fmla="*/ 2305244 w 2305244"/>
              <a:gd name="connsiteY7" fmla="*/ 1740502 h 2369152"/>
              <a:gd name="connsiteX8" fmla="*/ 1838519 w 2305244"/>
              <a:gd name="connsiteY8" fmla="*/ 1873852 h 2369152"/>
              <a:gd name="connsiteX9" fmla="*/ 2009969 w 2305244"/>
              <a:gd name="connsiteY9" fmla="*/ 2121502 h 2369152"/>
              <a:gd name="connsiteX10" fmla="*/ 1733744 w 2305244"/>
              <a:gd name="connsiteY10" fmla="*/ 1988152 h 2369152"/>
              <a:gd name="connsiteX11" fmla="*/ 1543244 w 2305244"/>
              <a:gd name="connsiteY11" fmla="*/ 2369152 h 2369152"/>
              <a:gd name="connsiteX12" fmla="*/ 1314644 w 2305244"/>
              <a:gd name="connsiteY12" fmla="*/ 2150077 h 2369152"/>
              <a:gd name="connsiteX13" fmla="*/ 1495542 w 2305244"/>
              <a:gd name="connsiteY13" fmla="*/ 1788127 h 2369152"/>
              <a:gd name="connsiteX14" fmla="*/ 909489 w 2305244"/>
              <a:gd name="connsiteY14" fmla="*/ 1225390 h 2369152"/>
              <a:gd name="connsiteX15" fmla="*/ 414951 w 2305244"/>
              <a:gd name="connsiteY15" fmla="*/ 2322212 h 2369152"/>
              <a:gd name="connsiteX16" fmla="*/ 293184 w 2305244"/>
              <a:gd name="connsiteY16" fmla="*/ 2052845 h 2369152"/>
              <a:gd name="connsiteX17" fmla="*/ 520411 w 2305244"/>
              <a:gd name="connsiteY17" fmla="*/ 767428 h 2369152"/>
              <a:gd name="connsiteX18" fmla="*/ 11167 w 2305244"/>
              <a:gd name="connsiteY18" fmla="*/ 5505 h 2369152"/>
              <a:gd name="connsiteX0" fmla="*/ 11167 w 2305244"/>
              <a:gd name="connsiteY0" fmla="*/ 5505 h 2369152"/>
              <a:gd name="connsiteX1" fmla="*/ 771719 w 2305244"/>
              <a:gd name="connsiteY1" fmla="*/ 578452 h 2369152"/>
              <a:gd name="connsiteX2" fmla="*/ 2041440 w 2305244"/>
              <a:gd name="connsiteY2" fmla="*/ 514597 h 2369152"/>
              <a:gd name="connsiteX3" fmla="*/ 2296406 w 2305244"/>
              <a:gd name="connsiteY3" fmla="*/ 662729 h 2369152"/>
              <a:gd name="connsiteX4" fmla="*/ 1124906 w 2305244"/>
              <a:gd name="connsiteY4" fmla="*/ 1004182 h 2369152"/>
              <a:gd name="connsiteX5" fmla="*/ 1650914 w 2305244"/>
              <a:gd name="connsiteY5" fmla="*/ 1597551 h 2369152"/>
              <a:gd name="connsiteX6" fmla="*/ 2076644 w 2305244"/>
              <a:gd name="connsiteY6" fmla="*/ 1550002 h 2369152"/>
              <a:gd name="connsiteX7" fmla="*/ 2305244 w 2305244"/>
              <a:gd name="connsiteY7" fmla="*/ 1740502 h 2369152"/>
              <a:gd name="connsiteX8" fmla="*/ 1838519 w 2305244"/>
              <a:gd name="connsiteY8" fmla="*/ 1873852 h 2369152"/>
              <a:gd name="connsiteX9" fmla="*/ 2009969 w 2305244"/>
              <a:gd name="connsiteY9" fmla="*/ 2121502 h 2369152"/>
              <a:gd name="connsiteX10" fmla="*/ 1733744 w 2305244"/>
              <a:gd name="connsiteY10" fmla="*/ 1988152 h 2369152"/>
              <a:gd name="connsiteX11" fmla="*/ 1543244 w 2305244"/>
              <a:gd name="connsiteY11" fmla="*/ 2369152 h 2369152"/>
              <a:gd name="connsiteX12" fmla="*/ 1314644 w 2305244"/>
              <a:gd name="connsiteY12" fmla="*/ 2150077 h 2369152"/>
              <a:gd name="connsiteX13" fmla="*/ 1495542 w 2305244"/>
              <a:gd name="connsiteY13" fmla="*/ 1788127 h 2369152"/>
              <a:gd name="connsiteX14" fmla="*/ 909489 w 2305244"/>
              <a:gd name="connsiteY14" fmla="*/ 1225390 h 2369152"/>
              <a:gd name="connsiteX15" fmla="*/ 414951 w 2305244"/>
              <a:gd name="connsiteY15" fmla="*/ 2322212 h 2369152"/>
              <a:gd name="connsiteX16" fmla="*/ 293184 w 2305244"/>
              <a:gd name="connsiteY16" fmla="*/ 2052845 h 2369152"/>
              <a:gd name="connsiteX17" fmla="*/ 520411 w 2305244"/>
              <a:gd name="connsiteY17" fmla="*/ 767428 h 2369152"/>
              <a:gd name="connsiteX18" fmla="*/ 11167 w 2305244"/>
              <a:gd name="connsiteY18" fmla="*/ 5505 h 2369152"/>
              <a:gd name="connsiteX0" fmla="*/ 11167 w 2305244"/>
              <a:gd name="connsiteY0" fmla="*/ 5505 h 2369152"/>
              <a:gd name="connsiteX1" fmla="*/ 771719 w 2305244"/>
              <a:gd name="connsiteY1" fmla="*/ 578452 h 2369152"/>
              <a:gd name="connsiteX2" fmla="*/ 2041440 w 2305244"/>
              <a:gd name="connsiteY2" fmla="*/ 514597 h 2369152"/>
              <a:gd name="connsiteX3" fmla="*/ 2296406 w 2305244"/>
              <a:gd name="connsiteY3" fmla="*/ 662729 h 2369152"/>
              <a:gd name="connsiteX4" fmla="*/ 1124906 w 2305244"/>
              <a:gd name="connsiteY4" fmla="*/ 1004182 h 2369152"/>
              <a:gd name="connsiteX5" fmla="*/ 1676517 w 2305244"/>
              <a:gd name="connsiteY5" fmla="*/ 1608523 h 2369152"/>
              <a:gd name="connsiteX6" fmla="*/ 2076644 w 2305244"/>
              <a:gd name="connsiteY6" fmla="*/ 1550002 h 2369152"/>
              <a:gd name="connsiteX7" fmla="*/ 2305244 w 2305244"/>
              <a:gd name="connsiteY7" fmla="*/ 1740502 h 2369152"/>
              <a:gd name="connsiteX8" fmla="*/ 1838519 w 2305244"/>
              <a:gd name="connsiteY8" fmla="*/ 1873852 h 2369152"/>
              <a:gd name="connsiteX9" fmla="*/ 2009969 w 2305244"/>
              <a:gd name="connsiteY9" fmla="*/ 2121502 h 2369152"/>
              <a:gd name="connsiteX10" fmla="*/ 1733744 w 2305244"/>
              <a:gd name="connsiteY10" fmla="*/ 1988152 h 2369152"/>
              <a:gd name="connsiteX11" fmla="*/ 1543244 w 2305244"/>
              <a:gd name="connsiteY11" fmla="*/ 2369152 h 2369152"/>
              <a:gd name="connsiteX12" fmla="*/ 1314644 w 2305244"/>
              <a:gd name="connsiteY12" fmla="*/ 2150077 h 2369152"/>
              <a:gd name="connsiteX13" fmla="*/ 1495542 w 2305244"/>
              <a:gd name="connsiteY13" fmla="*/ 1788127 h 2369152"/>
              <a:gd name="connsiteX14" fmla="*/ 909489 w 2305244"/>
              <a:gd name="connsiteY14" fmla="*/ 1225390 h 2369152"/>
              <a:gd name="connsiteX15" fmla="*/ 414951 w 2305244"/>
              <a:gd name="connsiteY15" fmla="*/ 2322212 h 2369152"/>
              <a:gd name="connsiteX16" fmla="*/ 293184 w 2305244"/>
              <a:gd name="connsiteY16" fmla="*/ 2052845 h 2369152"/>
              <a:gd name="connsiteX17" fmla="*/ 520411 w 2305244"/>
              <a:gd name="connsiteY17" fmla="*/ 767428 h 2369152"/>
              <a:gd name="connsiteX18" fmla="*/ 11167 w 2305244"/>
              <a:gd name="connsiteY18" fmla="*/ 5505 h 2369152"/>
              <a:gd name="connsiteX0" fmla="*/ 11167 w 2305244"/>
              <a:gd name="connsiteY0" fmla="*/ 5505 h 2369152"/>
              <a:gd name="connsiteX1" fmla="*/ 771719 w 2305244"/>
              <a:gd name="connsiteY1" fmla="*/ 578452 h 2369152"/>
              <a:gd name="connsiteX2" fmla="*/ 2041440 w 2305244"/>
              <a:gd name="connsiteY2" fmla="*/ 514597 h 2369152"/>
              <a:gd name="connsiteX3" fmla="*/ 2296406 w 2305244"/>
              <a:gd name="connsiteY3" fmla="*/ 662729 h 2369152"/>
              <a:gd name="connsiteX4" fmla="*/ 1124906 w 2305244"/>
              <a:gd name="connsiteY4" fmla="*/ 1004182 h 2369152"/>
              <a:gd name="connsiteX5" fmla="*/ 1676517 w 2305244"/>
              <a:gd name="connsiteY5" fmla="*/ 1608523 h 2369152"/>
              <a:gd name="connsiteX6" fmla="*/ 2032752 w 2305244"/>
              <a:gd name="connsiteY6" fmla="*/ 1550002 h 2369152"/>
              <a:gd name="connsiteX7" fmla="*/ 2305244 w 2305244"/>
              <a:gd name="connsiteY7" fmla="*/ 1740502 h 2369152"/>
              <a:gd name="connsiteX8" fmla="*/ 1838519 w 2305244"/>
              <a:gd name="connsiteY8" fmla="*/ 1873852 h 2369152"/>
              <a:gd name="connsiteX9" fmla="*/ 2009969 w 2305244"/>
              <a:gd name="connsiteY9" fmla="*/ 2121502 h 2369152"/>
              <a:gd name="connsiteX10" fmla="*/ 1733744 w 2305244"/>
              <a:gd name="connsiteY10" fmla="*/ 1988152 h 2369152"/>
              <a:gd name="connsiteX11" fmla="*/ 1543244 w 2305244"/>
              <a:gd name="connsiteY11" fmla="*/ 2369152 h 2369152"/>
              <a:gd name="connsiteX12" fmla="*/ 1314644 w 2305244"/>
              <a:gd name="connsiteY12" fmla="*/ 2150077 h 2369152"/>
              <a:gd name="connsiteX13" fmla="*/ 1495542 w 2305244"/>
              <a:gd name="connsiteY13" fmla="*/ 1788127 h 2369152"/>
              <a:gd name="connsiteX14" fmla="*/ 909489 w 2305244"/>
              <a:gd name="connsiteY14" fmla="*/ 1225390 h 2369152"/>
              <a:gd name="connsiteX15" fmla="*/ 414951 w 2305244"/>
              <a:gd name="connsiteY15" fmla="*/ 2322212 h 2369152"/>
              <a:gd name="connsiteX16" fmla="*/ 293184 w 2305244"/>
              <a:gd name="connsiteY16" fmla="*/ 2052845 h 2369152"/>
              <a:gd name="connsiteX17" fmla="*/ 520411 w 2305244"/>
              <a:gd name="connsiteY17" fmla="*/ 767428 h 2369152"/>
              <a:gd name="connsiteX18" fmla="*/ 11167 w 2305244"/>
              <a:gd name="connsiteY18" fmla="*/ 5505 h 2369152"/>
              <a:gd name="connsiteX0" fmla="*/ 2305244 w 2305244"/>
              <a:gd name="connsiteY0" fmla="*/ 1740502 h 2369152"/>
              <a:gd name="connsiteX1" fmla="*/ 1838519 w 2305244"/>
              <a:gd name="connsiteY1" fmla="*/ 1873852 h 2369152"/>
              <a:gd name="connsiteX2" fmla="*/ 2009969 w 2305244"/>
              <a:gd name="connsiteY2" fmla="*/ 2121502 h 2369152"/>
              <a:gd name="connsiteX3" fmla="*/ 1733744 w 2305244"/>
              <a:gd name="connsiteY3" fmla="*/ 1988152 h 2369152"/>
              <a:gd name="connsiteX4" fmla="*/ 1543244 w 2305244"/>
              <a:gd name="connsiteY4" fmla="*/ 2369152 h 2369152"/>
              <a:gd name="connsiteX5" fmla="*/ 1314644 w 2305244"/>
              <a:gd name="connsiteY5" fmla="*/ 2150077 h 2369152"/>
              <a:gd name="connsiteX6" fmla="*/ 1495542 w 2305244"/>
              <a:gd name="connsiteY6" fmla="*/ 1788127 h 2369152"/>
              <a:gd name="connsiteX7" fmla="*/ 909489 w 2305244"/>
              <a:gd name="connsiteY7" fmla="*/ 1225390 h 2369152"/>
              <a:gd name="connsiteX8" fmla="*/ 414951 w 2305244"/>
              <a:gd name="connsiteY8" fmla="*/ 2322212 h 2369152"/>
              <a:gd name="connsiteX9" fmla="*/ 293184 w 2305244"/>
              <a:gd name="connsiteY9" fmla="*/ 2052845 h 2369152"/>
              <a:gd name="connsiteX10" fmla="*/ 520411 w 2305244"/>
              <a:gd name="connsiteY10" fmla="*/ 767428 h 2369152"/>
              <a:gd name="connsiteX11" fmla="*/ 11167 w 2305244"/>
              <a:gd name="connsiteY11" fmla="*/ 5505 h 2369152"/>
              <a:gd name="connsiteX12" fmla="*/ 771719 w 2305244"/>
              <a:gd name="connsiteY12" fmla="*/ 578452 h 2369152"/>
              <a:gd name="connsiteX13" fmla="*/ 2041440 w 2305244"/>
              <a:gd name="connsiteY13" fmla="*/ 514597 h 2369152"/>
              <a:gd name="connsiteX14" fmla="*/ 2296406 w 2305244"/>
              <a:gd name="connsiteY14" fmla="*/ 662729 h 2369152"/>
              <a:gd name="connsiteX15" fmla="*/ 1124906 w 2305244"/>
              <a:gd name="connsiteY15" fmla="*/ 1004182 h 2369152"/>
              <a:gd name="connsiteX16" fmla="*/ 1676517 w 2305244"/>
              <a:gd name="connsiteY16" fmla="*/ 1608523 h 2369152"/>
              <a:gd name="connsiteX17" fmla="*/ 2124192 w 2305244"/>
              <a:gd name="connsiteY17" fmla="*/ 1641442 h 2369152"/>
              <a:gd name="connsiteX0" fmla="*/ 2305244 w 2305244"/>
              <a:gd name="connsiteY0" fmla="*/ 1740502 h 2369152"/>
              <a:gd name="connsiteX1" fmla="*/ 1838519 w 2305244"/>
              <a:gd name="connsiteY1" fmla="*/ 1873852 h 2369152"/>
              <a:gd name="connsiteX2" fmla="*/ 2009969 w 2305244"/>
              <a:gd name="connsiteY2" fmla="*/ 2121502 h 2369152"/>
              <a:gd name="connsiteX3" fmla="*/ 1733744 w 2305244"/>
              <a:gd name="connsiteY3" fmla="*/ 1988152 h 2369152"/>
              <a:gd name="connsiteX4" fmla="*/ 1543244 w 2305244"/>
              <a:gd name="connsiteY4" fmla="*/ 2369152 h 2369152"/>
              <a:gd name="connsiteX5" fmla="*/ 1314644 w 2305244"/>
              <a:gd name="connsiteY5" fmla="*/ 2150077 h 2369152"/>
              <a:gd name="connsiteX6" fmla="*/ 1495542 w 2305244"/>
              <a:gd name="connsiteY6" fmla="*/ 1788127 h 2369152"/>
              <a:gd name="connsiteX7" fmla="*/ 909489 w 2305244"/>
              <a:gd name="connsiteY7" fmla="*/ 1225390 h 2369152"/>
              <a:gd name="connsiteX8" fmla="*/ 414951 w 2305244"/>
              <a:gd name="connsiteY8" fmla="*/ 2322212 h 2369152"/>
              <a:gd name="connsiteX9" fmla="*/ 293184 w 2305244"/>
              <a:gd name="connsiteY9" fmla="*/ 2052845 h 2369152"/>
              <a:gd name="connsiteX10" fmla="*/ 520411 w 2305244"/>
              <a:gd name="connsiteY10" fmla="*/ 767428 h 2369152"/>
              <a:gd name="connsiteX11" fmla="*/ 11167 w 2305244"/>
              <a:gd name="connsiteY11" fmla="*/ 5505 h 2369152"/>
              <a:gd name="connsiteX12" fmla="*/ 771719 w 2305244"/>
              <a:gd name="connsiteY12" fmla="*/ 578452 h 2369152"/>
              <a:gd name="connsiteX13" fmla="*/ 2041440 w 2305244"/>
              <a:gd name="connsiteY13" fmla="*/ 514597 h 2369152"/>
              <a:gd name="connsiteX14" fmla="*/ 2296406 w 2305244"/>
              <a:gd name="connsiteY14" fmla="*/ 662729 h 2369152"/>
              <a:gd name="connsiteX15" fmla="*/ 1124906 w 2305244"/>
              <a:gd name="connsiteY15" fmla="*/ 1004182 h 2369152"/>
              <a:gd name="connsiteX16" fmla="*/ 1676517 w 2305244"/>
              <a:gd name="connsiteY16" fmla="*/ 1608523 h 2369152"/>
              <a:gd name="connsiteX17" fmla="*/ 2102246 w 2305244"/>
              <a:gd name="connsiteY17" fmla="*/ 1579262 h 2369152"/>
              <a:gd name="connsiteX0" fmla="*/ 2275983 w 2296406"/>
              <a:gd name="connsiteY0" fmla="*/ 1747817 h 2369152"/>
              <a:gd name="connsiteX1" fmla="*/ 1838519 w 2296406"/>
              <a:gd name="connsiteY1" fmla="*/ 1873852 h 2369152"/>
              <a:gd name="connsiteX2" fmla="*/ 2009969 w 2296406"/>
              <a:gd name="connsiteY2" fmla="*/ 2121502 h 2369152"/>
              <a:gd name="connsiteX3" fmla="*/ 1733744 w 2296406"/>
              <a:gd name="connsiteY3" fmla="*/ 1988152 h 2369152"/>
              <a:gd name="connsiteX4" fmla="*/ 1543244 w 2296406"/>
              <a:gd name="connsiteY4" fmla="*/ 2369152 h 2369152"/>
              <a:gd name="connsiteX5" fmla="*/ 1314644 w 2296406"/>
              <a:gd name="connsiteY5" fmla="*/ 2150077 h 2369152"/>
              <a:gd name="connsiteX6" fmla="*/ 1495542 w 2296406"/>
              <a:gd name="connsiteY6" fmla="*/ 1788127 h 2369152"/>
              <a:gd name="connsiteX7" fmla="*/ 909489 w 2296406"/>
              <a:gd name="connsiteY7" fmla="*/ 1225390 h 2369152"/>
              <a:gd name="connsiteX8" fmla="*/ 414951 w 2296406"/>
              <a:gd name="connsiteY8" fmla="*/ 2322212 h 2369152"/>
              <a:gd name="connsiteX9" fmla="*/ 293184 w 2296406"/>
              <a:gd name="connsiteY9" fmla="*/ 2052845 h 2369152"/>
              <a:gd name="connsiteX10" fmla="*/ 520411 w 2296406"/>
              <a:gd name="connsiteY10" fmla="*/ 767428 h 2369152"/>
              <a:gd name="connsiteX11" fmla="*/ 11167 w 2296406"/>
              <a:gd name="connsiteY11" fmla="*/ 5505 h 2369152"/>
              <a:gd name="connsiteX12" fmla="*/ 771719 w 2296406"/>
              <a:gd name="connsiteY12" fmla="*/ 578452 h 2369152"/>
              <a:gd name="connsiteX13" fmla="*/ 2041440 w 2296406"/>
              <a:gd name="connsiteY13" fmla="*/ 514597 h 2369152"/>
              <a:gd name="connsiteX14" fmla="*/ 2296406 w 2296406"/>
              <a:gd name="connsiteY14" fmla="*/ 662729 h 2369152"/>
              <a:gd name="connsiteX15" fmla="*/ 1124906 w 2296406"/>
              <a:gd name="connsiteY15" fmla="*/ 1004182 h 2369152"/>
              <a:gd name="connsiteX16" fmla="*/ 1676517 w 2296406"/>
              <a:gd name="connsiteY16" fmla="*/ 1608523 h 2369152"/>
              <a:gd name="connsiteX17" fmla="*/ 2102246 w 2296406"/>
              <a:gd name="connsiteY17" fmla="*/ 1579262 h 2369152"/>
              <a:gd name="connsiteX0" fmla="*/ 2290614 w 2296406"/>
              <a:gd name="connsiteY0" fmla="*/ 1777078 h 2369152"/>
              <a:gd name="connsiteX1" fmla="*/ 1838519 w 2296406"/>
              <a:gd name="connsiteY1" fmla="*/ 1873852 h 2369152"/>
              <a:gd name="connsiteX2" fmla="*/ 2009969 w 2296406"/>
              <a:gd name="connsiteY2" fmla="*/ 2121502 h 2369152"/>
              <a:gd name="connsiteX3" fmla="*/ 1733744 w 2296406"/>
              <a:gd name="connsiteY3" fmla="*/ 1988152 h 2369152"/>
              <a:gd name="connsiteX4" fmla="*/ 1543244 w 2296406"/>
              <a:gd name="connsiteY4" fmla="*/ 2369152 h 2369152"/>
              <a:gd name="connsiteX5" fmla="*/ 1314644 w 2296406"/>
              <a:gd name="connsiteY5" fmla="*/ 2150077 h 2369152"/>
              <a:gd name="connsiteX6" fmla="*/ 1495542 w 2296406"/>
              <a:gd name="connsiteY6" fmla="*/ 1788127 h 2369152"/>
              <a:gd name="connsiteX7" fmla="*/ 909489 w 2296406"/>
              <a:gd name="connsiteY7" fmla="*/ 1225390 h 2369152"/>
              <a:gd name="connsiteX8" fmla="*/ 414951 w 2296406"/>
              <a:gd name="connsiteY8" fmla="*/ 2322212 h 2369152"/>
              <a:gd name="connsiteX9" fmla="*/ 293184 w 2296406"/>
              <a:gd name="connsiteY9" fmla="*/ 2052845 h 2369152"/>
              <a:gd name="connsiteX10" fmla="*/ 520411 w 2296406"/>
              <a:gd name="connsiteY10" fmla="*/ 767428 h 2369152"/>
              <a:gd name="connsiteX11" fmla="*/ 11167 w 2296406"/>
              <a:gd name="connsiteY11" fmla="*/ 5505 h 2369152"/>
              <a:gd name="connsiteX12" fmla="*/ 771719 w 2296406"/>
              <a:gd name="connsiteY12" fmla="*/ 578452 h 2369152"/>
              <a:gd name="connsiteX13" fmla="*/ 2041440 w 2296406"/>
              <a:gd name="connsiteY13" fmla="*/ 514597 h 2369152"/>
              <a:gd name="connsiteX14" fmla="*/ 2296406 w 2296406"/>
              <a:gd name="connsiteY14" fmla="*/ 662729 h 2369152"/>
              <a:gd name="connsiteX15" fmla="*/ 1124906 w 2296406"/>
              <a:gd name="connsiteY15" fmla="*/ 1004182 h 2369152"/>
              <a:gd name="connsiteX16" fmla="*/ 1676517 w 2296406"/>
              <a:gd name="connsiteY16" fmla="*/ 1608523 h 2369152"/>
              <a:gd name="connsiteX17" fmla="*/ 2102246 w 2296406"/>
              <a:gd name="connsiteY17" fmla="*/ 1579262 h 2369152"/>
              <a:gd name="connsiteX0" fmla="*/ 2290614 w 2296406"/>
              <a:gd name="connsiteY0" fmla="*/ 1740502 h 2369152"/>
              <a:gd name="connsiteX1" fmla="*/ 1838519 w 2296406"/>
              <a:gd name="connsiteY1" fmla="*/ 1873852 h 2369152"/>
              <a:gd name="connsiteX2" fmla="*/ 2009969 w 2296406"/>
              <a:gd name="connsiteY2" fmla="*/ 2121502 h 2369152"/>
              <a:gd name="connsiteX3" fmla="*/ 1733744 w 2296406"/>
              <a:gd name="connsiteY3" fmla="*/ 1988152 h 2369152"/>
              <a:gd name="connsiteX4" fmla="*/ 1543244 w 2296406"/>
              <a:gd name="connsiteY4" fmla="*/ 2369152 h 2369152"/>
              <a:gd name="connsiteX5" fmla="*/ 1314644 w 2296406"/>
              <a:gd name="connsiteY5" fmla="*/ 2150077 h 2369152"/>
              <a:gd name="connsiteX6" fmla="*/ 1495542 w 2296406"/>
              <a:gd name="connsiteY6" fmla="*/ 1788127 h 2369152"/>
              <a:gd name="connsiteX7" fmla="*/ 909489 w 2296406"/>
              <a:gd name="connsiteY7" fmla="*/ 1225390 h 2369152"/>
              <a:gd name="connsiteX8" fmla="*/ 414951 w 2296406"/>
              <a:gd name="connsiteY8" fmla="*/ 2322212 h 2369152"/>
              <a:gd name="connsiteX9" fmla="*/ 293184 w 2296406"/>
              <a:gd name="connsiteY9" fmla="*/ 2052845 h 2369152"/>
              <a:gd name="connsiteX10" fmla="*/ 520411 w 2296406"/>
              <a:gd name="connsiteY10" fmla="*/ 767428 h 2369152"/>
              <a:gd name="connsiteX11" fmla="*/ 11167 w 2296406"/>
              <a:gd name="connsiteY11" fmla="*/ 5505 h 2369152"/>
              <a:gd name="connsiteX12" fmla="*/ 771719 w 2296406"/>
              <a:gd name="connsiteY12" fmla="*/ 578452 h 2369152"/>
              <a:gd name="connsiteX13" fmla="*/ 2041440 w 2296406"/>
              <a:gd name="connsiteY13" fmla="*/ 514597 h 2369152"/>
              <a:gd name="connsiteX14" fmla="*/ 2296406 w 2296406"/>
              <a:gd name="connsiteY14" fmla="*/ 662729 h 2369152"/>
              <a:gd name="connsiteX15" fmla="*/ 1124906 w 2296406"/>
              <a:gd name="connsiteY15" fmla="*/ 1004182 h 2369152"/>
              <a:gd name="connsiteX16" fmla="*/ 1676517 w 2296406"/>
              <a:gd name="connsiteY16" fmla="*/ 1608523 h 2369152"/>
              <a:gd name="connsiteX17" fmla="*/ 2102246 w 2296406"/>
              <a:gd name="connsiteY17" fmla="*/ 1579262 h 2369152"/>
              <a:gd name="connsiteX0" fmla="*/ 2290614 w 2296406"/>
              <a:gd name="connsiteY0" fmla="*/ 1740502 h 2369152"/>
              <a:gd name="connsiteX1" fmla="*/ 1838519 w 2296406"/>
              <a:gd name="connsiteY1" fmla="*/ 1873852 h 2369152"/>
              <a:gd name="connsiteX2" fmla="*/ 2009969 w 2296406"/>
              <a:gd name="connsiteY2" fmla="*/ 2121502 h 2369152"/>
              <a:gd name="connsiteX3" fmla="*/ 1733744 w 2296406"/>
              <a:gd name="connsiteY3" fmla="*/ 1988152 h 2369152"/>
              <a:gd name="connsiteX4" fmla="*/ 1543244 w 2296406"/>
              <a:gd name="connsiteY4" fmla="*/ 2369152 h 2369152"/>
              <a:gd name="connsiteX5" fmla="*/ 1314644 w 2296406"/>
              <a:gd name="connsiteY5" fmla="*/ 2150077 h 2369152"/>
              <a:gd name="connsiteX6" fmla="*/ 1495542 w 2296406"/>
              <a:gd name="connsiteY6" fmla="*/ 1788127 h 2369152"/>
              <a:gd name="connsiteX7" fmla="*/ 909489 w 2296406"/>
              <a:gd name="connsiteY7" fmla="*/ 1225390 h 2369152"/>
              <a:gd name="connsiteX8" fmla="*/ 414951 w 2296406"/>
              <a:gd name="connsiteY8" fmla="*/ 2322212 h 2369152"/>
              <a:gd name="connsiteX9" fmla="*/ 293184 w 2296406"/>
              <a:gd name="connsiteY9" fmla="*/ 2052845 h 2369152"/>
              <a:gd name="connsiteX10" fmla="*/ 520411 w 2296406"/>
              <a:gd name="connsiteY10" fmla="*/ 767428 h 2369152"/>
              <a:gd name="connsiteX11" fmla="*/ 11167 w 2296406"/>
              <a:gd name="connsiteY11" fmla="*/ 5505 h 2369152"/>
              <a:gd name="connsiteX12" fmla="*/ 771719 w 2296406"/>
              <a:gd name="connsiteY12" fmla="*/ 578452 h 2369152"/>
              <a:gd name="connsiteX13" fmla="*/ 2041440 w 2296406"/>
              <a:gd name="connsiteY13" fmla="*/ 514597 h 2369152"/>
              <a:gd name="connsiteX14" fmla="*/ 2296406 w 2296406"/>
              <a:gd name="connsiteY14" fmla="*/ 662729 h 2369152"/>
              <a:gd name="connsiteX15" fmla="*/ 1124906 w 2296406"/>
              <a:gd name="connsiteY15" fmla="*/ 1004182 h 2369152"/>
              <a:gd name="connsiteX16" fmla="*/ 1676517 w 2296406"/>
              <a:gd name="connsiteY16" fmla="*/ 1608523 h 2369152"/>
              <a:gd name="connsiteX17" fmla="*/ 2062012 w 2296406"/>
              <a:gd name="connsiteY17" fmla="*/ 1560974 h 2369152"/>
              <a:gd name="connsiteX0" fmla="*/ 2257695 w 2296406"/>
              <a:gd name="connsiteY0" fmla="*/ 1755133 h 2369152"/>
              <a:gd name="connsiteX1" fmla="*/ 1838519 w 2296406"/>
              <a:gd name="connsiteY1" fmla="*/ 1873852 h 2369152"/>
              <a:gd name="connsiteX2" fmla="*/ 2009969 w 2296406"/>
              <a:gd name="connsiteY2" fmla="*/ 2121502 h 2369152"/>
              <a:gd name="connsiteX3" fmla="*/ 1733744 w 2296406"/>
              <a:gd name="connsiteY3" fmla="*/ 1988152 h 2369152"/>
              <a:gd name="connsiteX4" fmla="*/ 1543244 w 2296406"/>
              <a:gd name="connsiteY4" fmla="*/ 2369152 h 2369152"/>
              <a:gd name="connsiteX5" fmla="*/ 1314644 w 2296406"/>
              <a:gd name="connsiteY5" fmla="*/ 2150077 h 2369152"/>
              <a:gd name="connsiteX6" fmla="*/ 1495542 w 2296406"/>
              <a:gd name="connsiteY6" fmla="*/ 1788127 h 2369152"/>
              <a:gd name="connsiteX7" fmla="*/ 909489 w 2296406"/>
              <a:gd name="connsiteY7" fmla="*/ 1225390 h 2369152"/>
              <a:gd name="connsiteX8" fmla="*/ 414951 w 2296406"/>
              <a:gd name="connsiteY8" fmla="*/ 2322212 h 2369152"/>
              <a:gd name="connsiteX9" fmla="*/ 293184 w 2296406"/>
              <a:gd name="connsiteY9" fmla="*/ 2052845 h 2369152"/>
              <a:gd name="connsiteX10" fmla="*/ 520411 w 2296406"/>
              <a:gd name="connsiteY10" fmla="*/ 767428 h 2369152"/>
              <a:gd name="connsiteX11" fmla="*/ 11167 w 2296406"/>
              <a:gd name="connsiteY11" fmla="*/ 5505 h 2369152"/>
              <a:gd name="connsiteX12" fmla="*/ 771719 w 2296406"/>
              <a:gd name="connsiteY12" fmla="*/ 578452 h 2369152"/>
              <a:gd name="connsiteX13" fmla="*/ 2041440 w 2296406"/>
              <a:gd name="connsiteY13" fmla="*/ 514597 h 2369152"/>
              <a:gd name="connsiteX14" fmla="*/ 2296406 w 2296406"/>
              <a:gd name="connsiteY14" fmla="*/ 662729 h 2369152"/>
              <a:gd name="connsiteX15" fmla="*/ 1124906 w 2296406"/>
              <a:gd name="connsiteY15" fmla="*/ 1004182 h 2369152"/>
              <a:gd name="connsiteX16" fmla="*/ 1676517 w 2296406"/>
              <a:gd name="connsiteY16" fmla="*/ 1608523 h 2369152"/>
              <a:gd name="connsiteX17" fmla="*/ 2062012 w 2296406"/>
              <a:gd name="connsiteY17" fmla="*/ 1560974 h 2369152"/>
              <a:gd name="connsiteX0" fmla="*/ 2279640 w 2296406"/>
              <a:gd name="connsiteY0" fmla="*/ 1747818 h 2369152"/>
              <a:gd name="connsiteX1" fmla="*/ 1838519 w 2296406"/>
              <a:gd name="connsiteY1" fmla="*/ 1873852 h 2369152"/>
              <a:gd name="connsiteX2" fmla="*/ 2009969 w 2296406"/>
              <a:gd name="connsiteY2" fmla="*/ 2121502 h 2369152"/>
              <a:gd name="connsiteX3" fmla="*/ 1733744 w 2296406"/>
              <a:gd name="connsiteY3" fmla="*/ 1988152 h 2369152"/>
              <a:gd name="connsiteX4" fmla="*/ 1543244 w 2296406"/>
              <a:gd name="connsiteY4" fmla="*/ 2369152 h 2369152"/>
              <a:gd name="connsiteX5" fmla="*/ 1314644 w 2296406"/>
              <a:gd name="connsiteY5" fmla="*/ 2150077 h 2369152"/>
              <a:gd name="connsiteX6" fmla="*/ 1495542 w 2296406"/>
              <a:gd name="connsiteY6" fmla="*/ 1788127 h 2369152"/>
              <a:gd name="connsiteX7" fmla="*/ 909489 w 2296406"/>
              <a:gd name="connsiteY7" fmla="*/ 1225390 h 2369152"/>
              <a:gd name="connsiteX8" fmla="*/ 414951 w 2296406"/>
              <a:gd name="connsiteY8" fmla="*/ 2322212 h 2369152"/>
              <a:gd name="connsiteX9" fmla="*/ 293184 w 2296406"/>
              <a:gd name="connsiteY9" fmla="*/ 2052845 h 2369152"/>
              <a:gd name="connsiteX10" fmla="*/ 520411 w 2296406"/>
              <a:gd name="connsiteY10" fmla="*/ 767428 h 2369152"/>
              <a:gd name="connsiteX11" fmla="*/ 11167 w 2296406"/>
              <a:gd name="connsiteY11" fmla="*/ 5505 h 2369152"/>
              <a:gd name="connsiteX12" fmla="*/ 771719 w 2296406"/>
              <a:gd name="connsiteY12" fmla="*/ 578452 h 2369152"/>
              <a:gd name="connsiteX13" fmla="*/ 2041440 w 2296406"/>
              <a:gd name="connsiteY13" fmla="*/ 514597 h 2369152"/>
              <a:gd name="connsiteX14" fmla="*/ 2296406 w 2296406"/>
              <a:gd name="connsiteY14" fmla="*/ 662729 h 2369152"/>
              <a:gd name="connsiteX15" fmla="*/ 1124906 w 2296406"/>
              <a:gd name="connsiteY15" fmla="*/ 1004182 h 2369152"/>
              <a:gd name="connsiteX16" fmla="*/ 1676517 w 2296406"/>
              <a:gd name="connsiteY16" fmla="*/ 1608523 h 2369152"/>
              <a:gd name="connsiteX17" fmla="*/ 2062012 w 2296406"/>
              <a:gd name="connsiteY17" fmla="*/ 1560974 h 2369152"/>
              <a:gd name="connsiteX0" fmla="*/ 2279640 w 2296406"/>
              <a:gd name="connsiteY0" fmla="*/ 1747818 h 2369152"/>
              <a:gd name="connsiteX1" fmla="*/ 1838519 w 2296406"/>
              <a:gd name="connsiteY1" fmla="*/ 1873852 h 2369152"/>
              <a:gd name="connsiteX2" fmla="*/ 2009969 w 2296406"/>
              <a:gd name="connsiteY2" fmla="*/ 2121502 h 2369152"/>
              <a:gd name="connsiteX3" fmla="*/ 1733744 w 2296406"/>
              <a:gd name="connsiteY3" fmla="*/ 1988152 h 2369152"/>
              <a:gd name="connsiteX4" fmla="*/ 1543244 w 2296406"/>
              <a:gd name="connsiteY4" fmla="*/ 2369152 h 2369152"/>
              <a:gd name="connsiteX5" fmla="*/ 1314644 w 2296406"/>
              <a:gd name="connsiteY5" fmla="*/ 2150077 h 2369152"/>
              <a:gd name="connsiteX6" fmla="*/ 1495542 w 2296406"/>
              <a:gd name="connsiteY6" fmla="*/ 1788127 h 2369152"/>
              <a:gd name="connsiteX7" fmla="*/ 909489 w 2296406"/>
              <a:gd name="connsiteY7" fmla="*/ 1225390 h 2369152"/>
              <a:gd name="connsiteX8" fmla="*/ 414951 w 2296406"/>
              <a:gd name="connsiteY8" fmla="*/ 2322212 h 2369152"/>
              <a:gd name="connsiteX9" fmla="*/ 293184 w 2296406"/>
              <a:gd name="connsiteY9" fmla="*/ 2052845 h 2369152"/>
              <a:gd name="connsiteX10" fmla="*/ 520411 w 2296406"/>
              <a:gd name="connsiteY10" fmla="*/ 767428 h 2369152"/>
              <a:gd name="connsiteX11" fmla="*/ 11167 w 2296406"/>
              <a:gd name="connsiteY11" fmla="*/ 5505 h 2369152"/>
              <a:gd name="connsiteX12" fmla="*/ 771719 w 2296406"/>
              <a:gd name="connsiteY12" fmla="*/ 578452 h 2369152"/>
              <a:gd name="connsiteX13" fmla="*/ 2041440 w 2296406"/>
              <a:gd name="connsiteY13" fmla="*/ 514597 h 2369152"/>
              <a:gd name="connsiteX14" fmla="*/ 2296406 w 2296406"/>
              <a:gd name="connsiteY14" fmla="*/ 662729 h 2369152"/>
              <a:gd name="connsiteX15" fmla="*/ 1124906 w 2296406"/>
              <a:gd name="connsiteY15" fmla="*/ 1004182 h 2369152"/>
              <a:gd name="connsiteX16" fmla="*/ 1676517 w 2296406"/>
              <a:gd name="connsiteY16" fmla="*/ 1608523 h 2369152"/>
              <a:gd name="connsiteX17" fmla="*/ 2094931 w 2296406"/>
              <a:gd name="connsiteY17" fmla="*/ 1557316 h 2369152"/>
              <a:gd name="connsiteX0" fmla="*/ 2279640 w 2296406"/>
              <a:gd name="connsiteY0" fmla="*/ 1747818 h 2369152"/>
              <a:gd name="connsiteX1" fmla="*/ 1838519 w 2296406"/>
              <a:gd name="connsiteY1" fmla="*/ 1873852 h 2369152"/>
              <a:gd name="connsiteX2" fmla="*/ 2009969 w 2296406"/>
              <a:gd name="connsiteY2" fmla="*/ 2121502 h 2369152"/>
              <a:gd name="connsiteX3" fmla="*/ 1733744 w 2296406"/>
              <a:gd name="connsiteY3" fmla="*/ 1988152 h 2369152"/>
              <a:gd name="connsiteX4" fmla="*/ 1543244 w 2296406"/>
              <a:gd name="connsiteY4" fmla="*/ 2369152 h 2369152"/>
              <a:gd name="connsiteX5" fmla="*/ 1391454 w 2296406"/>
              <a:gd name="connsiteY5" fmla="*/ 2150077 h 2369152"/>
              <a:gd name="connsiteX6" fmla="*/ 1495542 w 2296406"/>
              <a:gd name="connsiteY6" fmla="*/ 1788127 h 2369152"/>
              <a:gd name="connsiteX7" fmla="*/ 909489 w 2296406"/>
              <a:gd name="connsiteY7" fmla="*/ 1225390 h 2369152"/>
              <a:gd name="connsiteX8" fmla="*/ 414951 w 2296406"/>
              <a:gd name="connsiteY8" fmla="*/ 2322212 h 2369152"/>
              <a:gd name="connsiteX9" fmla="*/ 293184 w 2296406"/>
              <a:gd name="connsiteY9" fmla="*/ 2052845 h 2369152"/>
              <a:gd name="connsiteX10" fmla="*/ 520411 w 2296406"/>
              <a:gd name="connsiteY10" fmla="*/ 767428 h 2369152"/>
              <a:gd name="connsiteX11" fmla="*/ 11167 w 2296406"/>
              <a:gd name="connsiteY11" fmla="*/ 5505 h 2369152"/>
              <a:gd name="connsiteX12" fmla="*/ 771719 w 2296406"/>
              <a:gd name="connsiteY12" fmla="*/ 578452 h 2369152"/>
              <a:gd name="connsiteX13" fmla="*/ 2041440 w 2296406"/>
              <a:gd name="connsiteY13" fmla="*/ 514597 h 2369152"/>
              <a:gd name="connsiteX14" fmla="*/ 2296406 w 2296406"/>
              <a:gd name="connsiteY14" fmla="*/ 662729 h 2369152"/>
              <a:gd name="connsiteX15" fmla="*/ 1124906 w 2296406"/>
              <a:gd name="connsiteY15" fmla="*/ 1004182 h 2369152"/>
              <a:gd name="connsiteX16" fmla="*/ 1676517 w 2296406"/>
              <a:gd name="connsiteY16" fmla="*/ 1608523 h 2369152"/>
              <a:gd name="connsiteX17" fmla="*/ 2094931 w 2296406"/>
              <a:gd name="connsiteY17" fmla="*/ 1557316 h 2369152"/>
              <a:gd name="connsiteX0" fmla="*/ 2279640 w 2296406"/>
              <a:gd name="connsiteY0" fmla="*/ 1747818 h 2369152"/>
              <a:gd name="connsiteX1" fmla="*/ 1838519 w 2296406"/>
              <a:gd name="connsiteY1" fmla="*/ 1873852 h 2369152"/>
              <a:gd name="connsiteX2" fmla="*/ 2009969 w 2296406"/>
              <a:gd name="connsiteY2" fmla="*/ 2121502 h 2369152"/>
              <a:gd name="connsiteX3" fmla="*/ 1733744 w 2296406"/>
              <a:gd name="connsiteY3" fmla="*/ 1988152 h 2369152"/>
              <a:gd name="connsiteX4" fmla="*/ 1543244 w 2296406"/>
              <a:gd name="connsiteY4" fmla="*/ 2369152 h 2369152"/>
              <a:gd name="connsiteX5" fmla="*/ 1380482 w 2296406"/>
              <a:gd name="connsiteY5" fmla="*/ 2120816 h 2369152"/>
              <a:gd name="connsiteX6" fmla="*/ 1495542 w 2296406"/>
              <a:gd name="connsiteY6" fmla="*/ 1788127 h 2369152"/>
              <a:gd name="connsiteX7" fmla="*/ 909489 w 2296406"/>
              <a:gd name="connsiteY7" fmla="*/ 1225390 h 2369152"/>
              <a:gd name="connsiteX8" fmla="*/ 414951 w 2296406"/>
              <a:gd name="connsiteY8" fmla="*/ 2322212 h 2369152"/>
              <a:gd name="connsiteX9" fmla="*/ 293184 w 2296406"/>
              <a:gd name="connsiteY9" fmla="*/ 2052845 h 2369152"/>
              <a:gd name="connsiteX10" fmla="*/ 520411 w 2296406"/>
              <a:gd name="connsiteY10" fmla="*/ 767428 h 2369152"/>
              <a:gd name="connsiteX11" fmla="*/ 11167 w 2296406"/>
              <a:gd name="connsiteY11" fmla="*/ 5505 h 2369152"/>
              <a:gd name="connsiteX12" fmla="*/ 771719 w 2296406"/>
              <a:gd name="connsiteY12" fmla="*/ 578452 h 2369152"/>
              <a:gd name="connsiteX13" fmla="*/ 2041440 w 2296406"/>
              <a:gd name="connsiteY13" fmla="*/ 514597 h 2369152"/>
              <a:gd name="connsiteX14" fmla="*/ 2296406 w 2296406"/>
              <a:gd name="connsiteY14" fmla="*/ 662729 h 2369152"/>
              <a:gd name="connsiteX15" fmla="*/ 1124906 w 2296406"/>
              <a:gd name="connsiteY15" fmla="*/ 1004182 h 2369152"/>
              <a:gd name="connsiteX16" fmla="*/ 1676517 w 2296406"/>
              <a:gd name="connsiteY16" fmla="*/ 1608523 h 2369152"/>
              <a:gd name="connsiteX17" fmla="*/ 2094931 w 2296406"/>
              <a:gd name="connsiteY17" fmla="*/ 1557316 h 2369152"/>
              <a:gd name="connsiteX0" fmla="*/ 2279640 w 2296406"/>
              <a:gd name="connsiteY0" fmla="*/ 1747818 h 2354521"/>
              <a:gd name="connsiteX1" fmla="*/ 1838519 w 2296406"/>
              <a:gd name="connsiteY1" fmla="*/ 1873852 h 2354521"/>
              <a:gd name="connsiteX2" fmla="*/ 2009969 w 2296406"/>
              <a:gd name="connsiteY2" fmla="*/ 2121502 h 2354521"/>
              <a:gd name="connsiteX3" fmla="*/ 1733744 w 2296406"/>
              <a:gd name="connsiteY3" fmla="*/ 1988152 h 2354521"/>
              <a:gd name="connsiteX4" fmla="*/ 1528613 w 2296406"/>
              <a:gd name="connsiteY4" fmla="*/ 2354521 h 2354521"/>
              <a:gd name="connsiteX5" fmla="*/ 1380482 w 2296406"/>
              <a:gd name="connsiteY5" fmla="*/ 2120816 h 2354521"/>
              <a:gd name="connsiteX6" fmla="*/ 1495542 w 2296406"/>
              <a:gd name="connsiteY6" fmla="*/ 1788127 h 2354521"/>
              <a:gd name="connsiteX7" fmla="*/ 909489 w 2296406"/>
              <a:gd name="connsiteY7" fmla="*/ 1225390 h 2354521"/>
              <a:gd name="connsiteX8" fmla="*/ 414951 w 2296406"/>
              <a:gd name="connsiteY8" fmla="*/ 2322212 h 2354521"/>
              <a:gd name="connsiteX9" fmla="*/ 293184 w 2296406"/>
              <a:gd name="connsiteY9" fmla="*/ 2052845 h 2354521"/>
              <a:gd name="connsiteX10" fmla="*/ 520411 w 2296406"/>
              <a:gd name="connsiteY10" fmla="*/ 767428 h 2354521"/>
              <a:gd name="connsiteX11" fmla="*/ 11167 w 2296406"/>
              <a:gd name="connsiteY11" fmla="*/ 5505 h 2354521"/>
              <a:gd name="connsiteX12" fmla="*/ 771719 w 2296406"/>
              <a:gd name="connsiteY12" fmla="*/ 578452 h 2354521"/>
              <a:gd name="connsiteX13" fmla="*/ 2041440 w 2296406"/>
              <a:gd name="connsiteY13" fmla="*/ 514597 h 2354521"/>
              <a:gd name="connsiteX14" fmla="*/ 2296406 w 2296406"/>
              <a:gd name="connsiteY14" fmla="*/ 662729 h 2354521"/>
              <a:gd name="connsiteX15" fmla="*/ 1124906 w 2296406"/>
              <a:gd name="connsiteY15" fmla="*/ 1004182 h 2354521"/>
              <a:gd name="connsiteX16" fmla="*/ 1676517 w 2296406"/>
              <a:gd name="connsiteY16" fmla="*/ 1608523 h 2354521"/>
              <a:gd name="connsiteX17" fmla="*/ 2094931 w 2296406"/>
              <a:gd name="connsiteY17" fmla="*/ 1557316 h 2354521"/>
              <a:gd name="connsiteX0" fmla="*/ 2279640 w 2296406"/>
              <a:gd name="connsiteY0" fmla="*/ 1747818 h 2354521"/>
              <a:gd name="connsiteX1" fmla="*/ 1838519 w 2296406"/>
              <a:gd name="connsiteY1" fmla="*/ 1873852 h 2354521"/>
              <a:gd name="connsiteX2" fmla="*/ 2009969 w 2296406"/>
              <a:gd name="connsiteY2" fmla="*/ 2121502 h 2354521"/>
              <a:gd name="connsiteX3" fmla="*/ 1682537 w 2296406"/>
              <a:gd name="connsiteY3" fmla="*/ 1962549 h 2354521"/>
              <a:gd name="connsiteX4" fmla="*/ 1528613 w 2296406"/>
              <a:gd name="connsiteY4" fmla="*/ 2354521 h 2354521"/>
              <a:gd name="connsiteX5" fmla="*/ 1380482 w 2296406"/>
              <a:gd name="connsiteY5" fmla="*/ 2120816 h 2354521"/>
              <a:gd name="connsiteX6" fmla="*/ 1495542 w 2296406"/>
              <a:gd name="connsiteY6" fmla="*/ 1788127 h 2354521"/>
              <a:gd name="connsiteX7" fmla="*/ 909489 w 2296406"/>
              <a:gd name="connsiteY7" fmla="*/ 1225390 h 2354521"/>
              <a:gd name="connsiteX8" fmla="*/ 414951 w 2296406"/>
              <a:gd name="connsiteY8" fmla="*/ 2322212 h 2354521"/>
              <a:gd name="connsiteX9" fmla="*/ 293184 w 2296406"/>
              <a:gd name="connsiteY9" fmla="*/ 2052845 h 2354521"/>
              <a:gd name="connsiteX10" fmla="*/ 520411 w 2296406"/>
              <a:gd name="connsiteY10" fmla="*/ 767428 h 2354521"/>
              <a:gd name="connsiteX11" fmla="*/ 11167 w 2296406"/>
              <a:gd name="connsiteY11" fmla="*/ 5505 h 2354521"/>
              <a:gd name="connsiteX12" fmla="*/ 771719 w 2296406"/>
              <a:gd name="connsiteY12" fmla="*/ 578452 h 2354521"/>
              <a:gd name="connsiteX13" fmla="*/ 2041440 w 2296406"/>
              <a:gd name="connsiteY13" fmla="*/ 514597 h 2354521"/>
              <a:gd name="connsiteX14" fmla="*/ 2296406 w 2296406"/>
              <a:gd name="connsiteY14" fmla="*/ 662729 h 2354521"/>
              <a:gd name="connsiteX15" fmla="*/ 1124906 w 2296406"/>
              <a:gd name="connsiteY15" fmla="*/ 1004182 h 2354521"/>
              <a:gd name="connsiteX16" fmla="*/ 1676517 w 2296406"/>
              <a:gd name="connsiteY16" fmla="*/ 1608523 h 2354521"/>
              <a:gd name="connsiteX17" fmla="*/ 2094931 w 2296406"/>
              <a:gd name="connsiteY17" fmla="*/ 1557316 h 2354521"/>
              <a:gd name="connsiteX0" fmla="*/ 2279640 w 2296406"/>
              <a:gd name="connsiteY0" fmla="*/ 1747818 h 2354521"/>
              <a:gd name="connsiteX1" fmla="*/ 1816574 w 2296406"/>
              <a:gd name="connsiteY1" fmla="*/ 1851907 h 2354521"/>
              <a:gd name="connsiteX2" fmla="*/ 2009969 w 2296406"/>
              <a:gd name="connsiteY2" fmla="*/ 2121502 h 2354521"/>
              <a:gd name="connsiteX3" fmla="*/ 1682537 w 2296406"/>
              <a:gd name="connsiteY3" fmla="*/ 1962549 h 2354521"/>
              <a:gd name="connsiteX4" fmla="*/ 1528613 w 2296406"/>
              <a:gd name="connsiteY4" fmla="*/ 2354521 h 2354521"/>
              <a:gd name="connsiteX5" fmla="*/ 1380482 w 2296406"/>
              <a:gd name="connsiteY5" fmla="*/ 2120816 h 2354521"/>
              <a:gd name="connsiteX6" fmla="*/ 1495542 w 2296406"/>
              <a:gd name="connsiteY6" fmla="*/ 1788127 h 2354521"/>
              <a:gd name="connsiteX7" fmla="*/ 909489 w 2296406"/>
              <a:gd name="connsiteY7" fmla="*/ 1225390 h 2354521"/>
              <a:gd name="connsiteX8" fmla="*/ 414951 w 2296406"/>
              <a:gd name="connsiteY8" fmla="*/ 2322212 h 2354521"/>
              <a:gd name="connsiteX9" fmla="*/ 293184 w 2296406"/>
              <a:gd name="connsiteY9" fmla="*/ 2052845 h 2354521"/>
              <a:gd name="connsiteX10" fmla="*/ 520411 w 2296406"/>
              <a:gd name="connsiteY10" fmla="*/ 767428 h 2354521"/>
              <a:gd name="connsiteX11" fmla="*/ 11167 w 2296406"/>
              <a:gd name="connsiteY11" fmla="*/ 5505 h 2354521"/>
              <a:gd name="connsiteX12" fmla="*/ 771719 w 2296406"/>
              <a:gd name="connsiteY12" fmla="*/ 578452 h 2354521"/>
              <a:gd name="connsiteX13" fmla="*/ 2041440 w 2296406"/>
              <a:gd name="connsiteY13" fmla="*/ 514597 h 2354521"/>
              <a:gd name="connsiteX14" fmla="*/ 2296406 w 2296406"/>
              <a:gd name="connsiteY14" fmla="*/ 662729 h 2354521"/>
              <a:gd name="connsiteX15" fmla="*/ 1124906 w 2296406"/>
              <a:gd name="connsiteY15" fmla="*/ 1004182 h 2354521"/>
              <a:gd name="connsiteX16" fmla="*/ 1676517 w 2296406"/>
              <a:gd name="connsiteY16" fmla="*/ 1608523 h 2354521"/>
              <a:gd name="connsiteX17" fmla="*/ 2094931 w 2296406"/>
              <a:gd name="connsiteY17" fmla="*/ 1557316 h 2354521"/>
              <a:gd name="connsiteX0" fmla="*/ 2279640 w 2296406"/>
              <a:gd name="connsiteY0" fmla="*/ 1747818 h 2354521"/>
              <a:gd name="connsiteX1" fmla="*/ 1816574 w 2296406"/>
              <a:gd name="connsiteY1" fmla="*/ 1851907 h 2354521"/>
              <a:gd name="connsiteX2" fmla="*/ 1991681 w 2296406"/>
              <a:gd name="connsiteY2" fmla="*/ 2136133 h 2354521"/>
              <a:gd name="connsiteX3" fmla="*/ 1682537 w 2296406"/>
              <a:gd name="connsiteY3" fmla="*/ 1962549 h 2354521"/>
              <a:gd name="connsiteX4" fmla="*/ 1528613 w 2296406"/>
              <a:gd name="connsiteY4" fmla="*/ 2354521 h 2354521"/>
              <a:gd name="connsiteX5" fmla="*/ 1380482 w 2296406"/>
              <a:gd name="connsiteY5" fmla="*/ 2120816 h 2354521"/>
              <a:gd name="connsiteX6" fmla="*/ 1495542 w 2296406"/>
              <a:gd name="connsiteY6" fmla="*/ 1788127 h 2354521"/>
              <a:gd name="connsiteX7" fmla="*/ 909489 w 2296406"/>
              <a:gd name="connsiteY7" fmla="*/ 1225390 h 2354521"/>
              <a:gd name="connsiteX8" fmla="*/ 414951 w 2296406"/>
              <a:gd name="connsiteY8" fmla="*/ 2322212 h 2354521"/>
              <a:gd name="connsiteX9" fmla="*/ 293184 w 2296406"/>
              <a:gd name="connsiteY9" fmla="*/ 2052845 h 2354521"/>
              <a:gd name="connsiteX10" fmla="*/ 520411 w 2296406"/>
              <a:gd name="connsiteY10" fmla="*/ 767428 h 2354521"/>
              <a:gd name="connsiteX11" fmla="*/ 11167 w 2296406"/>
              <a:gd name="connsiteY11" fmla="*/ 5505 h 2354521"/>
              <a:gd name="connsiteX12" fmla="*/ 771719 w 2296406"/>
              <a:gd name="connsiteY12" fmla="*/ 578452 h 2354521"/>
              <a:gd name="connsiteX13" fmla="*/ 2041440 w 2296406"/>
              <a:gd name="connsiteY13" fmla="*/ 514597 h 2354521"/>
              <a:gd name="connsiteX14" fmla="*/ 2296406 w 2296406"/>
              <a:gd name="connsiteY14" fmla="*/ 662729 h 2354521"/>
              <a:gd name="connsiteX15" fmla="*/ 1124906 w 2296406"/>
              <a:gd name="connsiteY15" fmla="*/ 1004182 h 2354521"/>
              <a:gd name="connsiteX16" fmla="*/ 1676517 w 2296406"/>
              <a:gd name="connsiteY16" fmla="*/ 1608523 h 2354521"/>
              <a:gd name="connsiteX17" fmla="*/ 2094931 w 2296406"/>
              <a:gd name="connsiteY17" fmla="*/ 1557316 h 2354521"/>
              <a:gd name="connsiteX0" fmla="*/ 2279640 w 2296406"/>
              <a:gd name="connsiteY0" fmla="*/ 1747818 h 2354521"/>
              <a:gd name="connsiteX1" fmla="*/ 1816574 w 2296406"/>
              <a:gd name="connsiteY1" fmla="*/ 1851907 h 2354521"/>
              <a:gd name="connsiteX2" fmla="*/ 2042887 w 2296406"/>
              <a:gd name="connsiteY2" fmla="*/ 2194655 h 2354521"/>
              <a:gd name="connsiteX3" fmla="*/ 1682537 w 2296406"/>
              <a:gd name="connsiteY3" fmla="*/ 1962549 h 2354521"/>
              <a:gd name="connsiteX4" fmla="*/ 1528613 w 2296406"/>
              <a:gd name="connsiteY4" fmla="*/ 2354521 h 2354521"/>
              <a:gd name="connsiteX5" fmla="*/ 1380482 w 2296406"/>
              <a:gd name="connsiteY5" fmla="*/ 2120816 h 2354521"/>
              <a:gd name="connsiteX6" fmla="*/ 1495542 w 2296406"/>
              <a:gd name="connsiteY6" fmla="*/ 1788127 h 2354521"/>
              <a:gd name="connsiteX7" fmla="*/ 909489 w 2296406"/>
              <a:gd name="connsiteY7" fmla="*/ 1225390 h 2354521"/>
              <a:gd name="connsiteX8" fmla="*/ 414951 w 2296406"/>
              <a:gd name="connsiteY8" fmla="*/ 2322212 h 2354521"/>
              <a:gd name="connsiteX9" fmla="*/ 293184 w 2296406"/>
              <a:gd name="connsiteY9" fmla="*/ 2052845 h 2354521"/>
              <a:gd name="connsiteX10" fmla="*/ 520411 w 2296406"/>
              <a:gd name="connsiteY10" fmla="*/ 767428 h 2354521"/>
              <a:gd name="connsiteX11" fmla="*/ 11167 w 2296406"/>
              <a:gd name="connsiteY11" fmla="*/ 5505 h 2354521"/>
              <a:gd name="connsiteX12" fmla="*/ 771719 w 2296406"/>
              <a:gd name="connsiteY12" fmla="*/ 578452 h 2354521"/>
              <a:gd name="connsiteX13" fmla="*/ 2041440 w 2296406"/>
              <a:gd name="connsiteY13" fmla="*/ 514597 h 2354521"/>
              <a:gd name="connsiteX14" fmla="*/ 2296406 w 2296406"/>
              <a:gd name="connsiteY14" fmla="*/ 662729 h 2354521"/>
              <a:gd name="connsiteX15" fmla="*/ 1124906 w 2296406"/>
              <a:gd name="connsiteY15" fmla="*/ 1004182 h 2354521"/>
              <a:gd name="connsiteX16" fmla="*/ 1676517 w 2296406"/>
              <a:gd name="connsiteY16" fmla="*/ 1608523 h 2354521"/>
              <a:gd name="connsiteX17" fmla="*/ 2094931 w 2296406"/>
              <a:gd name="connsiteY17" fmla="*/ 1557316 h 2354521"/>
              <a:gd name="connsiteX0" fmla="*/ 2279640 w 2296406"/>
              <a:gd name="connsiteY0" fmla="*/ 1747818 h 2354521"/>
              <a:gd name="connsiteX1" fmla="*/ 1816574 w 2296406"/>
              <a:gd name="connsiteY1" fmla="*/ 1851907 h 2354521"/>
              <a:gd name="connsiteX2" fmla="*/ 1955104 w 2296406"/>
              <a:gd name="connsiteY2" fmla="*/ 2095900 h 2354521"/>
              <a:gd name="connsiteX3" fmla="*/ 1682537 w 2296406"/>
              <a:gd name="connsiteY3" fmla="*/ 1962549 h 2354521"/>
              <a:gd name="connsiteX4" fmla="*/ 1528613 w 2296406"/>
              <a:gd name="connsiteY4" fmla="*/ 2354521 h 2354521"/>
              <a:gd name="connsiteX5" fmla="*/ 1380482 w 2296406"/>
              <a:gd name="connsiteY5" fmla="*/ 2120816 h 2354521"/>
              <a:gd name="connsiteX6" fmla="*/ 1495542 w 2296406"/>
              <a:gd name="connsiteY6" fmla="*/ 1788127 h 2354521"/>
              <a:gd name="connsiteX7" fmla="*/ 909489 w 2296406"/>
              <a:gd name="connsiteY7" fmla="*/ 1225390 h 2354521"/>
              <a:gd name="connsiteX8" fmla="*/ 414951 w 2296406"/>
              <a:gd name="connsiteY8" fmla="*/ 2322212 h 2354521"/>
              <a:gd name="connsiteX9" fmla="*/ 293184 w 2296406"/>
              <a:gd name="connsiteY9" fmla="*/ 2052845 h 2354521"/>
              <a:gd name="connsiteX10" fmla="*/ 520411 w 2296406"/>
              <a:gd name="connsiteY10" fmla="*/ 767428 h 2354521"/>
              <a:gd name="connsiteX11" fmla="*/ 11167 w 2296406"/>
              <a:gd name="connsiteY11" fmla="*/ 5505 h 2354521"/>
              <a:gd name="connsiteX12" fmla="*/ 771719 w 2296406"/>
              <a:gd name="connsiteY12" fmla="*/ 578452 h 2354521"/>
              <a:gd name="connsiteX13" fmla="*/ 2041440 w 2296406"/>
              <a:gd name="connsiteY13" fmla="*/ 514597 h 2354521"/>
              <a:gd name="connsiteX14" fmla="*/ 2296406 w 2296406"/>
              <a:gd name="connsiteY14" fmla="*/ 662729 h 2354521"/>
              <a:gd name="connsiteX15" fmla="*/ 1124906 w 2296406"/>
              <a:gd name="connsiteY15" fmla="*/ 1004182 h 2354521"/>
              <a:gd name="connsiteX16" fmla="*/ 1676517 w 2296406"/>
              <a:gd name="connsiteY16" fmla="*/ 1608523 h 2354521"/>
              <a:gd name="connsiteX17" fmla="*/ 2094931 w 2296406"/>
              <a:gd name="connsiteY17" fmla="*/ 1557316 h 2354521"/>
              <a:gd name="connsiteX0" fmla="*/ 2279640 w 2296406"/>
              <a:gd name="connsiteY0" fmla="*/ 1747818 h 2354521"/>
              <a:gd name="connsiteX1" fmla="*/ 1816574 w 2296406"/>
              <a:gd name="connsiteY1" fmla="*/ 1851907 h 2354521"/>
              <a:gd name="connsiteX2" fmla="*/ 1955104 w 2296406"/>
              <a:gd name="connsiteY2" fmla="*/ 2095900 h 2354521"/>
              <a:gd name="connsiteX3" fmla="*/ 1682537 w 2296406"/>
              <a:gd name="connsiteY3" fmla="*/ 1962549 h 2354521"/>
              <a:gd name="connsiteX4" fmla="*/ 1528613 w 2296406"/>
              <a:gd name="connsiteY4" fmla="*/ 2354521 h 2354521"/>
              <a:gd name="connsiteX5" fmla="*/ 1380482 w 2296406"/>
              <a:gd name="connsiteY5" fmla="*/ 2120816 h 2354521"/>
              <a:gd name="connsiteX6" fmla="*/ 1495542 w 2296406"/>
              <a:gd name="connsiteY6" fmla="*/ 1788127 h 2354521"/>
              <a:gd name="connsiteX7" fmla="*/ 909489 w 2296406"/>
              <a:gd name="connsiteY7" fmla="*/ 1225390 h 2354521"/>
              <a:gd name="connsiteX8" fmla="*/ 414951 w 2296406"/>
              <a:gd name="connsiteY8" fmla="*/ 2322212 h 2354521"/>
              <a:gd name="connsiteX9" fmla="*/ 293184 w 2296406"/>
              <a:gd name="connsiteY9" fmla="*/ 2052845 h 2354521"/>
              <a:gd name="connsiteX10" fmla="*/ 520411 w 2296406"/>
              <a:gd name="connsiteY10" fmla="*/ 767428 h 2354521"/>
              <a:gd name="connsiteX11" fmla="*/ 11167 w 2296406"/>
              <a:gd name="connsiteY11" fmla="*/ 5505 h 2354521"/>
              <a:gd name="connsiteX12" fmla="*/ 771719 w 2296406"/>
              <a:gd name="connsiteY12" fmla="*/ 578452 h 2354521"/>
              <a:gd name="connsiteX13" fmla="*/ 2041440 w 2296406"/>
              <a:gd name="connsiteY13" fmla="*/ 514597 h 2354521"/>
              <a:gd name="connsiteX14" fmla="*/ 2296406 w 2296406"/>
              <a:gd name="connsiteY14" fmla="*/ 662729 h 2354521"/>
              <a:gd name="connsiteX15" fmla="*/ 1124906 w 2296406"/>
              <a:gd name="connsiteY15" fmla="*/ 1004182 h 2354521"/>
              <a:gd name="connsiteX16" fmla="*/ 1676517 w 2296406"/>
              <a:gd name="connsiteY16" fmla="*/ 1608523 h 2354521"/>
              <a:gd name="connsiteX17" fmla="*/ 2094931 w 2296406"/>
              <a:gd name="connsiteY17" fmla="*/ 1557316 h 2354521"/>
              <a:gd name="connsiteX0" fmla="*/ 2279640 w 2296406"/>
              <a:gd name="connsiteY0" fmla="*/ 1747818 h 2354521"/>
              <a:gd name="connsiteX1" fmla="*/ 1816574 w 2296406"/>
              <a:gd name="connsiteY1" fmla="*/ 1851907 h 2354521"/>
              <a:gd name="connsiteX2" fmla="*/ 1955104 w 2296406"/>
              <a:gd name="connsiteY2" fmla="*/ 2095900 h 2354521"/>
              <a:gd name="connsiteX3" fmla="*/ 1682537 w 2296406"/>
              <a:gd name="connsiteY3" fmla="*/ 1962549 h 2354521"/>
              <a:gd name="connsiteX4" fmla="*/ 1528613 w 2296406"/>
              <a:gd name="connsiteY4" fmla="*/ 2354521 h 2354521"/>
              <a:gd name="connsiteX5" fmla="*/ 1380482 w 2296406"/>
              <a:gd name="connsiteY5" fmla="*/ 2120816 h 2354521"/>
              <a:gd name="connsiteX6" fmla="*/ 1495542 w 2296406"/>
              <a:gd name="connsiteY6" fmla="*/ 1788127 h 2354521"/>
              <a:gd name="connsiteX7" fmla="*/ 909489 w 2296406"/>
              <a:gd name="connsiteY7" fmla="*/ 1225390 h 2354521"/>
              <a:gd name="connsiteX8" fmla="*/ 414951 w 2296406"/>
              <a:gd name="connsiteY8" fmla="*/ 2322212 h 2354521"/>
              <a:gd name="connsiteX9" fmla="*/ 293184 w 2296406"/>
              <a:gd name="connsiteY9" fmla="*/ 2052845 h 2354521"/>
              <a:gd name="connsiteX10" fmla="*/ 520411 w 2296406"/>
              <a:gd name="connsiteY10" fmla="*/ 767428 h 2354521"/>
              <a:gd name="connsiteX11" fmla="*/ 11167 w 2296406"/>
              <a:gd name="connsiteY11" fmla="*/ 5505 h 2354521"/>
              <a:gd name="connsiteX12" fmla="*/ 771719 w 2296406"/>
              <a:gd name="connsiteY12" fmla="*/ 578452 h 2354521"/>
              <a:gd name="connsiteX13" fmla="*/ 2041440 w 2296406"/>
              <a:gd name="connsiteY13" fmla="*/ 514597 h 2354521"/>
              <a:gd name="connsiteX14" fmla="*/ 2296406 w 2296406"/>
              <a:gd name="connsiteY14" fmla="*/ 662729 h 2354521"/>
              <a:gd name="connsiteX15" fmla="*/ 1124906 w 2296406"/>
              <a:gd name="connsiteY15" fmla="*/ 1004182 h 2354521"/>
              <a:gd name="connsiteX16" fmla="*/ 1676517 w 2296406"/>
              <a:gd name="connsiteY16" fmla="*/ 1608523 h 2354521"/>
              <a:gd name="connsiteX17" fmla="*/ 2094931 w 2296406"/>
              <a:gd name="connsiteY17" fmla="*/ 1557316 h 2354521"/>
              <a:gd name="connsiteX0" fmla="*/ 2279640 w 2296406"/>
              <a:gd name="connsiteY0" fmla="*/ 1747818 h 2354521"/>
              <a:gd name="connsiteX1" fmla="*/ 1823889 w 2296406"/>
              <a:gd name="connsiteY1" fmla="*/ 1837277 h 2354521"/>
              <a:gd name="connsiteX2" fmla="*/ 1955104 w 2296406"/>
              <a:gd name="connsiteY2" fmla="*/ 2095900 h 2354521"/>
              <a:gd name="connsiteX3" fmla="*/ 1682537 w 2296406"/>
              <a:gd name="connsiteY3" fmla="*/ 1962549 h 2354521"/>
              <a:gd name="connsiteX4" fmla="*/ 1528613 w 2296406"/>
              <a:gd name="connsiteY4" fmla="*/ 2354521 h 2354521"/>
              <a:gd name="connsiteX5" fmla="*/ 1380482 w 2296406"/>
              <a:gd name="connsiteY5" fmla="*/ 2120816 h 2354521"/>
              <a:gd name="connsiteX6" fmla="*/ 1495542 w 2296406"/>
              <a:gd name="connsiteY6" fmla="*/ 1788127 h 2354521"/>
              <a:gd name="connsiteX7" fmla="*/ 909489 w 2296406"/>
              <a:gd name="connsiteY7" fmla="*/ 1225390 h 2354521"/>
              <a:gd name="connsiteX8" fmla="*/ 414951 w 2296406"/>
              <a:gd name="connsiteY8" fmla="*/ 2322212 h 2354521"/>
              <a:gd name="connsiteX9" fmla="*/ 293184 w 2296406"/>
              <a:gd name="connsiteY9" fmla="*/ 2052845 h 2354521"/>
              <a:gd name="connsiteX10" fmla="*/ 520411 w 2296406"/>
              <a:gd name="connsiteY10" fmla="*/ 767428 h 2354521"/>
              <a:gd name="connsiteX11" fmla="*/ 11167 w 2296406"/>
              <a:gd name="connsiteY11" fmla="*/ 5505 h 2354521"/>
              <a:gd name="connsiteX12" fmla="*/ 771719 w 2296406"/>
              <a:gd name="connsiteY12" fmla="*/ 578452 h 2354521"/>
              <a:gd name="connsiteX13" fmla="*/ 2041440 w 2296406"/>
              <a:gd name="connsiteY13" fmla="*/ 514597 h 2354521"/>
              <a:gd name="connsiteX14" fmla="*/ 2296406 w 2296406"/>
              <a:gd name="connsiteY14" fmla="*/ 662729 h 2354521"/>
              <a:gd name="connsiteX15" fmla="*/ 1124906 w 2296406"/>
              <a:gd name="connsiteY15" fmla="*/ 1004182 h 2354521"/>
              <a:gd name="connsiteX16" fmla="*/ 1676517 w 2296406"/>
              <a:gd name="connsiteY16" fmla="*/ 1608523 h 2354521"/>
              <a:gd name="connsiteX17" fmla="*/ 2094931 w 2296406"/>
              <a:gd name="connsiteY17" fmla="*/ 1557316 h 2354521"/>
              <a:gd name="connsiteX0" fmla="*/ 2279640 w 2296406"/>
              <a:gd name="connsiteY0" fmla="*/ 1747818 h 2354521"/>
              <a:gd name="connsiteX1" fmla="*/ 1827546 w 2296406"/>
              <a:gd name="connsiteY1" fmla="*/ 1826304 h 2354521"/>
              <a:gd name="connsiteX2" fmla="*/ 1955104 w 2296406"/>
              <a:gd name="connsiteY2" fmla="*/ 2095900 h 2354521"/>
              <a:gd name="connsiteX3" fmla="*/ 1682537 w 2296406"/>
              <a:gd name="connsiteY3" fmla="*/ 1962549 h 2354521"/>
              <a:gd name="connsiteX4" fmla="*/ 1528613 w 2296406"/>
              <a:gd name="connsiteY4" fmla="*/ 2354521 h 2354521"/>
              <a:gd name="connsiteX5" fmla="*/ 1380482 w 2296406"/>
              <a:gd name="connsiteY5" fmla="*/ 2120816 h 2354521"/>
              <a:gd name="connsiteX6" fmla="*/ 1495542 w 2296406"/>
              <a:gd name="connsiteY6" fmla="*/ 1788127 h 2354521"/>
              <a:gd name="connsiteX7" fmla="*/ 909489 w 2296406"/>
              <a:gd name="connsiteY7" fmla="*/ 1225390 h 2354521"/>
              <a:gd name="connsiteX8" fmla="*/ 414951 w 2296406"/>
              <a:gd name="connsiteY8" fmla="*/ 2322212 h 2354521"/>
              <a:gd name="connsiteX9" fmla="*/ 293184 w 2296406"/>
              <a:gd name="connsiteY9" fmla="*/ 2052845 h 2354521"/>
              <a:gd name="connsiteX10" fmla="*/ 520411 w 2296406"/>
              <a:gd name="connsiteY10" fmla="*/ 767428 h 2354521"/>
              <a:gd name="connsiteX11" fmla="*/ 11167 w 2296406"/>
              <a:gd name="connsiteY11" fmla="*/ 5505 h 2354521"/>
              <a:gd name="connsiteX12" fmla="*/ 771719 w 2296406"/>
              <a:gd name="connsiteY12" fmla="*/ 578452 h 2354521"/>
              <a:gd name="connsiteX13" fmla="*/ 2041440 w 2296406"/>
              <a:gd name="connsiteY13" fmla="*/ 514597 h 2354521"/>
              <a:gd name="connsiteX14" fmla="*/ 2296406 w 2296406"/>
              <a:gd name="connsiteY14" fmla="*/ 662729 h 2354521"/>
              <a:gd name="connsiteX15" fmla="*/ 1124906 w 2296406"/>
              <a:gd name="connsiteY15" fmla="*/ 1004182 h 2354521"/>
              <a:gd name="connsiteX16" fmla="*/ 1676517 w 2296406"/>
              <a:gd name="connsiteY16" fmla="*/ 1608523 h 2354521"/>
              <a:gd name="connsiteX17" fmla="*/ 2094931 w 2296406"/>
              <a:gd name="connsiteY17" fmla="*/ 1557316 h 23545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296406" h="2354521">
                <a:moveTo>
                  <a:pt x="2279640" y="1747818"/>
                </a:moveTo>
                <a:lnTo>
                  <a:pt x="1827546" y="1826304"/>
                </a:lnTo>
                <a:cubicBezTo>
                  <a:pt x="1873723" y="1907635"/>
                  <a:pt x="1985737" y="2047488"/>
                  <a:pt x="1955104" y="2095900"/>
                </a:cubicBezTo>
                <a:cubicBezTo>
                  <a:pt x="1897166" y="2139232"/>
                  <a:pt x="1773393" y="2006999"/>
                  <a:pt x="1682537" y="1962549"/>
                </a:cubicBezTo>
                <a:lnTo>
                  <a:pt x="1528613" y="2354521"/>
                </a:lnTo>
                <a:lnTo>
                  <a:pt x="1380482" y="2120816"/>
                </a:lnTo>
                <a:lnTo>
                  <a:pt x="1495542" y="1788127"/>
                </a:lnTo>
                <a:lnTo>
                  <a:pt x="909489" y="1225390"/>
                </a:lnTo>
                <a:lnTo>
                  <a:pt x="414951" y="2322212"/>
                </a:lnTo>
                <a:lnTo>
                  <a:pt x="293184" y="2052845"/>
                </a:lnTo>
                <a:lnTo>
                  <a:pt x="520411" y="767428"/>
                </a:lnTo>
                <a:cubicBezTo>
                  <a:pt x="325060" y="542715"/>
                  <a:pt x="-71458" y="102202"/>
                  <a:pt x="11167" y="5505"/>
                </a:cubicBezTo>
                <a:cubicBezTo>
                  <a:pt x="111065" y="-52229"/>
                  <a:pt x="554777" y="358209"/>
                  <a:pt x="771719" y="578452"/>
                </a:cubicBezTo>
                <a:lnTo>
                  <a:pt x="2041440" y="514597"/>
                </a:lnTo>
                <a:lnTo>
                  <a:pt x="2296406" y="662729"/>
                </a:lnTo>
                <a:lnTo>
                  <a:pt x="1124906" y="1004182"/>
                </a:lnTo>
                <a:lnTo>
                  <a:pt x="1676517" y="1608523"/>
                </a:lnTo>
                <a:cubicBezTo>
                  <a:pt x="1795262" y="1589016"/>
                  <a:pt x="2094931" y="1557316"/>
                  <a:pt x="2094931" y="1557316"/>
                </a:cubicBezTo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94" name="Block Arc 10">
            <a:extLst>
              <a:ext uri="{FF2B5EF4-FFF2-40B4-BE49-F238E27FC236}">
                <a16:creationId xmlns="" xmlns:a16="http://schemas.microsoft.com/office/drawing/2014/main" id="{75C14C12-5F78-4BDD-B8A3-69BB465A2216}"/>
              </a:ext>
            </a:extLst>
          </p:cNvPr>
          <p:cNvSpPr/>
          <p:nvPr/>
        </p:nvSpPr>
        <p:spPr>
          <a:xfrm>
            <a:off x="10959168" y="4745774"/>
            <a:ext cx="614525" cy="416246"/>
          </a:xfrm>
          <a:custGeom>
            <a:avLst/>
            <a:gdLst/>
            <a:ahLst/>
            <a:cxnLst/>
            <a:rect l="l" t="t" r="r" b="b"/>
            <a:pathLst>
              <a:path w="3219104" h="2180445">
                <a:moveTo>
                  <a:pt x="631935" y="660566"/>
                </a:moveTo>
                <a:cubicBezTo>
                  <a:pt x="582229" y="660566"/>
                  <a:pt x="541935" y="700860"/>
                  <a:pt x="541935" y="750566"/>
                </a:cubicBezTo>
                <a:cubicBezTo>
                  <a:pt x="541935" y="800272"/>
                  <a:pt x="582229" y="840566"/>
                  <a:pt x="631935" y="840566"/>
                </a:cubicBezTo>
                <a:cubicBezTo>
                  <a:pt x="681641" y="840566"/>
                  <a:pt x="721935" y="800272"/>
                  <a:pt x="721935" y="750566"/>
                </a:cubicBezTo>
                <a:cubicBezTo>
                  <a:pt x="721935" y="700860"/>
                  <a:pt x="681641" y="660566"/>
                  <a:pt x="631935" y="660566"/>
                </a:cubicBezTo>
                <a:close/>
                <a:moveTo>
                  <a:pt x="2920524" y="132986"/>
                </a:moveTo>
                <a:cubicBezTo>
                  <a:pt x="2884582" y="132986"/>
                  <a:pt x="2855445" y="171564"/>
                  <a:pt x="2855445" y="219152"/>
                </a:cubicBezTo>
                <a:cubicBezTo>
                  <a:pt x="2855445" y="266740"/>
                  <a:pt x="2884582" y="305318"/>
                  <a:pt x="2920524" y="305318"/>
                </a:cubicBezTo>
                <a:cubicBezTo>
                  <a:pt x="2956466" y="305318"/>
                  <a:pt x="2985603" y="266740"/>
                  <a:pt x="2985603" y="219152"/>
                </a:cubicBezTo>
                <a:cubicBezTo>
                  <a:pt x="2985603" y="171564"/>
                  <a:pt x="2956466" y="132986"/>
                  <a:pt x="2920524" y="132986"/>
                </a:cubicBezTo>
                <a:close/>
                <a:moveTo>
                  <a:pt x="1840097" y="123357"/>
                </a:moveTo>
                <a:cubicBezTo>
                  <a:pt x="1690593" y="125267"/>
                  <a:pt x="1541569" y="163386"/>
                  <a:pt x="1407089" y="237534"/>
                </a:cubicBezTo>
                <a:lnTo>
                  <a:pt x="1442443" y="299445"/>
                </a:lnTo>
                <a:cubicBezTo>
                  <a:pt x="1690026" y="162934"/>
                  <a:pt x="1991162" y="159087"/>
                  <a:pt x="2242273" y="289227"/>
                </a:cubicBezTo>
                <a:lnTo>
                  <a:pt x="2275978" y="226435"/>
                </a:lnTo>
                <a:cubicBezTo>
                  <a:pt x="2139582" y="155746"/>
                  <a:pt x="1989600" y="121447"/>
                  <a:pt x="1840097" y="123357"/>
                </a:cubicBezTo>
                <a:close/>
                <a:moveTo>
                  <a:pt x="1808744" y="1233"/>
                </a:moveTo>
                <a:cubicBezTo>
                  <a:pt x="2156106" y="-14520"/>
                  <a:pt x="2554236" y="122009"/>
                  <a:pt x="2727916" y="332053"/>
                </a:cubicBezTo>
                <a:lnTo>
                  <a:pt x="2797407" y="426906"/>
                </a:lnTo>
                <a:cubicBezTo>
                  <a:pt x="2816730" y="407744"/>
                  <a:pt x="2822914" y="396798"/>
                  <a:pt x="2848347" y="374270"/>
                </a:cubicBezTo>
                <a:cubicBezTo>
                  <a:pt x="2789714" y="335227"/>
                  <a:pt x="2770554" y="301522"/>
                  <a:pt x="2770554" y="211287"/>
                </a:cubicBezTo>
                <a:cubicBezTo>
                  <a:pt x="2770554" y="109060"/>
                  <a:pt x="2826850" y="34523"/>
                  <a:pt x="2918697" y="33333"/>
                </a:cubicBezTo>
                <a:cubicBezTo>
                  <a:pt x="3010544" y="32143"/>
                  <a:pt x="3068737" y="122977"/>
                  <a:pt x="3064459" y="218431"/>
                </a:cubicBezTo>
                <a:cubicBezTo>
                  <a:pt x="3062319" y="266188"/>
                  <a:pt x="3063213" y="242475"/>
                  <a:pt x="3054577" y="285936"/>
                </a:cubicBezTo>
                <a:cubicBezTo>
                  <a:pt x="3088600" y="260795"/>
                  <a:pt x="3146396" y="297212"/>
                  <a:pt x="3198377" y="27802"/>
                </a:cubicBezTo>
                <a:cubicBezTo>
                  <a:pt x="3270974" y="270322"/>
                  <a:pt x="3142267" y="378871"/>
                  <a:pt x="2977023" y="405424"/>
                </a:cubicBezTo>
                <a:cubicBezTo>
                  <a:pt x="2937650" y="455263"/>
                  <a:pt x="2906651" y="507366"/>
                  <a:pt x="2854455" y="531728"/>
                </a:cubicBezTo>
                <a:cubicBezTo>
                  <a:pt x="2854593" y="531917"/>
                  <a:pt x="2854687" y="532126"/>
                  <a:pt x="2854781" y="532336"/>
                </a:cubicBezTo>
                <a:lnTo>
                  <a:pt x="2914835" y="719911"/>
                </a:lnTo>
                <a:cubicBezTo>
                  <a:pt x="2982387" y="1030651"/>
                  <a:pt x="2875068" y="1334999"/>
                  <a:pt x="2751965" y="1458417"/>
                </a:cubicBezTo>
                <a:cubicBezTo>
                  <a:pt x="2718119" y="1752479"/>
                  <a:pt x="2636178" y="1904762"/>
                  <a:pt x="2564924" y="2133185"/>
                </a:cubicBezTo>
                <a:cubicBezTo>
                  <a:pt x="2548001" y="2174319"/>
                  <a:pt x="2290597" y="2162941"/>
                  <a:pt x="2284362" y="2130560"/>
                </a:cubicBezTo>
                <a:cubicBezTo>
                  <a:pt x="2253189" y="1989654"/>
                  <a:pt x="2205984" y="1832997"/>
                  <a:pt x="2190842" y="1681589"/>
                </a:cubicBezTo>
                <a:cubicBezTo>
                  <a:pt x="1937891" y="1727975"/>
                  <a:pt x="1628829" y="1727099"/>
                  <a:pt x="1429318" y="1710471"/>
                </a:cubicBezTo>
                <a:cubicBezTo>
                  <a:pt x="1387456" y="1891634"/>
                  <a:pt x="1268107" y="2057044"/>
                  <a:pt x="1143413" y="2180445"/>
                </a:cubicBezTo>
                <a:lnTo>
                  <a:pt x="943012" y="2180445"/>
                </a:lnTo>
                <a:cubicBezTo>
                  <a:pt x="894916" y="2170818"/>
                  <a:pt x="902932" y="1825120"/>
                  <a:pt x="910948" y="1650083"/>
                </a:cubicBezTo>
                <a:cubicBezTo>
                  <a:pt x="600994" y="1508303"/>
                  <a:pt x="-80369" y="1319263"/>
                  <a:pt x="7807" y="838786"/>
                </a:cubicBezTo>
                <a:cubicBezTo>
                  <a:pt x="13151" y="796777"/>
                  <a:pt x="184160" y="802028"/>
                  <a:pt x="275009" y="799402"/>
                </a:cubicBezTo>
                <a:cubicBezTo>
                  <a:pt x="369419" y="659373"/>
                  <a:pt x="418407" y="582356"/>
                  <a:pt x="555570" y="465957"/>
                </a:cubicBezTo>
                <a:cubicBezTo>
                  <a:pt x="547554" y="374062"/>
                  <a:pt x="496786" y="206026"/>
                  <a:pt x="531522" y="190273"/>
                </a:cubicBezTo>
                <a:cubicBezTo>
                  <a:pt x="764877" y="64246"/>
                  <a:pt x="803177" y="250661"/>
                  <a:pt x="924308" y="355683"/>
                </a:cubicBezTo>
                <a:cubicBezTo>
                  <a:pt x="1130053" y="143013"/>
                  <a:pt x="1554903" y="11735"/>
                  <a:pt x="1808744" y="123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95" name="Freeform 55">
            <a:extLst>
              <a:ext uri="{FF2B5EF4-FFF2-40B4-BE49-F238E27FC236}">
                <a16:creationId xmlns="" xmlns:a16="http://schemas.microsoft.com/office/drawing/2014/main" id="{E1F21ECA-3730-4E2A-BB32-69C99B2546BB}"/>
              </a:ext>
            </a:extLst>
          </p:cNvPr>
          <p:cNvSpPr/>
          <p:nvPr/>
        </p:nvSpPr>
        <p:spPr>
          <a:xfrm>
            <a:off x="4423300" y="2468550"/>
            <a:ext cx="316162" cy="774705"/>
          </a:xfrm>
          <a:custGeom>
            <a:avLst/>
            <a:gdLst/>
            <a:ahLst/>
            <a:cxnLst/>
            <a:rect l="l" t="t" r="r" b="b"/>
            <a:pathLst>
              <a:path w="1060423" h="2598393">
                <a:moveTo>
                  <a:pt x="511607" y="1989888"/>
                </a:moveTo>
                <a:cubicBezTo>
                  <a:pt x="421916" y="2038892"/>
                  <a:pt x="392123" y="2248491"/>
                  <a:pt x="577615" y="2379095"/>
                </a:cubicBezTo>
                <a:cubicBezTo>
                  <a:pt x="531205" y="2257454"/>
                  <a:pt x="562054" y="2197447"/>
                  <a:pt x="592034" y="2136572"/>
                </a:cubicBezTo>
                <a:cubicBezTo>
                  <a:pt x="592534" y="2167519"/>
                  <a:pt x="560915" y="2234057"/>
                  <a:pt x="638675" y="2272816"/>
                </a:cubicBezTo>
                <a:cubicBezTo>
                  <a:pt x="602283" y="2156226"/>
                  <a:pt x="756001" y="2119500"/>
                  <a:pt x="594605" y="1990756"/>
                </a:cubicBezTo>
                <a:cubicBezTo>
                  <a:pt x="828052" y="2024484"/>
                  <a:pt x="759407" y="2143283"/>
                  <a:pt x="814896" y="2262952"/>
                </a:cubicBezTo>
                <a:cubicBezTo>
                  <a:pt x="774295" y="2270013"/>
                  <a:pt x="715464" y="2161619"/>
                  <a:pt x="728685" y="2212952"/>
                </a:cubicBezTo>
                <a:cubicBezTo>
                  <a:pt x="798068" y="2415798"/>
                  <a:pt x="590532" y="2421590"/>
                  <a:pt x="656442" y="2598393"/>
                </a:cubicBezTo>
                <a:cubicBezTo>
                  <a:pt x="451592" y="2586815"/>
                  <a:pt x="511509" y="2396411"/>
                  <a:pt x="415171" y="2350110"/>
                </a:cubicBezTo>
                <a:cubicBezTo>
                  <a:pt x="389023" y="2345435"/>
                  <a:pt x="357666" y="2366802"/>
                  <a:pt x="415723" y="2461957"/>
                </a:cubicBezTo>
                <a:cubicBezTo>
                  <a:pt x="77590" y="2209980"/>
                  <a:pt x="314998" y="2004011"/>
                  <a:pt x="511607" y="1989888"/>
                </a:cubicBezTo>
                <a:close/>
                <a:moveTo>
                  <a:pt x="344786" y="1884983"/>
                </a:moveTo>
                <a:lnTo>
                  <a:pt x="722598" y="1884983"/>
                </a:lnTo>
                <a:cubicBezTo>
                  <a:pt x="716460" y="1906965"/>
                  <a:pt x="711917" y="1928321"/>
                  <a:pt x="707988" y="1948728"/>
                </a:cubicBezTo>
                <a:lnTo>
                  <a:pt x="357819" y="1948059"/>
                </a:lnTo>
                <a:close/>
                <a:moveTo>
                  <a:pt x="530212" y="651224"/>
                </a:moveTo>
                <a:cubicBezTo>
                  <a:pt x="585486" y="651224"/>
                  <a:pt x="630294" y="696033"/>
                  <a:pt x="630294" y="751307"/>
                </a:cubicBezTo>
                <a:cubicBezTo>
                  <a:pt x="630294" y="806581"/>
                  <a:pt x="585486" y="851389"/>
                  <a:pt x="530212" y="851389"/>
                </a:cubicBezTo>
                <a:cubicBezTo>
                  <a:pt x="474938" y="851389"/>
                  <a:pt x="430129" y="806581"/>
                  <a:pt x="430129" y="751307"/>
                </a:cubicBezTo>
                <a:cubicBezTo>
                  <a:pt x="430129" y="696033"/>
                  <a:pt x="474938" y="651224"/>
                  <a:pt x="530212" y="651224"/>
                </a:cubicBezTo>
                <a:close/>
                <a:moveTo>
                  <a:pt x="530212" y="551141"/>
                </a:moveTo>
                <a:cubicBezTo>
                  <a:pt x="419664" y="551141"/>
                  <a:pt x="330046" y="640759"/>
                  <a:pt x="330046" y="751307"/>
                </a:cubicBezTo>
                <a:cubicBezTo>
                  <a:pt x="330046" y="861855"/>
                  <a:pt x="419664" y="951472"/>
                  <a:pt x="530212" y="951472"/>
                </a:cubicBezTo>
                <a:cubicBezTo>
                  <a:pt x="640760" y="951472"/>
                  <a:pt x="730377" y="861855"/>
                  <a:pt x="730377" y="751307"/>
                </a:cubicBezTo>
                <a:cubicBezTo>
                  <a:pt x="730377" y="640759"/>
                  <a:pt x="640760" y="551141"/>
                  <a:pt x="530212" y="551141"/>
                </a:cubicBezTo>
                <a:close/>
                <a:moveTo>
                  <a:pt x="286245" y="353827"/>
                </a:moveTo>
                <a:cubicBezTo>
                  <a:pt x="438132" y="439406"/>
                  <a:pt x="623290" y="440561"/>
                  <a:pt x="776100" y="356932"/>
                </a:cubicBezTo>
                <a:cubicBezTo>
                  <a:pt x="941305" y="720175"/>
                  <a:pt x="898096" y="1115325"/>
                  <a:pt x="825241" y="1447764"/>
                </a:cubicBezTo>
                <a:lnTo>
                  <a:pt x="1060423" y="1673413"/>
                </a:lnTo>
                <a:lnTo>
                  <a:pt x="1021935" y="1978110"/>
                </a:lnTo>
                <a:lnTo>
                  <a:pt x="745125" y="1786699"/>
                </a:lnTo>
                <a:lnTo>
                  <a:pt x="734250" y="1834148"/>
                </a:lnTo>
                <a:lnTo>
                  <a:pt x="332991" y="1834148"/>
                </a:lnTo>
                <a:cubicBezTo>
                  <a:pt x="330005" y="1820736"/>
                  <a:pt x="326662" y="1807037"/>
                  <a:pt x="323192" y="1793020"/>
                </a:cubicBezTo>
                <a:lnTo>
                  <a:pt x="38489" y="1989888"/>
                </a:lnTo>
                <a:lnTo>
                  <a:pt x="0" y="1685191"/>
                </a:lnTo>
                <a:lnTo>
                  <a:pt x="237343" y="1457469"/>
                </a:lnTo>
                <a:lnTo>
                  <a:pt x="238009" y="1459571"/>
                </a:lnTo>
                <a:lnTo>
                  <a:pt x="242012" y="1446515"/>
                </a:lnTo>
                <a:cubicBezTo>
                  <a:pt x="171205" y="1115067"/>
                  <a:pt x="127758" y="714059"/>
                  <a:pt x="286245" y="353827"/>
                </a:cubicBezTo>
                <a:close/>
                <a:moveTo>
                  <a:pt x="527942" y="0"/>
                </a:moveTo>
                <a:cubicBezTo>
                  <a:pt x="622760" y="95693"/>
                  <a:pt x="695048" y="196745"/>
                  <a:pt x="748164" y="301374"/>
                </a:cubicBezTo>
                <a:cubicBezTo>
                  <a:pt x="612692" y="376844"/>
                  <a:pt x="447588" y="375495"/>
                  <a:pt x="312997" y="298024"/>
                </a:cubicBezTo>
                <a:cubicBezTo>
                  <a:pt x="364591" y="193505"/>
                  <a:pt x="435080" y="93397"/>
                  <a:pt x="527942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96" name="Round Same Side Corner Rectangle 36">
            <a:extLst>
              <a:ext uri="{FF2B5EF4-FFF2-40B4-BE49-F238E27FC236}">
                <a16:creationId xmlns="" xmlns:a16="http://schemas.microsoft.com/office/drawing/2014/main" id="{E0C4F70F-DCCD-48F1-A750-DF4F32AC8F75}"/>
              </a:ext>
            </a:extLst>
          </p:cNvPr>
          <p:cNvSpPr/>
          <p:nvPr/>
        </p:nvSpPr>
        <p:spPr>
          <a:xfrm>
            <a:off x="9209300" y="2626898"/>
            <a:ext cx="579306" cy="458009"/>
          </a:xfrm>
          <a:custGeom>
            <a:avLst/>
            <a:gdLst/>
            <a:ahLst/>
            <a:cxnLst/>
            <a:rect l="l" t="t" r="r" b="b"/>
            <a:pathLst>
              <a:path w="3219104" h="2545072">
                <a:moveTo>
                  <a:pt x="2779672" y="457200"/>
                </a:moveTo>
                <a:lnTo>
                  <a:pt x="2975888" y="457200"/>
                </a:lnTo>
                <a:cubicBezTo>
                  <a:pt x="3110212" y="457200"/>
                  <a:pt x="3219104" y="566092"/>
                  <a:pt x="3219104" y="700416"/>
                </a:cubicBezTo>
                <a:lnTo>
                  <a:pt x="3219104" y="2301856"/>
                </a:lnTo>
                <a:cubicBezTo>
                  <a:pt x="3219104" y="2436180"/>
                  <a:pt x="3110212" y="2545072"/>
                  <a:pt x="2975888" y="2545072"/>
                </a:cubicBezTo>
                <a:lnTo>
                  <a:pt x="2779672" y="2545072"/>
                </a:lnTo>
                <a:close/>
                <a:moveTo>
                  <a:pt x="243216" y="457200"/>
                </a:moveTo>
                <a:lnTo>
                  <a:pt x="439432" y="457200"/>
                </a:lnTo>
                <a:lnTo>
                  <a:pt x="439432" y="2545072"/>
                </a:lnTo>
                <a:lnTo>
                  <a:pt x="243216" y="2545072"/>
                </a:lnTo>
                <a:cubicBezTo>
                  <a:pt x="108892" y="2545072"/>
                  <a:pt x="0" y="2436180"/>
                  <a:pt x="0" y="2301856"/>
                </a:cubicBezTo>
                <a:lnTo>
                  <a:pt x="0" y="700416"/>
                </a:lnTo>
                <a:cubicBezTo>
                  <a:pt x="0" y="566092"/>
                  <a:pt x="108892" y="457200"/>
                  <a:pt x="243216" y="457200"/>
                </a:cubicBezTo>
                <a:close/>
                <a:moveTo>
                  <a:pt x="1428476" y="174246"/>
                </a:moveTo>
                <a:cubicBezTo>
                  <a:pt x="1372210" y="174246"/>
                  <a:pt x="1326598" y="219858"/>
                  <a:pt x="1326598" y="276124"/>
                </a:cubicBezTo>
                <a:lnTo>
                  <a:pt x="1326598" y="457200"/>
                </a:lnTo>
                <a:lnTo>
                  <a:pt x="1892506" y="457200"/>
                </a:lnTo>
                <a:lnTo>
                  <a:pt x="1892506" y="276124"/>
                </a:lnTo>
                <a:cubicBezTo>
                  <a:pt x="1892506" y="219858"/>
                  <a:pt x="1846894" y="174246"/>
                  <a:pt x="1790628" y="174246"/>
                </a:cubicBezTo>
                <a:close/>
                <a:moveTo>
                  <a:pt x="1285704" y="0"/>
                </a:moveTo>
                <a:lnTo>
                  <a:pt x="1933400" y="0"/>
                </a:lnTo>
                <a:cubicBezTo>
                  <a:pt x="2007048" y="0"/>
                  <a:pt x="2066752" y="59704"/>
                  <a:pt x="2066752" y="133352"/>
                </a:cubicBezTo>
                <a:lnTo>
                  <a:pt x="2066752" y="457200"/>
                </a:lnTo>
                <a:lnTo>
                  <a:pt x="2599672" y="457200"/>
                </a:lnTo>
                <a:lnTo>
                  <a:pt x="2599672" y="2545072"/>
                </a:lnTo>
                <a:lnTo>
                  <a:pt x="619432" y="2545072"/>
                </a:lnTo>
                <a:lnTo>
                  <a:pt x="619432" y="457200"/>
                </a:lnTo>
                <a:lnTo>
                  <a:pt x="1152352" y="457200"/>
                </a:lnTo>
                <a:lnTo>
                  <a:pt x="1152352" y="133352"/>
                </a:lnTo>
                <a:cubicBezTo>
                  <a:pt x="1152352" y="59704"/>
                  <a:pt x="1212056" y="0"/>
                  <a:pt x="128570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97" name="Oval 21">
            <a:extLst>
              <a:ext uri="{FF2B5EF4-FFF2-40B4-BE49-F238E27FC236}">
                <a16:creationId xmlns="" xmlns:a16="http://schemas.microsoft.com/office/drawing/2014/main" id="{B92F2676-D90E-40BF-8AC5-C623D6EC5932}"/>
              </a:ext>
            </a:extLst>
          </p:cNvPr>
          <p:cNvSpPr>
            <a:spLocks noChangeAspect="1"/>
          </p:cNvSpPr>
          <p:nvPr/>
        </p:nvSpPr>
        <p:spPr>
          <a:xfrm>
            <a:off x="7052100" y="4713438"/>
            <a:ext cx="476931" cy="480914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98" name="Oval 32">
            <a:extLst>
              <a:ext uri="{FF2B5EF4-FFF2-40B4-BE49-F238E27FC236}">
                <a16:creationId xmlns="" xmlns:a16="http://schemas.microsoft.com/office/drawing/2014/main" id="{06C7F06B-394E-4FE3-88AA-93210AFF9C00}"/>
              </a:ext>
            </a:extLst>
          </p:cNvPr>
          <p:cNvSpPr/>
          <p:nvPr/>
        </p:nvSpPr>
        <p:spPr>
          <a:xfrm>
            <a:off x="9307908" y="4680733"/>
            <a:ext cx="454128" cy="546324"/>
          </a:xfrm>
          <a:custGeom>
            <a:avLst/>
            <a:gdLst/>
            <a:ahLst/>
            <a:cxnLst/>
            <a:rect l="l" t="t" r="r" b="b"/>
            <a:pathLst>
              <a:path w="2671236" h="3213546">
                <a:moveTo>
                  <a:pt x="1336943" y="151152"/>
                </a:moveTo>
                <a:cubicBezTo>
                  <a:pt x="1223677" y="151152"/>
                  <a:pt x="1131857" y="242973"/>
                  <a:pt x="1131857" y="356239"/>
                </a:cubicBezTo>
                <a:cubicBezTo>
                  <a:pt x="1131857" y="469506"/>
                  <a:pt x="1223677" y="561326"/>
                  <a:pt x="1336943" y="561326"/>
                </a:cubicBezTo>
                <a:cubicBezTo>
                  <a:pt x="1450210" y="561326"/>
                  <a:pt x="1542030" y="469506"/>
                  <a:pt x="1542030" y="356239"/>
                </a:cubicBezTo>
                <a:cubicBezTo>
                  <a:pt x="1542030" y="242973"/>
                  <a:pt x="1450210" y="151152"/>
                  <a:pt x="1336943" y="151152"/>
                </a:cubicBezTo>
                <a:close/>
                <a:moveTo>
                  <a:pt x="1336943" y="0"/>
                </a:moveTo>
                <a:cubicBezTo>
                  <a:pt x="1533689" y="0"/>
                  <a:pt x="1693182" y="159493"/>
                  <a:pt x="1693182" y="356239"/>
                </a:cubicBezTo>
                <a:cubicBezTo>
                  <a:pt x="1693182" y="499348"/>
                  <a:pt x="1608797" y="622748"/>
                  <a:pt x="1486649" y="678491"/>
                </a:cubicBezTo>
                <a:lnTo>
                  <a:pt x="1504985" y="861628"/>
                </a:lnTo>
                <a:lnTo>
                  <a:pt x="2050955" y="861628"/>
                </a:lnTo>
                <a:cubicBezTo>
                  <a:pt x="2073924" y="808095"/>
                  <a:pt x="2127168" y="770742"/>
                  <a:pt x="2189136" y="770742"/>
                </a:cubicBezTo>
                <a:cubicBezTo>
                  <a:pt x="2272476" y="770742"/>
                  <a:pt x="2340037" y="838303"/>
                  <a:pt x="2340037" y="921643"/>
                </a:cubicBezTo>
                <a:cubicBezTo>
                  <a:pt x="2340037" y="1004983"/>
                  <a:pt x="2272476" y="1072544"/>
                  <a:pt x="2189136" y="1072544"/>
                </a:cubicBezTo>
                <a:cubicBezTo>
                  <a:pt x="2127168" y="1072544"/>
                  <a:pt x="2073924" y="1035191"/>
                  <a:pt x="2050955" y="981658"/>
                </a:cubicBezTo>
                <a:lnTo>
                  <a:pt x="1517002" y="981658"/>
                </a:lnTo>
                <a:lnTo>
                  <a:pt x="1678124" y="2590970"/>
                </a:lnTo>
                <a:cubicBezTo>
                  <a:pt x="2063444" y="2451708"/>
                  <a:pt x="2360829" y="2287813"/>
                  <a:pt x="2381761" y="1860600"/>
                </a:cubicBezTo>
                <a:cubicBezTo>
                  <a:pt x="2329006" y="1862811"/>
                  <a:pt x="2276981" y="1871755"/>
                  <a:pt x="2228094" y="1886075"/>
                </a:cubicBezTo>
                <a:cubicBezTo>
                  <a:pt x="2324645" y="1771974"/>
                  <a:pt x="2415523" y="1665436"/>
                  <a:pt x="2449665" y="1504055"/>
                </a:cubicBezTo>
                <a:cubicBezTo>
                  <a:pt x="2485699" y="1663545"/>
                  <a:pt x="2574685" y="1764408"/>
                  <a:pt x="2671236" y="1886075"/>
                </a:cubicBezTo>
                <a:cubicBezTo>
                  <a:pt x="2622475" y="1872164"/>
                  <a:pt x="2568855" y="1862858"/>
                  <a:pt x="2513341" y="1860541"/>
                </a:cubicBezTo>
                <a:cubicBezTo>
                  <a:pt x="2486075" y="2436981"/>
                  <a:pt x="2151724" y="2992040"/>
                  <a:pt x="1522375" y="3040581"/>
                </a:cubicBezTo>
                <a:cubicBezTo>
                  <a:pt x="1427529" y="3119259"/>
                  <a:pt x="1392747" y="3155891"/>
                  <a:pt x="1336943" y="3213546"/>
                </a:cubicBezTo>
                <a:cubicBezTo>
                  <a:pt x="1284048" y="3153728"/>
                  <a:pt x="1252174" y="3120936"/>
                  <a:pt x="1157234" y="3046101"/>
                </a:cubicBezTo>
                <a:cubicBezTo>
                  <a:pt x="592479" y="2980043"/>
                  <a:pt x="187829" y="2438320"/>
                  <a:pt x="160409" y="1860193"/>
                </a:cubicBezTo>
                <a:cubicBezTo>
                  <a:pt x="105366" y="1862056"/>
                  <a:pt x="50978" y="1871143"/>
                  <a:pt x="0" y="1886075"/>
                </a:cubicBezTo>
                <a:cubicBezTo>
                  <a:pt x="96552" y="1771974"/>
                  <a:pt x="187429" y="1665436"/>
                  <a:pt x="221571" y="1504055"/>
                </a:cubicBezTo>
                <a:cubicBezTo>
                  <a:pt x="257605" y="1663545"/>
                  <a:pt x="346591" y="1764408"/>
                  <a:pt x="443143" y="1886075"/>
                </a:cubicBezTo>
                <a:cubicBezTo>
                  <a:pt x="396276" y="1872705"/>
                  <a:pt x="344922" y="1863589"/>
                  <a:pt x="291687" y="1860996"/>
                </a:cubicBezTo>
                <a:cubicBezTo>
                  <a:pt x="313360" y="2289054"/>
                  <a:pt x="617325" y="2454996"/>
                  <a:pt x="1001768" y="2593980"/>
                </a:cubicBezTo>
                <a:lnTo>
                  <a:pt x="1157883" y="981658"/>
                </a:lnTo>
                <a:lnTo>
                  <a:pt x="666108" y="981658"/>
                </a:lnTo>
                <a:cubicBezTo>
                  <a:pt x="643139" y="1035191"/>
                  <a:pt x="589896" y="1072543"/>
                  <a:pt x="527928" y="1072543"/>
                </a:cubicBezTo>
                <a:cubicBezTo>
                  <a:pt x="444588" y="1072543"/>
                  <a:pt x="377027" y="1004982"/>
                  <a:pt x="377027" y="921642"/>
                </a:cubicBezTo>
                <a:cubicBezTo>
                  <a:pt x="377027" y="838302"/>
                  <a:pt x="444588" y="770741"/>
                  <a:pt x="527928" y="770741"/>
                </a:cubicBezTo>
                <a:cubicBezTo>
                  <a:pt x="589896" y="770741"/>
                  <a:pt x="643141" y="808095"/>
                  <a:pt x="666110" y="861628"/>
                </a:cubicBezTo>
                <a:lnTo>
                  <a:pt x="1169505" y="861628"/>
                </a:lnTo>
                <a:lnTo>
                  <a:pt x="1187237" y="678491"/>
                </a:lnTo>
                <a:cubicBezTo>
                  <a:pt x="1065090" y="622748"/>
                  <a:pt x="980704" y="499348"/>
                  <a:pt x="980704" y="356239"/>
                </a:cubicBezTo>
                <a:cubicBezTo>
                  <a:pt x="980704" y="159493"/>
                  <a:pt x="1140198" y="0"/>
                  <a:pt x="13369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</p:spTree>
    <p:extLst>
      <p:ext uri="{BB962C8B-B14F-4D97-AF65-F5344CB8AC3E}">
        <p14:creationId xmlns:p14="http://schemas.microsoft.com/office/powerpoint/2010/main" val="486176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ver and End Slide Master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BDC7"/>
      </a:accent1>
      <a:accent2>
        <a:srgbClr val="BE8BE2"/>
      </a:accent2>
      <a:accent3>
        <a:srgbClr val="96E5D8"/>
      </a:accent3>
      <a:accent4>
        <a:srgbClr val="85C2F8"/>
      </a:accent4>
      <a:accent5>
        <a:srgbClr val="BFBFBF"/>
      </a:accent5>
      <a:accent6>
        <a:srgbClr val="3F3F3F"/>
      </a:accent6>
      <a:hlink>
        <a:srgbClr val="FFFFFF"/>
      </a:hlink>
      <a:folHlink>
        <a:srgbClr val="FFFFF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ALLPPT-OPENED BOOK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BDC7"/>
      </a:accent1>
      <a:accent2>
        <a:srgbClr val="BE8BE2"/>
      </a:accent2>
      <a:accent3>
        <a:srgbClr val="96E5D8"/>
      </a:accent3>
      <a:accent4>
        <a:srgbClr val="85C2F8"/>
      </a:accent4>
      <a:accent5>
        <a:srgbClr val="BFBFBF"/>
      </a:accent5>
      <a:accent6>
        <a:srgbClr val="3F3F3F"/>
      </a:accent6>
      <a:hlink>
        <a:srgbClr val="0563C1"/>
      </a:hlink>
      <a:folHlink>
        <a:srgbClr val="954F72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ection Break Slide Master">
  <a:themeElements>
    <a:clrScheme name="Allppt-Golden-Egg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BDC7"/>
      </a:accent1>
      <a:accent2>
        <a:srgbClr val="BE8BE2"/>
      </a:accent2>
      <a:accent3>
        <a:srgbClr val="96E5D8"/>
      </a:accent3>
      <a:accent4>
        <a:srgbClr val="85C2F8"/>
      </a:accent4>
      <a:accent5>
        <a:srgbClr val="BFBFBF"/>
      </a:accent5>
      <a:accent6>
        <a:srgbClr val="3F3F3F"/>
      </a:accent6>
      <a:hlink>
        <a:srgbClr val="0563C1"/>
      </a:hlink>
      <a:folHlink>
        <a:srgbClr val="954F72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Contents Slide Master">
  <a:themeElements>
    <a:clrScheme name="ALLPPT-OPENED BOOK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BDC7"/>
      </a:accent1>
      <a:accent2>
        <a:srgbClr val="BE8BE2"/>
      </a:accent2>
      <a:accent3>
        <a:srgbClr val="96E5D8"/>
      </a:accent3>
      <a:accent4>
        <a:srgbClr val="85C2F8"/>
      </a:accent4>
      <a:accent5>
        <a:srgbClr val="BFBFBF"/>
      </a:accent5>
      <a:accent6>
        <a:srgbClr val="3F3F3F"/>
      </a:accent6>
      <a:hlink>
        <a:srgbClr val="0563C1"/>
      </a:hlink>
      <a:folHlink>
        <a:srgbClr val="954F72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3650</TotalTime>
  <Words>5539</Words>
  <Application>Microsoft Office PowerPoint</Application>
  <PresentationFormat>Widescreen</PresentationFormat>
  <Paragraphs>697</Paragraphs>
  <Slides>76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76</vt:i4>
      </vt:variant>
    </vt:vector>
  </HeadingPairs>
  <TitlesOfParts>
    <vt:vector size="88" baseType="lpstr">
      <vt:lpstr>Arial Unicode MS</vt:lpstr>
      <vt:lpstr>맑은 고딕</vt:lpstr>
      <vt:lpstr>Arial</vt:lpstr>
      <vt:lpstr>Brush Script MT</vt:lpstr>
      <vt:lpstr>Calibri</vt:lpstr>
      <vt:lpstr>FZShuTi</vt:lpstr>
      <vt:lpstr>HY견명조</vt:lpstr>
      <vt:lpstr>PMingLiU</vt:lpstr>
      <vt:lpstr>Cover and End Slide Master</vt:lpstr>
      <vt:lpstr>Contents Slide Master</vt:lpstr>
      <vt:lpstr>Section Break Slide Master</vt:lpstr>
      <vt:lpstr>1_Contents Slide Master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Get a modern PowerPoint  Presentation that is beautifully designed.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Allppt.com;Googleslidesppt.com</dc:creator>
  <cp:lastModifiedBy>MM Arora</cp:lastModifiedBy>
  <cp:revision>240</cp:revision>
  <dcterms:created xsi:type="dcterms:W3CDTF">2018-04-24T17:14:44Z</dcterms:created>
  <dcterms:modified xsi:type="dcterms:W3CDTF">2021-09-08T04:20:10Z</dcterms:modified>
</cp:coreProperties>
</file>